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48" r:id="rId2"/>
  </p:sldMasterIdLst>
  <p:notesMasterIdLst>
    <p:notesMasterId r:id="rId38"/>
  </p:notesMasterIdLst>
  <p:sldIdLst>
    <p:sldId id="276" r:id="rId3"/>
    <p:sldId id="256" r:id="rId4"/>
    <p:sldId id="274" r:id="rId5"/>
    <p:sldId id="278" r:id="rId6"/>
    <p:sldId id="260" r:id="rId7"/>
    <p:sldId id="284" r:id="rId8"/>
    <p:sldId id="286" r:id="rId9"/>
    <p:sldId id="298" r:id="rId10"/>
    <p:sldId id="295" r:id="rId11"/>
    <p:sldId id="261" r:id="rId12"/>
    <p:sldId id="285" r:id="rId13"/>
    <p:sldId id="258" r:id="rId14"/>
    <p:sldId id="262" r:id="rId15"/>
    <p:sldId id="296" r:id="rId16"/>
    <p:sldId id="291" r:id="rId17"/>
    <p:sldId id="264" r:id="rId18"/>
    <p:sldId id="297" r:id="rId19"/>
    <p:sldId id="265" r:id="rId20"/>
    <p:sldId id="266" r:id="rId21"/>
    <p:sldId id="287" r:id="rId22"/>
    <p:sldId id="267" r:id="rId23"/>
    <p:sldId id="268" r:id="rId24"/>
    <p:sldId id="269" r:id="rId25"/>
    <p:sldId id="288" r:id="rId26"/>
    <p:sldId id="270" r:id="rId27"/>
    <p:sldId id="289" r:id="rId28"/>
    <p:sldId id="271" r:id="rId29"/>
    <p:sldId id="272" r:id="rId30"/>
    <p:sldId id="294" r:id="rId31"/>
    <p:sldId id="273" r:id="rId32"/>
    <p:sldId id="290" r:id="rId33"/>
    <p:sldId id="292" r:id="rId34"/>
    <p:sldId id="280" r:id="rId35"/>
    <p:sldId id="283" r:id="rId36"/>
    <p:sldId id="293"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8970935-656B-4443-A973-ECAAD17EE53E}" v="23" dt="2025-02-05T10:47:55.15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182" autoAdjust="0"/>
    <p:restoredTop sz="79226" autoAdjust="0"/>
  </p:normalViewPr>
  <p:slideViewPr>
    <p:cSldViewPr snapToGrid="0">
      <p:cViewPr varScale="1">
        <p:scale>
          <a:sx n="66" d="100"/>
          <a:sy n="66" d="100"/>
        </p:scale>
        <p:origin x="1181"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presProps" Target="presProps.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tableStyles" Target="tableStyle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microsoft.com/office/2015/10/relationships/revisionInfo" Target="revisionInfo.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microsoft.com/office/2016/11/relationships/changesInfo" Target="changesInfos/changesInfo1.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hilippa Fitzgerald" userId="602b836c-9d74-4fb4-9158-56fc59b1a0f4" providerId="ADAL" clId="{A8970935-656B-4443-A973-ECAAD17EE53E}"/>
    <pc:docChg chg="custSel addSld modSld">
      <pc:chgData name="Philippa Fitzgerald" userId="602b836c-9d74-4fb4-9158-56fc59b1a0f4" providerId="ADAL" clId="{A8970935-656B-4443-A973-ECAAD17EE53E}" dt="2024-11-01T13:16:46.784" v="457"/>
      <pc:docMkLst>
        <pc:docMk/>
      </pc:docMkLst>
      <pc:sldChg chg="addSp delSp modSp new mod setBg modNotesTx">
        <pc:chgData name="Philippa Fitzgerald" userId="602b836c-9d74-4fb4-9158-56fc59b1a0f4" providerId="ADAL" clId="{A8970935-656B-4443-A973-ECAAD17EE53E}" dt="2024-11-01T13:16:46.784" v="457"/>
        <pc:sldMkLst>
          <pc:docMk/>
          <pc:sldMk cId="3367405267" sldId="294"/>
        </pc:sldMkLst>
      </pc:sldChg>
    </pc:docChg>
  </pc:docChgLst>
  <pc:docChgLst>
    <pc:chgData name="Philippa Fitzgerald (1905945)" userId="86335e86-eb29-4a28-931a-bc1b5db21ca0" providerId="ADAL" clId="{A8970935-656B-4443-A973-ECAAD17EE53E}"/>
    <pc:docChg chg="undo redo custSel addSld delSld modSld sldOrd">
      <pc:chgData name="Philippa Fitzgerald (1905945)" userId="86335e86-eb29-4a28-931a-bc1b5db21ca0" providerId="ADAL" clId="{A8970935-656B-4443-A973-ECAAD17EE53E}" dt="2025-02-06T12:23:12.185" v="1778"/>
      <pc:docMkLst>
        <pc:docMk/>
      </pc:docMkLst>
      <pc:sldChg chg="ord">
        <pc:chgData name="Philippa Fitzgerald (1905945)" userId="86335e86-eb29-4a28-931a-bc1b5db21ca0" providerId="ADAL" clId="{A8970935-656B-4443-A973-ECAAD17EE53E}" dt="2024-05-13T10:25:05.564" v="1431"/>
        <pc:sldMkLst>
          <pc:docMk/>
          <pc:sldMk cId="3125723754" sldId="256"/>
        </pc:sldMkLst>
      </pc:sldChg>
      <pc:sldChg chg="ord modNotesTx">
        <pc:chgData name="Philippa Fitzgerald (1905945)" userId="86335e86-eb29-4a28-931a-bc1b5db21ca0" providerId="ADAL" clId="{A8970935-656B-4443-A973-ECAAD17EE53E}" dt="2024-05-09T15:23:30.680" v="285"/>
        <pc:sldMkLst>
          <pc:docMk/>
          <pc:sldMk cId="4081335136" sldId="258"/>
        </pc:sldMkLst>
      </pc:sldChg>
      <pc:sldChg chg="ord">
        <pc:chgData name="Philippa Fitzgerald (1905945)" userId="86335e86-eb29-4a28-931a-bc1b5db21ca0" providerId="ADAL" clId="{A8970935-656B-4443-A973-ECAAD17EE53E}" dt="2024-05-09T15:18:27.939" v="266"/>
        <pc:sldMkLst>
          <pc:docMk/>
          <pc:sldMk cId="1387984445" sldId="260"/>
        </pc:sldMkLst>
      </pc:sldChg>
      <pc:sldChg chg="modNotesTx">
        <pc:chgData name="Philippa Fitzgerald (1905945)" userId="86335e86-eb29-4a28-931a-bc1b5db21ca0" providerId="ADAL" clId="{A8970935-656B-4443-A973-ECAAD17EE53E}" dt="2024-05-09T07:19:55.620" v="122" actId="20577"/>
        <pc:sldMkLst>
          <pc:docMk/>
          <pc:sldMk cId="1373322431" sldId="265"/>
        </pc:sldMkLst>
      </pc:sldChg>
      <pc:sldChg chg="modNotesTx">
        <pc:chgData name="Philippa Fitzgerald (1905945)" userId="86335e86-eb29-4a28-931a-bc1b5db21ca0" providerId="ADAL" clId="{A8970935-656B-4443-A973-ECAAD17EE53E}" dt="2024-05-13T09:14:41.607" v="802" actId="20577"/>
        <pc:sldMkLst>
          <pc:docMk/>
          <pc:sldMk cId="2589206551" sldId="267"/>
        </pc:sldMkLst>
      </pc:sldChg>
      <pc:sldChg chg="modNotesTx">
        <pc:chgData name="Philippa Fitzgerald (1905945)" userId="86335e86-eb29-4a28-931a-bc1b5db21ca0" providerId="ADAL" clId="{A8970935-656B-4443-A973-ECAAD17EE53E}" dt="2024-05-13T10:06:27.270" v="963" actId="20577"/>
        <pc:sldMkLst>
          <pc:docMk/>
          <pc:sldMk cId="3045649304" sldId="270"/>
        </pc:sldMkLst>
      </pc:sldChg>
      <pc:sldChg chg="modNotesTx">
        <pc:chgData name="Philippa Fitzgerald (1905945)" userId="86335e86-eb29-4a28-931a-bc1b5db21ca0" providerId="ADAL" clId="{A8970935-656B-4443-A973-ECAAD17EE53E}" dt="2024-05-13T10:07:04.276" v="1009" actId="20577"/>
        <pc:sldMkLst>
          <pc:docMk/>
          <pc:sldMk cId="1989506519" sldId="271"/>
        </pc:sldMkLst>
      </pc:sldChg>
      <pc:sldChg chg="ord modNotesTx">
        <pc:chgData name="Philippa Fitzgerald (1905945)" userId="86335e86-eb29-4a28-931a-bc1b5db21ca0" providerId="ADAL" clId="{A8970935-656B-4443-A973-ECAAD17EE53E}" dt="2025-02-06T12:23:12.185" v="1778"/>
        <pc:sldMkLst>
          <pc:docMk/>
          <pc:sldMk cId="566775888" sldId="272"/>
        </pc:sldMkLst>
      </pc:sldChg>
      <pc:sldChg chg="modNotesTx">
        <pc:chgData name="Philippa Fitzgerald (1905945)" userId="86335e86-eb29-4a28-931a-bc1b5db21ca0" providerId="ADAL" clId="{A8970935-656B-4443-A973-ECAAD17EE53E}" dt="2024-05-09T15:32:59.378" v="700" actId="20577"/>
        <pc:sldMkLst>
          <pc:docMk/>
          <pc:sldMk cId="181435170" sldId="273"/>
        </pc:sldMkLst>
      </pc:sldChg>
      <pc:sldChg chg="addSp delSp modSp mod modNotesTx">
        <pc:chgData name="Philippa Fitzgerald (1905945)" userId="86335e86-eb29-4a28-931a-bc1b5db21ca0" providerId="ADAL" clId="{A8970935-656B-4443-A973-ECAAD17EE53E}" dt="2024-09-20T10:52:58.684" v="1621"/>
        <pc:sldMkLst>
          <pc:docMk/>
          <pc:sldMk cId="311466805" sldId="276"/>
        </pc:sldMkLst>
      </pc:sldChg>
      <pc:sldChg chg="del">
        <pc:chgData name="Philippa Fitzgerald (1905945)" userId="86335e86-eb29-4a28-931a-bc1b5db21ca0" providerId="ADAL" clId="{A8970935-656B-4443-A973-ECAAD17EE53E}" dt="2024-05-13T10:22:44.963" v="1426" actId="2696"/>
        <pc:sldMkLst>
          <pc:docMk/>
          <pc:sldMk cId="1119458359" sldId="277"/>
        </pc:sldMkLst>
      </pc:sldChg>
      <pc:sldChg chg="modSp mod">
        <pc:chgData name="Philippa Fitzgerald (1905945)" userId="86335e86-eb29-4a28-931a-bc1b5db21ca0" providerId="ADAL" clId="{A8970935-656B-4443-A973-ECAAD17EE53E}" dt="2025-02-05T10:39:01.897" v="1738"/>
        <pc:sldMkLst>
          <pc:docMk/>
          <pc:sldMk cId="1530344858" sldId="278"/>
        </pc:sldMkLst>
        <pc:spChg chg="mod">
          <ac:chgData name="Philippa Fitzgerald (1905945)" userId="86335e86-eb29-4a28-931a-bc1b5db21ca0" providerId="ADAL" clId="{A8970935-656B-4443-A973-ECAAD17EE53E}" dt="2025-02-05T10:39:01.897" v="1738"/>
          <ac:spMkLst>
            <pc:docMk/>
            <pc:sldMk cId="1530344858" sldId="278"/>
            <ac:spMk id="3" creationId="{6AF3C002-B1CE-A86D-4651-A3B3D13E8EB0}"/>
          </ac:spMkLst>
        </pc:spChg>
      </pc:sldChg>
      <pc:sldChg chg="del">
        <pc:chgData name="Philippa Fitzgerald (1905945)" userId="86335e86-eb29-4a28-931a-bc1b5db21ca0" providerId="ADAL" clId="{A8970935-656B-4443-A973-ECAAD17EE53E}" dt="2024-05-13T10:23:37.246" v="1427" actId="2696"/>
        <pc:sldMkLst>
          <pc:docMk/>
          <pc:sldMk cId="4240277594" sldId="279"/>
        </pc:sldMkLst>
      </pc:sldChg>
      <pc:sldChg chg="modSp del mod">
        <pc:chgData name="Philippa Fitzgerald (1905945)" userId="86335e86-eb29-4a28-931a-bc1b5db21ca0" providerId="ADAL" clId="{A8970935-656B-4443-A973-ECAAD17EE53E}" dt="2024-09-20T10:28:37.033" v="1617" actId="2696"/>
        <pc:sldMkLst>
          <pc:docMk/>
          <pc:sldMk cId="255136254" sldId="281"/>
        </pc:sldMkLst>
      </pc:sldChg>
      <pc:sldChg chg="ord modNotesTx">
        <pc:chgData name="Philippa Fitzgerald (1905945)" userId="86335e86-eb29-4a28-931a-bc1b5db21ca0" providerId="ADAL" clId="{A8970935-656B-4443-A973-ECAAD17EE53E}" dt="2024-05-09T15:18:31.434" v="268"/>
        <pc:sldMkLst>
          <pc:docMk/>
          <pc:sldMk cId="1791175855" sldId="284"/>
        </pc:sldMkLst>
      </pc:sldChg>
      <pc:sldChg chg="modSp mod modNotesTx">
        <pc:chgData name="Philippa Fitzgerald (1905945)" userId="86335e86-eb29-4a28-931a-bc1b5db21ca0" providerId="ADAL" clId="{A8970935-656B-4443-A973-ECAAD17EE53E}" dt="2024-05-09T15:19:37.360" v="281" actId="20577"/>
        <pc:sldMkLst>
          <pc:docMk/>
          <pc:sldMk cId="3529111441" sldId="286"/>
        </pc:sldMkLst>
      </pc:sldChg>
      <pc:sldChg chg="addSp delSp modSp new mod setBg modNotesTx">
        <pc:chgData name="Philippa Fitzgerald (1905945)" userId="86335e86-eb29-4a28-931a-bc1b5db21ca0" providerId="ADAL" clId="{A8970935-656B-4443-A973-ECAAD17EE53E}" dt="2024-05-13T09:14:05.644" v="801" actId="20577"/>
        <pc:sldMkLst>
          <pc:docMk/>
          <pc:sldMk cId="2983697557" sldId="287"/>
        </pc:sldMkLst>
      </pc:sldChg>
      <pc:sldChg chg="addSp delSp modSp new mod setBg">
        <pc:chgData name="Philippa Fitzgerald (1905945)" userId="86335e86-eb29-4a28-931a-bc1b5db21ca0" providerId="ADAL" clId="{A8970935-656B-4443-A973-ECAAD17EE53E}" dt="2024-05-13T09:30:34.263" v="843" actId="26606"/>
        <pc:sldMkLst>
          <pc:docMk/>
          <pc:sldMk cId="692151089" sldId="288"/>
        </pc:sldMkLst>
      </pc:sldChg>
      <pc:sldChg chg="addSp delSp modSp new mod setBg">
        <pc:chgData name="Philippa Fitzgerald (1905945)" userId="86335e86-eb29-4a28-931a-bc1b5db21ca0" providerId="ADAL" clId="{A8970935-656B-4443-A973-ECAAD17EE53E}" dt="2024-05-13T09:31:33.310" v="873" actId="26606"/>
        <pc:sldMkLst>
          <pc:docMk/>
          <pc:sldMk cId="4033668737" sldId="289"/>
        </pc:sldMkLst>
      </pc:sldChg>
      <pc:sldChg chg="addSp modSp new mod setBg">
        <pc:chgData name="Philippa Fitzgerald (1905945)" userId="86335e86-eb29-4a28-931a-bc1b5db21ca0" providerId="ADAL" clId="{A8970935-656B-4443-A973-ECAAD17EE53E}" dt="2024-05-13T10:15:03.501" v="1253" actId="26606"/>
        <pc:sldMkLst>
          <pc:docMk/>
          <pc:sldMk cId="1169051520" sldId="290"/>
        </pc:sldMkLst>
      </pc:sldChg>
      <pc:sldChg chg="addSp delSp modSp new mod modAnim">
        <pc:chgData name="Philippa Fitzgerald (1905945)" userId="86335e86-eb29-4a28-931a-bc1b5db21ca0" providerId="ADAL" clId="{A8970935-656B-4443-A973-ECAAD17EE53E}" dt="2024-05-13T09:55:42.674" v="898"/>
        <pc:sldMkLst>
          <pc:docMk/>
          <pc:sldMk cId="735065108" sldId="291"/>
        </pc:sldMkLst>
      </pc:sldChg>
      <pc:sldChg chg="addSp delSp modSp new mod modAnim modNotesTx">
        <pc:chgData name="Philippa Fitzgerald (1905945)" userId="86335e86-eb29-4a28-931a-bc1b5db21ca0" providerId="ADAL" clId="{A8970935-656B-4443-A973-ECAAD17EE53E}" dt="2024-05-13T10:22:13.239" v="1425" actId="20577"/>
        <pc:sldMkLst>
          <pc:docMk/>
          <pc:sldMk cId="4071239137" sldId="292"/>
        </pc:sldMkLst>
      </pc:sldChg>
      <pc:sldChg chg="addSp modSp new mod setBg">
        <pc:chgData name="Philippa Fitzgerald (1905945)" userId="86335e86-eb29-4a28-931a-bc1b5db21ca0" providerId="ADAL" clId="{A8970935-656B-4443-A973-ECAAD17EE53E}" dt="2024-09-20T10:28:59.222" v="1620" actId="26606"/>
        <pc:sldMkLst>
          <pc:docMk/>
          <pc:sldMk cId="1309861543" sldId="293"/>
        </pc:sldMkLst>
      </pc:sldChg>
      <pc:sldChg chg="addSp delSp modSp new del mod ord setBg modNotesTx">
        <pc:chgData name="Philippa Fitzgerald (1905945)" userId="86335e86-eb29-4a28-931a-bc1b5db21ca0" providerId="ADAL" clId="{A8970935-656B-4443-A973-ECAAD17EE53E}" dt="2024-09-20T10:18:44.130" v="1565" actId="2696"/>
        <pc:sldMkLst>
          <pc:docMk/>
          <pc:sldMk cId="1371531981" sldId="293"/>
        </pc:sldMkLst>
      </pc:sldChg>
      <pc:sldChg chg="addSp delSp modSp new mod setBg setClrOvrMap">
        <pc:chgData name="Philippa Fitzgerald (1905945)" userId="86335e86-eb29-4a28-931a-bc1b5db21ca0" providerId="ADAL" clId="{A8970935-656B-4443-A973-ECAAD17EE53E}" dt="2025-01-28T17:03:17.588" v="1653" actId="27636"/>
        <pc:sldMkLst>
          <pc:docMk/>
          <pc:sldMk cId="2105566763" sldId="295"/>
        </pc:sldMkLst>
        <pc:spChg chg="mod">
          <ac:chgData name="Philippa Fitzgerald (1905945)" userId="86335e86-eb29-4a28-931a-bc1b5db21ca0" providerId="ADAL" clId="{A8970935-656B-4443-A973-ECAAD17EE53E}" dt="2025-01-28T17:02:47.618" v="1645" actId="26606"/>
          <ac:spMkLst>
            <pc:docMk/>
            <pc:sldMk cId="2105566763" sldId="295"/>
            <ac:spMk id="2" creationId="{BA30A5A6-28E0-573B-733B-29BDF1381A98}"/>
          </ac:spMkLst>
        </pc:spChg>
        <pc:spChg chg="mod">
          <ac:chgData name="Philippa Fitzgerald (1905945)" userId="86335e86-eb29-4a28-931a-bc1b5db21ca0" providerId="ADAL" clId="{A8970935-656B-4443-A973-ECAAD17EE53E}" dt="2025-01-28T17:03:17.588" v="1653" actId="27636"/>
          <ac:spMkLst>
            <pc:docMk/>
            <pc:sldMk cId="2105566763" sldId="295"/>
            <ac:spMk id="3" creationId="{6800CD35-59AE-8E87-D580-1DFDDBF9C596}"/>
          </ac:spMkLst>
        </pc:spChg>
        <pc:spChg chg="add">
          <ac:chgData name="Philippa Fitzgerald (1905945)" userId="86335e86-eb29-4a28-931a-bc1b5db21ca0" providerId="ADAL" clId="{A8970935-656B-4443-A973-ECAAD17EE53E}" dt="2025-01-28T17:02:47.618" v="1645" actId="26606"/>
          <ac:spMkLst>
            <pc:docMk/>
            <pc:sldMk cId="2105566763" sldId="295"/>
            <ac:spMk id="21" creationId="{B95B9BA8-1D69-4796-85F5-B6D0BD52354B}"/>
          </ac:spMkLst>
        </pc:spChg>
        <pc:grpChg chg="add">
          <ac:chgData name="Philippa Fitzgerald (1905945)" userId="86335e86-eb29-4a28-931a-bc1b5db21ca0" providerId="ADAL" clId="{A8970935-656B-4443-A973-ECAAD17EE53E}" dt="2025-01-28T17:02:47.618" v="1645" actId="26606"/>
          <ac:grpSpMkLst>
            <pc:docMk/>
            <pc:sldMk cId="2105566763" sldId="295"/>
            <ac:grpSpMk id="23" creationId="{4728F330-19FB-4D39-BD0F-53032ABFEB7F}"/>
          </ac:grpSpMkLst>
        </pc:grpChg>
      </pc:sldChg>
      <pc:sldChg chg="addSp modSp new mod setBg setClrOvrMap">
        <pc:chgData name="Philippa Fitzgerald (1905945)" userId="86335e86-eb29-4a28-931a-bc1b5db21ca0" providerId="ADAL" clId="{A8970935-656B-4443-A973-ECAAD17EE53E}" dt="2025-01-28T17:06:43.074" v="1715" actId="20577"/>
        <pc:sldMkLst>
          <pc:docMk/>
          <pc:sldMk cId="391075689" sldId="296"/>
        </pc:sldMkLst>
        <pc:spChg chg="mod">
          <ac:chgData name="Philippa Fitzgerald (1905945)" userId="86335e86-eb29-4a28-931a-bc1b5db21ca0" providerId="ADAL" clId="{A8970935-656B-4443-A973-ECAAD17EE53E}" dt="2025-01-28T17:05:49.247" v="1685" actId="26606"/>
          <ac:spMkLst>
            <pc:docMk/>
            <pc:sldMk cId="391075689" sldId="296"/>
            <ac:spMk id="2" creationId="{38E73763-9CA2-FC77-BEFA-C6E0C27F5FC0}"/>
          </ac:spMkLst>
        </pc:spChg>
        <pc:spChg chg="mod">
          <ac:chgData name="Philippa Fitzgerald (1905945)" userId="86335e86-eb29-4a28-931a-bc1b5db21ca0" providerId="ADAL" clId="{A8970935-656B-4443-A973-ECAAD17EE53E}" dt="2025-01-28T17:06:43.074" v="1715" actId="20577"/>
          <ac:spMkLst>
            <pc:docMk/>
            <pc:sldMk cId="391075689" sldId="296"/>
            <ac:spMk id="3" creationId="{E2629408-AC59-4B45-D789-81C583F848E7}"/>
          </ac:spMkLst>
        </pc:spChg>
        <pc:spChg chg="add">
          <ac:chgData name="Philippa Fitzgerald (1905945)" userId="86335e86-eb29-4a28-931a-bc1b5db21ca0" providerId="ADAL" clId="{A8970935-656B-4443-A973-ECAAD17EE53E}" dt="2025-01-28T17:05:49.247" v="1685" actId="26606"/>
          <ac:spMkLst>
            <pc:docMk/>
            <pc:sldMk cId="391075689" sldId="296"/>
            <ac:spMk id="8" creationId="{B95B9BA8-1D69-4796-85F5-B6D0BD52354B}"/>
          </ac:spMkLst>
        </pc:spChg>
        <pc:grpChg chg="add">
          <ac:chgData name="Philippa Fitzgerald (1905945)" userId="86335e86-eb29-4a28-931a-bc1b5db21ca0" providerId="ADAL" clId="{A8970935-656B-4443-A973-ECAAD17EE53E}" dt="2025-01-28T17:05:49.247" v="1685" actId="26606"/>
          <ac:grpSpMkLst>
            <pc:docMk/>
            <pc:sldMk cId="391075689" sldId="296"/>
            <ac:grpSpMk id="10" creationId="{4728F330-19FB-4D39-BD0F-53032ABFEB7F}"/>
          </ac:grpSpMkLst>
        </pc:grpChg>
      </pc:sldChg>
      <pc:sldChg chg="addSp delSp modSp new mod setBg">
        <pc:chgData name="Philippa Fitzgerald (1905945)" userId="86335e86-eb29-4a28-931a-bc1b5db21ca0" providerId="ADAL" clId="{A8970935-656B-4443-A973-ECAAD17EE53E}" dt="2025-01-28T17:11:21.973" v="1730" actId="255"/>
        <pc:sldMkLst>
          <pc:docMk/>
          <pc:sldMk cId="1840890940" sldId="297"/>
        </pc:sldMkLst>
        <pc:spChg chg="mod">
          <ac:chgData name="Philippa Fitzgerald (1905945)" userId="86335e86-eb29-4a28-931a-bc1b5db21ca0" providerId="ADAL" clId="{A8970935-656B-4443-A973-ECAAD17EE53E}" dt="2025-01-28T17:11:00.540" v="1727" actId="26606"/>
          <ac:spMkLst>
            <pc:docMk/>
            <pc:sldMk cId="1840890940" sldId="297"/>
            <ac:spMk id="2" creationId="{A2FFD360-A619-5003-90EA-4F45E917FB82}"/>
          </ac:spMkLst>
        </pc:spChg>
        <pc:spChg chg="mod">
          <ac:chgData name="Philippa Fitzgerald (1905945)" userId="86335e86-eb29-4a28-931a-bc1b5db21ca0" providerId="ADAL" clId="{A8970935-656B-4443-A973-ECAAD17EE53E}" dt="2025-01-28T17:11:21.973" v="1730" actId="255"/>
          <ac:spMkLst>
            <pc:docMk/>
            <pc:sldMk cId="1840890940" sldId="297"/>
            <ac:spMk id="3" creationId="{E206DEDE-42E4-BF9F-32B8-D8686D3838F4}"/>
          </ac:spMkLst>
        </pc:spChg>
        <pc:spChg chg="add">
          <ac:chgData name="Philippa Fitzgerald (1905945)" userId="86335e86-eb29-4a28-931a-bc1b5db21ca0" providerId="ADAL" clId="{A8970935-656B-4443-A973-ECAAD17EE53E}" dt="2025-01-28T17:11:00.540" v="1727" actId="26606"/>
          <ac:spMkLst>
            <pc:docMk/>
            <pc:sldMk cId="1840890940" sldId="297"/>
            <ac:spMk id="35" creationId="{5A0118C5-4F8D-4CF4-BADD-53FEACC6C42A}"/>
          </ac:spMkLst>
        </pc:spChg>
        <pc:spChg chg="add">
          <ac:chgData name="Philippa Fitzgerald (1905945)" userId="86335e86-eb29-4a28-931a-bc1b5db21ca0" providerId="ADAL" clId="{A8970935-656B-4443-A973-ECAAD17EE53E}" dt="2025-01-28T17:11:00.540" v="1727" actId="26606"/>
          <ac:spMkLst>
            <pc:docMk/>
            <pc:sldMk cId="1840890940" sldId="297"/>
            <ac:spMk id="46" creationId="{EC11F68A-CC71-4196-BBF3-20CDCD75D4E6}"/>
          </ac:spMkLst>
        </pc:spChg>
        <pc:spChg chg="add">
          <ac:chgData name="Philippa Fitzgerald (1905945)" userId="86335e86-eb29-4a28-931a-bc1b5db21ca0" providerId="ADAL" clId="{A8970935-656B-4443-A973-ECAAD17EE53E}" dt="2025-01-28T17:11:00.540" v="1727" actId="26606"/>
          <ac:spMkLst>
            <pc:docMk/>
            <pc:sldMk cId="1840890940" sldId="297"/>
            <ac:spMk id="47" creationId="{085F9950-F10E-4E64-962B-F70345789875}"/>
          </ac:spMkLst>
        </pc:spChg>
        <pc:grpChg chg="add">
          <ac:chgData name="Philippa Fitzgerald (1905945)" userId="86335e86-eb29-4a28-931a-bc1b5db21ca0" providerId="ADAL" clId="{A8970935-656B-4443-A973-ECAAD17EE53E}" dt="2025-01-28T17:11:00.540" v="1727" actId="26606"/>
          <ac:grpSpMkLst>
            <pc:docMk/>
            <pc:sldMk cId="1840890940" sldId="297"/>
            <ac:grpSpMk id="36" creationId="{1E8369D0-2C3B-4E27-AC6C-A246AC28CDA1}"/>
          </ac:grpSpMkLst>
        </pc:grpChg>
        <pc:grpChg chg="add">
          <ac:chgData name="Philippa Fitzgerald (1905945)" userId="86335e86-eb29-4a28-931a-bc1b5db21ca0" providerId="ADAL" clId="{A8970935-656B-4443-A973-ECAAD17EE53E}" dt="2025-01-28T17:11:00.540" v="1727" actId="26606"/>
          <ac:grpSpMkLst>
            <pc:docMk/>
            <pc:sldMk cId="1840890940" sldId="297"/>
            <ac:grpSpMk id="38" creationId="{C6F74901-2A71-43C3-837C-27CCD6B6D636}"/>
          </ac:grpSpMkLst>
        </pc:grpChg>
      </pc:sldChg>
      <pc:sldChg chg="addSp delSp modSp new mod ord setBg">
        <pc:chgData name="Philippa Fitzgerald (1905945)" userId="86335e86-eb29-4a28-931a-bc1b5db21ca0" providerId="ADAL" clId="{A8970935-656B-4443-A973-ECAAD17EE53E}" dt="2025-02-06T11:21:17.006" v="1776"/>
        <pc:sldMkLst>
          <pc:docMk/>
          <pc:sldMk cId="1587780201" sldId="298"/>
        </pc:sldMkLst>
        <pc:spChg chg="mod">
          <ac:chgData name="Philippa Fitzgerald (1905945)" userId="86335e86-eb29-4a28-931a-bc1b5db21ca0" providerId="ADAL" clId="{A8970935-656B-4443-A973-ECAAD17EE53E}" dt="2025-02-05T10:51:28.307" v="1774" actId="20577"/>
          <ac:spMkLst>
            <pc:docMk/>
            <pc:sldMk cId="1587780201" sldId="298"/>
            <ac:spMk id="2" creationId="{B8462972-5649-618D-93AF-503E0D0D5B27}"/>
          </ac:spMkLst>
        </pc:spChg>
        <pc:spChg chg="mod">
          <ac:chgData name="Philippa Fitzgerald (1905945)" userId="86335e86-eb29-4a28-931a-bc1b5db21ca0" providerId="ADAL" clId="{A8970935-656B-4443-A973-ECAAD17EE53E}" dt="2025-02-05T10:51:03.382" v="1767" actId="26606"/>
          <ac:spMkLst>
            <pc:docMk/>
            <pc:sldMk cId="1587780201" sldId="298"/>
            <ac:spMk id="3" creationId="{2824369D-7E5C-948D-290F-1910D2BA6C8C}"/>
          </ac:spMkLst>
        </pc:spChg>
        <pc:spChg chg="add del">
          <ac:chgData name="Philippa Fitzgerald (1905945)" userId="86335e86-eb29-4a28-931a-bc1b5db21ca0" providerId="ADAL" clId="{A8970935-656B-4443-A973-ECAAD17EE53E}" dt="2025-02-05T10:51:03.382" v="1767" actId="26606"/>
          <ac:spMkLst>
            <pc:docMk/>
            <pc:sldMk cId="1587780201" sldId="298"/>
            <ac:spMk id="5" creationId="{BD025B0A-31C3-9778-64E6-D6F83CF7DEEB}"/>
          </ac:spMkLst>
        </pc:spChg>
        <pc:spChg chg="add">
          <ac:chgData name="Philippa Fitzgerald (1905945)" userId="86335e86-eb29-4a28-931a-bc1b5db21ca0" providerId="ADAL" clId="{A8970935-656B-4443-A973-ECAAD17EE53E}" dt="2025-02-05T10:51:03.382" v="1767" actId="26606"/>
          <ac:spMkLst>
            <pc:docMk/>
            <pc:sldMk cId="1587780201" sldId="298"/>
            <ac:spMk id="10" creationId="{A7AE9375-4664-4DB2-922D-2782A6E439AC}"/>
          </ac:spMkLst>
        </pc:spChg>
        <pc:spChg chg="add">
          <ac:chgData name="Philippa Fitzgerald (1905945)" userId="86335e86-eb29-4a28-931a-bc1b5db21ca0" providerId="ADAL" clId="{A8970935-656B-4443-A973-ECAAD17EE53E}" dt="2025-02-05T10:51:03.382" v="1767" actId="26606"/>
          <ac:spMkLst>
            <pc:docMk/>
            <pc:sldMk cId="1587780201" sldId="298"/>
            <ac:spMk id="14" creationId="{9DD005C1-8C51-42D6-9BEE-B9B83849743D}"/>
          </ac:spMkLst>
        </pc:spChg>
        <pc:cxnChg chg="add">
          <ac:chgData name="Philippa Fitzgerald (1905945)" userId="86335e86-eb29-4a28-931a-bc1b5db21ca0" providerId="ADAL" clId="{A8970935-656B-4443-A973-ECAAD17EE53E}" dt="2025-02-05T10:51:03.382" v="1767" actId="26606"/>
          <ac:cxnSpMkLst>
            <pc:docMk/>
            <pc:sldMk cId="1587780201" sldId="298"/>
            <ac:cxnSpMk id="12" creationId="{EE504C98-6397-41C1-A8D8-2D9C4ED307E0}"/>
          </ac:cxnSpMkLst>
        </pc:cxnChg>
      </pc:sldChg>
    </pc:docChg>
  </pc:docChgLst>
</pc:chgInfo>
</file>

<file path=ppt/diagrams/_rels/data1.xml.rels><?xml version="1.0" encoding="UTF-8" standalone="yes"?>
<Relationships xmlns="http://schemas.openxmlformats.org/package/2006/relationships"><Relationship Id="rId1" Type="http://schemas.openxmlformats.org/officeDocument/2006/relationships/hyperlink" Target="https://notebooklm.google/" TargetMode="External"/></Relationships>
</file>

<file path=ppt/diagrams/_rels/drawing1.xml.rels><?xml version="1.0" encoding="UTF-8" standalone="yes"?>
<Relationships xmlns="http://schemas.openxmlformats.org/package/2006/relationships"><Relationship Id="rId1" Type="http://schemas.openxmlformats.org/officeDocument/2006/relationships/hyperlink" Target="https://notebooklm.google/" TargetMode="Externa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FE25EEB-D0C2-4FAE-B405-2C01970CF484}" type="doc">
      <dgm:prSet loTypeId="urn:microsoft.com/office/officeart/2016/7/layout/RepeatingBendingProcessNew" loCatId="process" qsTypeId="urn:microsoft.com/office/officeart/2005/8/quickstyle/simple4" qsCatId="simple" csTypeId="urn:microsoft.com/office/officeart/2005/8/colors/colorful1" csCatId="colorful" phldr="1"/>
      <dgm:spPr/>
      <dgm:t>
        <a:bodyPr/>
        <a:lstStyle/>
        <a:p>
          <a:endParaRPr lang="en-US"/>
        </a:p>
      </dgm:t>
    </dgm:pt>
    <dgm:pt modelId="{9FC1F61B-E4A9-40D6-9EE8-5AE645B9F33F}">
      <dgm:prSet/>
      <dgm:spPr/>
      <dgm:t>
        <a:bodyPr/>
        <a:lstStyle/>
        <a:p>
          <a:r>
            <a:rPr lang="en-GB" dirty="0"/>
            <a:t>Use the link provided on Moodle to open </a:t>
          </a:r>
          <a:r>
            <a:rPr lang="en-GB" dirty="0" err="1"/>
            <a:t>NotebookLM</a:t>
          </a:r>
          <a:endParaRPr lang="en-GB" dirty="0"/>
        </a:p>
        <a:p>
          <a:r>
            <a:rPr lang="en-GB" dirty="0" err="1">
              <a:hlinkClick xmlns:r="http://schemas.openxmlformats.org/officeDocument/2006/relationships" r:id="rId1"/>
            </a:rPr>
            <a:t>NotebookLM</a:t>
          </a:r>
          <a:r>
            <a:rPr lang="en-GB">
              <a:hlinkClick xmlns:r="http://schemas.openxmlformats.org/officeDocument/2006/relationships" r:id="rId1"/>
            </a:rPr>
            <a:t> | Note Taking &amp; Research Assistant Powered by AI</a:t>
          </a:r>
          <a:endParaRPr lang="en-US"/>
        </a:p>
      </dgm:t>
    </dgm:pt>
    <dgm:pt modelId="{7341D20D-0CE6-4691-8ECE-210BDBB3915B}" type="parTrans" cxnId="{76F84AFF-4832-463D-916F-340FA7459884}">
      <dgm:prSet/>
      <dgm:spPr/>
      <dgm:t>
        <a:bodyPr/>
        <a:lstStyle/>
        <a:p>
          <a:endParaRPr lang="en-US"/>
        </a:p>
      </dgm:t>
    </dgm:pt>
    <dgm:pt modelId="{6F3AA4FD-12C8-4E43-861E-1364A2C0A57C}" type="sibTrans" cxnId="{76F84AFF-4832-463D-916F-340FA7459884}">
      <dgm:prSet/>
      <dgm:spPr/>
      <dgm:t>
        <a:bodyPr/>
        <a:lstStyle/>
        <a:p>
          <a:endParaRPr lang="en-US"/>
        </a:p>
      </dgm:t>
    </dgm:pt>
    <dgm:pt modelId="{49DC7FEF-47C9-422D-A6AC-4B9BDAE6725D}">
      <dgm:prSet/>
      <dgm:spPr/>
      <dgm:t>
        <a:bodyPr/>
        <a:lstStyle/>
        <a:p>
          <a:r>
            <a:rPr lang="en-GB"/>
            <a:t>Open one of your previous assignments and save a copy as a PDF</a:t>
          </a:r>
          <a:endParaRPr lang="en-US"/>
        </a:p>
      </dgm:t>
    </dgm:pt>
    <dgm:pt modelId="{7BA871A8-FBD3-4D2F-9AF6-964EC1822556}" type="parTrans" cxnId="{D50921B8-5241-41F4-8DEF-97056707738C}">
      <dgm:prSet/>
      <dgm:spPr/>
      <dgm:t>
        <a:bodyPr/>
        <a:lstStyle/>
        <a:p>
          <a:endParaRPr lang="en-US"/>
        </a:p>
      </dgm:t>
    </dgm:pt>
    <dgm:pt modelId="{03E562E7-1DB7-4D0A-8747-4A90FEC265B1}" type="sibTrans" cxnId="{D50921B8-5241-41F4-8DEF-97056707738C}">
      <dgm:prSet/>
      <dgm:spPr/>
      <dgm:t>
        <a:bodyPr/>
        <a:lstStyle/>
        <a:p>
          <a:endParaRPr lang="en-US"/>
        </a:p>
      </dgm:t>
    </dgm:pt>
    <dgm:pt modelId="{0DB288B0-83EF-4374-BD3F-4ECFD87A1464}">
      <dgm:prSet/>
      <dgm:spPr/>
      <dgm:t>
        <a:bodyPr/>
        <a:lstStyle/>
        <a:p>
          <a:r>
            <a:rPr lang="en-GB"/>
            <a:t>Then drag and drop that assignment into the new chat box</a:t>
          </a:r>
          <a:endParaRPr lang="en-US"/>
        </a:p>
      </dgm:t>
    </dgm:pt>
    <dgm:pt modelId="{028FA2CC-6711-4EC1-B0AC-B526BC61C76D}" type="parTrans" cxnId="{6C0C6566-AB30-4559-94E7-28B6F4A643BD}">
      <dgm:prSet/>
      <dgm:spPr/>
      <dgm:t>
        <a:bodyPr/>
        <a:lstStyle/>
        <a:p>
          <a:endParaRPr lang="en-US"/>
        </a:p>
      </dgm:t>
    </dgm:pt>
    <dgm:pt modelId="{00525D03-267C-4AB5-A111-F4A49937B6BE}" type="sibTrans" cxnId="{6C0C6566-AB30-4559-94E7-28B6F4A643BD}">
      <dgm:prSet/>
      <dgm:spPr/>
      <dgm:t>
        <a:bodyPr/>
        <a:lstStyle/>
        <a:p>
          <a:endParaRPr lang="en-US"/>
        </a:p>
      </dgm:t>
    </dgm:pt>
    <dgm:pt modelId="{56986635-80ED-4CF8-B93A-069C6542A510}">
      <dgm:prSet/>
      <dgm:spPr/>
      <dgm:t>
        <a:bodyPr/>
        <a:lstStyle/>
        <a:p>
          <a:r>
            <a:rPr lang="en-GB"/>
            <a:t>It will give you the option to generate an audio overview/podcast </a:t>
          </a:r>
          <a:endParaRPr lang="en-US"/>
        </a:p>
      </dgm:t>
    </dgm:pt>
    <dgm:pt modelId="{4E6965E9-17D3-42EF-ABAF-5725E900A5F4}" type="parTrans" cxnId="{EE9AEBC3-5247-48FE-B325-E3EBA306FE13}">
      <dgm:prSet/>
      <dgm:spPr/>
      <dgm:t>
        <a:bodyPr/>
        <a:lstStyle/>
        <a:p>
          <a:endParaRPr lang="en-US"/>
        </a:p>
      </dgm:t>
    </dgm:pt>
    <dgm:pt modelId="{ED3CDAA3-FAD6-46F6-BE64-3B6A51349D30}" type="sibTrans" cxnId="{EE9AEBC3-5247-48FE-B325-E3EBA306FE13}">
      <dgm:prSet/>
      <dgm:spPr/>
      <dgm:t>
        <a:bodyPr/>
        <a:lstStyle/>
        <a:p>
          <a:endParaRPr lang="en-US"/>
        </a:p>
      </dgm:t>
    </dgm:pt>
    <dgm:pt modelId="{2F48B337-1B22-43FE-BB7A-FE8D4EC6B6F2}">
      <dgm:prSet/>
      <dgm:spPr/>
      <dgm:t>
        <a:bodyPr/>
        <a:lstStyle/>
        <a:p>
          <a:r>
            <a:rPr lang="en-GB"/>
            <a:t>This may take a few minutes </a:t>
          </a:r>
          <a:endParaRPr lang="en-US"/>
        </a:p>
      </dgm:t>
    </dgm:pt>
    <dgm:pt modelId="{798CDA7C-567A-4994-A03A-72DB8CC28CD6}" type="parTrans" cxnId="{3C3F5F6A-1C63-4040-B7BE-5BBB2E150315}">
      <dgm:prSet/>
      <dgm:spPr/>
      <dgm:t>
        <a:bodyPr/>
        <a:lstStyle/>
        <a:p>
          <a:endParaRPr lang="en-US"/>
        </a:p>
      </dgm:t>
    </dgm:pt>
    <dgm:pt modelId="{D9902D6E-1819-42A4-845D-24FEB68A5412}" type="sibTrans" cxnId="{3C3F5F6A-1C63-4040-B7BE-5BBB2E150315}">
      <dgm:prSet/>
      <dgm:spPr/>
      <dgm:t>
        <a:bodyPr/>
        <a:lstStyle/>
        <a:p>
          <a:endParaRPr lang="en-US"/>
        </a:p>
      </dgm:t>
    </dgm:pt>
    <dgm:pt modelId="{CBB0EF83-ECD0-46C0-860E-396E174D4037}">
      <dgm:prSet/>
      <dgm:spPr/>
      <dgm:t>
        <a:bodyPr/>
        <a:lstStyle/>
        <a:p>
          <a:r>
            <a:rPr lang="en-GB"/>
            <a:t>Once this has been done you can listen to this AI generated podcast of YOUR work</a:t>
          </a:r>
          <a:endParaRPr lang="en-US"/>
        </a:p>
      </dgm:t>
    </dgm:pt>
    <dgm:pt modelId="{3AB11F43-D6A9-4308-9A71-79DEE4EB0F54}" type="parTrans" cxnId="{EE82D300-6AC9-4D61-ABC9-E79F14A4ABFD}">
      <dgm:prSet/>
      <dgm:spPr/>
      <dgm:t>
        <a:bodyPr/>
        <a:lstStyle/>
        <a:p>
          <a:endParaRPr lang="en-US"/>
        </a:p>
      </dgm:t>
    </dgm:pt>
    <dgm:pt modelId="{D80F79A9-76B9-4432-9BD0-9132AF0A6FD2}" type="sibTrans" cxnId="{EE82D300-6AC9-4D61-ABC9-E79F14A4ABFD}">
      <dgm:prSet/>
      <dgm:spPr/>
      <dgm:t>
        <a:bodyPr/>
        <a:lstStyle/>
        <a:p>
          <a:endParaRPr lang="en-US"/>
        </a:p>
      </dgm:t>
    </dgm:pt>
    <dgm:pt modelId="{3C8C39D5-0AC9-4D68-B547-4C2283ABE538}" type="pres">
      <dgm:prSet presAssocID="{5FE25EEB-D0C2-4FAE-B405-2C01970CF484}" presName="Name0" presStyleCnt="0">
        <dgm:presLayoutVars>
          <dgm:dir/>
          <dgm:resizeHandles val="exact"/>
        </dgm:presLayoutVars>
      </dgm:prSet>
      <dgm:spPr/>
    </dgm:pt>
    <dgm:pt modelId="{F7770B24-E20F-4DC0-9A30-DC2B53E31706}" type="pres">
      <dgm:prSet presAssocID="{9FC1F61B-E4A9-40D6-9EE8-5AE645B9F33F}" presName="node" presStyleLbl="node1" presStyleIdx="0" presStyleCnt="6">
        <dgm:presLayoutVars>
          <dgm:bulletEnabled val="1"/>
        </dgm:presLayoutVars>
      </dgm:prSet>
      <dgm:spPr/>
    </dgm:pt>
    <dgm:pt modelId="{942B3788-3209-48C8-B9B8-C95535A8A920}" type="pres">
      <dgm:prSet presAssocID="{6F3AA4FD-12C8-4E43-861E-1364A2C0A57C}" presName="sibTrans" presStyleLbl="sibTrans1D1" presStyleIdx="0" presStyleCnt="5"/>
      <dgm:spPr/>
    </dgm:pt>
    <dgm:pt modelId="{0CF29007-8190-4AB5-87C7-F6F075843E47}" type="pres">
      <dgm:prSet presAssocID="{6F3AA4FD-12C8-4E43-861E-1364A2C0A57C}" presName="connectorText" presStyleLbl="sibTrans1D1" presStyleIdx="0" presStyleCnt="5"/>
      <dgm:spPr/>
    </dgm:pt>
    <dgm:pt modelId="{ECE73B91-166B-4A81-9E00-58B41CED75F8}" type="pres">
      <dgm:prSet presAssocID="{49DC7FEF-47C9-422D-A6AC-4B9BDAE6725D}" presName="node" presStyleLbl="node1" presStyleIdx="1" presStyleCnt="6">
        <dgm:presLayoutVars>
          <dgm:bulletEnabled val="1"/>
        </dgm:presLayoutVars>
      </dgm:prSet>
      <dgm:spPr/>
    </dgm:pt>
    <dgm:pt modelId="{201475DD-DD5C-4969-ACD4-CC9E5DFD358E}" type="pres">
      <dgm:prSet presAssocID="{03E562E7-1DB7-4D0A-8747-4A90FEC265B1}" presName="sibTrans" presStyleLbl="sibTrans1D1" presStyleIdx="1" presStyleCnt="5"/>
      <dgm:spPr/>
    </dgm:pt>
    <dgm:pt modelId="{34335994-8215-4E6E-9658-E031BC6810E4}" type="pres">
      <dgm:prSet presAssocID="{03E562E7-1DB7-4D0A-8747-4A90FEC265B1}" presName="connectorText" presStyleLbl="sibTrans1D1" presStyleIdx="1" presStyleCnt="5"/>
      <dgm:spPr/>
    </dgm:pt>
    <dgm:pt modelId="{9826A404-A013-4D2A-99AB-4EBD6FC0C45C}" type="pres">
      <dgm:prSet presAssocID="{0DB288B0-83EF-4374-BD3F-4ECFD87A1464}" presName="node" presStyleLbl="node1" presStyleIdx="2" presStyleCnt="6">
        <dgm:presLayoutVars>
          <dgm:bulletEnabled val="1"/>
        </dgm:presLayoutVars>
      </dgm:prSet>
      <dgm:spPr/>
    </dgm:pt>
    <dgm:pt modelId="{EACA19EB-EF2E-4D9F-BDB8-C88BE3B04ADC}" type="pres">
      <dgm:prSet presAssocID="{00525D03-267C-4AB5-A111-F4A49937B6BE}" presName="sibTrans" presStyleLbl="sibTrans1D1" presStyleIdx="2" presStyleCnt="5"/>
      <dgm:spPr/>
    </dgm:pt>
    <dgm:pt modelId="{FA748C89-DF02-40B2-BCFD-EB24B8F3DF86}" type="pres">
      <dgm:prSet presAssocID="{00525D03-267C-4AB5-A111-F4A49937B6BE}" presName="connectorText" presStyleLbl="sibTrans1D1" presStyleIdx="2" presStyleCnt="5"/>
      <dgm:spPr/>
    </dgm:pt>
    <dgm:pt modelId="{7D402885-3CB3-4D09-9863-F6E00F1D4A65}" type="pres">
      <dgm:prSet presAssocID="{56986635-80ED-4CF8-B93A-069C6542A510}" presName="node" presStyleLbl="node1" presStyleIdx="3" presStyleCnt="6">
        <dgm:presLayoutVars>
          <dgm:bulletEnabled val="1"/>
        </dgm:presLayoutVars>
      </dgm:prSet>
      <dgm:spPr/>
    </dgm:pt>
    <dgm:pt modelId="{509C4EF2-3232-4C2C-A9F8-E0BECEE2CBFD}" type="pres">
      <dgm:prSet presAssocID="{ED3CDAA3-FAD6-46F6-BE64-3B6A51349D30}" presName="sibTrans" presStyleLbl="sibTrans1D1" presStyleIdx="3" presStyleCnt="5"/>
      <dgm:spPr/>
    </dgm:pt>
    <dgm:pt modelId="{53E26D53-2EFE-4B51-B4EC-87362965FB34}" type="pres">
      <dgm:prSet presAssocID="{ED3CDAA3-FAD6-46F6-BE64-3B6A51349D30}" presName="connectorText" presStyleLbl="sibTrans1D1" presStyleIdx="3" presStyleCnt="5"/>
      <dgm:spPr/>
    </dgm:pt>
    <dgm:pt modelId="{1A2D07AF-11FF-4DD0-B241-CDEE8455E4BA}" type="pres">
      <dgm:prSet presAssocID="{2F48B337-1B22-43FE-BB7A-FE8D4EC6B6F2}" presName="node" presStyleLbl="node1" presStyleIdx="4" presStyleCnt="6">
        <dgm:presLayoutVars>
          <dgm:bulletEnabled val="1"/>
        </dgm:presLayoutVars>
      </dgm:prSet>
      <dgm:spPr/>
    </dgm:pt>
    <dgm:pt modelId="{C4670736-1D5E-423B-A896-1DB263811654}" type="pres">
      <dgm:prSet presAssocID="{D9902D6E-1819-42A4-845D-24FEB68A5412}" presName="sibTrans" presStyleLbl="sibTrans1D1" presStyleIdx="4" presStyleCnt="5"/>
      <dgm:spPr/>
    </dgm:pt>
    <dgm:pt modelId="{356C8EC5-2812-4AC6-AD58-2F81D3152710}" type="pres">
      <dgm:prSet presAssocID="{D9902D6E-1819-42A4-845D-24FEB68A5412}" presName="connectorText" presStyleLbl="sibTrans1D1" presStyleIdx="4" presStyleCnt="5"/>
      <dgm:spPr/>
    </dgm:pt>
    <dgm:pt modelId="{5230938A-D3B3-4683-AA94-F18FA5820DA4}" type="pres">
      <dgm:prSet presAssocID="{CBB0EF83-ECD0-46C0-860E-396E174D4037}" presName="node" presStyleLbl="node1" presStyleIdx="5" presStyleCnt="6">
        <dgm:presLayoutVars>
          <dgm:bulletEnabled val="1"/>
        </dgm:presLayoutVars>
      </dgm:prSet>
      <dgm:spPr/>
    </dgm:pt>
  </dgm:ptLst>
  <dgm:cxnLst>
    <dgm:cxn modelId="{EE82D300-6AC9-4D61-ABC9-E79F14A4ABFD}" srcId="{5FE25EEB-D0C2-4FAE-B405-2C01970CF484}" destId="{CBB0EF83-ECD0-46C0-860E-396E174D4037}" srcOrd="5" destOrd="0" parTransId="{3AB11F43-D6A9-4308-9A71-79DEE4EB0F54}" sibTransId="{D80F79A9-76B9-4432-9BD0-9132AF0A6FD2}"/>
    <dgm:cxn modelId="{F8C9141F-27DD-4382-B7F4-69A6F9219DEF}" type="presOf" srcId="{D9902D6E-1819-42A4-845D-24FEB68A5412}" destId="{356C8EC5-2812-4AC6-AD58-2F81D3152710}" srcOrd="1" destOrd="0" presId="urn:microsoft.com/office/officeart/2016/7/layout/RepeatingBendingProcessNew"/>
    <dgm:cxn modelId="{D4F55C21-2389-4174-84A6-AC261DBCA364}" type="presOf" srcId="{ED3CDAA3-FAD6-46F6-BE64-3B6A51349D30}" destId="{509C4EF2-3232-4C2C-A9F8-E0BECEE2CBFD}" srcOrd="0" destOrd="0" presId="urn:microsoft.com/office/officeart/2016/7/layout/RepeatingBendingProcessNew"/>
    <dgm:cxn modelId="{B3076739-BE65-4881-8E6E-72C0C26372E7}" type="presOf" srcId="{ED3CDAA3-FAD6-46F6-BE64-3B6A51349D30}" destId="{53E26D53-2EFE-4B51-B4EC-87362965FB34}" srcOrd="1" destOrd="0" presId="urn:microsoft.com/office/officeart/2016/7/layout/RepeatingBendingProcessNew"/>
    <dgm:cxn modelId="{137E6C3D-20A5-4AE5-8BDE-75B7486A5F7C}" type="presOf" srcId="{03E562E7-1DB7-4D0A-8747-4A90FEC265B1}" destId="{201475DD-DD5C-4969-ACD4-CC9E5DFD358E}" srcOrd="0" destOrd="0" presId="urn:microsoft.com/office/officeart/2016/7/layout/RepeatingBendingProcessNew"/>
    <dgm:cxn modelId="{4EAEC562-114D-4A90-B8F3-7C561E1C4C2B}" type="presOf" srcId="{6F3AA4FD-12C8-4E43-861E-1364A2C0A57C}" destId="{942B3788-3209-48C8-B9B8-C95535A8A920}" srcOrd="0" destOrd="0" presId="urn:microsoft.com/office/officeart/2016/7/layout/RepeatingBendingProcessNew"/>
    <dgm:cxn modelId="{2FD48643-FF9A-41B6-ABEF-3BEC65A0895E}" type="presOf" srcId="{03E562E7-1DB7-4D0A-8747-4A90FEC265B1}" destId="{34335994-8215-4E6E-9658-E031BC6810E4}" srcOrd="1" destOrd="0" presId="urn:microsoft.com/office/officeart/2016/7/layout/RepeatingBendingProcessNew"/>
    <dgm:cxn modelId="{6C0C6566-AB30-4559-94E7-28B6F4A643BD}" srcId="{5FE25EEB-D0C2-4FAE-B405-2C01970CF484}" destId="{0DB288B0-83EF-4374-BD3F-4ECFD87A1464}" srcOrd="2" destOrd="0" parTransId="{028FA2CC-6711-4EC1-B0AC-B526BC61C76D}" sibTransId="{00525D03-267C-4AB5-A111-F4A49937B6BE}"/>
    <dgm:cxn modelId="{3C3F5F6A-1C63-4040-B7BE-5BBB2E150315}" srcId="{5FE25EEB-D0C2-4FAE-B405-2C01970CF484}" destId="{2F48B337-1B22-43FE-BB7A-FE8D4EC6B6F2}" srcOrd="4" destOrd="0" parTransId="{798CDA7C-567A-4994-A03A-72DB8CC28CD6}" sibTransId="{D9902D6E-1819-42A4-845D-24FEB68A5412}"/>
    <dgm:cxn modelId="{1CB31970-B3E9-4669-A840-EDDF29DEECEA}" type="presOf" srcId="{56986635-80ED-4CF8-B93A-069C6542A510}" destId="{7D402885-3CB3-4D09-9863-F6E00F1D4A65}" srcOrd="0" destOrd="0" presId="urn:microsoft.com/office/officeart/2016/7/layout/RepeatingBendingProcessNew"/>
    <dgm:cxn modelId="{30F3F974-11C2-43A6-91D9-5E8C925F337F}" type="presOf" srcId="{49DC7FEF-47C9-422D-A6AC-4B9BDAE6725D}" destId="{ECE73B91-166B-4A81-9E00-58B41CED75F8}" srcOrd="0" destOrd="0" presId="urn:microsoft.com/office/officeart/2016/7/layout/RepeatingBendingProcessNew"/>
    <dgm:cxn modelId="{73856455-879B-4DB1-96C9-11A61EEFC048}" type="presOf" srcId="{D9902D6E-1819-42A4-845D-24FEB68A5412}" destId="{C4670736-1D5E-423B-A896-1DB263811654}" srcOrd="0" destOrd="0" presId="urn:microsoft.com/office/officeart/2016/7/layout/RepeatingBendingProcessNew"/>
    <dgm:cxn modelId="{76D47389-0F84-4144-A2AF-D999CA079152}" type="presOf" srcId="{00525D03-267C-4AB5-A111-F4A49937B6BE}" destId="{FA748C89-DF02-40B2-BCFD-EB24B8F3DF86}" srcOrd="1" destOrd="0" presId="urn:microsoft.com/office/officeart/2016/7/layout/RepeatingBendingProcessNew"/>
    <dgm:cxn modelId="{B6CEDC90-6A22-44B5-BFC6-3A5BC8FD8514}" type="presOf" srcId="{0DB288B0-83EF-4374-BD3F-4ECFD87A1464}" destId="{9826A404-A013-4D2A-99AB-4EBD6FC0C45C}" srcOrd="0" destOrd="0" presId="urn:microsoft.com/office/officeart/2016/7/layout/RepeatingBendingProcessNew"/>
    <dgm:cxn modelId="{C09BE290-521C-4A32-AE62-C96D6532EB5E}" type="presOf" srcId="{2F48B337-1B22-43FE-BB7A-FE8D4EC6B6F2}" destId="{1A2D07AF-11FF-4DD0-B241-CDEE8455E4BA}" srcOrd="0" destOrd="0" presId="urn:microsoft.com/office/officeart/2016/7/layout/RepeatingBendingProcessNew"/>
    <dgm:cxn modelId="{95CFE890-FC97-4BE9-9239-C756D23DF010}" type="presOf" srcId="{6F3AA4FD-12C8-4E43-861E-1364A2C0A57C}" destId="{0CF29007-8190-4AB5-87C7-F6F075843E47}" srcOrd="1" destOrd="0" presId="urn:microsoft.com/office/officeart/2016/7/layout/RepeatingBendingProcessNew"/>
    <dgm:cxn modelId="{1BB1B092-69C8-4503-BEA0-2FBEDEA114DC}" type="presOf" srcId="{9FC1F61B-E4A9-40D6-9EE8-5AE645B9F33F}" destId="{F7770B24-E20F-4DC0-9A30-DC2B53E31706}" srcOrd="0" destOrd="0" presId="urn:microsoft.com/office/officeart/2016/7/layout/RepeatingBendingProcessNew"/>
    <dgm:cxn modelId="{4D9E1B9B-3A5B-46B8-9E19-DE4DE3185A89}" type="presOf" srcId="{CBB0EF83-ECD0-46C0-860E-396E174D4037}" destId="{5230938A-D3B3-4683-AA94-F18FA5820DA4}" srcOrd="0" destOrd="0" presId="urn:microsoft.com/office/officeart/2016/7/layout/RepeatingBendingProcessNew"/>
    <dgm:cxn modelId="{8835C9B2-7FF9-45A0-9519-029DAF866A5C}" type="presOf" srcId="{5FE25EEB-D0C2-4FAE-B405-2C01970CF484}" destId="{3C8C39D5-0AC9-4D68-B547-4C2283ABE538}" srcOrd="0" destOrd="0" presId="urn:microsoft.com/office/officeart/2016/7/layout/RepeatingBendingProcessNew"/>
    <dgm:cxn modelId="{994796B7-BECB-41C0-B80E-2DA424E8CF11}" type="presOf" srcId="{00525D03-267C-4AB5-A111-F4A49937B6BE}" destId="{EACA19EB-EF2E-4D9F-BDB8-C88BE3B04ADC}" srcOrd="0" destOrd="0" presId="urn:microsoft.com/office/officeart/2016/7/layout/RepeatingBendingProcessNew"/>
    <dgm:cxn modelId="{D50921B8-5241-41F4-8DEF-97056707738C}" srcId="{5FE25EEB-D0C2-4FAE-B405-2C01970CF484}" destId="{49DC7FEF-47C9-422D-A6AC-4B9BDAE6725D}" srcOrd="1" destOrd="0" parTransId="{7BA871A8-FBD3-4D2F-9AF6-964EC1822556}" sibTransId="{03E562E7-1DB7-4D0A-8747-4A90FEC265B1}"/>
    <dgm:cxn modelId="{EE9AEBC3-5247-48FE-B325-E3EBA306FE13}" srcId="{5FE25EEB-D0C2-4FAE-B405-2C01970CF484}" destId="{56986635-80ED-4CF8-B93A-069C6542A510}" srcOrd="3" destOrd="0" parTransId="{4E6965E9-17D3-42EF-ABAF-5725E900A5F4}" sibTransId="{ED3CDAA3-FAD6-46F6-BE64-3B6A51349D30}"/>
    <dgm:cxn modelId="{76F84AFF-4832-463D-916F-340FA7459884}" srcId="{5FE25EEB-D0C2-4FAE-B405-2C01970CF484}" destId="{9FC1F61B-E4A9-40D6-9EE8-5AE645B9F33F}" srcOrd="0" destOrd="0" parTransId="{7341D20D-0CE6-4691-8ECE-210BDBB3915B}" sibTransId="{6F3AA4FD-12C8-4E43-861E-1364A2C0A57C}"/>
    <dgm:cxn modelId="{687F69A9-B61A-4B6F-BC7F-D6D05D5284F8}" type="presParOf" srcId="{3C8C39D5-0AC9-4D68-B547-4C2283ABE538}" destId="{F7770B24-E20F-4DC0-9A30-DC2B53E31706}" srcOrd="0" destOrd="0" presId="urn:microsoft.com/office/officeart/2016/7/layout/RepeatingBendingProcessNew"/>
    <dgm:cxn modelId="{70B70D28-D566-49AB-A748-8574CAB762BA}" type="presParOf" srcId="{3C8C39D5-0AC9-4D68-B547-4C2283ABE538}" destId="{942B3788-3209-48C8-B9B8-C95535A8A920}" srcOrd="1" destOrd="0" presId="urn:microsoft.com/office/officeart/2016/7/layout/RepeatingBendingProcessNew"/>
    <dgm:cxn modelId="{AC533B5C-62C2-409F-BBF0-503D3B2C5C7A}" type="presParOf" srcId="{942B3788-3209-48C8-B9B8-C95535A8A920}" destId="{0CF29007-8190-4AB5-87C7-F6F075843E47}" srcOrd="0" destOrd="0" presId="urn:microsoft.com/office/officeart/2016/7/layout/RepeatingBendingProcessNew"/>
    <dgm:cxn modelId="{DDE634F2-C5CC-45C4-BB5B-76764D8156DB}" type="presParOf" srcId="{3C8C39D5-0AC9-4D68-B547-4C2283ABE538}" destId="{ECE73B91-166B-4A81-9E00-58B41CED75F8}" srcOrd="2" destOrd="0" presId="urn:microsoft.com/office/officeart/2016/7/layout/RepeatingBendingProcessNew"/>
    <dgm:cxn modelId="{8AF09337-40FF-4AA1-AA2B-F7AA3D06F754}" type="presParOf" srcId="{3C8C39D5-0AC9-4D68-B547-4C2283ABE538}" destId="{201475DD-DD5C-4969-ACD4-CC9E5DFD358E}" srcOrd="3" destOrd="0" presId="urn:microsoft.com/office/officeart/2016/7/layout/RepeatingBendingProcessNew"/>
    <dgm:cxn modelId="{D1CE2B20-3D80-4728-B561-7788A0799636}" type="presParOf" srcId="{201475DD-DD5C-4969-ACD4-CC9E5DFD358E}" destId="{34335994-8215-4E6E-9658-E031BC6810E4}" srcOrd="0" destOrd="0" presId="urn:microsoft.com/office/officeart/2016/7/layout/RepeatingBendingProcessNew"/>
    <dgm:cxn modelId="{A4C8C279-9047-400A-9CDC-8B2D9AD81269}" type="presParOf" srcId="{3C8C39D5-0AC9-4D68-B547-4C2283ABE538}" destId="{9826A404-A013-4D2A-99AB-4EBD6FC0C45C}" srcOrd="4" destOrd="0" presId="urn:microsoft.com/office/officeart/2016/7/layout/RepeatingBendingProcessNew"/>
    <dgm:cxn modelId="{AAF1277C-DA27-406E-9539-B48F779BDFF0}" type="presParOf" srcId="{3C8C39D5-0AC9-4D68-B547-4C2283ABE538}" destId="{EACA19EB-EF2E-4D9F-BDB8-C88BE3B04ADC}" srcOrd="5" destOrd="0" presId="urn:microsoft.com/office/officeart/2016/7/layout/RepeatingBendingProcessNew"/>
    <dgm:cxn modelId="{CC3BCBEC-74EB-47D7-93D8-96286969B1BF}" type="presParOf" srcId="{EACA19EB-EF2E-4D9F-BDB8-C88BE3B04ADC}" destId="{FA748C89-DF02-40B2-BCFD-EB24B8F3DF86}" srcOrd="0" destOrd="0" presId="urn:microsoft.com/office/officeart/2016/7/layout/RepeatingBendingProcessNew"/>
    <dgm:cxn modelId="{98885A35-19C6-4EEF-86AD-9DB2BB75B412}" type="presParOf" srcId="{3C8C39D5-0AC9-4D68-B547-4C2283ABE538}" destId="{7D402885-3CB3-4D09-9863-F6E00F1D4A65}" srcOrd="6" destOrd="0" presId="urn:microsoft.com/office/officeart/2016/7/layout/RepeatingBendingProcessNew"/>
    <dgm:cxn modelId="{B9BFC465-2F64-4507-BE6B-75BE73C38D27}" type="presParOf" srcId="{3C8C39D5-0AC9-4D68-B547-4C2283ABE538}" destId="{509C4EF2-3232-4C2C-A9F8-E0BECEE2CBFD}" srcOrd="7" destOrd="0" presId="urn:microsoft.com/office/officeart/2016/7/layout/RepeatingBendingProcessNew"/>
    <dgm:cxn modelId="{F76EB704-E7A4-4C0D-A70D-B5601858BA04}" type="presParOf" srcId="{509C4EF2-3232-4C2C-A9F8-E0BECEE2CBFD}" destId="{53E26D53-2EFE-4B51-B4EC-87362965FB34}" srcOrd="0" destOrd="0" presId="urn:microsoft.com/office/officeart/2016/7/layout/RepeatingBendingProcessNew"/>
    <dgm:cxn modelId="{50AD492F-A390-498F-8A40-EBCD298D9F39}" type="presParOf" srcId="{3C8C39D5-0AC9-4D68-B547-4C2283ABE538}" destId="{1A2D07AF-11FF-4DD0-B241-CDEE8455E4BA}" srcOrd="8" destOrd="0" presId="urn:microsoft.com/office/officeart/2016/7/layout/RepeatingBendingProcessNew"/>
    <dgm:cxn modelId="{04362EF7-9964-407E-9262-AF01B9D5F889}" type="presParOf" srcId="{3C8C39D5-0AC9-4D68-B547-4C2283ABE538}" destId="{C4670736-1D5E-423B-A896-1DB263811654}" srcOrd="9" destOrd="0" presId="urn:microsoft.com/office/officeart/2016/7/layout/RepeatingBendingProcessNew"/>
    <dgm:cxn modelId="{F4227B40-D090-428B-B4D8-2DABF7F9DB38}" type="presParOf" srcId="{C4670736-1D5E-423B-A896-1DB263811654}" destId="{356C8EC5-2812-4AC6-AD58-2F81D3152710}" srcOrd="0" destOrd="0" presId="urn:microsoft.com/office/officeart/2016/7/layout/RepeatingBendingProcessNew"/>
    <dgm:cxn modelId="{ED9BF193-10CA-4A7C-AA77-EAEEBF6D7155}" type="presParOf" srcId="{3C8C39D5-0AC9-4D68-B547-4C2283ABE538}" destId="{5230938A-D3B3-4683-AA94-F18FA5820DA4}" srcOrd="10" destOrd="0" presId="urn:microsoft.com/office/officeart/2016/7/layout/RepeatingBendingProcessNew"/>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2B3788-3209-48C8-B9B8-C95535A8A920}">
      <dsp:nvSpPr>
        <dsp:cNvPr id="0" name=""/>
        <dsp:cNvSpPr/>
      </dsp:nvSpPr>
      <dsp:spPr>
        <a:xfrm>
          <a:off x="3040792" y="870618"/>
          <a:ext cx="667342" cy="91440"/>
        </a:xfrm>
        <a:custGeom>
          <a:avLst/>
          <a:gdLst/>
          <a:ahLst/>
          <a:cxnLst/>
          <a:rect l="0" t="0" r="0" b="0"/>
          <a:pathLst>
            <a:path>
              <a:moveTo>
                <a:pt x="0" y="45720"/>
              </a:moveTo>
              <a:lnTo>
                <a:pt x="667342"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57014" y="912848"/>
        <a:ext cx="34897" cy="6979"/>
      </dsp:txXfrm>
    </dsp:sp>
    <dsp:sp modelId="{F7770B24-E20F-4DC0-9A30-DC2B53E31706}">
      <dsp:nvSpPr>
        <dsp:cNvPr id="0" name=""/>
        <dsp:cNvSpPr/>
      </dsp:nvSpPr>
      <dsp:spPr>
        <a:xfrm>
          <a:off x="8061" y="5979"/>
          <a:ext cx="3034531" cy="1820718"/>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755650">
            <a:lnSpc>
              <a:spcPct val="90000"/>
            </a:lnSpc>
            <a:spcBef>
              <a:spcPct val="0"/>
            </a:spcBef>
            <a:spcAft>
              <a:spcPct val="35000"/>
            </a:spcAft>
            <a:buNone/>
          </a:pPr>
          <a:r>
            <a:rPr lang="en-GB" sz="1700" kern="1200" dirty="0"/>
            <a:t>Use the link provided on Moodle to open </a:t>
          </a:r>
          <a:r>
            <a:rPr lang="en-GB" sz="1700" kern="1200" dirty="0" err="1"/>
            <a:t>NotebookLM</a:t>
          </a:r>
          <a:endParaRPr lang="en-GB" sz="1700" kern="1200" dirty="0"/>
        </a:p>
        <a:p>
          <a:pPr marL="0" lvl="0" indent="0" algn="ctr" defTabSz="755650">
            <a:lnSpc>
              <a:spcPct val="90000"/>
            </a:lnSpc>
            <a:spcBef>
              <a:spcPct val="0"/>
            </a:spcBef>
            <a:spcAft>
              <a:spcPct val="35000"/>
            </a:spcAft>
            <a:buNone/>
          </a:pPr>
          <a:r>
            <a:rPr lang="en-GB" sz="1700" kern="1200" dirty="0" err="1">
              <a:hlinkClick xmlns:r="http://schemas.openxmlformats.org/officeDocument/2006/relationships" r:id="rId1"/>
            </a:rPr>
            <a:t>NotebookLM</a:t>
          </a:r>
          <a:r>
            <a:rPr lang="en-GB" sz="1700" kern="1200">
              <a:hlinkClick xmlns:r="http://schemas.openxmlformats.org/officeDocument/2006/relationships" r:id="rId1"/>
            </a:rPr>
            <a:t> | Note Taking &amp; Research Assistant Powered by AI</a:t>
          </a:r>
          <a:endParaRPr lang="en-US" sz="1700" kern="1200"/>
        </a:p>
      </dsp:txBody>
      <dsp:txXfrm>
        <a:off x="8061" y="5979"/>
        <a:ext cx="3034531" cy="1820718"/>
      </dsp:txXfrm>
    </dsp:sp>
    <dsp:sp modelId="{201475DD-DD5C-4969-ACD4-CC9E5DFD358E}">
      <dsp:nvSpPr>
        <dsp:cNvPr id="0" name=""/>
        <dsp:cNvSpPr/>
      </dsp:nvSpPr>
      <dsp:spPr>
        <a:xfrm>
          <a:off x="6773265" y="870618"/>
          <a:ext cx="667342" cy="91440"/>
        </a:xfrm>
        <a:custGeom>
          <a:avLst/>
          <a:gdLst/>
          <a:ahLst/>
          <a:cxnLst/>
          <a:rect l="0" t="0" r="0" b="0"/>
          <a:pathLst>
            <a:path>
              <a:moveTo>
                <a:pt x="0" y="45720"/>
              </a:moveTo>
              <a:lnTo>
                <a:pt x="667342"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89488" y="912848"/>
        <a:ext cx="34897" cy="6979"/>
      </dsp:txXfrm>
    </dsp:sp>
    <dsp:sp modelId="{ECE73B91-166B-4A81-9E00-58B41CED75F8}">
      <dsp:nvSpPr>
        <dsp:cNvPr id="0" name=""/>
        <dsp:cNvSpPr/>
      </dsp:nvSpPr>
      <dsp:spPr>
        <a:xfrm>
          <a:off x="3740534" y="5979"/>
          <a:ext cx="3034531" cy="1820718"/>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755650">
            <a:lnSpc>
              <a:spcPct val="90000"/>
            </a:lnSpc>
            <a:spcBef>
              <a:spcPct val="0"/>
            </a:spcBef>
            <a:spcAft>
              <a:spcPct val="35000"/>
            </a:spcAft>
            <a:buNone/>
          </a:pPr>
          <a:r>
            <a:rPr lang="en-GB" sz="1700" kern="1200"/>
            <a:t>Open one of your previous assignments and save a copy as a PDF</a:t>
          </a:r>
          <a:endParaRPr lang="en-US" sz="1700" kern="1200"/>
        </a:p>
      </dsp:txBody>
      <dsp:txXfrm>
        <a:off x="3740534" y="5979"/>
        <a:ext cx="3034531" cy="1820718"/>
      </dsp:txXfrm>
    </dsp:sp>
    <dsp:sp modelId="{EACA19EB-EF2E-4D9F-BDB8-C88BE3B04ADC}">
      <dsp:nvSpPr>
        <dsp:cNvPr id="0" name=""/>
        <dsp:cNvSpPr/>
      </dsp:nvSpPr>
      <dsp:spPr>
        <a:xfrm>
          <a:off x="1525326" y="1824897"/>
          <a:ext cx="7464946" cy="667342"/>
        </a:xfrm>
        <a:custGeom>
          <a:avLst/>
          <a:gdLst/>
          <a:ahLst/>
          <a:cxnLst/>
          <a:rect l="0" t="0" r="0" b="0"/>
          <a:pathLst>
            <a:path>
              <a:moveTo>
                <a:pt x="7464946" y="0"/>
              </a:moveTo>
              <a:lnTo>
                <a:pt x="7464946" y="350771"/>
              </a:lnTo>
              <a:lnTo>
                <a:pt x="0" y="350771"/>
              </a:lnTo>
              <a:lnTo>
                <a:pt x="0" y="667342"/>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70362" y="2155079"/>
        <a:ext cx="374875" cy="6979"/>
      </dsp:txXfrm>
    </dsp:sp>
    <dsp:sp modelId="{9826A404-A013-4D2A-99AB-4EBD6FC0C45C}">
      <dsp:nvSpPr>
        <dsp:cNvPr id="0" name=""/>
        <dsp:cNvSpPr/>
      </dsp:nvSpPr>
      <dsp:spPr>
        <a:xfrm>
          <a:off x="7473007" y="5979"/>
          <a:ext cx="3034531" cy="1820718"/>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755650">
            <a:lnSpc>
              <a:spcPct val="90000"/>
            </a:lnSpc>
            <a:spcBef>
              <a:spcPct val="0"/>
            </a:spcBef>
            <a:spcAft>
              <a:spcPct val="35000"/>
            </a:spcAft>
            <a:buNone/>
          </a:pPr>
          <a:r>
            <a:rPr lang="en-GB" sz="1700" kern="1200"/>
            <a:t>Then drag and drop that assignment into the new chat box</a:t>
          </a:r>
          <a:endParaRPr lang="en-US" sz="1700" kern="1200"/>
        </a:p>
      </dsp:txBody>
      <dsp:txXfrm>
        <a:off x="7473007" y="5979"/>
        <a:ext cx="3034531" cy="1820718"/>
      </dsp:txXfrm>
    </dsp:sp>
    <dsp:sp modelId="{509C4EF2-3232-4C2C-A9F8-E0BECEE2CBFD}">
      <dsp:nvSpPr>
        <dsp:cNvPr id="0" name=""/>
        <dsp:cNvSpPr/>
      </dsp:nvSpPr>
      <dsp:spPr>
        <a:xfrm>
          <a:off x="3040792" y="3389279"/>
          <a:ext cx="667342" cy="91440"/>
        </a:xfrm>
        <a:custGeom>
          <a:avLst/>
          <a:gdLst/>
          <a:ahLst/>
          <a:cxnLst/>
          <a:rect l="0" t="0" r="0" b="0"/>
          <a:pathLst>
            <a:path>
              <a:moveTo>
                <a:pt x="0" y="45720"/>
              </a:moveTo>
              <a:lnTo>
                <a:pt x="667342" y="45720"/>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57014" y="3431509"/>
        <a:ext cx="34897" cy="6979"/>
      </dsp:txXfrm>
    </dsp:sp>
    <dsp:sp modelId="{7D402885-3CB3-4D09-9863-F6E00F1D4A65}">
      <dsp:nvSpPr>
        <dsp:cNvPr id="0" name=""/>
        <dsp:cNvSpPr/>
      </dsp:nvSpPr>
      <dsp:spPr>
        <a:xfrm>
          <a:off x="8061" y="2524640"/>
          <a:ext cx="3034531" cy="1820718"/>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755650">
            <a:lnSpc>
              <a:spcPct val="90000"/>
            </a:lnSpc>
            <a:spcBef>
              <a:spcPct val="0"/>
            </a:spcBef>
            <a:spcAft>
              <a:spcPct val="35000"/>
            </a:spcAft>
            <a:buNone/>
          </a:pPr>
          <a:r>
            <a:rPr lang="en-GB" sz="1700" kern="1200"/>
            <a:t>It will give you the option to generate an audio overview/podcast </a:t>
          </a:r>
          <a:endParaRPr lang="en-US" sz="1700" kern="1200"/>
        </a:p>
      </dsp:txBody>
      <dsp:txXfrm>
        <a:off x="8061" y="2524640"/>
        <a:ext cx="3034531" cy="1820718"/>
      </dsp:txXfrm>
    </dsp:sp>
    <dsp:sp modelId="{C4670736-1D5E-423B-A896-1DB263811654}">
      <dsp:nvSpPr>
        <dsp:cNvPr id="0" name=""/>
        <dsp:cNvSpPr/>
      </dsp:nvSpPr>
      <dsp:spPr>
        <a:xfrm>
          <a:off x="6773265" y="3389279"/>
          <a:ext cx="667342" cy="91440"/>
        </a:xfrm>
        <a:custGeom>
          <a:avLst/>
          <a:gdLst/>
          <a:ahLst/>
          <a:cxnLst/>
          <a:rect l="0" t="0" r="0" b="0"/>
          <a:pathLst>
            <a:path>
              <a:moveTo>
                <a:pt x="0" y="45720"/>
              </a:moveTo>
              <a:lnTo>
                <a:pt x="667342" y="45720"/>
              </a:lnTo>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89488" y="3431509"/>
        <a:ext cx="34897" cy="6979"/>
      </dsp:txXfrm>
    </dsp:sp>
    <dsp:sp modelId="{1A2D07AF-11FF-4DD0-B241-CDEE8455E4BA}">
      <dsp:nvSpPr>
        <dsp:cNvPr id="0" name=""/>
        <dsp:cNvSpPr/>
      </dsp:nvSpPr>
      <dsp:spPr>
        <a:xfrm>
          <a:off x="3740534" y="2524640"/>
          <a:ext cx="3034531" cy="1820718"/>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755650">
            <a:lnSpc>
              <a:spcPct val="90000"/>
            </a:lnSpc>
            <a:spcBef>
              <a:spcPct val="0"/>
            </a:spcBef>
            <a:spcAft>
              <a:spcPct val="35000"/>
            </a:spcAft>
            <a:buNone/>
          </a:pPr>
          <a:r>
            <a:rPr lang="en-GB" sz="1700" kern="1200"/>
            <a:t>This may take a few minutes </a:t>
          </a:r>
          <a:endParaRPr lang="en-US" sz="1700" kern="1200"/>
        </a:p>
      </dsp:txBody>
      <dsp:txXfrm>
        <a:off x="3740534" y="2524640"/>
        <a:ext cx="3034531" cy="1820718"/>
      </dsp:txXfrm>
    </dsp:sp>
    <dsp:sp modelId="{5230938A-D3B3-4683-AA94-F18FA5820DA4}">
      <dsp:nvSpPr>
        <dsp:cNvPr id="0" name=""/>
        <dsp:cNvSpPr/>
      </dsp:nvSpPr>
      <dsp:spPr>
        <a:xfrm>
          <a:off x="7473007" y="2524640"/>
          <a:ext cx="3034531" cy="1820718"/>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755650">
            <a:lnSpc>
              <a:spcPct val="90000"/>
            </a:lnSpc>
            <a:spcBef>
              <a:spcPct val="0"/>
            </a:spcBef>
            <a:spcAft>
              <a:spcPct val="35000"/>
            </a:spcAft>
            <a:buNone/>
          </a:pPr>
          <a:r>
            <a:rPr lang="en-GB" sz="1700" kern="1200"/>
            <a:t>Once this has been done you can listen to this AI generated podcast of YOUR work</a:t>
          </a:r>
          <a:endParaRPr lang="en-US" sz="1700" kern="1200"/>
        </a:p>
      </dsp:txBody>
      <dsp:txXfrm>
        <a:off x="7473007" y="2524640"/>
        <a:ext cx="3034531" cy="1820718"/>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A6237D-62C3-4D9C-A574-36CAA3396681}" type="datetimeFigureOut">
              <a:rPr lang="en-GB" smtClean="0"/>
              <a:t>06/02/2025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B601FA2-D086-4F4A-A308-7E3F4E398114}" type="slidenum">
              <a:rPr lang="en-GB" smtClean="0"/>
              <a:t>‹#›</a:t>
            </a:fld>
            <a:endParaRPr lang="en-GB"/>
          </a:p>
        </p:txBody>
      </p:sp>
    </p:spTree>
    <p:extLst>
      <p:ext uri="{BB962C8B-B14F-4D97-AF65-F5344CB8AC3E}">
        <p14:creationId xmlns:p14="http://schemas.microsoft.com/office/powerpoint/2010/main" val="23501521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4 types of analysis </a:t>
            </a:r>
          </a:p>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Crisp dm model-cross industry standard process for data mining</a:t>
            </a:r>
          </a:p>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We discussed dashboards</a:t>
            </a:r>
          </a:p>
          <a:p>
            <a:pPr>
              <a:lnSpc>
                <a:spcPct val="115000"/>
              </a:lnSpc>
              <a:spcAft>
                <a:spcPts val="800"/>
              </a:spcAft>
            </a:pPr>
            <a:r>
              <a:rPr lang="en-GB" sz="1800" kern="100">
                <a:effectLst/>
                <a:latin typeface="Aptos" panose="020B0004020202020204" pitchFamily="34" charset="0"/>
                <a:ea typeface="Aptos" panose="020B0004020202020204" pitchFamily="34" charset="0"/>
                <a:cs typeface="Times New Roman" panose="02020603050405020304" pitchFamily="18" charset="0"/>
              </a:rPr>
              <a:t>And looked at excel</a:t>
            </a:r>
          </a:p>
          <a:p>
            <a:endParaRPr lang="en-GB" dirty="0"/>
          </a:p>
        </p:txBody>
      </p:sp>
      <p:sp>
        <p:nvSpPr>
          <p:cNvPr id="4" name="Slide Number Placeholder 3"/>
          <p:cNvSpPr>
            <a:spLocks noGrp="1"/>
          </p:cNvSpPr>
          <p:nvPr>
            <p:ph type="sldNum" sz="quarter" idx="5"/>
          </p:nvPr>
        </p:nvSpPr>
        <p:spPr/>
        <p:txBody>
          <a:bodyPr/>
          <a:lstStyle/>
          <a:p>
            <a:fld id="{7B601FA2-D086-4F4A-A308-7E3F4E398114}" type="slidenum">
              <a:rPr lang="en-GB" smtClean="0"/>
              <a:t>1</a:t>
            </a:fld>
            <a:endParaRPr lang="en-GB"/>
          </a:p>
        </p:txBody>
      </p:sp>
    </p:spTree>
    <p:extLst>
      <p:ext uri="{BB962C8B-B14F-4D97-AF65-F5344CB8AC3E}">
        <p14:creationId xmlns:p14="http://schemas.microsoft.com/office/powerpoint/2010/main" val="32490940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B601FA2-D086-4F4A-A308-7E3F4E398114}" type="slidenum">
              <a:rPr lang="en-GB" smtClean="0"/>
              <a:t>2</a:t>
            </a:fld>
            <a:endParaRPr lang="en-GB"/>
          </a:p>
        </p:txBody>
      </p:sp>
    </p:spTree>
    <p:extLst>
      <p:ext uri="{BB962C8B-B14F-4D97-AF65-F5344CB8AC3E}">
        <p14:creationId xmlns:p14="http://schemas.microsoft.com/office/powerpoint/2010/main" val="16538703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02124"/>
                </a:solidFill>
                <a:effectLst/>
                <a:highlight>
                  <a:srgbClr val="FFFFFF"/>
                </a:highlight>
                <a:latin typeface="Google Sans"/>
              </a:rPr>
              <a:t>Digital ethics is the branch of ethics concerning the set of rules and moral guidelines that govern interpersonal behaviour between individuals and/or companies that is mediated by computer technology, either inside a company or, more broadly, in markets and society.</a:t>
            </a:r>
          </a:p>
          <a:p>
            <a:endParaRPr lang="en-GB" dirty="0"/>
          </a:p>
        </p:txBody>
      </p:sp>
      <p:sp>
        <p:nvSpPr>
          <p:cNvPr id="4" name="Slide Number Placeholder 3"/>
          <p:cNvSpPr>
            <a:spLocks noGrp="1"/>
          </p:cNvSpPr>
          <p:nvPr>
            <p:ph type="sldNum" sz="quarter" idx="5"/>
          </p:nvPr>
        </p:nvSpPr>
        <p:spPr/>
        <p:txBody>
          <a:bodyPr/>
          <a:lstStyle/>
          <a:p>
            <a:fld id="{7B601FA2-D086-4F4A-A308-7E3F4E398114}" type="slidenum">
              <a:rPr lang="en-GB" smtClean="0"/>
              <a:t>4</a:t>
            </a:fld>
            <a:endParaRPr lang="en-GB"/>
          </a:p>
        </p:txBody>
      </p:sp>
    </p:spTree>
    <p:extLst>
      <p:ext uri="{BB962C8B-B14F-4D97-AF65-F5344CB8AC3E}">
        <p14:creationId xmlns:p14="http://schemas.microsoft.com/office/powerpoint/2010/main" val="10620999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B601FA2-D086-4F4A-A308-7E3F4E398114}" type="slidenum">
              <a:rPr lang="en-GB" smtClean="0"/>
              <a:t>5</a:t>
            </a:fld>
            <a:endParaRPr lang="en-GB"/>
          </a:p>
        </p:txBody>
      </p:sp>
    </p:spTree>
    <p:extLst>
      <p:ext uri="{BB962C8B-B14F-4D97-AF65-F5344CB8AC3E}">
        <p14:creationId xmlns:p14="http://schemas.microsoft.com/office/powerpoint/2010/main" val="17800165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process of collecting, examining, and using information to aid in decision-making is a crucial aspect of many fields, including business, science, government, and education. This process involves gathering relevant data, </a:t>
            </a:r>
            <a:r>
              <a:rPr lang="en-GB" dirty="0" err="1"/>
              <a:t>analyzing</a:t>
            </a:r>
            <a:r>
              <a:rPr lang="en-GB" dirty="0"/>
              <a:t> it to identify patterns and trends, and then utilizing the insights gained to inform decisions and guide actions.</a:t>
            </a:r>
          </a:p>
          <a:p>
            <a:endParaRPr lang="en-GB" dirty="0"/>
          </a:p>
          <a:p>
            <a:r>
              <a:rPr lang="en-GB" dirty="0"/>
              <a:t>1. Data collection: The first step is to identify the type of information needed and the sources from which it can be obtained. This may involve conducting surveys, interviews, experiments, or extracting data from existing databases. It is essential to ensure that the data collected is accurate, reliable, and relevant to the decision-making process.</a:t>
            </a:r>
          </a:p>
          <a:p>
            <a:endParaRPr lang="en-GB" dirty="0"/>
          </a:p>
          <a:p>
            <a:r>
              <a:rPr lang="en-GB" dirty="0"/>
              <a:t>2. Data examination and analysis: Once the data is collected, it must be examined and </a:t>
            </a:r>
            <a:r>
              <a:rPr lang="en-GB" dirty="0" err="1"/>
              <a:t>analyzed</a:t>
            </a:r>
            <a:r>
              <a:rPr lang="en-GB" dirty="0"/>
              <a:t> to identify meaningful patterns, trends, and relationships. This may involve using statistical methods, data visualization tools, or machine learning algorithms to uncover insights that may not be immediately apparent from the raw data.</a:t>
            </a:r>
          </a:p>
          <a:p>
            <a:endParaRPr lang="en-GB" dirty="0"/>
          </a:p>
          <a:p>
            <a:r>
              <a:rPr lang="en-GB" dirty="0"/>
              <a:t>3. Interpretation and insights: The results of the data analysis must be interpreted in the context of the decision-making process. This involves considering the implications of the findings, identifying potential opportunities or risks, and developing actionable insights that can inform decision-making.</a:t>
            </a:r>
          </a:p>
          <a:p>
            <a:endParaRPr lang="en-GB" dirty="0"/>
          </a:p>
          <a:p>
            <a:r>
              <a:rPr lang="en-GB" dirty="0"/>
              <a:t>4. Decision-making: The insights gained from the data analysis are used to make informed decisions. This may involve choosing between alternative courses of action, allocating resources, or adjusting strategies based on the available evidence. The goal is to make decisions that are data-driven, objective, and aligned with the desired outcomes.</a:t>
            </a:r>
          </a:p>
          <a:p>
            <a:endParaRPr lang="en-GB" dirty="0"/>
          </a:p>
          <a:p>
            <a:r>
              <a:rPr lang="en-GB" dirty="0"/>
              <a:t>5. Monitoring and evaluation: After a decision has been made and implemented, it is important to monitor its impact and evaluate its effectiveness. This may involve collecting additional data to assess the results of the decision and making adjustments as needed to optimize outcomes.</a:t>
            </a:r>
          </a:p>
          <a:p>
            <a:endParaRPr lang="en-GB" dirty="0"/>
          </a:p>
          <a:p>
            <a:r>
              <a:rPr lang="en-GB" dirty="0"/>
              <a:t>The use of information and data-driven decision-making has numerous benefits, including:</a:t>
            </a:r>
          </a:p>
          <a:p>
            <a:endParaRPr lang="en-GB" dirty="0"/>
          </a:p>
          <a:p>
            <a:r>
              <a:rPr lang="en-GB" dirty="0"/>
              <a:t>1. Improved accuracy: By basing decisions on objective data and evidence, organizations can reduce the risk of errors and biases that may arise from relying solely on intuition or subjective opinions.</a:t>
            </a:r>
          </a:p>
          <a:p>
            <a:endParaRPr lang="en-GB" dirty="0"/>
          </a:p>
          <a:p>
            <a:r>
              <a:rPr lang="en-GB" dirty="0"/>
              <a:t>2. Enhanced efficiency: Data-driven decision-making can help organizations identify areas where resources can be allocated more effectively, leading to improved efficiency and cost savings.</a:t>
            </a:r>
          </a:p>
          <a:p>
            <a:endParaRPr lang="en-GB" dirty="0"/>
          </a:p>
          <a:p>
            <a:r>
              <a:rPr lang="en-GB" dirty="0"/>
              <a:t>3. Competitive advantage: Organizations that effectively leverage data and information can gain a competitive edge by identifying new opportunities, optimizing processes, and responding quickly to changing market conditions.</a:t>
            </a:r>
          </a:p>
          <a:p>
            <a:endParaRPr lang="en-GB" dirty="0"/>
          </a:p>
          <a:p>
            <a:r>
              <a:rPr lang="en-GB" dirty="0"/>
              <a:t>4. Better risk management: By using data to assess potential risks and uncertainties, organizations can make more informed decisions and develop strategies to mitigate potential negative impacts.</a:t>
            </a:r>
          </a:p>
          <a:p>
            <a:endParaRPr lang="en-GB" dirty="0"/>
          </a:p>
          <a:p>
            <a:r>
              <a:rPr lang="en-GB" dirty="0"/>
              <a:t>In today's data-rich environment, the ability to collect, </a:t>
            </a:r>
            <a:r>
              <a:rPr lang="en-GB" dirty="0" err="1"/>
              <a:t>analyze</a:t>
            </a:r>
            <a:r>
              <a:rPr lang="en-GB" dirty="0"/>
              <a:t>, and utilize information effectively is becoming increasingly important for organizations across all sectors. By embracing data-driven decision-making, organizations can improve their performance, adapt to changing circumstances, and achieve their goals more effectively.</a:t>
            </a:r>
          </a:p>
        </p:txBody>
      </p:sp>
      <p:sp>
        <p:nvSpPr>
          <p:cNvPr id="4" name="Slide Number Placeholder 3"/>
          <p:cNvSpPr>
            <a:spLocks noGrp="1"/>
          </p:cNvSpPr>
          <p:nvPr>
            <p:ph type="sldNum" sz="quarter" idx="5"/>
          </p:nvPr>
        </p:nvSpPr>
        <p:spPr/>
        <p:txBody>
          <a:bodyPr/>
          <a:lstStyle/>
          <a:p>
            <a:fld id="{7B601FA2-D086-4F4A-A308-7E3F4E398114}" type="slidenum">
              <a:rPr lang="en-GB" smtClean="0"/>
              <a:t>6</a:t>
            </a:fld>
            <a:endParaRPr lang="en-GB"/>
          </a:p>
        </p:txBody>
      </p:sp>
    </p:spTree>
    <p:extLst>
      <p:ext uri="{BB962C8B-B14F-4D97-AF65-F5344CB8AC3E}">
        <p14:creationId xmlns:p14="http://schemas.microsoft.com/office/powerpoint/2010/main" val="28981769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rPr>
              <a:t>The right to protection of personal data is considered a fundamental right under the European Convention on Human Rights (ECHR), which was adopted by the Council of Europe in 1950. Article 8 of the ECHR states that everyone has the right to respect for their private and family life, home, and correspondence. This includes the protection of personal data as an essential aspect of an individual's private life.</a:t>
            </a:r>
          </a:p>
          <a:p>
            <a:r>
              <a:rPr lang="en-GB" dirty="0">
                <a:effectLst/>
              </a:rPr>
              <a:t>The GDPR aims to uphold and strengthen this fundamental right by providing a comprehensive framework for the protection of personal data within the EU. It ensures that individuals have greater control over their personal data and that organizations are held accountable for their data processing activities.</a:t>
            </a:r>
            <a:br>
              <a:rPr lang="en-GB" dirty="0"/>
            </a:br>
            <a:endParaRPr lang="en-GB" dirty="0"/>
          </a:p>
          <a:p>
            <a:endParaRPr lang="en-GB" dirty="0">
              <a:effectLst/>
            </a:endParaRPr>
          </a:p>
          <a:p>
            <a:endParaRPr lang="en-GB" dirty="0"/>
          </a:p>
        </p:txBody>
      </p:sp>
      <p:sp>
        <p:nvSpPr>
          <p:cNvPr id="4" name="Slide Number Placeholder 3"/>
          <p:cNvSpPr>
            <a:spLocks noGrp="1"/>
          </p:cNvSpPr>
          <p:nvPr>
            <p:ph type="sldNum" sz="quarter" idx="5"/>
          </p:nvPr>
        </p:nvSpPr>
        <p:spPr/>
        <p:txBody>
          <a:bodyPr/>
          <a:lstStyle/>
          <a:p>
            <a:fld id="{7B601FA2-D086-4F4A-A308-7E3F4E398114}" type="slidenum">
              <a:rPr lang="en-GB" smtClean="0"/>
              <a:t>7</a:t>
            </a:fld>
            <a:endParaRPr lang="en-GB"/>
          </a:p>
        </p:txBody>
      </p:sp>
    </p:spTree>
    <p:extLst>
      <p:ext uri="{BB962C8B-B14F-4D97-AF65-F5344CB8AC3E}">
        <p14:creationId xmlns:p14="http://schemas.microsoft.com/office/powerpoint/2010/main" val="24997639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B601FA2-D086-4F4A-A308-7E3F4E398114}" type="slidenum">
              <a:rPr lang="en-GB" smtClean="0"/>
              <a:t>9</a:t>
            </a:fld>
            <a:endParaRPr lang="en-GB"/>
          </a:p>
        </p:txBody>
      </p:sp>
    </p:spTree>
    <p:extLst>
      <p:ext uri="{BB962C8B-B14F-4D97-AF65-F5344CB8AC3E}">
        <p14:creationId xmlns:p14="http://schemas.microsoft.com/office/powerpoint/2010/main" val="1612039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if we know that Data is -</a:t>
            </a:r>
          </a:p>
          <a:p>
            <a:endParaRPr lang="en-GB" dirty="0"/>
          </a:p>
          <a:p>
            <a:r>
              <a:rPr lang="en-GB" dirty="0"/>
              <a:t>information, especially facts or numbers, collected to be examined and considered and used to help decision-making</a:t>
            </a:r>
          </a:p>
          <a:p>
            <a:endParaRPr lang="en-GB" dirty="0"/>
          </a:p>
          <a:p>
            <a:endParaRPr lang="en-GB" dirty="0"/>
          </a:p>
        </p:txBody>
      </p:sp>
      <p:sp>
        <p:nvSpPr>
          <p:cNvPr id="4" name="Slide Number Placeholder 3"/>
          <p:cNvSpPr>
            <a:spLocks noGrp="1"/>
          </p:cNvSpPr>
          <p:nvPr>
            <p:ph type="sldNum" sz="quarter" idx="5"/>
          </p:nvPr>
        </p:nvSpPr>
        <p:spPr/>
        <p:txBody>
          <a:bodyPr/>
          <a:lstStyle/>
          <a:p>
            <a:fld id="{7B601FA2-D086-4F4A-A308-7E3F4E398114}" type="slidenum">
              <a:rPr lang="en-GB" smtClean="0"/>
              <a:t>10</a:t>
            </a:fld>
            <a:endParaRPr lang="en-GB"/>
          </a:p>
        </p:txBody>
      </p:sp>
    </p:spTree>
    <p:extLst>
      <p:ext uri="{BB962C8B-B14F-4D97-AF65-F5344CB8AC3E}">
        <p14:creationId xmlns:p14="http://schemas.microsoft.com/office/powerpoint/2010/main" val="4722803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B601FA2-D086-4F4A-A308-7E3F4E398114}" type="slidenum">
              <a:rPr lang="en-GB" smtClean="0"/>
              <a:t>11</a:t>
            </a:fld>
            <a:endParaRPr lang="en-GB"/>
          </a:p>
        </p:txBody>
      </p:sp>
    </p:spTree>
    <p:extLst>
      <p:ext uri="{BB962C8B-B14F-4D97-AF65-F5344CB8AC3E}">
        <p14:creationId xmlns:p14="http://schemas.microsoft.com/office/powerpoint/2010/main" val="23458147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did you find?</a:t>
            </a:r>
          </a:p>
          <a:p>
            <a:r>
              <a:rPr lang="en-GB" dirty="0"/>
              <a:t>How easy was it?</a:t>
            </a:r>
          </a:p>
          <a:p>
            <a:r>
              <a:rPr lang="en-GB" dirty="0"/>
              <a:t>Could this information be used for wrong doing?</a:t>
            </a:r>
          </a:p>
          <a:p>
            <a:endParaRPr lang="en-GB" dirty="0"/>
          </a:p>
        </p:txBody>
      </p:sp>
      <p:sp>
        <p:nvSpPr>
          <p:cNvPr id="4" name="Slide Number Placeholder 3"/>
          <p:cNvSpPr>
            <a:spLocks noGrp="1"/>
          </p:cNvSpPr>
          <p:nvPr>
            <p:ph type="sldNum" sz="quarter" idx="5"/>
          </p:nvPr>
        </p:nvSpPr>
        <p:spPr/>
        <p:txBody>
          <a:bodyPr/>
          <a:lstStyle/>
          <a:p>
            <a:fld id="{7B601FA2-D086-4F4A-A308-7E3F4E398114}" type="slidenum">
              <a:rPr lang="en-GB" smtClean="0"/>
              <a:t>12</a:t>
            </a:fld>
            <a:endParaRPr lang="en-GB"/>
          </a:p>
        </p:txBody>
      </p:sp>
    </p:spTree>
    <p:extLst>
      <p:ext uri="{BB962C8B-B14F-4D97-AF65-F5344CB8AC3E}">
        <p14:creationId xmlns:p14="http://schemas.microsoft.com/office/powerpoint/2010/main" val="902564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B601FA2-D086-4F4A-A308-7E3F4E398114}" type="slidenum">
              <a:rPr lang="en-GB" smtClean="0"/>
              <a:t>13</a:t>
            </a:fld>
            <a:endParaRPr lang="en-GB"/>
          </a:p>
        </p:txBody>
      </p:sp>
    </p:spTree>
    <p:extLst>
      <p:ext uri="{BB962C8B-B14F-4D97-AF65-F5344CB8AC3E}">
        <p14:creationId xmlns:p14="http://schemas.microsoft.com/office/powerpoint/2010/main" val="173467929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B601FA2-D086-4F4A-A308-7E3F4E398114}" type="slidenum">
              <a:rPr lang="en-GB" smtClean="0"/>
              <a:t>16</a:t>
            </a:fld>
            <a:endParaRPr lang="en-GB"/>
          </a:p>
        </p:txBody>
      </p:sp>
    </p:spTree>
    <p:extLst>
      <p:ext uri="{BB962C8B-B14F-4D97-AF65-F5344CB8AC3E}">
        <p14:creationId xmlns:p14="http://schemas.microsoft.com/office/powerpoint/2010/main" val="170802679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a couple of key reasons why businesses collect data. Businesses will generally say that they collect data to improve the quality of the product/service they offer.</a:t>
            </a:r>
          </a:p>
          <a:p>
            <a:endParaRPr lang="en-GB" dirty="0"/>
          </a:p>
          <a:p>
            <a:r>
              <a:rPr lang="en-GB" dirty="0"/>
              <a:t>Whilst this may be true, a part of this is an awareness of the consumer that can then be used to target and pitch to.</a:t>
            </a:r>
          </a:p>
          <a:p>
            <a:endParaRPr lang="en-GB" dirty="0"/>
          </a:p>
          <a:p>
            <a:r>
              <a:rPr lang="en-GB" dirty="0"/>
              <a:t>We all see the online algorithms, where we watch an ad or talk about something and suddenly we are inundated with ads for those things or, how social media adverts are often location specific...</a:t>
            </a:r>
          </a:p>
          <a:p>
            <a:endParaRPr lang="en-GB" dirty="0"/>
          </a:p>
          <a:p>
            <a:r>
              <a:rPr lang="en-GB" dirty="0"/>
              <a:t>or how about those spam phone calls about your PC infected, or life insurance etc. How do they get your information...?</a:t>
            </a:r>
          </a:p>
          <a:p>
            <a:endParaRPr lang="en-GB" dirty="0"/>
          </a:p>
          <a:p>
            <a:r>
              <a:rPr lang="en-GB" dirty="0"/>
              <a:t>They don’t always get it right. </a:t>
            </a:r>
          </a:p>
        </p:txBody>
      </p:sp>
      <p:sp>
        <p:nvSpPr>
          <p:cNvPr id="4" name="Slide Number Placeholder 3"/>
          <p:cNvSpPr>
            <a:spLocks noGrp="1"/>
          </p:cNvSpPr>
          <p:nvPr>
            <p:ph type="sldNum" sz="quarter" idx="5"/>
          </p:nvPr>
        </p:nvSpPr>
        <p:spPr/>
        <p:txBody>
          <a:bodyPr/>
          <a:lstStyle/>
          <a:p>
            <a:fld id="{7B601FA2-D086-4F4A-A308-7E3F4E398114}" type="slidenum">
              <a:rPr lang="en-GB" smtClean="0"/>
              <a:t>18</a:t>
            </a:fld>
            <a:endParaRPr lang="en-GB"/>
          </a:p>
        </p:txBody>
      </p:sp>
    </p:spTree>
    <p:extLst>
      <p:ext uri="{BB962C8B-B14F-4D97-AF65-F5344CB8AC3E}">
        <p14:creationId xmlns:p14="http://schemas.microsoft.com/office/powerpoint/2010/main" val="183390924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within GDPR &amp; Data protection, integrity plays a huge part:</a:t>
            </a:r>
          </a:p>
          <a:p>
            <a:endParaRPr lang="en-GB" dirty="0"/>
          </a:p>
          <a:p>
            <a:r>
              <a:rPr lang="en-GB" dirty="0"/>
              <a:t>within GDPR, data must be processed in a manner that ensures appropriate security of the personal data, including protection against unauthorised or unlawful processing and against accidental loss, destruction or damage, using appropriate technical or organisational measures.</a:t>
            </a:r>
          </a:p>
          <a:p>
            <a:endParaRPr lang="en-GB" dirty="0"/>
          </a:p>
          <a:p>
            <a:r>
              <a:rPr lang="en-GB" dirty="0"/>
              <a:t>And thus, the integrity of the data handler becomes paramount.</a:t>
            </a:r>
          </a:p>
        </p:txBody>
      </p:sp>
      <p:sp>
        <p:nvSpPr>
          <p:cNvPr id="4" name="Slide Number Placeholder 3"/>
          <p:cNvSpPr>
            <a:spLocks noGrp="1"/>
          </p:cNvSpPr>
          <p:nvPr>
            <p:ph type="sldNum" sz="quarter" idx="5"/>
          </p:nvPr>
        </p:nvSpPr>
        <p:spPr/>
        <p:txBody>
          <a:bodyPr/>
          <a:lstStyle/>
          <a:p>
            <a:fld id="{7B601FA2-D086-4F4A-A308-7E3F4E398114}" type="slidenum">
              <a:rPr lang="en-GB" smtClean="0"/>
              <a:t>19</a:t>
            </a:fld>
            <a:endParaRPr lang="en-GB"/>
          </a:p>
        </p:txBody>
      </p:sp>
    </p:spTree>
    <p:extLst>
      <p:ext uri="{BB962C8B-B14F-4D97-AF65-F5344CB8AC3E}">
        <p14:creationId xmlns:p14="http://schemas.microsoft.com/office/powerpoint/2010/main" val="410557146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Online groups of 3ish break out rooms </a:t>
            </a:r>
          </a:p>
          <a:p>
            <a:r>
              <a:rPr lang="en-GB" dirty="0"/>
              <a:t>Discuss as a group to see what students have found.</a:t>
            </a:r>
          </a:p>
          <a:p>
            <a:endParaRPr lang="en-GB" dirty="0"/>
          </a:p>
          <a:p>
            <a:r>
              <a:rPr lang="en-GB" dirty="0"/>
              <a:t>Did the company suffer from a attack or did they sell the data?</a:t>
            </a:r>
          </a:p>
          <a:p>
            <a:endParaRPr lang="en-GB" dirty="0"/>
          </a:p>
          <a:p>
            <a:r>
              <a:rPr lang="en-GB" dirty="0"/>
              <a:t>Is this technic ethical?</a:t>
            </a:r>
          </a:p>
        </p:txBody>
      </p:sp>
      <p:sp>
        <p:nvSpPr>
          <p:cNvPr id="4" name="Slide Number Placeholder 3"/>
          <p:cNvSpPr>
            <a:spLocks noGrp="1"/>
          </p:cNvSpPr>
          <p:nvPr>
            <p:ph type="sldNum" sz="quarter" idx="5"/>
          </p:nvPr>
        </p:nvSpPr>
        <p:spPr/>
        <p:txBody>
          <a:bodyPr/>
          <a:lstStyle/>
          <a:p>
            <a:fld id="{7B601FA2-D086-4F4A-A308-7E3F4E398114}" type="slidenum">
              <a:rPr lang="en-GB" smtClean="0"/>
              <a:t>20</a:t>
            </a:fld>
            <a:endParaRPr lang="en-GB"/>
          </a:p>
        </p:txBody>
      </p:sp>
    </p:spTree>
    <p:extLst>
      <p:ext uri="{BB962C8B-B14F-4D97-AF65-F5344CB8AC3E}">
        <p14:creationId xmlns:p14="http://schemas.microsoft.com/office/powerpoint/2010/main" val="22830326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looking at integrity within the digital realm. We can assess and form subjective opinions of the integrity of businesses however, we are now going to change over our subject matter and look at something contemporary - Artificial Intelligence!</a:t>
            </a:r>
          </a:p>
          <a:p>
            <a:endParaRPr lang="en-GB" dirty="0"/>
          </a:p>
          <a:p>
            <a:r>
              <a:rPr lang="en-GB" dirty="0"/>
              <a:t>And we are going to touch upon the integrity aspects of AI from a business, and personal - Specifically a student perspective</a:t>
            </a:r>
          </a:p>
        </p:txBody>
      </p:sp>
      <p:sp>
        <p:nvSpPr>
          <p:cNvPr id="4" name="Slide Number Placeholder 3"/>
          <p:cNvSpPr>
            <a:spLocks noGrp="1"/>
          </p:cNvSpPr>
          <p:nvPr>
            <p:ph type="sldNum" sz="quarter" idx="5"/>
          </p:nvPr>
        </p:nvSpPr>
        <p:spPr/>
        <p:txBody>
          <a:bodyPr/>
          <a:lstStyle/>
          <a:p>
            <a:fld id="{7B601FA2-D086-4F4A-A308-7E3F4E398114}" type="slidenum">
              <a:rPr lang="en-GB" smtClean="0"/>
              <a:t>21</a:t>
            </a:fld>
            <a:endParaRPr lang="en-GB"/>
          </a:p>
        </p:txBody>
      </p:sp>
    </p:spTree>
    <p:extLst>
      <p:ext uri="{BB962C8B-B14F-4D97-AF65-F5344CB8AC3E}">
        <p14:creationId xmlns:p14="http://schemas.microsoft.com/office/powerpoint/2010/main" val="264038300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a number of AI programmes out there already. Whether we look at: </a:t>
            </a:r>
          </a:p>
          <a:p>
            <a:r>
              <a:rPr lang="en-GB" dirty="0" err="1"/>
              <a:t>Midjourney</a:t>
            </a:r>
            <a:r>
              <a:rPr lang="en-GB" dirty="0"/>
              <a:t>, that create images from text input.</a:t>
            </a:r>
          </a:p>
          <a:p>
            <a:r>
              <a:rPr lang="en-GB" dirty="0"/>
              <a:t>Synthesis.io - creates a talking avatar from a written text.</a:t>
            </a:r>
          </a:p>
          <a:p>
            <a:endParaRPr lang="en-GB" dirty="0"/>
          </a:p>
          <a:p>
            <a:r>
              <a:rPr lang="en-GB" dirty="0"/>
              <a:t>Or things like Bing AI, Google Bard or </a:t>
            </a:r>
            <a:r>
              <a:rPr lang="en-GB" dirty="0" err="1"/>
              <a:t>ChatGPT</a:t>
            </a:r>
            <a:r>
              <a:rPr lang="en-GB" dirty="0"/>
              <a:t> which, are problem-solving tools, that can produce a whole host of works.</a:t>
            </a:r>
          </a:p>
          <a:p>
            <a:endParaRPr lang="en-GB" dirty="0"/>
          </a:p>
          <a:p>
            <a:r>
              <a:rPr lang="en-GB" dirty="0"/>
              <a:t>The latter, we will discuss. In a couple of weeks, we will have a practical session using </a:t>
            </a:r>
            <a:r>
              <a:rPr lang="en-GB" dirty="0" err="1"/>
              <a:t>chatGPT</a:t>
            </a:r>
            <a:r>
              <a:rPr lang="en-GB" dirty="0"/>
              <a:t> but for now, we are focusing on the pros &amp; cons, and the integrity aspect</a:t>
            </a:r>
          </a:p>
        </p:txBody>
      </p:sp>
      <p:sp>
        <p:nvSpPr>
          <p:cNvPr id="4" name="Slide Number Placeholder 3"/>
          <p:cNvSpPr>
            <a:spLocks noGrp="1"/>
          </p:cNvSpPr>
          <p:nvPr>
            <p:ph type="sldNum" sz="quarter" idx="5"/>
          </p:nvPr>
        </p:nvSpPr>
        <p:spPr/>
        <p:txBody>
          <a:bodyPr/>
          <a:lstStyle/>
          <a:p>
            <a:fld id="{7B601FA2-D086-4F4A-A308-7E3F4E398114}" type="slidenum">
              <a:rPr lang="en-GB" smtClean="0"/>
              <a:t>22</a:t>
            </a:fld>
            <a:endParaRPr lang="en-GB"/>
          </a:p>
        </p:txBody>
      </p:sp>
    </p:spTree>
    <p:extLst>
      <p:ext uri="{BB962C8B-B14F-4D97-AF65-F5344CB8AC3E}">
        <p14:creationId xmlns:p14="http://schemas.microsoft.com/office/powerpoint/2010/main" val="125779315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Large Language Models (LLMs) are foundational machine learning models that use deep learning algorithms to process and understand natural language. These models are trained on massive amounts of text data to learn patterns and entity relationships in the language. LLMs can perform many types of language tasks, such as translating languages, </a:t>
            </a:r>
            <a:r>
              <a:rPr lang="en-GB" dirty="0" err="1"/>
              <a:t>analyzing</a:t>
            </a:r>
            <a:r>
              <a:rPr lang="en-GB" dirty="0"/>
              <a:t> sentiments, chatbot conversations, and more. They can understand complex textual data, identify entities and relationships between them, and generate new text that is coherent and grammatically accurate.</a:t>
            </a:r>
          </a:p>
        </p:txBody>
      </p:sp>
      <p:sp>
        <p:nvSpPr>
          <p:cNvPr id="4" name="Slide Number Placeholder 3"/>
          <p:cNvSpPr>
            <a:spLocks noGrp="1"/>
          </p:cNvSpPr>
          <p:nvPr>
            <p:ph type="sldNum" sz="quarter" idx="5"/>
          </p:nvPr>
        </p:nvSpPr>
        <p:spPr/>
        <p:txBody>
          <a:bodyPr/>
          <a:lstStyle/>
          <a:p>
            <a:fld id="{7B601FA2-D086-4F4A-A308-7E3F4E398114}" type="slidenum">
              <a:rPr lang="en-GB" smtClean="0"/>
              <a:t>23</a:t>
            </a:fld>
            <a:endParaRPr lang="en-GB"/>
          </a:p>
        </p:txBody>
      </p:sp>
    </p:spTree>
    <p:extLst>
      <p:ext uri="{BB962C8B-B14F-4D97-AF65-F5344CB8AC3E}">
        <p14:creationId xmlns:p14="http://schemas.microsoft.com/office/powerpoint/2010/main" val="123822463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are the positives?</a:t>
            </a:r>
          </a:p>
          <a:p>
            <a:endParaRPr lang="en-GB" dirty="0"/>
          </a:p>
          <a:p>
            <a:r>
              <a:rPr lang="en-GB" dirty="0"/>
              <a:t>helps to compile written word such as emails, poems, letters.</a:t>
            </a:r>
          </a:p>
          <a:p>
            <a:endParaRPr lang="en-GB" dirty="0"/>
          </a:p>
        </p:txBody>
      </p:sp>
      <p:sp>
        <p:nvSpPr>
          <p:cNvPr id="4" name="Slide Number Placeholder 3"/>
          <p:cNvSpPr>
            <a:spLocks noGrp="1"/>
          </p:cNvSpPr>
          <p:nvPr>
            <p:ph type="sldNum" sz="quarter" idx="5"/>
          </p:nvPr>
        </p:nvSpPr>
        <p:spPr/>
        <p:txBody>
          <a:bodyPr/>
          <a:lstStyle/>
          <a:p>
            <a:fld id="{7B601FA2-D086-4F4A-A308-7E3F4E398114}" type="slidenum">
              <a:rPr lang="en-GB" smtClean="0"/>
              <a:t>25</a:t>
            </a:fld>
            <a:endParaRPr lang="en-GB"/>
          </a:p>
        </p:txBody>
      </p:sp>
    </p:spTree>
    <p:extLst>
      <p:ext uri="{BB962C8B-B14F-4D97-AF65-F5344CB8AC3E}">
        <p14:creationId xmlns:p14="http://schemas.microsoft.com/office/powerpoint/2010/main" val="234695656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are the cons?</a:t>
            </a:r>
          </a:p>
          <a:p>
            <a:endParaRPr lang="en-GB" dirty="0"/>
          </a:p>
          <a:p>
            <a:r>
              <a:rPr lang="en-GB" dirty="0"/>
              <a:t>Is it cheating?</a:t>
            </a:r>
          </a:p>
          <a:p>
            <a:r>
              <a:rPr lang="en-GB" dirty="0"/>
              <a:t>Does that feel good/bad?</a:t>
            </a:r>
          </a:p>
        </p:txBody>
      </p:sp>
      <p:sp>
        <p:nvSpPr>
          <p:cNvPr id="4" name="Slide Number Placeholder 3"/>
          <p:cNvSpPr>
            <a:spLocks noGrp="1"/>
          </p:cNvSpPr>
          <p:nvPr>
            <p:ph type="sldNum" sz="quarter" idx="5"/>
          </p:nvPr>
        </p:nvSpPr>
        <p:spPr/>
        <p:txBody>
          <a:bodyPr/>
          <a:lstStyle/>
          <a:p>
            <a:fld id="{7B601FA2-D086-4F4A-A308-7E3F4E398114}" type="slidenum">
              <a:rPr lang="en-GB" smtClean="0"/>
              <a:t>27</a:t>
            </a:fld>
            <a:endParaRPr lang="en-GB"/>
          </a:p>
        </p:txBody>
      </p:sp>
    </p:spTree>
    <p:extLst>
      <p:ext uri="{BB962C8B-B14F-4D97-AF65-F5344CB8AC3E}">
        <p14:creationId xmlns:p14="http://schemas.microsoft.com/office/powerpoint/2010/main" val="206631674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of the biggest downfalls of LLMs (Large language models) like </a:t>
            </a:r>
            <a:r>
              <a:rPr lang="en-GB" dirty="0" err="1"/>
              <a:t>chatGPT</a:t>
            </a:r>
            <a:r>
              <a:rPr lang="en-GB" dirty="0"/>
              <a:t> is the hallucinations it generates.</a:t>
            </a:r>
          </a:p>
          <a:p>
            <a:endParaRPr lang="en-GB" dirty="0"/>
          </a:p>
          <a:p>
            <a:r>
              <a:rPr lang="en-GB" dirty="0"/>
              <a:t>Hallucinations are:</a:t>
            </a:r>
          </a:p>
          <a:p>
            <a:r>
              <a:rPr lang="en-GB" dirty="0"/>
              <a:t>“A hallucination occurs in AI when the AI model generates output that deviates from what would be considered normal or expected based on the training data it has seen.”</a:t>
            </a:r>
          </a:p>
          <a:p>
            <a:endParaRPr lang="en-GB" dirty="0"/>
          </a:p>
          <a:p>
            <a:r>
              <a:rPr lang="en-GB" dirty="0"/>
              <a:t>In essence, when chat is producing some work, it can make things up in order for the work to be coherent</a:t>
            </a:r>
          </a:p>
        </p:txBody>
      </p:sp>
      <p:sp>
        <p:nvSpPr>
          <p:cNvPr id="4" name="Slide Number Placeholder 3"/>
          <p:cNvSpPr>
            <a:spLocks noGrp="1"/>
          </p:cNvSpPr>
          <p:nvPr>
            <p:ph type="sldNum" sz="quarter" idx="5"/>
          </p:nvPr>
        </p:nvSpPr>
        <p:spPr/>
        <p:txBody>
          <a:bodyPr/>
          <a:lstStyle/>
          <a:p>
            <a:fld id="{7B601FA2-D086-4F4A-A308-7E3F4E398114}" type="slidenum">
              <a:rPr lang="en-GB" smtClean="0"/>
              <a:t>28</a:t>
            </a:fld>
            <a:endParaRPr lang="en-GB"/>
          </a:p>
        </p:txBody>
      </p:sp>
    </p:spTree>
    <p:extLst>
      <p:ext uri="{BB962C8B-B14F-4D97-AF65-F5344CB8AC3E}">
        <p14:creationId xmlns:p14="http://schemas.microsoft.com/office/powerpoint/2010/main" val="182700397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Demonstrate while you screen share.</a:t>
            </a:r>
          </a:p>
        </p:txBody>
      </p:sp>
      <p:sp>
        <p:nvSpPr>
          <p:cNvPr id="4" name="Slide Number Placeholder 3"/>
          <p:cNvSpPr>
            <a:spLocks noGrp="1"/>
          </p:cNvSpPr>
          <p:nvPr>
            <p:ph type="sldNum" sz="quarter" idx="5"/>
          </p:nvPr>
        </p:nvSpPr>
        <p:spPr/>
        <p:txBody>
          <a:bodyPr/>
          <a:lstStyle/>
          <a:p>
            <a:fld id="{7B601FA2-D086-4F4A-A308-7E3F4E398114}" type="slidenum">
              <a:rPr lang="en-GB" smtClean="0"/>
              <a:t>29</a:t>
            </a:fld>
            <a:endParaRPr lang="en-GB"/>
          </a:p>
        </p:txBody>
      </p:sp>
    </p:spTree>
    <p:extLst>
      <p:ext uri="{BB962C8B-B14F-4D97-AF65-F5344CB8AC3E}">
        <p14:creationId xmlns:p14="http://schemas.microsoft.com/office/powerpoint/2010/main" val="34542895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Open discussion about how the likes of AI similar to </a:t>
            </a:r>
            <a:r>
              <a:rPr lang="en-GB" dirty="0" err="1"/>
              <a:t>chatGPT</a:t>
            </a:r>
            <a:r>
              <a:rPr lang="en-GB" dirty="0"/>
              <a:t> can impact a student journey, What are the implications of using it?</a:t>
            </a:r>
          </a:p>
          <a:p>
            <a:endParaRPr lang="en-GB" dirty="0"/>
          </a:p>
          <a:p>
            <a:r>
              <a:rPr lang="en-GB" dirty="0"/>
              <a:t>The integrity of your work or plagiarism also producing incorrect work.</a:t>
            </a:r>
          </a:p>
        </p:txBody>
      </p:sp>
      <p:sp>
        <p:nvSpPr>
          <p:cNvPr id="4" name="Slide Number Placeholder 3"/>
          <p:cNvSpPr>
            <a:spLocks noGrp="1"/>
          </p:cNvSpPr>
          <p:nvPr>
            <p:ph type="sldNum" sz="quarter" idx="5"/>
          </p:nvPr>
        </p:nvSpPr>
        <p:spPr/>
        <p:txBody>
          <a:bodyPr/>
          <a:lstStyle/>
          <a:p>
            <a:fld id="{7B601FA2-D086-4F4A-A308-7E3F4E398114}" type="slidenum">
              <a:rPr lang="en-GB" smtClean="0"/>
              <a:t>30</a:t>
            </a:fld>
            <a:endParaRPr lang="en-GB"/>
          </a:p>
        </p:txBody>
      </p:sp>
    </p:spTree>
    <p:extLst>
      <p:ext uri="{BB962C8B-B14F-4D97-AF65-F5344CB8AC3E}">
        <p14:creationId xmlns:p14="http://schemas.microsoft.com/office/powerpoint/2010/main" val="163975724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B601FA2-D086-4F4A-A308-7E3F4E398114}" type="slidenum">
              <a:rPr lang="en-GB" smtClean="0"/>
              <a:t>31</a:t>
            </a:fld>
            <a:endParaRPr lang="en-GB"/>
          </a:p>
        </p:txBody>
      </p:sp>
    </p:spTree>
    <p:extLst>
      <p:ext uri="{BB962C8B-B14F-4D97-AF65-F5344CB8AC3E}">
        <p14:creationId xmlns:p14="http://schemas.microsoft.com/office/powerpoint/2010/main" val="341412685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video explains there are some good ways for it to be used, however relying solely on it for everything could be a big mistake.</a:t>
            </a:r>
          </a:p>
        </p:txBody>
      </p:sp>
      <p:sp>
        <p:nvSpPr>
          <p:cNvPr id="4" name="Slide Number Placeholder 3"/>
          <p:cNvSpPr>
            <a:spLocks noGrp="1"/>
          </p:cNvSpPr>
          <p:nvPr>
            <p:ph type="sldNum" sz="quarter" idx="5"/>
          </p:nvPr>
        </p:nvSpPr>
        <p:spPr/>
        <p:txBody>
          <a:bodyPr/>
          <a:lstStyle/>
          <a:p>
            <a:fld id="{7B601FA2-D086-4F4A-A308-7E3F4E398114}" type="slidenum">
              <a:rPr lang="en-GB" smtClean="0"/>
              <a:t>32</a:t>
            </a:fld>
            <a:endParaRPr lang="en-GB"/>
          </a:p>
        </p:txBody>
      </p:sp>
    </p:spTree>
    <p:extLst>
      <p:ext uri="{BB962C8B-B14F-4D97-AF65-F5344CB8AC3E}">
        <p14:creationId xmlns:p14="http://schemas.microsoft.com/office/powerpoint/2010/main" val="147166639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B601FA2-D086-4F4A-A308-7E3F4E398114}" type="slidenum">
              <a:rPr lang="en-GB" smtClean="0"/>
              <a:t>35</a:t>
            </a:fld>
            <a:endParaRPr lang="en-GB"/>
          </a:p>
        </p:txBody>
      </p:sp>
    </p:spTree>
    <p:extLst>
      <p:ext uri="{BB962C8B-B14F-4D97-AF65-F5344CB8AC3E}">
        <p14:creationId xmlns:p14="http://schemas.microsoft.com/office/powerpoint/2010/main" val="27497887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FDD02-4C56-3A97-6549-F04292A8BF8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B4CAEE9-771C-D5E6-DFEB-9C6D50CD6A7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D973614-F487-76C6-6614-7184D2F115F1}"/>
              </a:ext>
            </a:extLst>
          </p:cNvPr>
          <p:cNvSpPr>
            <a:spLocks noGrp="1"/>
          </p:cNvSpPr>
          <p:nvPr>
            <p:ph type="dt" sz="half" idx="10"/>
          </p:nvPr>
        </p:nvSpPr>
        <p:spPr/>
        <p:txBody>
          <a:bodyPr/>
          <a:lstStyle/>
          <a:p>
            <a:fld id="{7160A8C8-B2A5-44AF-AAC0-EB4624EB8916}" type="datetimeFigureOut">
              <a:rPr lang="en-GB" smtClean="0"/>
              <a:t>06/02/2025</a:t>
            </a:fld>
            <a:endParaRPr lang="en-GB"/>
          </a:p>
        </p:txBody>
      </p:sp>
      <p:sp>
        <p:nvSpPr>
          <p:cNvPr id="5" name="Footer Placeholder 4">
            <a:extLst>
              <a:ext uri="{FF2B5EF4-FFF2-40B4-BE49-F238E27FC236}">
                <a16:creationId xmlns:a16="http://schemas.microsoft.com/office/drawing/2014/main" id="{36A092D7-BC0C-CB88-0880-3193AB505C3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7CFABC-BB9E-00DD-82F8-4E8549337E63}"/>
              </a:ext>
            </a:extLst>
          </p:cNvPr>
          <p:cNvSpPr>
            <a:spLocks noGrp="1"/>
          </p:cNvSpPr>
          <p:nvPr>
            <p:ph type="sldNum" sz="quarter" idx="12"/>
          </p:nvPr>
        </p:nvSpPr>
        <p:spPr/>
        <p:txBody>
          <a:bodyPr/>
          <a:lstStyle/>
          <a:p>
            <a:fld id="{3E994474-CE52-4318-AC7D-6FB8C33F0BB7}" type="slidenum">
              <a:rPr lang="en-GB" smtClean="0"/>
              <a:t>‹#›</a:t>
            </a:fld>
            <a:endParaRPr lang="en-GB"/>
          </a:p>
        </p:txBody>
      </p:sp>
    </p:spTree>
    <p:extLst>
      <p:ext uri="{BB962C8B-B14F-4D97-AF65-F5344CB8AC3E}">
        <p14:creationId xmlns:p14="http://schemas.microsoft.com/office/powerpoint/2010/main" val="15556387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DAC391-8CD7-9609-37F2-29801B3CEF7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B786583-9D97-B3AB-187B-C15D22239FA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95F917C-DE94-E683-6511-0E446629ABE0}"/>
              </a:ext>
            </a:extLst>
          </p:cNvPr>
          <p:cNvSpPr>
            <a:spLocks noGrp="1"/>
          </p:cNvSpPr>
          <p:nvPr>
            <p:ph type="dt" sz="half" idx="10"/>
          </p:nvPr>
        </p:nvSpPr>
        <p:spPr/>
        <p:txBody>
          <a:bodyPr/>
          <a:lstStyle/>
          <a:p>
            <a:fld id="{7160A8C8-B2A5-44AF-AAC0-EB4624EB8916}" type="datetimeFigureOut">
              <a:rPr lang="en-GB" smtClean="0"/>
              <a:t>06/02/2025</a:t>
            </a:fld>
            <a:endParaRPr lang="en-GB"/>
          </a:p>
        </p:txBody>
      </p:sp>
      <p:sp>
        <p:nvSpPr>
          <p:cNvPr id="5" name="Footer Placeholder 4">
            <a:extLst>
              <a:ext uri="{FF2B5EF4-FFF2-40B4-BE49-F238E27FC236}">
                <a16:creationId xmlns:a16="http://schemas.microsoft.com/office/drawing/2014/main" id="{2D4BAB66-DE19-29D4-76D8-DE1DD678892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EF9D169-476E-0C2D-FC91-342AF158D44A}"/>
              </a:ext>
            </a:extLst>
          </p:cNvPr>
          <p:cNvSpPr>
            <a:spLocks noGrp="1"/>
          </p:cNvSpPr>
          <p:nvPr>
            <p:ph type="sldNum" sz="quarter" idx="12"/>
          </p:nvPr>
        </p:nvSpPr>
        <p:spPr/>
        <p:txBody>
          <a:bodyPr/>
          <a:lstStyle/>
          <a:p>
            <a:fld id="{3E994474-CE52-4318-AC7D-6FB8C33F0BB7}" type="slidenum">
              <a:rPr lang="en-GB" smtClean="0"/>
              <a:t>‹#›</a:t>
            </a:fld>
            <a:endParaRPr lang="en-GB"/>
          </a:p>
        </p:txBody>
      </p:sp>
    </p:spTree>
    <p:extLst>
      <p:ext uri="{BB962C8B-B14F-4D97-AF65-F5344CB8AC3E}">
        <p14:creationId xmlns:p14="http://schemas.microsoft.com/office/powerpoint/2010/main" val="17752958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09F35E-8C07-84DB-4EF4-BBDA3652AD4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E199D28-A75C-9FA4-891A-723C5D5D08E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F6100C6-F106-527A-B409-1E7F01C2B577}"/>
              </a:ext>
            </a:extLst>
          </p:cNvPr>
          <p:cNvSpPr>
            <a:spLocks noGrp="1"/>
          </p:cNvSpPr>
          <p:nvPr>
            <p:ph type="dt" sz="half" idx="10"/>
          </p:nvPr>
        </p:nvSpPr>
        <p:spPr/>
        <p:txBody>
          <a:bodyPr/>
          <a:lstStyle/>
          <a:p>
            <a:fld id="{7160A8C8-B2A5-44AF-AAC0-EB4624EB8916}" type="datetimeFigureOut">
              <a:rPr lang="en-GB" smtClean="0"/>
              <a:t>06/02/2025</a:t>
            </a:fld>
            <a:endParaRPr lang="en-GB"/>
          </a:p>
        </p:txBody>
      </p:sp>
      <p:sp>
        <p:nvSpPr>
          <p:cNvPr id="5" name="Footer Placeholder 4">
            <a:extLst>
              <a:ext uri="{FF2B5EF4-FFF2-40B4-BE49-F238E27FC236}">
                <a16:creationId xmlns:a16="http://schemas.microsoft.com/office/drawing/2014/main" id="{01867550-B086-66C7-3DC4-775C30B82D8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AA91B8-72CA-4239-AF8F-CEB0159BF732}"/>
              </a:ext>
            </a:extLst>
          </p:cNvPr>
          <p:cNvSpPr>
            <a:spLocks noGrp="1"/>
          </p:cNvSpPr>
          <p:nvPr>
            <p:ph type="sldNum" sz="quarter" idx="12"/>
          </p:nvPr>
        </p:nvSpPr>
        <p:spPr/>
        <p:txBody>
          <a:bodyPr/>
          <a:lstStyle/>
          <a:p>
            <a:fld id="{3E994474-CE52-4318-AC7D-6FB8C33F0BB7}" type="slidenum">
              <a:rPr lang="en-GB" smtClean="0"/>
              <a:t>‹#›</a:t>
            </a:fld>
            <a:endParaRPr lang="en-GB"/>
          </a:p>
        </p:txBody>
      </p:sp>
    </p:spTree>
    <p:extLst>
      <p:ext uri="{BB962C8B-B14F-4D97-AF65-F5344CB8AC3E}">
        <p14:creationId xmlns:p14="http://schemas.microsoft.com/office/powerpoint/2010/main" val="10576017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A8E6A-28E5-FCEC-8DD7-515E4DA00F1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466EC96-5FCA-63EE-AF32-4E89275BE89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CB63634-BABB-346D-84F5-E7BC91CD10C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A0E8FEC-2D50-87CF-7ED2-BE9F2FF3E488}"/>
              </a:ext>
            </a:extLst>
          </p:cNvPr>
          <p:cNvSpPr>
            <a:spLocks noGrp="1"/>
          </p:cNvSpPr>
          <p:nvPr>
            <p:ph type="dt" sz="half" idx="10"/>
          </p:nvPr>
        </p:nvSpPr>
        <p:spPr/>
        <p:txBody>
          <a:bodyPr/>
          <a:lstStyle/>
          <a:p>
            <a:fld id="{7160A8C8-B2A5-44AF-AAC0-EB4624EB8916}" type="datetimeFigureOut">
              <a:rPr lang="en-GB" smtClean="0"/>
              <a:t>06/02/2025</a:t>
            </a:fld>
            <a:endParaRPr lang="en-GB"/>
          </a:p>
        </p:txBody>
      </p:sp>
      <p:sp>
        <p:nvSpPr>
          <p:cNvPr id="6" name="Footer Placeholder 5">
            <a:extLst>
              <a:ext uri="{FF2B5EF4-FFF2-40B4-BE49-F238E27FC236}">
                <a16:creationId xmlns:a16="http://schemas.microsoft.com/office/drawing/2014/main" id="{25C44F75-6FF8-44FE-5A07-9FD3B667634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BA68871-028C-47A7-0109-0795D09703D2}"/>
              </a:ext>
            </a:extLst>
          </p:cNvPr>
          <p:cNvSpPr>
            <a:spLocks noGrp="1"/>
          </p:cNvSpPr>
          <p:nvPr>
            <p:ph type="sldNum" sz="quarter" idx="12"/>
          </p:nvPr>
        </p:nvSpPr>
        <p:spPr/>
        <p:txBody>
          <a:bodyPr/>
          <a:lstStyle/>
          <a:p>
            <a:fld id="{3E994474-CE52-4318-AC7D-6FB8C33F0BB7}" type="slidenum">
              <a:rPr lang="en-GB" smtClean="0"/>
              <a:t>‹#›</a:t>
            </a:fld>
            <a:endParaRPr lang="en-GB"/>
          </a:p>
        </p:txBody>
      </p:sp>
    </p:spTree>
    <p:extLst>
      <p:ext uri="{BB962C8B-B14F-4D97-AF65-F5344CB8AC3E}">
        <p14:creationId xmlns:p14="http://schemas.microsoft.com/office/powerpoint/2010/main" val="4121517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620E75-B062-7041-B0FB-FCF1CA9ECF5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AD9FE90-0CB8-548E-1BCD-C616AD54076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A211D8E-BD79-2D66-AB6A-A09525D7841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86695DC-A7A0-7676-B8F6-9A76EE4D7B1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01B68C6-7A7D-623F-3CA6-706483F9A77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E103975-6136-3A5B-EA66-6653701C91B7}"/>
              </a:ext>
            </a:extLst>
          </p:cNvPr>
          <p:cNvSpPr>
            <a:spLocks noGrp="1"/>
          </p:cNvSpPr>
          <p:nvPr>
            <p:ph type="dt" sz="half" idx="10"/>
          </p:nvPr>
        </p:nvSpPr>
        <p:spPr/>
        <p:txBody>
          <a:bodyPr/>
          <a:lstStyle/>
          <a:p>
            <a:fld id="{7160A8C8-B2A5-44AF-AAC0-EB4624EB8916}" type="datetimeFigureOut">
              <a:rPr lang="en-GB" smtClean="0"/>
              <a:t>06/02/2025</a:t>
            </a:fld>
            <a:endParaRPr lang="en-GB"/>
          </a:p>
        </p:txBody>
      </p:sp>
      <p:sp>
        <p:nvSpPr>
          <p:cNvPr id="8" name="Footer Placeholder 7">
            <a:extLst>
              <a:ext uri="{FF2B5EF4-FFF2-40B4-BE49-F238E27FC236}">
                <a16:creationId xmlns:a16="http://schemas.microsoft.com/office/drawing/2014/main" id="{7410922A-4839-83D9-8A99-21E54B9D5E2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000ACB4-8F46-1EB2-15FB-3167D44F74AA}"/>
              </a:ext>
            </a:extLst>
          </p:cNvPr>
          <p:cNvSpPr>
            <a:spLocks noGrp="1"/>
          </p:cNvSpPr>
          <p:nvPr>
            <p:ph type="sldNum" sz="quarter" idx="12"/>
          </p:nvPr>
        </p:nvSpPr>
        <p:spPr/>
        <p:txBody>
          <a:bodyPr/>
          <a:lstStyle/>
          <a:p>
            <a:fld id="{3E994474-CE52-4318-AC7D-6FB8C33F0BB7}" type="slidenum">
              <a:rPr lang="en-GB" smtClean="0"/>
              <a:t>‹#›</a:t>
            </a:fld>
            <a:endParaRPr lang="en-GB"/>
          </a:p>
        </p:txBody>
      </p:sp>
    </p:spTree>
    <p:extLst>
      <p:ext uri="{BB962C8B-B14F-4D97-AF65-F5344CB8AC3E}">
        <p14:creationId xmlns:p14="http://schemas.microsoft.com/office/powerpoint/2010/main" val="23671201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E7A2C9-4F94-40B0-629F-E8F75FA1BD0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269F4D4-C39C-DBE1-045F-28CA793A667E}"/>
              </a:ext>
            </a:extLst>
          </p:cNvPr>
          <p:cNvSpPr>
            <a:spLocks noGrp="1"/>
          </p:cNvSpPr>
          <p:nvPr>
            <p:ph type="dt" sz="half" idx="10"/>
          </p:nvPr>
        </p:nvSpPr>
        <p:spPr/>
        <p:txBody>
          <a:bodyPr/>
          <a:lstStyle/>
          <a:p>
            <a:fld id="{7160A8C8-B2A5-44AF-AAC0-EB4624EB8916}" type="datetimeFigureOut">
              <a:rPr lang="en-GB" smtClean="0"/>
              <a:t>06/02/2025</a:t>
            </a:fld>
            <a:endParaRPr lang="en-GB"/>
          </a:p>
        </p:txBody>
      </p:sp>
      <p:sp>
        <p:nvSpPr>
          <p:cNvPr id="4" name="Footer Placeholder 3">
            <a:extLst>
              <a:ext uri="{FF2B5EF4-FFF2-40B4-BE49-F238E27FC236}">
                <a16:creationId xmlns:a16="http://schemas.microsoft.com/office/drawing/2014/main" id="{AC624E70-05C7-85E7-3BAF-A0B7F3D93C7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C4826E5-50AF-A9E0-EAD3-7F18CD40F3B7}"/>
              </a:ext>
            </a:extLst>
          </p:cNvPr>
          <p:cNvSpPr>
            <a:spLocks noGrp="1"/>
          </p:cNvSpPr>
          <p:nvPr>
            <p:ph type="sldNum" sz="quarter" idx="12"/>
          </p:nvPr>
        </p:nvSpPr>
        <p:spPr/>
        <p:txBody>
          <a:bodyPr/>
          <a:lstStyle/>
          <a:p>
            <a:fld id="{3E994474-CE52-4318-AC7D-6FB8C33F0BB7}" type="slidenum">
              <a:rPr lang="en-GB" smtClean="0"/>
              <a:t>‹#›</a:t>
            </a:fld>
            <a:endParaRPr lang="en-GB"/>
          </a:p>
        </p:txBody>
      </p:sp>
    </p:spTree>
    <p:extLst>
      <p:ext uri="{BB962C8B-B14F-4D97-AF65-F5344CB8AC3E}">
        <p14:creationId xmlns:p14="http://schemas.microsoft.com/office/powerpoint/2010/main" val="12104683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CFF58AB-940E-8888-FE75-6C66F3EFBEFB}"/>
              </a:ext>
            </a:extLst>
          </p:cNvPr>
          <p:cNvSpPr>
            <a:spLocks noGrp="1"/>
          </p:cNvSpPr>
          <p:nvPr>
            <p:ph type="dt" sz="half" idx="10"/>
          </p:nvPr>
        </p:nvSpPr>
        <p:spPr/>
        <p:txBody>
          <a:bodyPr/>
          <a:lstStyle/>
          <a:p>
            <a:fld id="{7160A8C8-B2A5-44AF-AAC0-EB4624EB8916}" type="datetimeFigureOut">
              <a:rPr lang="en-GB" smtClean="0"/>
              <a:t>06/02/2025</a:t>
            </a:fld>
            <a:endParaRPr lang="en-GB"/>
          </a:p>
        </p:txBody>
      </p:sp>
      <p:sp>
        <p:nvSpPr>
          <p:cNvPr id="3" name="Footer Placeholder 2">
            <a:extLst>
              <a:ext uri="{FF2B5EF4-FFF2-40B4-BE49-F238E27FC236}">
                <a16:creationId xmlns:a16="http://schemas.microsoft.com/office/drawing/2014/main" id="{DA40B1BF-148E-E8C1-5253-0141872CB75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0DB8BE6-9DCF-6F70-E3F5-77E4DC2B0CBC}"/>
              </a:ext>
            </a:extLst>
          </p:cNvPr>
          <p:cNvSpPr>
            <a:spLocks noGrp="1"/>
          </p:cNvSpPr>
          <p:nvPr>
            <p:ph type="sldNum" sz="quarter" idx="12"/>
          </p:nvPr>
        </p:nvSpPr>
        <p:spPr/>
        <p:txBody>
          <a:bodyPr/>
          <a:lstStyle/>
          <a:p>
            <a:fld id="{3E994474-CE52-4318-AC7D-6FB8C33F0BB7}" type="slidenum">
              <a:rPr lang="en-GB" smtClean="0"/>
              <a:t>‹#›</a:t>
            </a:fld>
            <a:endParaRPr lang="en-GB"/>
          </a:p>
        </p:txBody>
      </p:sp>
    </p:spTree>
    <p:extLst>
      <p:ext uri="{BB962C8B-B14F-4D97-AF65-F5344CB8AC3E}">
        <p14:creationId xmlns:p14="http://schemas.microsoft.com/office/powerpoint/2010/main" val="2245898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A7858D-4649-62EA-51FE-4F7A3C1681E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FBB5A1C-81B0-2BA1-1A5D-704E8828BC2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7835C7A-A7FA-4729-4DD6-B2E041F9987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6184729-9E68-AA0B-C63E-951ED6EBC48C}"/>
              </a:ext>
            </a:extLst>
          </p:cNvPr>
          <p:cNvSpPr>
            <a:spLocks noGrp="1"/>
          </p:cNvSpPr>
          <p:nvPr>
            <p:ph type="dt" sz="half" idx="10"/>
          </p:nvPr>
        </p:nvSpPr>
        <p:spPr/>
        <p:txBody>
          <a:bodyPr/>
          <a:lstStyle/>
          <a:p>
            <a:fld id="{7160A8C8-B2A5-44AF-AAC0-EB4624EB8916}" type="datetimeFigureOut">
              <a:rPr lang="en-GB" smtClean="0"/>
              <a:t>06/02/2025</a:t>
            </a:fld>
            <a:endParaRPr lang="en-GB"/>
          </a:p>
        </p:txBody>
      </p:sp>
      <p:sp>
        <p:nvSpPr>
          <p:cNvPr id="6" name="Footer Placeholder 5">
            <a:extLst>
              <a:ext uri="{FF2B5EF4-FFF2-40B4-BE49-F238E27FC236}">
                <a16:creationId xmlns:a16="http://schemas.microsoft.com/office/drawing/2014/main" id="{2AD6B272-D610-B912-2D54-DB9EC7174D4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670B5B-ED75-3B35-17FD-EA124DB5BBA7}"/>
              </a:ext>
            </a:extLst>
          </p:cNvPr>
          <p:cNvSpPr>
            <a:spLocks noGrp="1"/>
          </p:cNvSpPr>
          <p:nvPr>
            <p:ph type="sldNum" sz="quarter" idx="12"/>
          </p:nvPr>
        </p:nvSpPr>
        <p:spPr/>
        <p:txBody>
          <a:bodyPr/>
          <a:lstStyle/>
          <a:p>
            <a:fld id="{3E994474-CE52-4318-AC7D-6FB8C33F0BB7}" type="slidenum">
              <a:rPr lang="en-GB" smtClean="0"/>
              <a:t>‹#›</a:t>
            </a:fld>
            <a:endParaRPr lang="en-GB"/>
          </a:p>
        </p:txBody>
      </p:sp>
    </p:spTree>
    <p:extLst>
      <p:ext uri="{BB962C8B-B14F-4D97-AF65-F5344CB8AC3E}">
        <p14:creationId xmlns:p14="http://schemas.microsoft.com/office/powerpoint/2010/main" val="390278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39E53A-41C4-DD04-31C3-E27E0A6D3F8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40469B2-D3EE-400C-D4CF-F7AEF304A5C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46D37C4-E46C-7564-88AB-D031766054B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798BC57-4859-F17F-7D9E-FDAC0A0A1511}"/>
              </a:ext>
            </a:extLst>
          </p:cNvPr>
          <p:cNvSpPr>
            <a:spLocks noGrp="1"/>
          </p:cNvSpPr>
          <p:nvPr>
            <p:ph type="dt" sz="half" idx="10"/>
          </p:nvPr>
        </p:nvSpPr>
        <p:spPr/>
        <p:txBody>
          <a:bodyPr/>
          <a:lstStyle/>
          <a:p>
            <a:fld id="{7160A8C8-B2A5-44AF-AAC0-EB4624EB8916}" type="datetimeFigureOut">
              <a:rPr lang="en-GB" smtClean="0"/>
              <a:t>06/02/2025</a:t>
            </a:fld>
            <a:endParaRPr lang="en-GB"/>
          </a:p>
        </p:txBody>
      </p:sp>
      <p:sp>
        <p:nvSpPr>
          <p:cNvPr id="6" name="Footer Placeholder 5">
            <a:extLst>
              <a:ext uri="{FF2B5EF4-FFF2-40B4-BE49-F238E27FC236}">
                <a16:creationId xmlns:a16="http://schemas.microsoft.com/office/drawing/2014/main" id="{4F802435-8374-E7C6-6630-FD208780313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8D9ADA5-015D-5107-A8B7-3E6460A6D896}"/>
              </a:ext>
            </a:extLst>
          </p:cNvPr>
          <p:cNvSpPr>
            <a:spLocks noGrp="1"/>
          </p:cNvSpPr>
          <p:nvPr>
            <p:ph type="sldNum" sz="quarter" idx="12"/>
          </p:nvPr>
        </p:nvSpPr>
        <p:spPr/>
        <p:txBody>
          <a:bodyPr/>
          <a:lstStyle/>
          <a:p>
            <a:fld id="{3E994474-CE52-4318-AC7D-6FB8C33F0BB7}" type="slidenum">
              <a:rPr lang="en-GB" smtClean="0"/>
              <a:t>‹#›</a:t>
            </a:fld>
            <a:endParaRPr lang="en-GB"/>
          </a:p>
        </p:txBody>
      </p:sp>
    </p:spTree>
    <p:extLst>
      <p:ext uri="{BB962C8B-B14F-4D97-AF65-F5344CB8AC3E}">
        <p14:creationId xmlns:p14="http://schemas.microsoft.com/office/powerpoint/2010/main" val="24166920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46E1CC-D15A-E89D-297F-18E33D335AB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583CBCC-D0F9-7024-A5C0-4B498DD3866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7281B42-027A-E34B-1DAB-2C5CEFFE8EF4}"/>
              </a:ext>
            </a:extLst>
          </p:cNvPr>
          <p:cNvSpPr>
            <a:spLocks noGrp="1"/>
          </p:cNvSpPr>
          <p:nvPr>
            <p:ph type="dt" sz="half" idx="10"/>
          </p:nvPr>
        </p:nvSpPr>
        <p:spPr/>
        <p:txBody>
          <a:bodyPr/>
          <a:lstStyle/>
          <a:p>
            <a:fld id="{7160A8C8-B2A5-44AF-AAC0-EB4624EB8916}" type="datetimeFigureOut">
              <a:rPr lang="en-GB" smtClean="0"/>
              <a:t>06/02/2025</a:t>
            </a:fld>
            <a:endParaRPr lang="en-GB"/>
          </a:p>
        </p:txBody>
      </p:sp>
      <p:sp>
        <p:nvSpPr>
          <p:cNvPr id="5" name="Footer Placeholder 4">
            <a:extLst>
              <a:ext uri="{FF2B5EF4-FFF2-40B4-BE49-F238E27FC236}">
                <a16:creationId xmlns:a16="http://schemas.microsoft.com/office/drawing/2014/main" id="{1E2F642C-4720-9D0A-CE50-5BCFFA7A6D5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D2266D-E4F2-AB33-5ECD-41A804C614A0}"/>
              </a:ext>
            </a:extLst>
          </p:cNvPr>
          <p:cNvSpPr>
            <a:spLocks noGrp="1"/>
          </p:cNvSpPr>
          <p:nvPr>
            <p:ph type="sldNum" sz="quarter" idx="12"/>
          </p:nvPr>
        </p:nvSpPr>
        <p:spPr/>
        <p:txBody>
          <a:bodyPr/>
          <a:lstStyle/>
          <a:p>
            <a:fld id="{3E994474-CE52-4318-AC7D-6FB8C33F0BB7}" type="slidenum">
              <a:rPr lang="en-GB" smtClean="0"/>
              <a:t>‹#›</a:t>
            </a:fld>
            <a:endParaRPr lang="en-GB"/>
          </a:p>
        </p:txBody>
      </p:sp>
    </p:spTree>
    <p:extLst>
      <p:ext uri="{BB962C8B-B14F-4D97-AF65-F5344CB8AC3E}">
        <p14:creationId xmlns:p14="http://schemas.microsoft.com/office/powerpoint/2010/main" val="4314287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7CC66C7-8DB1-7C5E-DAC2-0872F7E2F98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548683B-ACCC-2858-C960-486692D373C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01FF459-1EED-1C09-5AE3-C3FC5473834E}"/>
              </a:ext>
            </a:extLst>
          </p:cNvPr>
          <p:cNvSpPr>
            <a:spLocks noGrp="1"/>
          </p:cNvSpPr>
          <p:nvPr>
            <p:ph type="dt" sz="half" idx="10"/>
          </p:nvPr>
        </p:nvSpPr>
        <p:spPr/>
        <p:txBody>
          <a:bodyPr/>
          <a:lstStyle/>
          <a:p>
            <a:fld id="{7160A8C8-B2A5-44AF-AAC0-EB4624EB8916}" type="datetimeFigureOut">
              <a:rPr lang="en-GB" smtClean="0"/>
              <a:t>06/02/2025</a:t>
            </a:fld>
            <a:endParaRPr lang="en-GB"/>
          </a:p>
        </p:txBody>
      </p:sp>
      <p:sp>
        <p:nvSpPr>
          <p:cNvPr id="5" name="Footer Placeholder 4">
            <a:extLst>
              <a:ext uri="{FF2B5EF4-FFF2-40B4-BE49-F238E27FC236}">
                <a16:creationId xmlns:a16="http://schemas.microsoft.com/office/drawing/2014/main" id="{35C40E3C-E97B-2F5A-98F3-E12E92E46E0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7E3A5E9-95C2-6A52-BBBA-F9C5851A2928}"/>
              </a:ext>
            </a:extLst>
          </p:cNvPr>
          <p:cNvSpPr>
            <a:spLocks noGrp="1"/>
          </p:cNvSpPr>
          <p:nvPr>
            <p:ph type="sldNum" sz="quarter" idx="12"/>
          </p:nvPr>
        </p:nvSpPr>
        <p:spPr/>
        <p:txBody>
          <a:bodyPr/>
          <a:lstStyle/>
          <a:p>
            <a:fld id="{3E994474-CE52-4318-AC7D-6FB8C33F0BB7}" type="slidenum">
              <a:rPr lang="en-GB" smtClean="0"/>
              <a:t>‹#›</a:t>
            </a:fld>
            <a:endParaRPr lang="en-GB"/>
          </a:p>
        </p:txBody>
      </p:sp>
    </p:spTree>
    <p:extLst>
      <p:ext uri="{BB962C8B-B14F-4D97-AF65-F5344CB8AC3E}">
        <p14:creationId xmlns:p14="http://schemas.microsoft.com/office/powerpoint/2010/main" val="17051951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10D5AA-4D23-8D38-1043-8B05F41E0B3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8E5EBCE-2253-944C-56AA-1ADAC7144BE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9ED9A3A-DA58-E891-60D3-A431B806190E}"/>
              </a:ext>
            </a:extLst>
          </p:cNvPr>
          <p:cNvSpPr>
            <a:spLocks noGrp="1"/>
          </p:cNvSpPr>
          <p:nvPr>
            <p:ph type="dt" sz="half" idx="10"/>
          </p:nvPr>
        </p:nvSpPr>
        <p:spPr/>
        <p:txBody>
          <a:bodyPr/>
          <a:lstStyle/>
          <a:p>
            <a:fld id="{23365292-3E75-46CF-96F3-32ECD080FCFE}" type="datetimeFigureOut">
              <a:rPr lang="en-GB" smtClean="0"/>
              <a:t>06/02/2025</a:t>
            </a:fld>
            <a:endParaRPr lang="en-GB"/>
          </a:p>
        </p:txBody>
      </p:sp>
      <p:sp>
        <p:nvSpPr>
          <p:cNvPr id="5" name="Footer Placeholder 4">
            <a:extLst>
              <a:ext uri="{FF2B5EF4-FFF2-40B4-BE49-F238E27FC236}">
                <a16:creationId xmlns:a16="http://schemas.microsoft.com/office/drawing/2014/main" id="{16E2EF62-9DA8-850C-7819-6998EE01B0B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3EDDCA-2BA3-67D7-35E2-5ED98DF30A30}"/>
              </a:ext>
            </a:extLst>
          </p:cNvPr>
          <p:cNvSpPr>
            <a:spLocks noGrp="1"/>
          </p:cNvSpPr>
          <p:nvPr>
            <p:ph type="sldNum" sz="quarter" idx="12"/>
          </p:nvPr>
        </p:nvSpPr>
        <p:spPr/>
        <p:txBody>
          <a:bodyPr/>
          <a:lstStyle/>
          <a:p>
            <a:fld id="{410F1D31-29EC-46AE-A546-87AE0182EB69}" type="slidenum">
              <a:rPr lang="en-GB" smtClean="0"/>
              <a:t>‹#›</a:t>
            </a:fld>
            <a:endParaRPr lang="en-GB"/>
          </a:p>
        </p:txBody>
      </p:sp>
    </p:spTree>
    <p:extLst>
      <p:ext uri="{BB962C8B-B14F-4D97-AF65-F5344CB8AC3E}">
        <p14:creationId xmlns:p14="http://schemas.microsoft.com/office/powerpoint/2010/main" val="32784956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E503AAE-6D9B-D0D6-0CF3-FA95C548E3C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A666CE5-1F6F-D052-671D-53D0A0035A4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B385989-D766-CDC6-3C23-E75F6C1F484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160A8C8-B2A5-44AF-AAC0-EB4624EB8916}" type="datetimeFigureOut">
              <a:rPr lang="en-GB" smtClean="0"/>
              <a:t>06/02/2025</a:t>
            </a:fld>
            <a:endParaRPr lang="en-GB"/>
          </a:p>
        </p:txBody>
      </p:sp>
      <p:sp>
        <p:nvSpPr>
          <p:cNvPr id="5" name="Footer Placeholder 4">
            <a:extLst>
              <a:ext uri="{FF2B5EF4-FFF2-40B4-BE49-F238E27FC236}">
                <a16:creationId xmlns:a16="http://schemas.microsoft.com/office/drawing/2014/main" id="{DCFCA151-D544-F94D-DA87-80586E7B68C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8B663C2-99D2-23AA-23D0-1685B5F492A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E994474-CE52-4318-AC7D-6FB8C33F0BB7}" type="slidenum">
              <a:rPr lang="en-GB" smtClean="0"/>
              <a:t>‹#›</a:t>
            </a:fld>
            <a:endParaRPr lang="en-GB"/>
          </a:p>
        </p:txBody>
      </p:sp>
    </p:spTree>
    <p:extLst>
      <p:ext uri="{BB962C8B-B14F-4D97-AF65-F5344CB8AC3E}">
        <p14:creationId xmlns:p14="http://schemas.microsoft.com/office/powerpoint/2010/main" val="3075632411"/>
      </p:ext>
    </p:extLst>
  </p:cSld>
  <p:clrMap bg1="lt1" tx1="dk1" bg2="lt2" tx2="dk2" accent1="accent1" accent2="accent2" accent3="accent3" accent4="accent4" accent5="accent5" accent6="accent6" hlink="hlink" folHlink="folHlink"/>
  <p:sldLayoutIdLst>
    <p:sldLayoutId id="2147483649" r:id="rId1"/>
    <p:sldLayoutId id="2147483661"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EC0621E-A619-BE1C-D835-FC00DA8E414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4F70D4D-8D64-E793-112D-142FE5F1A5E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8AA413-7BD4-042D-C938-BF57FCCC41B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3365292-3E75-46CF-96F3-32ECD080FCFE}" type="datetimeFigureOut">
              <a:rPr lang="en-GB" smtClean="0"/>
              <a:t>06/02/2025</a:t>
            </a:fld>
            <a:endParaRPr lang="en-GB"/>
          </a:p>
        </p:txBody>
      </p:sp>
      <p:sp>
        <p:nvSpPr>
          <p:cNvPr id="5" name="Footer Placeholder 4">
            <a:extLst>
              <a:ext uri="{FF2B5EF4-FFF2-40B4-BE49-F238E27FC236}">
                <a16:creationId xmlns:a16="http://schemas.microsoft.com/office/drawing/2014/main" id="{3517846A-C201-C880-A79B-51D4EF10A1A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D792B59-B221-DD3B-74AF-4F6CAE9C943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10F1D31-29EC-46AE-A546-87AE0182EB69}" type="slidenum">
              <a:rPr lang="en-GB" smtClean="0"/>
              <a:t>‹#›</a:t>
            </a:fld>
            <a:endParaRPr lang="en-GB"/>
          </a:p>
        </p:txBody>
      </p:sp>
    </p:spTree>
    <p:extLst>
      <p:ext uri="{BB962C8B-B14F-4D97-AF65-F5344CB8AC3E}">
        <p14:creationId xmlns:p14="http://schemas.microsoft.com/office/powerpoint/2010/main" val="3236847006"/>
      </p:ext>
    </p:extLst>
  </p:cSld>
  <p:clrMap bg1="lt1" tx1="dk1" bg2="lt2" tx2="dk2" accent1="accent1" accent2="accent2" accent3="accent3" accent4="accent4" accent5="accent5" accent6="accent6" hlink="hlink" folHlink="folHlink"/>
  <p:sldLayoutIdLst>
    <p:sldLayoutId id="214748365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slideLayout" Target="../slideLayouts/slideLayout2.xml"/><Relationship Id="rId1" Type="http://schemas.openxmlformats.org/officeDocument/2006/relationships/video" Target="https://www.youtube.com/embed/inWWhr5tnEA?feature=oembed"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2.jpeg"/><Relationship Id="rId7" Type="http://schemas.openxmlformats.org/officeDocument/2006/relationships/diagramColors" Target="../diagrams/colors1.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0.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2.xml"/><Relationship Id="rId1" Type="http://schemas.openxmlformats.org/officeDocument/2006/relationships/video" Target="https://www.youtube.com/embed/2IYa46yBzkU?feature=oembed" TargetMode="External"/><Relationship Id="rId4" Type="http://schemas.openxmlformats.org/officeDocument/2006/relationships/image" Target="../media/image25.jpeg"/></Relationships>
</file>

<file path=ppt/slides/_rels/slide3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6.xml"/><Relationship Id="rId1" Type="http://schemas.openxmlformats.org/officeDocument/2006/relationships/slideLayout" Target="../slideLayouts/slideLayout7.xml"/><Relationship Id="rId4" Type="http://schemas.openxmlformats.org/officeDocument/2006/relationships/image" Target="../media/image28.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1"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223" name="Rectangle 222">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8DA85B-19D2-0F90-BC8F-A66720101067}"/>
              </a:ext>
            </a:extLst>
          </p:cNvPr>
          <p:cNvSpPr>
            <a:spLocks noGrp="1"/>
          </p:cNvSpPr>
          <p:nvPr>
            <p:ph type="title"/>
          </p:nvPr>
        </p:nvSpPr>
        <p:spPr>
          <a:xfrm>
            <a:off x="761803" y="350196"/>
            <a:ext cx="4646904" cy="1624520"/>
          </a:xfrm>
        </p:spPr>
        <p:txBody>
          <a:bodyPr anchor="ctr">
            <a:normAutofit fontScale="90000"/>
          </a:bodyPr>
          <a:lstStyle/>
          <a:p>
            <a:br>
              <a:rPr lang="en-GB" sz="3700" b="1" dirty="0"/>
            </a:br>
            <a:r>
              <a:rPr lang="en-GB" sz="3700" b="1" dirty="0"/>
              <a:t>Recap: Week 4</a:t>
            </a:r>
            <a:br>
              <a:rPr lang="en-GB" sz="3700" b="1" dirty="0"/>
            </a:br>
            <a:r>
              <a:rPr lang="en-GB" sz="1800" dirty="0">
                <a:effectLst/>
                <a:latin typeface="Arial" panose="020B0604020202020204" pitchFamily="34" charset="0"/>
                <a:ea typeface="Times New Roman" panose="02020603050405020304" pitchFamily="18" charset="0"/>
              </a:rPr>
              <a:t>Data Analysis &amp; Business Intelligence</a:t>
            </a:r>
            <a:br>
              <a:rPr lang="en-GB" sz="1800" dirty="0">
                <a:effectLst/>
                <a:latin typeface="Times New Roman" panose="02020603050405020304" pitchFamily="18" charset="0"/>
                <a:ea typeface="Times New Roman" panose="02020603050405020304" pitchFamily="18" charset="0"/>
              </a:rPr>
            </a:br>
            <a:r>
              <a:rPr lang="en-GB" sz="3700" b="1" dirty="0"/>
              <a:t> </a:t>
            </a:r>
          </a:p>
        </p:txBody>
      </p:sp>
      <p:sp>
        <p:nvSpPr>
          <p:cNvPr id="3" name="Content Placeholder 2">
            <a:extLst>
              <a:ext uri="{FF2B5EF4-FFF2-40B4-BE49-F238E27FC236}">
                <a16:creationId xmlns:a16="http://schemas.microsoft.com/office/drawing/2014/main" id="{1C17E0B7-87A9-AD6C-6FDD-2D4E4E5E9C18}"/>
              </a:ext>
            </a:extLst>
          </p:cNvPr>
          <p:cNvSpPr>
            <a:spLocks noGrp="1"/>
          </p:cNvSpPr>
          <p:nvPr>
            <p:ph idx="1"/>
          </p:nvPr>
        </p:nvSpPr>
        <p:spPr>
          <a:xfrm>
            <a:off x="761802" y="2743200"/>
            <a:ext cx="4646905" cy="3613149"/>
          </a:xfrm>
        </p:spPr>
        <p:txBody>
          <a:bodyPr anchor="ctr">
            <a:normAutofit/>
          </a:bodyPr>
          <a:lstStyle/>
          <a:p>
            <a:pPr marL="0" indent="0" rtl="0" fontAlgn="base">
              <a:buNone/>
            </a:pPr>
            <a:endParaRPr lang="en-GB" sz="2000" b="0" i="0" dirty="0">
              <a:effectLst/>
              <a:latin typeface="Segoe UI" panose="020B0502040204020203" pitchFamily="34" charset="0"/>
            </a:endParaRPr>
          </a:p>
          <a:p>
            <a:r>
              <a:rPr lang="en-GB" sz="1800" dirty="0"/>
              <a:t>Business intelligence is about looking back. Data that you have captured already to develop an understanding. From a business perspective, this is the reports we publish, the financials etc…</a:t>
            </a:r>
          </a:p>
          <a:p>
            <a:endParaRPr lang="en-GB" sz="1800" dirty="0"/>
          </a:p>
          <a:p>
            <a:r>
              <a:rPr lang="en-GB" sz="1800" dirty="0"/>
              <a:t>Data analysis is then about how we use data to predict and plan, allowing us to budget and forecast. To schedule to pre plan.</a:t>
            </a:r>
          </a:p>
          <a:p>
            <a:pPr marL="0" indent="0">
              <a:buNone/>
            </a:pPr>
            <a:endParaRPr lang="en-GB" sz="2000" dirty="0"/>
          </a:p>
        </p:txBody>
      </p:sp>
      <p:pic>
        <p:nvPicPr>
          <p:cNvPr id="22" name="Picture 21" descr="Glasses on top of a book">
            <a:extLst>
              <a:ext uri="{FF2B5EF4-FFF2-40B4-BE49-F238E27FC236}">
                <a16:creationId xmlns:a16="http://schemas.microsoft.com/office/drawing/2014/main" id="{CDF922BD-0D3D-D686-397A-1A6A03AA8907}"/>
              </a:ext>
            </a:extLst>
          </p:cNvPr>
          <p:cNvPicPr>
            <a:picLocks noChangeAspect="1"/>
          </p:cNvPicPr>
          <p:nvPr/>
        </p:nvPicPr>
        <p:blipFill rotWithShape="1">
          <a:blip r:embed="rId3"/>
          <a:srcRect l="7857" r="33188" b="-1"/>
          <a:stretch/>
        </p:blipFill>
        <p:spPr>
          <a:xfrm>
            <a:off x="6096000" y="1"/>
            <a:ext cx="6102825" cy="6858000"/>
          </a:xfrm>
          <a:prstGeom prst="rect">
            <a:avLst/>
          </a:prstGeom>
        </p:spPr>
      </p:pic>
    </p:spTree>
    <p:extLst>
      <p:ext uri="{BB962C8B-B14F-4D97-AF65-F5344CB8AC3E}">
        <p14:creationId xmlns:p14="http://schemas.microsoft.com/office/powerpoint/2010/main" val="3114668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7E941-A541-E5FC-ADB1-56E884C12AE1}"/>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9515B711-57ED-4650-EEDF-D2C9D3C625C7}"/>
              </a:ext>
            </a:extLst>
          </p:cNvPr>
          <p:cNvSpPr>
            <a:spLocks noGrp="1"/>
          </p:cNvSpPr>
          <p:nvPr>
            <p:ph type="subTitle" idx="1"/>
          </p:nvPr>
        </p:nvSpPr>
        <p:spPr/>
        <p:txBody>
          <a:bodyPr/>
          <a:lstStyle/>
          <a:p>
            <a:endParaRPr lang="en-GB"/>
          </a:p>
        </p:txBody>
      </p:sp>
      <p:pic>
        <p:nvPicPr>
          <p:cNvPr id="5" name="Picture 4" descr="Background pattern&#10;&#10;Description automatically generated">
            <a:extLst>
              <a:ext uri="{FF2B5EF4-FFF2-40B4-BE49-F238E27FC236}">
                <a16:creationId xmlns:a16="http://schemas.microsoft.com/office/drawing/2014/main" id="{452499EB-0C41-C44C-43B9-90373331186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1257237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039E1E3-EAD1-4023-CFDD-AC5F623C3FEF}"/>
              </a:ext>
            </a:extLst>
          </p:cNvPr>
          <p:cNvSpPr>
            <a:spLocks noGrp="1"/>
          </p:cNvSpPr>
          <p:nvPr>
            <p:ph type="title"/>
          </p:nvPr>
        </p:nvSpPr>
        <p:spPr>
          <a:xfrm>
            <a:off x="6234865" y="568517"/>
            <a:ext cx="5248221" cy="1067209"/>
          </a:xfrm>
        </p:spPr>
        <p:txBody>
          <a:bodyPr>
            <a:normAutofit/>
          </a:bodyPr>
          <a:lstStyle/>
          <a:p>
            <a:r>
              <a:rPr lang="en-GB" b="1">
                <a:solidFill>
                  <a:schemeClr val="bg1"/>
                </a:solidFill>
              </a:rPr>
              <a:t>Learning Outcomes…</a:t>
            </a:r>
          </a:p>
        </p:txBody>
      </p:sp>
      <p:pic>
        <p:nvPicPr>
          <p:cNvPr id="5" name="Picture 4" descr="Many question marks on black background">
            <a:extLst>
              <a:ext uri="{FF2B5EF4-FFF2-40B4-BE49-F238E27FC236}">
                <a16:creationId xmlns:a16="http://schemas.microsoft.com/office/drawing/2014/main" id="{D69443CA-8818-BCE1-783E-F70CB86CD93B}"/>
              </a:ext>
            </a:extLst>
          </p:cNvPr>
          <p:cNvPicPr>
            <a:picLocks noChangeAspect="1"/>
          </p:cNvPicPr>
          <p:nvPr/>
        </p:nvPicPr>
        <p:blipFill rotWithShape="1">
          <a:blip r:embed="rId2"/>
          <a:srcRect l="39001" r="-3" b="-3"/>
          <a:stretch/>
        </p:blipFill>
        <p:spPr>
          <a:xfrm>
            <a:off x="739959" y="1095407"/>
            <a:ext cx="4754947" cy="4754947"/>
          </a:xfrm>
          <a:custGeom>
            <a:avLst/>
            <a:gdLst/>
            <a:ahLst/>
            <a:cxnLst/>
            <a:rect l="l" t="t" r="r" b="b"/>
            <a:pathLst>
              <a:path w="2388070" h="2388070">
                <a:moveTo>
                  <a:pt x="1194035" y="0"/>
                </a:moveTo>
                <a:cubicBezTo>
                  <a:pt x="1853482" y="0"/>
                  <a:pt x="2388070" y="534588"/>
                  <a:pt x="2388070" y="1194035"/>
                </a:cubicBezTo>
                <a:cubicBezTo>
                  <a:pt x="2388070" y="1853482"/>
                  <a:pt x="1853482" y="2388070"/>
                  <a:pt x="1194035" y="2388070"/>
                </a:cubicBezTo>
                <a:cubicBezTo>
                  <a:pt x="534588" y="2388070"/>
                  <a:pt x="0" y="1853482"/>
                  <a:pt x="0" y="1194035"/>
                </a:cubicBezTo>
                <a:cubicBezTo>
                  <a:pt x="0" y="534588"/>
                  <a:pt x="534588" y="0"/>
                  <a:pt x="1194035" y="0"/>
                </a:cubicBezTo>
                <a:close/>
              </a:path>
            </a:pathLst>
          </a:custGeom>
          <a:ln w="28575">
            <a:noFill/>
          </a:ln>
        </p:spPr>
      </p:pic>
      <p:grpSp>
        <p:nvGrpSpPr>
          <p:cNvPr id="18" name="Group 17">
            <a:extLst>
              <a:ext uri="{FF2B5EF4-FFF2-40B4-BE49-F238E27FC236}">
                <a16:creationId xmlns:a16="http://schemas.microsoft.com/office/drawing/2014/main" id="{B894EFA8-F425-4D19-A94B-445388B31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9" name="Freeform: Shape 18">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20" name="Freeform: Shape 19">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3" name="Content Placeholder 2">
            <a:extLst>
              <a:ext uri="{FF2B5EF4-FFF2-40B4-BE49-F238E27FC236}">
                <a16:creationId xmlns:a16="http://schemas.microsoft.com/office/drawing/2014/main" id="{EBFD969C-4A7E-1DFF-C3B6-CC0F66019877}"/>
              </a:ext>
            </a:extLst>
          </p:cNvPr>
          <p:cNvSpPr>
            <a:spLocks noGrp="1"/>
          </p:cNvSpPr>
          <p:nvPr>
            <p:ph idx="1"/>
          </p:nvPr>
        </p:nvSpPr>
        <p:spPr>
          <a:xfrm>
            <a:off x="6234868" y="1820369"/>
            <a:ext cx="5217173" cy="4351338"/>
          </a:xfrm>
        </p:spPr>
        <p:txBody>
          <a:bodyPr>
            <a:normAutofit/>
          </a:bodyPr>
          <a:lstStyle/>
          <a:p>
            <a:pPr marL="0" indent="0" fontAlgn="base">
              <a:buNone/>
            </a:pPr>
            <a:r>
              <a:rPr lang="en-GB" dirty="0">
                <a:solidFill>
                  <a:schemeClr val="bg1"/>
                </a:solidFill>
              </a:rPr>
              <a:t>On completion of this session, you will be able to d</a:t>
            </a:r>
            <a:r>
              <a:rPr lang="en-GB" b="0" i="0" dirty="0">
                <a:solidFill>
                  <a:schemeClr val="bg1"/>
                </a:solidFill>
                <a:effectLst/>
                <a:latin typeface="WordVisi_MSFontService"/>
              </a:rPr>
              <a:t>emonstrate an awareness of:</a:t>
            </a:r>
          </a:p>
          <a:p>
            <a:pPr fontAlgn="base">
              <a:buFont typeface="Wingdings" panose="05000000000000000000" pitchFamily="2" charset="2"/>
              <a:buChar char="Ø"/>
            </a:pPr>
            <a:r>
              <a:rPr lang="en-GB" dirty="0">
                <a:solidFill>
                  <a:schemeClr val="bg1"/>
                </a:solidFill>
                <a:latin typeface="WordVisi_MSFontService"/>
              </a:rPr>
              <a:t>Some of</a:t>
            </a:r>
            <a:r>
              <a:rPr lang="en-GB" b="0" i="0" dirty="0">
                <a:solidFill>
                  <a:schemeClr val="bg1"/>
                </a:solidFill>
                <a:effectLst/>
                <a:latin typeface="WordVisi_MSFontService"/>
              </a:rPr>
              <a:t> the issues concerning</a:t>
            </a:r>
            <a:r>
              <a:rPr lang="en-GB" dirty="0">
                <a:solidFill>
                  <a:schemeClr val="bg1"/>
                </a:solidFill>
              </a:rPr>
              <a:t> digital ethics</a:t>
            </a:r>
          </a:p>
          <a:p>
            <a:pPr fontAlgn="base">
              <a:buFont typeface="Wingdings" panose="05000000000000000000" pitchFamily="2" charset="2"/>
              <a:buChar char="Ø"/>
            </a:pPr>
            <a:r>
              <a:rPr lang="en-GB" dirty="0">
                <a:solidFill>
                  <a:schemeClr val="bg1"/>
                </a:solidFill>
              </a:rPr>
              <a:t>The pros and cons of large language models such as ChatGPT</a:t>
            </a:r>
            <a:endParaRPr lang="en-GB" b="0" i="0" dirty="0">
              <a:solidFill>
                <a:schemeClr val="bg1"/>
              </a:solidFill>
              <a:effectLst/>
              <a:latin typeface="Calibri" panose="020F0502020204030204" pitchFamily="34" charset="0"/>
            </a:endParaRPr>
          </a:p>
          <a:p>
            <a:pPr marL="0" indent="0" rtl="0" fontAlgn="base">
              <a:buNone/>
            </a:pPr>
            <a:endParaRPr lang="en-GB" b="0" i="0" dirty="0">
              <a:solidFill>
                <a:schemeClr val="bg1"/>
              </a:solidFill>
              <a:effectLst/>
              <a:latin typeface="Segoe UI" panose="020B0502040204020203" pitchFamily="34" charset="0"/>
            </a:endParaRPr>
          </a:p>
          <a:p>
            <a:endParaRPr lang="en-GB" dirty="0">
              <a:solidFill>
                <a:schemeClr val="bg1"/>
              </a:solidFill>
            </a:endParaRPr>
          </a:p>
        </p:txBody>
      </p:sp>
      <p:grpSp>
        <p:nvGrpSpPr>
          <p:cNvPr id="22"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23" name="Freeform: Shape 22">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32665337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A5F6312-241E-BDA6-8F19-45607EBD75AB}"/>
              </a:ext>
            </a:extLst>
          </p:cNvPr>
          <p:cNvSpPr>
            <a:spLocks noGrp="1"/>
          </p:cNvSpPr>
          <p:nvPr>
            <p:ph type="title"/>
          </p:nvPr>
        </p:nvSpPr>
        <p:spPr>
          <a:xfrm>
            <a:off x="5956784" y="396117"/>
            <a:ext cx="5217172" cy="1158857"/>
          </a:xfrm>
        </p:spPr>
        <p:txBody>
          <a:bodyPr anchor="b">
            <a:normAutofit/>
          </a:bodyPr>
          <a:lstStyle/>
          <a:p>
            <a:r>
              <a:rPr lang="en-GB" b="1">
                <a:solidFill>
                  <a:schemeClr val="bg1"/>
                </a:solidFill>
              </a:rPr>
              <a:t>It’s Definition Time!</a:t>
            </a:r>
          </a:p>
        </p:txBody>
      </p:sp>
      <p:grpSp>
        <p:nvGrpSpPr>
          <p:cNvPr id="19" name="Graphic 38">
            <a:extLst>
              <a:ext uri="{FF2B5EF4-FFF2-40B4-BE49-F238E27FC236}">
                <a16:creationId xmlns:a16="http://schemas.microsoft.com/office/drawing/2014/main" id="{35C37387-FC74-4DFB-841A-B7688148CD0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96583" y="795582"/>
            <a:ext cx="1910252" cy="709660"/>
            <a:chOff x="2267504" y="2540250"/>
            <a:chExt cx="1990951" cy="739640"/>
          </a:xfrm>
          <a:solidFill>
            <a:schemeClr val="bg1"/>
          </a:solidFill>
        </p:grpSpPr>
        <p:sp>
          <p:nvSpPr>
            <p:cNvPr id="20" name="Freeform: Shape 19">
              <a:extLst>
                <a:ext uri="{FF2B5EF4-FFF2-40B4-BE49-F238E27FC236}">
                  <a16:creationId xmlns:a16="http://schemas.microsoft.com/office/drawing/2014/main" id="{42D8A01F-F541-4FE1-9384-7A5B686AE9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21" name="Freeform: Shape 20">
              <a:extLst>
                <a:ext uri="{FF2B5EF4-FFF2-40B4-BE49-F238E27FC236}">
                  <a16:creationId xmlns:a16="http://schemas.microsoft.com/office/drawing/2014/main" id="{7067F35E-69E0-4628-B498-7058AF51FB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23" name="Oval 22">
            <a:extLst>
              <a:ext uri="{FF2B5EF4-FFF2-40B4-BE49-F238E27FC236}">
                <a16:creationId xmlns:a16="http://schemas.microsoft.com/office/drawing/2014/main" id="{D9FE21DE-050D-4E27-A007-AAE4EF842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59" y="3491269"/>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5" name="Oval 24">
            <a:extLst>
              <a:ext uri="{FF2B5EF4-FFF2-40B4-BE49-F238E27FC236}">
                <a16:creationId xmlns:a16="http://schemas.microsoft.com/office/drawing/2014/main" id="{77EF10EC-D135-4F55-A642-AFA283DD96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59" y="3491269"/>
            <a:ext cx="365021" cy="36502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pic>
        <p:nvPicPr>
          <p:cNvPr id="5" name="Picture 4" descr="Person working with laptop and notepad">
            <a:extLst>
              <a:ext uri="{FF2B5EF4-FFF2-40B4-BE49-F238E27FC236}">
                <a16:creationId xmlns:a16="http://schemas.microsoft.com/office/drawing/2014/main" id="{8584F6A6-79D4-499E-F732-FADB502A2B1C}"/>
              </a:ext>
            </a:extLst>
          </p:cNvPr>
          <p:cNvPicPr>
            <a:picLocks noChangeAspect="1"/>
          </p:cNvPicPr>
          <p:nvPr/>
        </p:nvPicPr>
        <p:blipFill rotWithShape="1">
          <a:blip r:embed="rId3">
            <a:extLst>
              <a:ext uri="{28A0092B-C50C-407E-A947-70E740481C1C}">
                <a14:useLocalDpi xmlns:a14="http://schemas.microsoft.com/office/drawing/2010/main" val="0"/>
              </a:ext>
            </a:extLst>
          </a:blip>
          <a:srcRect l="10705" r="15539" b="1"/>
          <a:stretch/>
        </p:blipFill>
        <p:spPr>
          <a:xfrm>
            <a:off x="1526293" y="1554974"/>
            <a:ext cx="3555043" cy="3217333"/>
          </a:xfrm>
          <a:prstGeom prst="rect">
            <a:avLst/>
          </a:prstGeom>
        </p:spPr>
      </p:pic>
      <p:grpSp>
        <p:nvGrpSpPr>
          <p:cNvPr id="27" name="Graphic 4">
            <a:extLst>
              <a:ext uri="{FF2B5EF4-FFF2-40B4-BE49-F238E27FC236}">
                <a16:creationId xmlns:a16="http://schemas.microsoft.com/office/drawing/2014/main" id="{8546F01E-28C6-4D97-ACC0-50485CD546E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973770" y="4637983"/>
            <a:ext cx="975169" cy="975171"/>
            <a:chOff x="5829300" y="3162300"/>
            <a:chExt cx="532256" cy="532257"/>
          </a:xfrm>
          <a:solidFill>
            <a:schemeClr val="bg1"/>
          </a:solidFill>
        </p:grpSpPr>
        <p:sp>
          <p:nvSpPr>
            <p:cNvPr id="28" name="Freeform: Shape 27">
              <a:extLst>
                <a:ext uri="{FF2B5EF4-FFF2-40B4-BE49-F238E27FC236}">
                  <a16:creationId xmlns:a16="http://schemas.microsoft.com/office/drawing/2014/main" id="{EB0908F7-1F79-4980-843B-7010EE8E8C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73653996-A332-4C70-839A-B246E0543A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99F15CE8-59C3-4EB5-9C7C-4BAAC5F7D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F61B38B2-7390-4304-A200-E656AE0896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DA0DCEB4-FD1D-4E15-A000-1A9CB77DA3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EDCE85A3-7077-4FEE-B140-C20B1A2305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C4748CC5-5652-4C4F-A5CE-41DA8383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047D79CB-5BE7-49A3-8C81-100690235C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2F449AC0-C0F3-4D2F-9134-78DDFD1B2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47A8DFB0-41C7-4703-BCC0-9022659112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B1A0CFB7-B9CE-4B04-92B5-FE295DFEB1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E7344B6F-954A-49BE-B5E9-19A09DC6B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F263CDF5-777C-406D-B2B2-0FF351D11F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sp>
        <p:nvSpPr>
          <p:cNvPr id="3" name="Content Placeholder 2">
            <a:extLst>
              <a:ext uri="{FF2B5EF4-FFF2-40B4-BE49-F238E27FC236}">
                <a16:creationId xmlns:a16="http://schemas.microsoft.com/office/drawing/2014/main" id="{6AF3C002-B1CE-A86D-4651-A3B3D13E8EB0}"/>
              </a:ext>
            </a:extLst>
          </p:cNvPr>
          <p:cNvSpPr>
            <a:spLocks noGrp="1"/>
          </p:cNvSpPr>
          <p:nvPr>
            <p:ph idx="1"/>
          </p:nvPr>
        </p:nvSpPr>
        <p:spPr>
          <a:xfrm>
            <a:off x="5956783" y="1747592"/>
            <a:ext cx="5217173" cy="4351338"/>
          </a:xfrm>
        </p:spPr>
        <p:txBody>
          <a:bodyPr>
            <a:normAutofit/>
          </a:bodyPr>
          <a:lstStyle/>
          <a:p>
            <a:pPr>
              <a:buFont typeface="Wingdings" panose="05000000000000000000" pitchFamily="2" charset="2"/>
              <a:buChar char="Ø"/>
            </a:pPr>
            <a:r>
              <a:rPr lang="en-GB" sz="2400" dirty="0">
                <a:solidFill>
                  <a:schemeClr val="bg1"/>
                </a:solidFill>
              </a:rPr>
              <a:t>Digital ethics refers to a form of applied ethics where organisations and professionals work with the intent to eliminate and mitigate harmful outcomes that result from their work with digital products and services.</a:t>
            </a:r>
          </a:p>
          <a:p>
            <a:pPr>
              <a:buFont typeface="Wingdings" panose="05000000000000000000" pitchFamily="2" charset="2"/>
              <a:buChar char="Ø"/>
            </a:pPr>
            <a:endParaRPr lang="en-GB" sz="2400" b="0" i="0" dirty="0">
              <a:solidFill>
                <a:schemeClr val="bg1"/>
              </a:solidFill>
              <a:effectLst/>
            </a:endParaRPr>
          </a:p>
          <a:p>
            <a:pPr>
              <a:buFont typeface="Wingdings" panose="05000000000000000000" pitchFamily="2" charset="2"/>
              <a:buChar char="Ø"/>
            </a:pPr>
            <a:r>
              <a:rPr lang="en-GB" sz="2400" dirty="0">
                <a:solidFill>
                  <a:schemeClr val="bg1"/>
                </a:solidFill>
              </a:rPr>
              <a:t>For further reading, please feel free to click on the </a:t>
            </a:r>
            <a:r>
              <a:rPr lang="en-GB" sz="2400" dirty="0" err="1">
                <a:solidFill>
                  <a:schemeClr val="bg1"/>
                </a:solidFill>
              </a:rPr>
              <a:t>link:https</a:t>
            </a:r>
            <a:r>
              <a:rPr lang="en-GB" sz="2400" dirty="0">
                <a:solidFill>
                  <a:schemeClr val="bg1"/>
                </a:solidFill>
              </a:rPr>
              <a:t>://www.bcs.org/articles-opinion-and-research/practical-digital-ethics/</a:t>
            </a:r>
          </a:p>
        </p:txBody>
      </p:sp>
    </p:spTree>
    <p:extLst>
      <p:ext uri="{BB962C8B-B14F-4D97-AF65-F5344CB8AC3E}">
        <p14:creationId xmlns:p14="http://schemas.microsoft.com/office/powerpoint/2010/main" val="15303448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7E941-A541-E5FC-ADB1-56E884C12AE1}"/>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9515B711-57ED-4650-EEDF-D2C9D3C625C7}"/>
              </a:ext>
            </a:extLst>
          </p:cNvPr>
          <p:cNvSpPr>
            <a:spLocks noGrp="1"/>
          </p:cNvSpPr>
          <p:nvPr>
            <p:ph type="subTitle" idx="1"/>
          </p:nvPr>
        </p:nvSpPr>
        <p:spPr/>
        <p:txBody>
          <a:bodyPr/>
          <a:lstStyle/>
          <a:p>
            <a:endParaRPr lang="en-GB"/>
          </a:p>
        </p:txBody>
      </p:sp>
      <p:pic>
        <p:nvPicPr>
          <p:cNvPr id="5" name="Picture 4" descr="Text&#10;&#10;Description automatically generated">
            <a:extLst>
              <a:ext uri="{FF2B5EF4-FFF2-40B4-BE49-F238E27FC236}">
                <a16:creationId xmlns:a16="http://schemas.microsoft.com/office/drawing/2014/main" id="{942C1DEA-7CFF-1F41-BF0A-9E91EE31370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3879844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E2E75C-F431-B7E6-EBF0-A4E1C663FAE3}"/>
              </a:ext>
            </a:extLst>
          </p:cNvPr>
          <p:cNvSpPr>
            <a:spLocks noGrp="1"/>
          </p:cNvSpPr>
          <p:nvPr>
            <p:ph type="title"/>
          </p:nvPr>
        </p:nvSpPr>
        <p:spPr>
          <a:xfrm>
            <a:off x="1102368" y="1877492"/>
            <a:ext cx="4030132" cy="3215373"/>
          </a:xfrm>
        </p:spPr>
        <p:txBody>
          <a:bodyPr>
            <a:normAutofit/>
          </a:bodyPr>
          <a:lstStyle/>
          <a:p>
            <a:pPr algn="ctr"/>
            <a:r>
              <a:rPr lang="en-GB" b="1">
                <a:solidFill>
                  <a:schemeClr val="bg1"/>
                </a:solidFill>
              </a:rPr>
              <a:t>Data is…</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03CCAD0C-FDE3-655A-B891-FABBC4C5E923}"/>
              </a:ext>
            </a:extLst>
          </p:cNvPr>
          <p:cNvSpPr>
            <a:spLocks noGrp="1"/>
          </p:cNvSpPr>
          <p:nvPr>
            <p:ph idx="1"/>
          </p:nvPr>
        </p:nvSpPr>
        <p:spPr>
          <a:xfrm>
            <a:off x="6234868" y="1130846"/>
            <a:ext cx="5217173" cy="4351338"/>
          </a:xfrm>
        </p:spPr>
        <p:txBody>
          <a:bodyPr>
            <a:normAutofit/>
          </a:bodyPr>
          <a:lstStyle/>
          <a:p>
            <a:endParaRPr lang="en-GB" dirty="0">
              <a:solidFill>
                <a:schemeClr val="bg1"/>
              </a:solidFill>
            </a:endParaRPr>
          </a:p>
          <a:p>
            <a:pPr marL="0" indent="0">
              <a:buNone/>
            </a:pPr>
            <a:r>
              <a:rPr lang="en-GB" dirty="0">
                <a:solidFill>
                  <a:schemeClr val="bg1"/>
                </a:solidFill>
              </a:rPr>
              <a:t>Information, especially facts or numbers, collected to be examined and considered and used to help decision-making</a:t>
            </a:r>
          </a:p>
          <a:p>
            <a:endParaRPr lang="en-GB" dirty="0">
              <a:solidFill>
                <a:schemeClr val="bg1"/>
              </a:solidFill>
            </a:endParaRP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17911758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623CB6E-3F8B-D674-F02F-25B220303AD0}"/>
              </a:ext>
            </a:extLst>
          </p:cNvPr>
          <p:cNvSpPr>
            <a:spLocks noGrp="1"/>
          </p:cNvSpPr>
          <p:nvPr>
            <p:ph type="title"/>
          </p:nvPr>
        </p:nvSpPr>
        <p:spPr>
          <a:xfrm>
            <a:off x="1102368" y="923293"/>
            <a:ext cx="4030132" cy="4641720"/>
          </a:xfrm>
        </p:spPr>
        <p:txBody>
          <a:bodyPr>
            <a:normAutofit/>
          </a:bodyPr>
          <a:lstStyle/>
          <a:p>
            <a:pPr algn="ctr"/>
            <a:r>
              <a:rPr lang="en-GB" b="1" dirty="0">
                <a:solidFill>
                  <a:schemeClr val="bg1"/>
                </a:solidFill>
              </a:rPr>
              <a:t>Lets explore the GDPR…</a:t>
            </a:r>
            <a:br>
              <a:rPr lang="en-GB" b="1" dirty="0">
                <a:solidFill>
                  <a:schemeClr val="bg1"/>
                </a:solidFill>
              </a:rPr>
            </a:br>
            <a:endParaRPr lang="en-GB" b="1" dirty="0">
              <a:solidFill>
                <a:schemeClr val="bg1"/>
              </a:solidFill>
            </a:endParaRPr>
          </a:p>
        </p:txBody>
      </p:sp>
      <p:sp>
        <p:nvSpPr>
          <p:cNvPr id="10" name="Freeform: Shape 9">
            <a:extLst>
              <a:ext uri="{FF2B5EF4-FFF2-40B4-BE49-F238E27FC236}">
                <a16:creationId xmlns:a16="http://schemas.microsoft.com/office/drawing/2014/main" id="{D0A98BBA-D3EA-45DC-B8A1-9C61397D4C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55862"/>
            <a:ext cx="1170294" cy="274629"/>
          </a:xfrm>
          <a:custGeom>
            <a:avLst/>
            <a:gdLst>
              <a:gd name="connsiteX0" fmla="*/ 453342 w 1170294"/>
              <a:gd name="connsiteY0" fmla="*/ 0 h 274629"/>
              <a:gd name="connsiteX1" fmla="*/ 689085 w 1170294"/>
              <a:gd name="connsiteY1" fmla="*/ 235744 h 274629"/>
              <a:gd name="connsiteX2" fmla="*/ 924829 w 1170294"/>
              <a:gd name="connsiteY2" fmla="*/ 0 h 274629"/>
              <a:gd name="connsiteX3" fmla="*/ 1170294 w 1170294"/>
              <a:gd name="connsiteY3" fmla="*/ 24546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577 h 274629"/>
              <a:gd name="connsiteX11" fmla="*/ 215168 w 1170294"/>
              <a:gd name="connsiteY11" fmla="*/ 23574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5744"/>
                </a:lnTo>
                <a:lnTo>
                  <a:pt x="924829" y="0"/>
                </a:lnTo>
                <a:lnTo>
                  <a:pt x="1170294" y="245465"/>
                </a:lnTo>
                <a:lnTo>
                  <a:pt x="1153282" y="264908"/>
                </a:lnTo>
                <a:lnTo>
                  <a:pt x="924829" y="38885"/>
                </a:lnTo>
                <a:lnTo>
                  <a:pt x="689085" y="274629"/>
                </a:lnTo>
                <a:lnTo>
                  <a:pt x="453342" y="38885"/>
                </a:lnTo>
                <a:lnTo>
                  <a:pt x="215168" y="274629"/>
                </a:lnTo>
                <a:lnTo>
                  <a:pt x="0" y="59462"/>
                </a:lnTo>
                <a:lnTo>
                  <a:pt x="0" y="20577"/>
                </a:lnTo>
                <a:lnTo>
                  <a:pt x="215168" y="235744"/>
                </a:lnTo>
                <a:close/>
              </a:path>
            </a:pathLst>
          </a:cu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12" name="Freeform: Shape 11">
            <a:extLst>
              <a:ext uri="{FF2B5EF4-FFF2-40B4-BE49-F238E27FC236}">
                <a16:creationId xmlns:a16="http://schemas.microsoft.com/office/drawing/2014/main" id="{2E4C95AB-2BD7-4E38-BDD5-1E41F3A9B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90894"/>
            <a:ext cx="1170294" cy="274629"/>
          </a:xfrm>
          <a:custGeom>
            <a:avLst/>
            <a:gdLst>
              <a:gd name="connsiteX0" fmla="*/ 453342 w 1170294"/>
              <a:gd name="connsiteY0" fmla="*/ 0 h 274629"/>
              <a:gd name="connsiteX1" fmla="*/ 689085 w 1170294"/>
              <a:gd name="connsiteY1" fmla="*/ 238174 h 274629"/>
              <a:gd name="connsiteX2" fmla="*/ 924829 w 1170294"/>
              <a:gd name="connsiteY2" fmla="*/ 0 h 274629"/>
              <a:gd name="connsiteX3" fmla="*/ 1170294 w 1170294"/>
              <a:gd name="connsiteY3" fmla="*/ 24789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789 h 274629"/>
              <a:gd name="connsiteX11" fmla="*/ 215168 w 1170294"/>
              <a:gd name="connsiteY11" fmla="*/ 23817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8174"/>
                </a:lnTo>
                <a:lnTo>
                  <a:pt x="924829" y="0"/>
                </a:lnTo>
                <a:lnTo>
                  <a:pt x="1170294" y="247895"/>
                </a:lnTo>
                <a:lnTo>
                  <a:pt x="1153282" y="264908"/>
                </a:lnTo>
                <a:lnTo>
                  <a:pt x="924829" y="38885"/>
                </a:lnTo>
                <a:lnTo>
                  <a:pt x="689085" y="274629"/>
                </a:lnTo>
                <a:lnTo>
                  <a:pt x="453342" y="38885"/>
                </a:lnTo>
                <a:lnTo>
                  <a:pt x="215168" y="274629"/>
                </a:lnTo>
                <a:lnTo>
                  <a:pt x="0" y="59462"/>
                </a:lnTo>
                <a:lnTo>
                  <a:pt x="0" y="20789"/>
                </a:lnTo>
                <a:lnTo>
                  <a:pt x="215168" y="238174"/>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C1E5292-5C31-8370-E57C-83A0DFAF5634}"/>
              </a:ext>
            </a:extLst>
          </p:cNvPr>
          <p:cNvSpPr>
            <a:spLocks noGrp="1"/>
          </p:cNvSpPr>
          <p:nvPr>
            <p:ph idx="1"/>
          </p:nvPr>
        </p:nvSpPr>
        <p:spPr>
          <a:xfrm>
            <a:off x="6175717" y="1130846"/>
            <a:ext cx="5950633" cy="5484924"/>
          </a:xfrm>
        </p:spPr>
        <p:txBody>
          <a:bodyPr>
            <a:normAutofit/>
          </a:bodyPr>
          <a:lstStyle/>
          <a:p>
            <a:endParaRPr lang="en-GB" sz="1500" dirty="0">
              <a:solidFill>
                <a:schemeClr val="bg1"/>
              </a:solidFill>
            </a:endParaRPr>
          </a:p>
          <a:p>
            <a:pPr marL="0" indent="0">
              <a:buNone/>
            </a:pPr>
            <a:r>
              <a:rPr lang="en-GB" sz="2000" dirty="0">
                <a:solidFill>
                  <a:schemeClr val="bg1"/>
                </a:solidFill>
              </a:rPr>
              <a:t>What does GDPR stand for?</a:t>
            </a:r>
          </a:p>
          <a:p>
            <a:endParaRPr lang="en-GB" sz="2000" dirty="0">
              <a:solidFill>
                <a:schemeClr val="bg1"/>
              </a:solidFill>
            </a:endParaRPr>
          </a:p>
          <a:p>
            <a:r>
              <a:rPr lang="en-GB" sz="2000" dirty="0">
                <a:solidFill>
                  <a:schemeClr val="bg1"/>
                </a:solidFill>
              </a:rPr>
              <a:t>The General Data Protection Regulation (GDPR) was adopted by the EU in April 2016 and replaced the EU Data Protection Directive 95/46/EC, becoming enforceable 25th May 2018.  The GDPR introduces new obligations to data processors and data controllers, including those based outside the EU (GDPR associates, 2019).</a:t>
            </a:r>
          </a:p>
          <a:p>
            <a:endParaRPr lang="en-GB" sz="2000" dirty="0">
              <a:solidFill>
                <a:schemeClr val="bg1"/>
              </a:solidFill>
            </a:endParaRPr>
          </a:p>
          <a:p>
            <a:r>
              <a:rPr lang="en-GB" sz="2000" dirty="0">
                <a:solidFill>
                  <a:schemeClr val="bg1"/>
                </a:solidFill>
              </a:rPr>
              <a:t>GDPR, and Data Protection aims to protect individuals' fundamental rights and freedoms, particularly their right to protection of their personal data. The right to one's private life is laid down in the European Convention on Human Rights (ECHR).</a:t>
            </a:r>
          </a:p>
          <a:p>
            <a:endParaRPr lang="en-GB" sz="1500" dirty="0">
              <a:solidFill>
                <a:schemeClr val="bg1"/>
              </a:solidFill>
            </a:endParaRPr>
          </a:p>
        </p:txBody>
      </p:sp>
      <p:grpSp>
        <p:nvGrpSpPr>
          <p:cNvPr id="14" name="Group 13">
            <a:extLst>
              <a:ext uri="{FF2B5EF4-FFF2-40B4-BE49-F238E27FC236}">
                <a16:creationId xmlns:a16="http://schemas.microsoft.com/office/drawing/2014/main" id="{85836128-58DE-4E5A-B27E-DFE747CA0B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1348" y="5364542"/>
            <a:ext cx="1562428" cy="1493465"/>
            <a:chOff x="3121343" y="4864099"/>
            <a:chExt cx="2085971" cy="1993901"/>
          </a:xfrm>
          <a:solidFill>
            <a:schemeClr val="bg1"/>
          </a:solidFill>
        </p:grpSpPr>
        <p:sp>
          <p:nvSpPr>
            <p:cNvPr id="15" name="Freeform: Shape 14">
              <a:extLst>
                <a:ext uri="{FF2B5EF4-FFF2-40B4-BE49-F238E27FC236}">
                  <a16:creationId xmlns:a16="http://schemas.microsoft.com/office/drawing/2014/main" id="{A92DF49A-063A-4F60-BE30-D268264925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38556" y="4981312"/>
              <a:ext cx="442726" cy="44272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6" name="Freeform: Shape 15">
              <a:extLst>
                <a:ext uri="{FF2B5EF4-FFF2-40B4-BE49-F238E27FC236}">
                  <a16:creationId xmlns:a16="http://schemas.microsoft.com/office/drawing/2014/main" id="{70DCBBE0-7DEE-43ED-BEE3-ABB179CFC1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28809" y="4871565"/>
              <a:ext cx="902626" cy="902626"/>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7" name="Freeform: Shape 16">
              <a:extLst>
                <a:ext uri="{FF2B5EF4-FFF2-40B4-BE49-F238E27FC236}">
                  <a16:creationId xmlns:a16="http://schemas.microsoft.com/office/drawing/2014/main" id="{539FE8DF-D1B2-4074-9BDF-C458EA0123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21343" y="4864099"/>
              <a:ext cx="1152732" cy="1152732"/>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8" name="Freeform: Shape 17">
              <a:extLst>
                <a:ext uri="{FF2B5EF4-FFF2-40B4-BE49-F238E27FC236}">
                  <a16:creationId xmlns:a16="http://schemas.microsoft.com/office/drawing/2014/main" id="{61C143B5-6E24-417D-A035-65747A8E9D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52324" y="4894707"/>
              <a:ext cx="1321462" cy="1321838"/>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9" name="Freeform: Shape 18">
              <a:extLst>
                <a:ext uri="{FF2B5EF4-FFF2-40B4-BE49-F238E27FC236}">
                  <a16:creationId xmlns:a16="http://schemas.microsoft.com/office/drawing/2014/main" id="{0331ED8C-8819-4FFB-BF3C-FDA6A90D4B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15037" y="4957793"/>
              <a:ext cx="1428975" cy="1428975"/>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20" name="Freeform: Shape 19">
              <a:extLst>
                <a:ext uri="{FF2B5EF4-FFF2-40B4-BE49-F238E27FC236}">
                  <a16:creationId xmlns:a16="http://schemas.microsoft.com/office/drawing/2014/main" id="{2A39574D-5ECC-4A94-9CB6-646D90DA5A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301642" y="5044398"/>
              <a:ext cx="1490195" cy="1490195"/>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1" name="Freeform: Shape 20">
              <a:extLst>
                <a:ext uri="{FF2B5EF4-FFF2-40B4-BE49-F238E27FC236}">
                  <a16:creationId xmlns:a16="http://schemas.microsoft.com/office/drawing/2014/main" id="{6A73D6F7-977D-4026-8F68-CA63C162C6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09523" y="5152279"/>
              <a:ext cx="1509607" cy="1509607"/>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Freeform: Shape 21">
              <a:extLst>
                <a:ext uri="{FF2B5EF4-FFF2-40B4-BE49-F238E27FC236}">
                  <a16:creationId xmlns:a16="http://schemas.microsoft.com/office/drawing/2014/main" id="{56348370-4FD9-4A99-BB05-944D5B0B0E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538685" y="5279576"/>
              <a:ext cx="1488326" cy="1490192"/>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3" name="Freeform: Shape 22">
              <a:extLst>
                <a:ext uri="{FF2B5EF4-FFF2-40B4-BE49-F238E27FC236}">
                  <a16:creationId xmlns:a16="http://schemas.microsoft.com/office/drawing/2014/main" id="{D1146D46-43DB-4487-A191-0970511C33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83896" y="5426652"/>
              <a:ext cx="1429720" cy="1429720"/>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Freeform: Shape 23">
              <a:extLst>
                <a:ext uri="{FF2B5EF4-FFF2-40B4-BE49-F238E27FC236}">
                  <a16:creationId xmlns:a16="http://schemas.microsoft.com/office/drawing/2014/main" id="{DDA0090F-4FBF-434D-83B1-B274F83A91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01021" y="5597624"/>
              <a:ext cx="1275308" cy="1260376"/>
            </a:xfrm>
            <a:custGeom>
              <a:avLst/>
              <a:gdLst>
                <a:gd name="connsiteX0" fmla="*/ 1260376 w 1275308"/>
                <a:gd name="connsiteY0" fmla="*/ 0 h 1260376"/>
                <a:gd name="connsiteX1" fmla="*/ 1275308 w 1275308"/>
                <a:gd name="connsiteY1" fmla="*/ 52634 h 1260376"/>
                <a:gd name="connsiteX2" fmla="*/ 67566 w 1275308"/>
                <a:gd name="connsiteY2" fmla="*/ 1260376 h 1260376"/>
                <a:gd name="connsiteX3" fmla="*/ 0 w 1275308"/>
                <a:gd name="connsiteY3" fmla="*/ 1260376 h 1260376"/>
              </a:gdLst>
              <a:ahLst/>
              <a:cxnLst>
                <a:cxn ang="0">
                  <a:pos x="connsiteX0" y="connsiteY0"/>
                </a:cxn>
                <a:cxn ang="0">
                  <a:pos x="connsiteX1" y="connsiteY1"/>
                </a:cxn>
                <a:cxn ang="0">
                  <a:pos x="connsiteX2" y="connsiteY2"/>
                </a:cxn>
                <a:cxn ang="0">
                  <a:pos x="connsiteX3" y="connsiteY3"/>
                </a:cxn>
              </a:cxnLst>
              <a:rect l="l" t="t" r="r" b="b"/>
              <a:pathLst>
                <a:path w="1275308" h="1260376">
                  <a:moveTo>
                    <a:pt x="1260376" y="0"/>
                  </a:moveTo>
                  <a:cubicBezTo>
                    <a:pt x="1265977" y="17174"/>
                    <a:pt x="1270829" y="34716"/>
                    <a:pt x="1275308" y="52634"/>
                  </a:cubicBezTo>
                  <a:lnTo>
                    <a:pt x="67566" y="1260376"/>
                  </a:lnTo>
                  <a:lnTo>
                    <a:pt x="0" y="1260376"/>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5" name="Freeform: Shape 24">
              <a:extLst>
                <a:ext uri="{FF2B5EF4-FFF2-40B4-BE49-F238E27FC236}">
                  <a16:creationId xmlns:a16="http://schemas.microsoft.com/office/drawing/2014/main" id="{C8DF6032-C07A-45C6-8A4F-04EF4EDC04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41456" y="5797338"/>
              <a:ext cx="1065858" cy="1060662"/>
            </a:xfrm>
            <a:custGeom>
              <a:avLst/>
              <a:gdLst>
                <a:gd name="connsiteX0" fmla="*/ 1061006 w 1065858"/>
                <a:gd name="connsiteY0" fmla="*/ 0 h 1060662"/>
                <a:gd name="connsiteX1" fmla="*/ 1065858 w 1065858"/>
                <a:gd name="connsiteY1" fmla="*/ 62342 h 1060662"/>
                <a:gd name="connsiteX2" fmla="*/ 67196 w 1065858"/>
                <a:gd name="connsiteY2" fmla="*/ 1060662 h 1060662"/>
                <a:gd name="connsiteX3" fmla="*/ 0 w 1065858"/>
                <a:gd name="connsiteY3" fmla="*/ 1060662 h 1060662"/>
              </a:gdLst>
              <a:ahLst/>
              <a:cxnLst>
                <a:cxn ang="0">
                  <a:pos x="connsiteX0" y="connsiteY0"/>
                </a:cxn>
                <a:cxn ang="0">
                  <a:pos x="connsiteX1" y="connsiteY1"/>
                </a:cxn>
                <a:cxn ang="0">
                  <a:pos x="connsiteX2" y="connsiteY2"/>
                </a:cxn>
                <a:cxn ang="0">
                  <a:pos x="connsiteX3" y="connsiteY3"/>
                </a:cxn>
              </a:cxnLst>
              <a:rect l="l" t="t" r="r" b="b"/>
              <a:pathLst>
                <a:path w="1065858" h="1060662">
                  <a:moveTo>
                    <a:pt x="1061006" y="0"/>
                  </a:moveTo>
                  <a:cubicBezTo>
                    <a:pt x="1063248" y="20905"/>
                    <a:pt x="1064741" y="41809"/>
                    <a:pt x="1065858" y="62342"/>
                  </a:cubicBezTo>
                  <a:lnTo>
                    <a:pt x="67196" y="1060662"/>
                  </a:lnTo>
                  <a:lnTo>
                    <a:pt x="0" y="106066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6" name="Freeform: Shape 25">
              <a:extLst>
                <a:ext uri="{FF2B5EF4-FFF2-40B4-BE49-F238E27FC236}">
                  <a16:creationId xmlns:a16="http://schemas.microsoft.com/office/drawing/2014/main" id="{F5B89F44-A096-479D-AD1F-120561C282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1830" y="6039978"/>
              <a:ext cx="818022" cy="818022"/>
            </a:xfrm>
            <a:custGeom>
              <a:avLst/>
              <a:gdLst>
                <a:gd name="connsiteX0" fmla="*/ 818022 w 818022"/>
                <a:gd name="connsiteY0" fmla="*/ 0 h 818022"/>
                <a:gd name="connsiteX1" fmla="*/ 804584 w 818022"/>
                <a:gd name="connsiteY1" fmla="*/ 80632 h 818022"/>
                <a:gd name="connsiteX2" fmla="*/ 67190 w 818022"/>
                <a:gd name="connsiteY2" fmla="*/ 818022 h 818022"/>
                <a:gd name="connsiteX3" fmla="*/ 0 w 818022"/>
                <a:gd name="connsiteY3" fmla="*/ 818022 h 818022"/>
              </a:gdLst>
              <a:ahLst/>
              <a:cxnLst>
                <a:cxn ang="0">
                  <a:pos x="connsiteX0" y="connsiteY0"/>
                </a:cxn>
                <a:cxn ang="0">
                  <a:pos x="connsiteX1" y="connsiteY1"/>
                </a:cxn>
                <a:cxn ang="0">
                  <a:pos x="connsiteX2" y="connsiteY2"/>
                </a:cxn>
                <a:cxn ang="0">
                  <a:pos x="connsiteX3" y="connsiteY3"/>
                </a:cxn>
              </a:cxnLst>
              <a:rect l="l" t="t" r="r" b="b"/>
              <a:pathLst>
                <a:path w="818022" h="818022">
                  <a:moveTo>
                    <a:pt x="818022" y="0"/>
                  </a:moveTo>
                  <a:cubicBezTo>
                    <a:pt x="814660" y="27250"/>
                    <a:pt x="810180" y="53755"/>
                    <a:pt x="804584" y="80632"/>
                  </a:cubicBezTo>
                  <a:lnTo>
                    <a:pt x="67190" y="818022"/>
                  </a:lnTo>
                  <a:lnTo>
                    <a:pt x="0" y="81802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7" name="Freeform: Shape 26">
              <a:extLst>
                <a:ext uri="{FF2B5EF4-FFF2-40B4-BE49-F238E27FC236}">
                  <a16:creationId xmlns:a16="http://schemas.microsoft.com/office/drawing/2014/main" id="{25547DC8-8B87-4446-9CC9-65AF04A5FE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647375" y="6390131"/>
              <a:ext cx="442354" cy="442354"/>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grpSp>
    </p:spTree>
    <p:extLst>
      <p:ext uri="{BB962C8B-B14F-4D97-AF65-F5344CB8AC3E}">
        <p14:creationId xmlns:p14="http://schemas.microsoft.com/office/powerpoint/2010/main" val="35291114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B8462972-5649-618D-93AF-503E0D0D5B27}"/>
              </a:ext>
            </a:extLst>
          </p:cNvPr>
          <p:cNvSpPr>
            <a:spLocks noGrp="1"/>
          </p:cNvSpPr>
          <p:nvPr>
            <p:ph type="title"/>
          </p:nvPr>
        </p:nvSpPr>
        <p:spPr>
          <a:xfrm>
            <a:off x="2344271" y="545852"/>
            <a:ext cx="7014882" cy="1325563"/>
          </a:xfrm>
        </p:spPr>
        <p:txBody>
          <a:bodyPr anchor="b">
            <a:normAutofit/>
          </a:bodyPr>
          <a:lstStyle/>
          <a:p>
            <a:pPr algn="ctr"/>
            <a:r>
              <a:rPr lang="en-GB" dirty="0">
                <a:solidFill>
                  <a:schemeClr val="bg1"/>
                </a:solidFill>
              </a:rPr>
              <a:t>The Right to Protection</a:t>
            </a:r>
          </a:p>
        </p:txBody>
      </p:sp>
      <p:cxnSp>
        <p:nvCxnSpPr>
          <p:cNvPr id="12" name="Straight Connector 11">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6210" y="2026340"/>
            <a:ext cx="5220936"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824369D-7E5C-948D-290F-1910D2BA6C8C}"/>
              </a:ext>
            </a:extLst>
          </p:cNvPr>
          <p:cNvSpPr>
            <a:spLocks noGrp="1"/>
          </p:cNvSpPr>
          <p:nvPr>
            <p:ph idx="1"/>
          </p:nvPr>
        </p:nvSpPr>
        <p:spPr>
          <a:xfrm>
            <a:off x="1392667" y="2398957"/>
            <a:ext cx="9406666" cy="3526144"/>
          </a:xfrm>
        </p:spPr>
        <p:txBody>
          <a:bodyPr>
            <a:normAutofit/>
          </a:bodyPr>
          <a:lstStyle/>
          <a:p>
            <a:r>
              <a:rPr lang="en-GB" sz="2000" dirty="0">
                <a:solidFill>
                  <a:schemeClr val="bg1"/>
                </a:solidFill>
                <a:effectLst/>
              </a:rPr>
              <a:t>The right to protection of personal data is considered a fundamental right under the European Convention on Human Rights (ECHR), which was adopted by the Council of Europe in 1950. Article 8 of the ECHR states that everyone has the right to respect for their private and family life, home, and correspondence. This includes the protection of personal data as an essential aspect of an individual's private life.</a:t>
            </a:r>
          </a:p>
          <a:p>
            <a:r>
              <a:rPr lang="en-GB" sz="2000" dirty="0">
                <a:solidFill>
                  <a:schemeClr val="bg1"/>
                </a:solidFill>
                <a:effectLst/>
              </a:rPr>
              <a:t>The GDPR aims to uphold and strengthen this fundamental right by providing a comprehensive framework for the protection of personal data within the EU. It ensures that individuals have greater control over their personal data and that organizations are held accountable for their data processing activities.</a:t>
            </a:r>
            <a:br>
              <a:rPr lang="en-GB" sz="2000" dirty="0">
                <a:solidFill>
                  <a:schemeClr val="bg1"/>
                </a:solidFill>
              </a:rPr>
            </a:br>
            <a:endParaRPr lang="en-GB" sz="2000" dirty="0">
              <a:solidFill>
                <a:schemeClr val="bg1"/>
              </a:solidFill>
            </a:endParaRPr>
          </a:p>
        </p:txBody>
      </p:sp>
      <p:sp>
        <p:nvSpPr>
          <p:cNvPr id="14" name="Rectangle 13">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877802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30A5A6-28E0-573B-733B-29BDF1381A98}"/>
              </a:ext>
            </a:extLst>
          </p:cNvPr>
          <p:cNvSpPr>
            <a:spLocks noGrp="1"/>
          </p:cNvSpPr>
          <p:nvPr>
            <p:ph type="ctrTitle"/>
          </p:nvPr>
        </p:nvSpPr>
        <p:spPr>
          <a:xfrm>
            <a:off x="827088" y="1641752"/>
            <a:ext cx="3527425" cy="4366936"/>
          </a:xfrm>
        </p:spPr>
        <p:txBody>
          <a:bodyPr vert="horz" lIns="91440" tIns="45720" rIns="91440" bIns="45720" rtlCol="0" anchor="t">
            <a:normAutofit/>
          </a:bodyPr>
          <a:lstStyle/>
          <a:p>
            <a:pPr algn="l"/>
            <a:r>
              <a:rPr lang="en-US" sz="4000" kern="1200">
                <a:solidFill>
                  <a:schemeClr val="tx1"/>
                </a:solidFill>
                <a:effectLst/>
                <a:latin typeface="+mj-lt"/>
                <a:ea typeface="+mj-ea"/>
                <a:cs typeface="+mj-cs"/>
              </a:rPr>
              <a:t>Key aspects of the GDPR include:</a:t>
            </a:r>
            <a:br>
              <a:rPr lang="en-US" sz="4000" kern="1200">
                <a:solidFill>
                  <a:schemeClr val="tx1"/>
                </a:solidFill>
                <a:effectLst/>
                <a:latin typeface="+mj-lt"/>
                <a:ea typeface="+mj-ea"/>
                <a:cs typeface="+mj-cs"/>
              </a:rPr>
            </a:br>
            <a:endParaRPr lang="en-US" sz="4000" kern="1200">
              <a:solidFill>
                <a:schemeClr val="tx1"/>
              </a:solidFill>
              <a:latin typeface="+mj-lt"/>
              <a:ea typeface="+mj-ea"/>
              <a:cs typeface="+mj-cs"/>
            </a:endParaRPr>
          </a:p>
        </p:txBody>
      </p:sp>
      <p:sp>
        <p:nvSpPr>
          <p:cNvPr id="3" name="Subtitle 2">
            <a:extLst>
              <a:ext uri="{FF2B5EF4-FFF2-40B4-BE49-F238E27FC236}">
                <a16:creationId xmlns:a16="http://schemas.microsoft.com/office/drawing/2014/main" id="{6800CD35-59AE-8E87-D580-1DFDDBF9C596}"/>
              </a:ext>
            </a:extLst>
          </p:cNvPr>
          <p:cNvSpPr>
            <a:spLocks noGrp="1"/>
          </p:cNvSpPr>
          <p:nvPr>
            <p:ph type="subTitle" idx="1"/>
          </p:nvPr>
        </p:nvSpPr>
        <p:spPr>
          <a:xfrm>
            <a:off x="3926541" y="1641752"/>
            <a:ext cx="6556515" cy="4651472"/>
          </a:xfrm>
        </p:spPr>
        <p:txBody>
          <a:bodyPr vert="horz" lIns="91440" tIns="45720" rIns="91440" bIns="45720" rtlCol="0">
            <a:normAutofit lnSpcReduction="10000"/>
          </a:bodyPr>
          <a:lstStyle/>
          <a:p>
            <a:pPr indent="-228600" algn="l">
              <a:buFont typeface="Arial" panose="020B0604020202020204" pitchFamily="34" charset="0"/>
              <a:buChar char="•"/>
            </a:pPr>
            <a:endParaRPr lang="en-US" sz="1100" dirty="0">
              <a:solidFill>
                <a:schemeClr val="tx1">
                  <a:alpha val="80000"/>
                </a:schemeClr>
              </a:solidFill>
              <a:effectLst/>
            </a:endParaRPr>
          </a:p>
          <a:p>
            <a:pPr indent="-228600" algn="l">
              <a:buFont typeface="Arial" panose="020B0604020202020204" pitchFamily="34" charset="0"/>
              <a:buChar char="•"/>
            </a:pPr>
            <a:r>
              <a:rPr lang="en-US" sz="1600" b="1" dirty="0">
                <a:solidFill>
                  <a:schemeClr val="tx1">
                    <a:alpha val="80000"/>
                  </a:schemeClr>
                </a:solidFill>
                <a:effectLst/>
              </a:rPr>
              <a:t>Expanded territorial scope: The GDPR applies to all organizations processing personal data of EU residents, regardless of the organization's location.</a:t>
            </a:r>
          </a:p>
          <a:p>
            <a:pPr indent="-228600" algn="l">
              <a:buFont typeface="Arial" panose="020B0604020202020204" pitchFamily="34" charset="0"/>
              <a:buChar char="•"/>
            </a:pPr>
            <a:r>
              <a:rPr lang="en-US" sz="1600" b="1" dirty="0">
                <a:solidFill>
                  <a:schemeClr val="tx1">
                    <a:alpha val="80000"/>
                  </a:schemeClr>
                </a:solidFill>
                <a:effectLst/>
              </a:rPr>
              <a:t>Increased penalties: Organizations found in breach of the GDPR can face fines of up to €20 million or 4% of their annual global turnover, whichever is higher.</a:t>
            </a:r>
          </a:p>
          <a:p>
            <a:pPr indent="-228600" algn="l">
              <a:buFont typeface="Arial" panose="020B0604020202020204" pitchFamily="34" charset="0"/>
              <a:buChar char="•"/>
            </a:pPr>
            <a:r>
              <a:rPr lang="en-US" sz="1600" b="1" dirty="0">
                <a:solidFill>
                  <a:schemeClr val="tx1">
                    <a:alpha val="80000"/>
                  </a:schemeClr>
                </a:solidFill>
                <a:effectLst/>
              </a:rPr>
              <a:t>Consent requirements: Organizations must obtain clear, freely given, and informed consent from individuals before processing their personal data.</a:t>
            </a:r>
          </a:p>
          <a:p>
            <a:pPr indent="-228600" algn="l">
              <a:buFont typeface="Arial" panose="020B0604020202020204" pitchFamily="34" charset="0"/>
              <a:buChar char="•"/>
            </a:pPr>
            <a:r>
              <a:rPr lang="en-US" sz="1600" b="1" dirty="0">
                <a:solidFill>
                  <a:schemeClr val="tx1">
                    <a:alpha val="80000"/>
                  </a:schemeClr>
                </a:solidFill>
                <a:effectLst/>
              </a:rPr>
              <a:t>Data subject rights: Individuals have the right to access, rectify, erase, restrict processing, and port their personal data, as well as the right to object to processing in certain circumstances.</a:t>
            </a:r>
          </a:p>
          <a:p>
            <a:pPr indent="-228600" algn="l">
              <a:buFont typeface="Arial" panose="020B0604020202020204" pitchFamily="34" charset="0"/>
              <a:buChar char="•"/>
            </a:pPr>
            <a:r>
              <a:rPr lang="en-US" sz="1600" b="1" dirty="0">
                <a:solidFill>
                  <a:schemeClr val="tx1">
                    <a:alpha val="80000"/>
                  </a:schemeClr>
                </a:solidFill>
                <a:effectLst/>
              </a:rPr>
              <a:t>Data protection by design and default: Organizations must implement appropriate technical and organizational measures to ensure data protection from the outset of any project.</a:t>
            </a:r>
          </a:p>
          <a:p>
            <a:pPr indent="-228600" algn="l">
              <a:buFont typeface="Arial" panose="020B0604020202020204" pitchFamily="34" charset="0"/>
              <a:buChar char="•"/>
            </a:pPr>
            <a:r>
              <a:rPr lang="en-US" sz="1600" b="1" dirty="0">
                <a:solidFill>
                  <a:schemeClr val="tx1">
                    <a:alpha val="80000"/>
                  </a:schemeClr>
                </a:solidFill>
                <a:effectLst/>
              </a:rPr>
              <a:t>Data breach notification: Organizations must notify the relevant supervisory authority within 72 hours of becoming aware of a personal data breach.</a:t>
            </a:r>
          </a:p>
          <a:p>
            <a:pPr indent="-228600" algn="l">
              <a:buFont typeface="Arial" panose="020B0604020202020204" pitchFamily="34" charset="0"/>
              <a:buChar char="•"/>
            </a:pPr>
            <a:endParaRPr lang="en-US" sz="1100" dirty="0">
              <a:solidFill>
                <a:schemeClr val="tx1">
                  <a:alpha val="80000"/>
                </a:schemeClr>
              </a:solidFill>
            </a:endParaRPr>
          </a:p>
        </p:txBody>
      </p:sp>
      <p:grpSp>
        <p:nvGrpSpPr>
          <p:cNvPr id="23" name="Group 22">
            <a:extLst>
              <a:ext uri="{FF2B5EF4-FFF2-40B4-BE49-F238E27FC236}">
                <a16:creationId xmlns:a16="http://schemas.microsoft.com/office/drawing/2014/main" id="{4728F330-19FB-4D39-BD0F-53032ABFEB7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79015" y="0"/>
            <a:ext cx="712985" cy="6858000"/>
            <a:chOff x="11479015" y="0"/>
            <a:chExt cx="712985" cy="6858000"/>
          </a:xfrm>
          <a:effectLst>
            <a:outerShdw blurRad="381000" dist="152400" dir="10800000" algn="ctr" rotWithShape="0">
              <a:schemeClr val="bg1">
                <a:alpha val="10000"/>
              </a:schemeClr>
            </a:outerShdw>
          </a:effectLst>
        </p:grpSpPr>
        <p:sp>
          <p:nvSpPr>
            <p:cNvPr id="24" name="Freeform: Shape 23">
              <a:extLst>
                <a:ext uri="{FF2B5EF4-FFF2-40B4-BE49-F238E27FC236}">
                  <a16:creationId xmlns:a16="http://schemas.microsoft.com/office/drawing/2014/main" id="{30220D63-6F38-42F9-8AAD-3B1363A4FA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79018" y="0"/>
              <a:ext cx="712982" cy="6858000"/>
            </a:xfrm>
            <a:custGeom>
              <a:avLst/>
              <a:gdLst>
                <a:gd name="connsiteX0" fmla="*/ 280560 w 712982"/>
                <a:gd name="connsiteY0" fmla="*/ 0 h 6858000"/>
                <a:gd name="connsiteX1" fmla="*/ 712982 w 712982"/>
                <a:gd name="connsiteY1" fmla="*/ 0 h 6858000"/>
                <a:gd name="connsiteX2" fmla="*/ 712982 w 712982"/>
                <a:gd name="connsiteY2" fmla="*/ 6858000 h 6858000"/>
                <a:gd name="connsiteX3" fmla="*/ 372527 w 712982"/>
                <a:gd name="connsiteY3" fmla="*/ 6858000 h 6858000"/>
                <a:gd name="connsiteX4" fmla="*/ 372901 w 712982"/>
                <a:gd name="connsiteY4" fmla="*/ 6835810 h 6858000"/>
                <a:gd name="connsiteX5" fmla="*/ 363017 w 712982"/>
                <a:gd name="connsiteY5" fmla="*/ 6518145 h 6858000"/>
                <a:gd name="connsiteX6" fmla="*/ 310498 w 712982"/>
                <a:gd name="connsiteY6" fmla="*/ 6393936 h 6858000"/>
                <a:gd name="connsiteX7" fmla="*/ 305420 w 712982"/>
                <a:gd name="connsiteY7" fmla="*/ 6355564 h 6858000"/>
                <a:gd name="connsiteX8" fmla="*/ 311030 w 712982"/>
                <a:gd name="connsiteY8" fmla="*/ 6267729 h 6858000"/>
                <a:gd name="connsiteX9" fmla="*/ 281440 w 712982"/>
                <a:gd name="connsiteY9" fmla="*/ 6090959 h 6858000"/>
                <a:gd name="connsiteX10" fmla="*/ 258928 w 712982"/>
                <a:gd name="connsiteY10" fmla="*/ 6026981 h 6858000"/>
                <a:gd name="connsiteX11" fmla="*/ 245105 w 712982"/>
                <a:gd name="connsiteY11" fmla="*/ 5991615 h 6858000"/>
                <a:gd name="connsiteX12" fmla="*/ 197441 w 712982"/>
                <a:gd name="connsiteY12" fmla="*/ 5807458 h 6858000"/>
                <a:gd name="connsiteX13" fmla="*/ 159115 w 712982"/>
                <a:gd name="connsiteY13" fmla="*/ 5727356 h 6858000"/>
                <a:gd name="connsiteX14" fmla="*/ 152306 w 712982"/>
                <a:gd name="connsiteY14" fmla="*/ 5705270 h 6858000"/>
                <a:gd name="connsiteX15" fmla="*/ 150939 w 712982"/>
                <a:gd name="connsiteY15" fmla="*/ 5580441 h 6858000"/>
                <a:gd name="connsiteX16" fmla="*/ 187956 w 712982"/>
                <a:gd name="connsiteY16" fmla="*/ 5482729 h 6858000"/>
                <a:gd name="connsiteX17" fmla="*/ 201902 w 712982"/>
                <a:gd name="connsiteY17" fmla="*/ 5463053 h 6858000"/>
                <a:gd name="connsiteX18" fmla="*/ 168174 w 712982"/>
                <a:gd name="connsiteY18" fmla="*/ 5205662 h 6858000"/>
                <a:gd name="connsiteX19" fmla="*/ 157186 w 712982"/>
                <a:gd name="connsiteY19" fmla="*/ 5166766 h 6858000"/>
                <a:gd name="connsiteX20" fmla="*/ 163999 w 712982"/>
                <a:gd name="connsiteY20" fmla="*/ 4972256 h 6858000"/>
                <a:gd name="connsiteX21" fmla="*/ 163388 w 712982"/>
                <a:gd name="connsiteY21" fmla="*/ 4915833 h 6858000"/>
                <a:gd name="connsiteX22" fmla="*/ 166361 w 712982"/>
                <a:gd name="connsiteY22" fmla="*/ 4712964 h 6858000"/>
                <a:gd name="connsiteX23" fmla="*/ 140122 w 712982"/>
                <a:gd name="connsiteY23" fmla="*/ 4687152 h 6858000"/>
                <a:gd name="connsiteX24" fmla="*/ 73058 w 712982"/>
                <a:gd name="connsiteY24" fmla="*/ 4611951 h 6858000"/>
                <a:gd name="connsiteX25" fmla="*/ 3979 w 712982"/>
                <a:gd name="connsiteY25" fmla="*/ 4456771 h 6858000"/>
                <a:gd name="connsiteX26" fmla="*/ 2091 w 712982"/>
                <a:gd name="connsiteY26" fmla="*/ 4412781 h 6858000"/>
                <a:gd name="connsiteX27" fmla="*/ 75905 w 712982"/>
                <a:gd name="connsiteY27" fmla="*/ 4292897 h 6858000"/>
                <a:gd name="connsiteX28" fmla="*/ 104434 w 712982"/>
                <a:gd name="connsiteY28" fmla="*/ 4235333 h 6858000"/>
                <a:gd name="connsiteX29" fmla="*/ 151065 w 712982"/>
                <a:gd name="connsiteY29" fmla="*/ 4075686 h 6858000"/>
                <a:gd name="connsiteX30" fmla="*/ 161243 w 712982"/>
                <a:gd name="connsiteY30" fmla="*/ 4061695 h 6858000"/>
                <a:gd name="connsiteX31" fmla="*/ 286285 w 712982"/>
                <a:gd name="connsiteY31" fmla="*/ 3933862 h 6858000"/>
                <a:gd name="connsiteX32" fmla="*/ 306926 w 712982"/>
                <a:gd name="connsiteY32" fmla="*/ 3905847 h 6858000"/>
                <a:gd name="connsiteX33" fmla="*/ 340015 w 712982"/>
                <a:gd name="connsiteY33" fmla="*/ 3871199 h 6858000"/>
                <a:gd name="connsiteX34" fmla="*/ 400111 w 712982"/>
                <a:gd name="connsiteY34" fmla="*/ 3767743 h 6858000"/>
                <a:gd name="connsiteX35" fmla="*/ 409694 w 712982"/>
                <a:gd name="connsiteY35" fmla="*/ 3646690 h 6858000"/>
                <a:gd name="connsiteX36" fmla="*/ 428447 w 712982"/>
                <a:gd name="connsiteY36" fmla="*/ 3499752 h 6858000"/>
                <a:gd name="connsiteX37" fmla="*/ 445033 w 712982"/>
                <a:gd name="connsiteY37" fmla="*/ 3437349 h 6858000"/>
                <a:gd name="connsiteX38" fmla="*/ 471431 w 712982"/>
                <a:gd name="connsiteY38" fmla="*/ 3272018 h 6858000"/>
                <a:gd name="connsiteX39" fmla="*/ 495919 w 712982"/>
                <a:gd name="connsiteY39" fmla="*/ 3153432 h 6858000"/>
                <a:gd name="connsiteX40" fmla="*/ 499541 w 712982"/>
                <a:gd name="connsiteY40" fmla="*/ 2985907 h 6858000"/>
                <a:gd name="connsiteX41" fmla="*/ 491640 w 712982"/>
                <a:gd name="connsiteY41" fmla="*/ 2905697 h 6858000"/>
                <a:gd name="connsiteX42" fmla="*/ 586592 w 712982"/>
                <a:gd name="connsiteY42" fmla="*/ 2746325 h 6858000"/>
                <a:gd name="connsiteX43" fmla="*/ 647211 w 712982"/>
                <a:gd name="connsiteY43" fmla="*/ 2620857 h 6858000"/>
                <a:gd name="connsiteX44" fmla="*/ 598120 w 712982"/>
                <a:gd name="connsiteY44" fmla="*/ 2501248 h 6858000"/>
                <a:gd name="connsiteX45" fmla="*/ 560897 w 712982"/>
                <a:gd name="connsiteY45" fmla="*/ 2471368 h 6858000"/>
                <a:gd name="connsiteX46" fmla="*/ 506928 w 712982"/>
                <a:gd name="connsiteY46" fmla="*/ 2272389 h 6858000"/>
                <a:gd name="connsiteX47" fmla="*/ 474122 w 712982"/>
                <a:gd name="connsiteY47" fmla="*/ 1983284 h 6858000"/>
                <a:gd name="connsiteX48" fmla="*/ 349180 w 712982"/>
                <a:gd name="connsiteY48" fmla="*/ 1510207 h 6858000"/>
                <a:gd name="connsiteX49" fmla="*/ 306451 w 712982"/>
                <a:gd name="connsiteY49" fmla="*/ 1430003 h 6858000"/>
                <a:gd name="connsiteX50" fmla="*/ 287747 w 712982"/>
                <a:gd name="connsiteY50" fmla="*/ 1336633 h 6858000"/>
                <a:gd name="connsiteX51" fmla="*/ 304326 w 712982"/>
                <a:gd name="connsiteY51" fmla="*/ 1298229 h 6858000"/>
                <a:gd name="connsiteX52" fmla="*/ 317671 w 712982"/>
                <a:gd name="connsiteY52" fmla="*/ 1136667 h 6858000"/>
                <a:gd name="connsiteX53" fmla="*/ 314959 w 712982"/>
                <a:gd name="connsiteY53" fmla="*/ 1106522 h 6858000"/>
                <a:gd name="connsiteX54" fmla="*/ 290675 w 712982"/>
                <a:gd name="connsiteY54" fmla="*/ 1004980 h 6858000"/>
                <a:gd name="connsiteX55" fmla="*/ 272712 w 712982"/>
                <a:gd name="connsiteY55" fmla="*/ 910357 h 6858000"/>
                <a:gd name="connsiteX56" fmla="*/ 270963 w 712982"/>
                <a:gd name="connsiteY56" fmla="*/ 667028 h 6858000"/>
                <a:gd name="connsiteX57" fmla="*/ 244986 w 712982"/>
                <a:gd name="connsiteY57" fmla="*/ 483131 h 6858000"/>
                <a:gd name="connsiteX58" fmla="*/ 241465 w 712982"/>
                <a:gd name="connsiteY58" fmla="*/ 397465 h 6858000"/>
                <a:gd name="connsiteX59" fmla="*/ 244890 w 712982"/>
                <a:gd name="connsiteY59" fmla="*/ 348507 h 6858000"/>
                <a:gd name="connsiteX60" fmla="*/ 293439 w 712982"/>
                <a:gd name="connsiteY60" fmla="*/ 233141 h 6858000"/>
                <a:gd name="connsiteX61" fmla="*/ 300513 w 712982"/>
                <a:gd name="connsiteY61" fmla="*/ 17206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712982" h="6858000">
                  <a:moveTo>
                    <a:pt x="280560" y="0"/>
                  </a:moveTo>
                  <a:lnTo>
                    <a:pt x="712982" y="0"/>
                  </a:lnTo>
                  <a:lnTo>
                    <a:pt x="712982" y="6858000"/>
                  </a:lnTo>
                  <a:lnTo>
                    <a:pt x="372527" y="6858000"/>
                  </a:lnTo>
                  <a:lnTo>
                    <a:pt x="372901" y="6835810"/>
                  </a:lnTo>
                  <a:cubicBezTo>
                    <a:pt x="343741" y="6729822"/>
                    <a:pt x="373381" y="6623551"/>
                    <a:pt x="363017" y="6518145"/>
                  </a:cubicBezTo>
                  <a:cubicBezTo>
                    <a:pt x="358372" y="6470360"/>
                    <a:pt x="362468" y="6422202"/>
                    <a:pt x="310498" y="6393936"/>
                  </a:cubicBezTo>
                  <a:cubicBezTo>
                    <a:pt x="303659" y="6390296"/>
                    <a:pt x="304819" y="6368800"/>
                    <a:pt x="305420" y="6355564"/>
                  </a:cubicBezTo>
                  <a:cubicBezTo>
                    <a:pt x="306594" y="6326166"/>
                    <a:pt x="314451" y="6296329"/>
                    <a:pt x="311030" y="6267729"/>
                  </a:cubicBezTo>
                  <a:cubicBezTo>
                    <a:pt x="304253" y="6208466"/>
                    <a:pt x="293104" y="6149393"/>
                    <a:pt x="281440" y="6090959"/>
                  </a:cubicBezTo>
                  <a:cubicBezTo>
                    <a:pt x="276978" y="6068911"/>
                    <a:pt x="266829" y="6048361"/>
                    <a:pt x="258928" y="6026981"/>
                  </a:cubicBezTo>
                  <a:cubicBezTo>
                    <a:pt x="254416" y="6015184"/>
                    <a:pt x="244605" y="6003083"/>
                    <a:pt x="245105" y="5991615"/>
                  </a:cubicBezTo>
                  <a:cubicBezTo>
                    <a:pt x="248075" y="5925141"/>
                    <a:pt x="216651" y="5867990"/>
                    <a:pt x="197441" y="5807458"/>
                  </a:cubicBezTo>
                  <a:cubicBezTo>
                    <a:pt x="188523" y="5779456"/>
                    <a:pt x="171697" y="5754078"/>
                    <a:pt x="159115" y="5727356"/>
                  </a:cubicBezTo>
                  <a:cubicBezTo>
                    <a:pt x="155717" y="5720411"/>
                    <a:pt x="152517" y="5712566"/>
                    <a:pt x="152306" y="5705270"/>
                  </a:cubicBezTo>
                  <a:cubicBezTo>
                    <a:pt x="151252" y="5663532"/>
                    <a:pt x="151674" y="5621922"/>
                    <a:pt x="150939" y="5580441"/>
                  </a:cubicBezTo>
                  <a:cubicBezTo>
                    <a:pt x="150326" y="5542748"/>
                    <a:pt x="147369" y="5505023"/>
                    <a:pt x="187956" y="5482729"/>
                  </a:cubicBezTo>
                  <a:cubicBezTo>
                    <a:pt x="194324" y="5479395"/>
                    <a:pt x="198291" y="5470181"/>
                    <a:pt x="201902" y="5463053"/>
                  </a:cubicBezTo>
                  <a:cubicBezTo>
                    <a:pt x="257480" y="5353065"/>
                    <a:pt x="249730" y="5298303"/>
                    <a:pt x="168174" y="5205662"/>
                  </a:cubicBezTo>
                  <a:cubicBezTo>
                    <a:pt x="159805" y="5196040"/>
                    <a:pt x="152161" y="5174340"/>
                    <a:pt x="157186" y="5166766"/>
                  </a:cubicBezTo>
                  <a:cubicBezTo>
                    <a:pt x="198743" y="5102508"/>
                    <a:pt x="186477" y="5038579"/>
                    <a:pt x="163999" y="4972256"/>
                  </a:cubicBezTo>
                  <a:cubicBezTo>
                    <a:pt x="158020" y="4955056"/>
                    <a:pt x="155299" y="4930181"/>
                    <a:pt x="163388" y="4915833"/>
                  </a:cubicBezTo>
                  <a:cubicBezTo>
                    <a:pt x="200708" y="4847649"/>
                    <a:pt x="186907" y="4780374"/>
                    <a:pt x="166361" y="4712964"/>
                  </a:cubicBezTo>
                  <a:cubicBezTo>
                    <a:pt x="163165" y="4702485"/>
                    <a:pt x="150748" y="4690669"/>
                    <a:pt x="140122" y="4687152"/>
                  </a:cubicBezTo>
                  <a:cubicBezTo>
                    <a:pt x="102452" y="4674589"/>
                    <a:pt x="86917" y="4644970"/>
                    <a:pt x="73058" y="4611951"/>
                  </a:cubicBezTo>
                  <a:cubicBezTo>
                    <a:pt x="50686" y="4559957"/>
                    <a:pt x="25516" y="4509149"/>
                    <a:pt x="3979" y="4456771"/>
                  </a:cubicBezTo>
                  <a:cubicBezTo>
                    <a:pt x="-1236" y="4443877"/>
                    <a:pt x="-726" y="4427139"/>
                    <a:pt x="2091" y="4412781"/>
                  </a:cubicBezTo>
                  <a:cubicBezTo>
                    <a:pt x="11653" y="4363733"/>
                    <a:pt x="45382" y="4329603"/>
                    <a:pt x="75905" y="4292897"/>
                  </a:cubicBezTo>
                  <a:cubicBezTo>
                    <a:pt x="89361" y="4276787"/>
                    <a:pt x="97880" y="4255660"/>
                    <a:pt x="104434" y="4235333"/>
                  </a:cubicBezTo>
                  <a:cubicBezTo>
                    <a:pt x="121200" y="4182569"/>
                    <a:pt x="135523" y="4128901"/>
                    <a:pt x="151065" y="4075686"/>
                  </a:cubicBezTo>
                  <a:cubicBezTo>
                    <a:pt x="152552" y="4070549"/>
                    <a:pt x="157315" y="4065932"/>
                    <a:pt x="161243" y="4061695"/>
                  </a:cubicBezTo>
                  <a:cubicBezTo>
                    <a:pt x="202828" y="4019095"/>
                    <a:pt x="244731" y="3976753"/>
                    <a:pt x="286285" y="3933862"/>
                  </a:cubicBezTo>
                  <a:cubicBezTo>
                    <a:pt x="294168" y="3925683"/>
                    <a:pt x="299393" y="3914571"/>
                    <a:pt x="306926" y="3905847"/>
                  </a:cubicBezTo>
                  <a:cubicBezTo>
                    <a:pt x="317292" y="3893589"/>
                    <a:pt x="326766" y="3878502"/>
                    <a:pt x="340015" y="3871199"/>
                  </a:cubicBezTo>
                  <a:cubicBezTo>
                    <a:pt x="381725" y="3848490"/>
                    <a:pt x="396760" y="3812013"/>
                    <a:pt x="400111" y="3767743"/>
                  </a:cubicBezTo>
                  <a:cubicBezTo>
                    <a:pt x="403294" y="3727294"/>
                    <a:pt x="405323" y="3686973"/>
                    <a:pt x="409694" y="3646690"/>
                  </a:cubicBezTo>
                  <a:cubicBezTo>
                    <a:pt x="414852" y="3597538"/>
                    <a:pt x="420910" y="3548579"/>
                    <a:pt x="428447" y="3499752"/>
                  </a:cubicBezTo>
                  <a:cubicBezTo>
                    <a:pt x="431696" y="3478619"/>
                    <a:pt x="435683" y="3456228"/>
                    <a:pt x="445033" y="3437349"/>
                  </a:cubicBezTo>
                  <a:cubicBezTo>
                    <a:pt x="470858" y="3384475"/>
                    <a:pt x="486179" y="3329236"/>
                    <a:pt x="471431" y="3272018"/>
                  </a:cubicBezTo>
                  <a:cubicBezTo>
                    <a:pt x="459682" y="3226180"/>
                    <a:pt x="472474" y="3185267"/>
                    <a:pt x="495919" y="3153432"/>
                  </a:cubicBezTo>
                  <a:cubicBezTo>
                    <a:pt x="538461" y="3095505"/>
                    <a:pt x="521296" y="3040311"/>
                    <a:pt x="499541" y="2985907"/>
                  </a:cubicBezTo>
                  <a:cubicBezTo>
                    <a:pt x="488276" y="2957871"/>
                    <a:pt x="486838" y="2934028"/>
                    <a:pt x="491640" y="2905697"/>
                  </a:cubicBezTo>
                  <a:cubicBezTo>
                    <a:pt x="502898" y="2840071"/>
                    <a:pt x="547705" y="2792141"/>
                    <a:pt x="586592" y="2746325"/>
                  </a:cubicBezTo>
                  <a:cubicBezTo>
                    <a:pt x="619786" y="2707275"/>
                    <a:pt x="636305" y="2665661"/>
                    <a:pt x="647211" y="2620857"/>
                  </a:cubicBezTo>
                  <a:cubicBezTo>
                    <a:pt x="661216" y="2564298"/>
                    <a:pt x="648982" y="2522027"/>
                    <a:pt x="598120" y="2501248"/>
                  </a:cubicBezTo>
                  <a:cubicBezTo>
                    <a:pt x="583733" y="2495506"/>
                    <a:pt x="566431" y="2484521"/>
                    <a:pt x="560897" y="2471368"/>
                  </a:cubicBezTo>
                  <a:cubicBezTo>
                    <a:pt x="533469" y="2407931"/>
                    <a:pt x="496686" y="2344634"/>
                    <a:pt x="506928" y="2272389"/>
                  </a:cubicBezTo>
                  <a:cubicBezTo>
                    <a:pt x="520879" y="2172517"/>
                    <a:pt x="509052" y="2077807"/>
                    <a:pt x="474122" y="1983284"/>
                  </a:cubicBezTo>
                  <a:cubicBezTo>
                    <a:pt x="417537" y="1829959"/>
                    <a:pt x="358639" y="1676886"/>
                    <a:pt x="349180" y="1510207"/>
                  </a:cubicBezTo>
                  <a:cubicBezTo>
                    <a:pt x="347619" y="1482573"/>
                    <a:pt x="326399" y="1451821"/>
                    <a:pt x="306451" y="1430003"/>
                  </a:cubicBezTo>
                  <a:cubicBezTo>
                    <a:pt x="268511" y="1388202"/>
                    <a:pt x="266127" y="1390512"/>
                    <a:pt x="287747" y="1336633"/>
                  </a:cubicBezTo>
                  <a:cubicBezTo>
                    <a:pt x="293070" y="1323756"/>
                    <a:pt x="295470" y="1308272"/>
                    <a:pt x="304326" y="1298229"/>
                  </a:cubicBezTo>
                  <a:cubicBezTo>
                    <a:pt x="349361" y="1247057"/>
                    <a:pt x="331041" y="1191986"/>
                    <a:pt x="317671" y="1136667"/>
                  </a:cubicBezTo>
                  <a:cubicBezTo>
                    <a:pt x="315148" y="1126990"/>
                    <a:pt x="311827" y="1115354"/>
                    <a:pt x="314959" y="1106522"/>
                  </a:cubicBezTo>
                  <a:cubicBezTo>
                    <a:pt x="329032" y="1066641"/>
                    <a:pt x="319157" y="1035231"/>
                    <a:pt x="290675" y="1004980"/>
                  </a:cubicBezTo>
                  <a:cubicBezTo>
                    <a:pt x="266138" y="978690"/>
                    <a:pt x="249805" y="947108"/>
                    <a:pt x="272712" y="910357"/>
                  </a:cubicBezTo>
                  <a:cubicBezTo>
                    <a:pt x="323486" y="828702"/>
                    <a:pt x="317578" y="747981"/>
                    <a:pt x="270963" y="667028"/>
                  </a:cubicBezTo>
                  <a:cubicBezTo>
                    <a:pt x="237707" y="609204"/>
                    <a:pt x="225082" y="549995"/>
                    <a:pt x="244986" y="483131"/>
                  </a:cubicBezTo>
                  <a:cubicBezTo>
                    <a:pt x="252708" y="457408"/>
                    <a:pt x="242285" y="426353"/>
                    <a:pt x="241465" y="397465"/>
                  </a:cubicBezTo>
                  <a:cubicBezTo>
                    <a:pt x="240850" y="381142"/>
                    <a:pt x="239176" y="363176"/>
                    <a:pt x="244890" y="348507"/>
                  </a:cubicBezTo>
                  <a:cubicBezTo>
                    <a:pt x="259350" y="309454"/>
                    <a:pt x="279299" y="272445"/>
                    <a:pt x="293439" y="233141"/>
                  </a:cubicBezTo>
                  <a:cubicBezTo>
                    <a:pt x="300152" y="214256"/>
                    <a:pt x="302437" y="192349"/>
                    <a:pt x="300513" y="172069"/>
                  </a:cubicBezTo>
                  <a:close/>
                </a:path>
              </a:pathLst>
            </a:cu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Shape 24">
              <a:extLst>
                <a:ext uri="{FF2B5EF4-FFF2-40B4-BE49-F238E27FC236}">
                  <a16:creationId xmlns:a16="http://schemas.microsoft.com/office/drawing/2014/main" id="{97B054CB-4DA3-4EDD-B196-A5DDD1E4E6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79015" y="0"/>
              <a:ext cx="712985" cy="6858000"/>
            </a:xfrm>
            <a:custGeom>
              <a:avLst/>
              <a:gdLst>
                <a:gd name="connsiteX0" fmla="*/ 280560 w 712985"/>
                <a:gd name="connsiteY0" fmla="*/ 0 h 6858000"/>
                <a:gd name="connsiteX1" fmla="*/ 712985 w 712985"/>
                <a:gd name="connsiteY1" fmla="*/ 0 h 6858000"/>
                <a:gd name="connsiteX2" fmla="*/ 712985 w 712985"/>
                <a:gd name="connsiteY2" fmla="*/ 6858000 h 6858000"/>
                <a:gd name="connsiteX3" fmla="*/ 372527 w 712985"/>
                <a:gd name="connsiteY3" fmla="*/ 6858000 h 6858000"/>
                <a:gd name="connsiteX4" fmla="*/ 372901 w 712985"/>
                <a:gd name="connsiteY4" fmla="*/ 6835810 h 6858000"/>
                <a:gd name="connsiteX5" fmla="*/ 363017 w 712985"/>
                <a:gd name="connsiteY5" fmla="*/ 6518145 h 6858000"/>
                <a:gd name="connsiteX6" fmla="*/ 310498 w 712985"/>
                <a:gd name="connsiteY6" fmla="*/ 6393936 h 6858000"/>
                <a:gd name="connsiteX7" fmla="*/ 305420 w 712985"/>
                <a:gd name="connsiteY7" fmla="*/ 6355564 h 6858000"/>
                <a:gd name="connsiteX8" fmla="*/ 311030 w 712985"/>
                <a:gd name="connsiteY8" fmla="*/ 6267729 h 6858000"/>
                <a:gd name="connsiteX9" fmla="*/ 281440 w 712985"/>
                <a:gd name="connsiteY9" fmla="*/ 6090959 h 6858000"/>
                <a:gd name="connsiteX10" fmla="*/ 258928 w 712985"/>
                <a:gd name="connsiteY10" fmla="*/ 6026981 h 6858000"/>
                <a:gd name="connsiteX11" fmla="*/ 245105 w 712985"/>
                <a:gd name="connsiteY11" fmla="*/ 5991615 h 6858000"/>
                <a:gd name="connsiteX12" fmla="*/ 197441 w 712985"/>
                <a:gd name="connsiteY12" fmla="*/ 5807458 h 6858000"/>
                <a:gd name="connsiteX13" fmla="*/ 159115 w 712985"/>
                <a:gd name="connsiteY13" fmla="*/ 5727356 h 6858000"/>
                <a:gd name="connsiteX14" fmla="*/ 152306 w 712985"/>
                <a:gd name="connsiteY14" fmla="*/ 5705270 h 6858000"/>
                <a:gd name="connsiteX15" fmla="*/ 150939 w 712985"/>
                <a:gd name="connsiteY15" fmla="*/ 5580441 h 6858000"/>
                <a:gd name="connsiteX16" fmla="*/ 187956 w 712985"/>
                <a:gd name="connsiteY16" fmla="*/ 5482729 h 6858000"/>
                <a:gd name="connsiteX17" fmla="*/ 201902 w 712985"/>
                <a:gd name="connsiteY17" fmla="*/ 5463053 h 6858000"/>
                <a:gd name="connsiteX18" fmla="*/ 168174 w 712985"/>
                <a:gd name="connsiteY18" fmla="*/ 5205662 h 6858000"/>
                <a:gd name="connsiteX19" fmla="*/ 157186 w 712985"/>
                <a:gd name="connsiteY19" fmla="*/ 5166766 h 6858000"/>
                <a:gd name="connsiteX20" fmla="*/ 163999 w 712985"/>
                <a:gd name="connsiteY20" fmla="*/ 4972256 h 6858000"/>
                <a:gd name="connsiteX21" fmla="*/ 163388 w 712985"/>
                <a:gd name="connsiteY21" fmla="*/ 4915833 h 6858000"/>
                <a:gd name="connsiteX22" fmla="*/ 166361 w 712985"/>
                <a:gd name="connsiteY22" fmla="*/ 4712964 h 6858000"/>
                <a:gd name="connsiteX23" fmla="*/ 140122 w 712985"/>
                <a:gd name="connsiteY23" fmla="*/ 4687152 h 6858000"/>
                <a:gd name="connsiteX24" fmla="*/ 73058 w 712985"/>
                <a:gd name="connsiteY24" fmla="*/ 4611951 h 6858000"/>
                <a:gd name="connsiteX25" fmla="*/ 3979 w 712985"/>
                <a:gd name="connsiteY25" fmla="*/ 4456771 h 6858000"/>
                <a:gd name="connsiteX26" fmla="*/ 2091 w 712985"/>
                <a:gd name="connsiteY26" fmla="*/ 4412781 h 6858000"/>
                <a:gd name="connsiteX27" fmla="*/ 75905 w 712985"/>
                <a:gd name="connsiteY27" fmla="*/ 4292897 h 6858000"/>
                <a:gd name="connsiteX28" fmla="*/ 104434 w 712985"/>
                <a:gd name="connsiteY28" fmla="*/ 4235333 h 6858000"/>
                <a:gd name="connsiteX29" fmla="*/ 151065 w 712985"/>
                <a:gd name="connsiteY29" fmla="*/ 4075686 h 6858000"/>
                <a:gd name="connsiteX30" fmla="*/ 161243 w 712985"/>
                <a:gd name="connsiteY30" fmla="*/ 4061695 h 6858000"/>
                <a:gd name="connsiteX31" fmla="*/ 286285 w 712985"/>
                <a:gd name="connsiteY31" fmla="*/ 3933862 h 6858000"/>
                <a:gd name="connsiteX32" fmla="*/ 306926 w 712985"/>
                <a:gd name="connsiteY32" fmla="*/ 3905847 h 6858000"/>
                <a:gd name="connsiteX33" fmla="*/ 340015 w 712985"/>
                <a:gd name="connsiteY33" fmla="*/ 3871199 h 6858000"/>
                <a:gd name="connsiteX34" fmla="*/ 400111 w 712985"/>
                <a:gd name="connsiteY34" fmla="*/ 3767743 h 6858000"/>
                <a:gd name="connsiteX35" fmla="*/ 409694 w 712985"/>
                <a:gd name="connsiteY35" fmla="*/ 3646690 h 6858000"/>
                <a:gd name="connsiteX36" fmla="*/ 428447 w 712985"/>
                <a:gd name="connsiteY36" fmla="*/ 3499752 h 6858000"/>
                <a:gd name="connsiteX37" fmla="*/ 445033 w 712985"/>
                <a:gd name="connsiteY37" fmla="*/ 3437349 h 6858000"/>
                <a:gd name="connsiteX38" fmla="*/ 471431 w 712985"/>
                <a:gd name="connsiteY38" fmla="*/ 3272018 h 6858000"/>
                <a:gd name="connsiteX39" fmla="*/ 495919 w 712985"/>
                <a:gd name="connsiteY39" fmla="*/ 3153432 h 6858000"/>
                <a:gd name="connsiteX40" fmla="*/ 499541 w 712985"/>
                <a:gd name="connsiteY40" fmla="*/ 2985907 h 6858000"/>
                <a:gd name="connsiteX41" fmla="*/ 491640 w 712985"/>
                <a:gd name="connsiteY41" fmla="*/ 2905697 h 6858000"/>
                <a:gd name="connsiteX42" fmla="*/ 586592 w 712985"/>
                <a:gd name="connsiteY42" fmla="*/ 2746325 h 6858000"/>
                <a:gd name="connsiteX43" fmla="*/ 647211 w 712985"/>
                <a:gd name="connsiteY43" fmla="*/ 2620857 h 6858000"/>
                <a:gd name="connsiteX44" fmla="*/ 598120 w 712985"/>
                <a:gd name="connsiteY44" fmla="*/ 2501248 h 6858000"/>
                <a:gd name="connsiteX45" fmla="*/ 560897 w 712985"/>
                <a:gd name="connsiteY45" fmla="*/ 2471368 h 6858000"/>
                <a:gd name="connsiteX46" fmla="*/ 506928 w 712985"/>
                <a:gd name="connsiteY46" fmla="*/ 2272389 h 6858000"/>
                <a:gd name="connsiteX47" fmla="*/ 474122 w 712985"/>
                <a:gd name="connsiteY47" fmla="*/ 1983284 h 6858000"/>
                <a:gd name="connsiteX48" fmla="*/ 349180 w 712985"/>
                <a:gd name="connsiteY48" fmla="*/ 1510207 h 6858000"/>
                <a:gd name="connsiteX49" fmla="*/ 306451 w 712985"/>
                <a:gd name="connsiteY49" fmla="*/ 1430003 h 6858000"/>
                <a:gd name="connsiteX50" fmla="*/ 287747 w 712985"/>
                <a:gd name="connsiteY50" fmla="*/ 1336633 h 6858000"/>
                <a:gd name="connsiteX51" fmla="*/ 304326 w 712985"/>
                <a:gd name="connsiteY51" fmla="*/ 1298229 h 6858000"/>
                <a:gd name="connsiteX52" fmla="*/ 317671 w 712985"/>
                <a:gd name="connsiteY52" fmla="*/ 1136667 h 6858000"/>
                <a:gd name="connsiteX53" fmla="*/ 314959 w 712985"/>
                <a:gd name="connsiteY53" fmla="*/ 1106522 h 6858000"/>
                <a:gd name="connsiteX54" fmla="*/ 290675 w 712985"/>
                <a:gd name="connsiteY54" fmla="*/ 1004980 h 6858000"/>
                <a:gd name="connsiteX55" fmla="*/ 272712 w 712985"/>
                <a:gd name="connsiteY55" fmla="*/ 910357 h 6858000"/>
                <a:gd name="connsiteX56" fmla="*/ 270963 w 712985"/>
                <a:gd name="connsiteY56" fmla="*/ 667028 h 6858000"/>
                <a:gd name="connsiteX57" fmla="*/ 244986 w 712985"/>
                <a:gd name="connsiteY57" fmla="*/ 483131 h 6858000"/>
                <a:gd name="connsiteX58" fmla="*/ 241465 w 712985"/>
                <a:gd name="connsiteY58" fmla="*/ 397465 h 6858000"/>
                <a:gd name="connsiteX59" fmla="*/ 244890 w 712985"/>
                <a:gd name="connsiteY59" fmla="*/ 348507 h 6858000"/>
                <a:gd name="connsiteX60" fmla="*/ 293439 w 712985"/>
                <a:gd name="connsiteY60" fmla="*/ 233141 h 6858000"/>
                <a:gd name="connsiteX61" fmla="*/ 300513 w 712985"/>
                <a:gd name="connsiteY61" fmla="*/ 17206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712985" h="6858000">
                  <a:moveTo>
                    <a:pt x="280560" y="0"/>
                  </a:moveTo>
                  <a:lnTo>
                    <a:pt x="712985" y="0"/>
                  </a:lnTo>
                  <a:lnTo>
                    <a:pt x="712985" y="6858000"/>
                  </a:lnTo>
                  <a:lnTo>
                    <a:pt x="372527" y="6858000"/>
                  </a:lnTo>
                  <a:lnTo>
                    <a:pt x="372901" y="6835810"/>
                  </a:lnTo>
                  <a:cubicBezTo>
                    <a:pt x="343741" y="6729822"/>
                    <a:pt x="373381" y="6623551"/>
                    <a:pt x="363017" y="6518145"/>
                  </a:cubicBezTo>
                  <a:cubicBezTo>
                    <a:pt x="358372" y="6470360"/>
                    <a:pt x="362468" y="6422202"/>
                    <a:pt x="310498" y="6393936"/>
                  </a:cubicBezTo>
                  <a:cubicBezTo>
                    <a:pt x="303659" y="6390296"/>
                    <a:pt x="304819" y="6368800"/>
                    <a:pt x="305420" y="6355564"/>
                  </a:cubicBezTo>
                  <a:cubicBezTo>
                    <a:pt x="306594" y="6326166"/>
                    <a:pt x="314451" y="6296329"/>
                    <a:pt x="311030" y="6267729"/>
                  </a:cubicBezTo>
                  <a:cubicBezTo>
                    <a:pt x="304253" y="6208466"/>
                    <a:pt x="293104" y="6149393"/>
                    <a:pt x="281440" y="6090959"/>
                  </a:cubicBezTo>
                  <a:cubicBezTo>
                    <a:pt x="276978" y="6068911"/>
                    <a:pt x="266829" y="6048361"/>
                    <a:pt x="258928" y="6026981"/>
                  </a:cubicBezTo>
                  <a:cubicBezTo>
                    <a:pt x="254416" y="6015184"/>
                    <a:pt x="244605" y="6003083"/>
                    <a:pt x="245105" y="5991615"/>
                  </a:cubicBezTo>
                  <a:cubicBezTo>
                    <a:pt x="248075" y="5925141"/>
                    <a:pt x="216651" y="5867990"/>
                    <a:pt x="197441" y="5807458"/>
                  </a:cubicBezTo>
                  <a:cubicBezTo>
                    <a:pt x="188523" y="5779456"/>
                    <a:pt x="171697" y="5754078"/>
                    <a:pt x="159115" y="5727356"/>
                  </a:cubicBezTo>
                  <a:cubicBezTo>
                    <a:pt x="155717" y="5720411"/>
                    <a:pt x="152517" y="5712566"/>
                    <a:pt x="152306" y="5705270"/>
                  </a:cubicBezTo>
                  <a:cubicBezTo>
                    <a:pt x="151252" y="5663532"/>
                    <a:pt x="151674" y="5621922"/>
                    <a:pt x="150939" y="5580441"/>
                  </a:cubicBezTo>
                  <a:cubicBezTo>
                    <a:pt x="150326" y="5542748"/>
                    <a:pt x="147369" y="5505023"/>
                    <a:pt x="187956" y="5482729"/>
                  </a:cubicBezTo>
                  <a:cubicBezTo>
                    <a:pt x="194324" y="5479395"/>
                    <a:pt x="198291" y="5470181"/>
                    <a:pt x="201902" y="5463053"/>
                  </a:cubicBezTo>
                  <a:cubicBezTo>
                    <a:pt x="257480" y="5353065"/>
                    <a:pt x="249730" y="5298303"/>
                    <a:pt x="168174" y="5205662"/>
                  </a:cubicBezTo>
                  <a:cubicBezTo>
                    <a:pt x="159805" y="5196040"/>
                    <a:pt x="152161" y="5174340"/>
                    <a:pt x="157186" y="5166766"/>
                  </a:cubicBezTo>
                  <a:cubicBezTo>
                    <a:pt x="198743" y="5102508"/>
                    <a:pt x="186477" y="5038579"/>
                    <a:pt x="163999" y="4972256"/>
                  </a:cubicBezTo>
                  <a:cubicBezTo>
                    <a:pt x="158020" y="4955056"/>
                    <a:pt x="155299" y="4930181"/>
                    <a:pt x="163388" y="4915833"/>
                  </a:cubicBezTo>
                  <a:cubicBezTo>
                    <a:pt x="200708" y="4847649"/>
                    <a:pt x="186907" y="4780374"/>
                    <a:pt x="166361" y="4712964"/>
                  </a:cubicBezTo>
                  <a:cubicBezTo>
                    <a:pt x="163165" y="4702485"/>
                    <a:pt x="150748" y="4690669"/>
                    <a:pt x="140122" y="4687152"/>
                  </a:cubicBezTo>
                  <a:cubicBezTo>
                    <a:pt x="102452" y="4674589"/>
                    <a:pt x="86917" y="4644970"/>
                    <a:pt x="73058" y="4611951"/>
                  </a:cubicBezTo>
                  <a:cubicBezTo>
                    <a:pt x="50686" y="4559957"/>
                    <a:pt x="25516" y="4509149"/>
                    <a:pt x="3979" y="4456771"/>
                  </a:cubicBezTo>
                  <a:cubicBezTo>
                    <a:pt x="-1236" y="4443877"/>
                    <a:pt x="-726" y="4427139"/>
                    <a:pt x="2091" y="4412781"/>
                  </a:cubicBezTo>
                  <a:cubicBezTo>
                    <a:pt x="11653" y="4363733"/>
                    <a:pt x="45382" y="4329603"/>
                    <a:pt x="75905" y="4292897"/>
                  </a:cubicBezTo>
                  <a:cubicBezTo>
                    <a:pt x="89361" y="4276787"/>
                    <a:pt x="97880" y="4255660"/>
                    <a:pt x="104434" y="4235333"/>
                  </a:cubicBezTo>
                  <a:cubicBezTo>
                    <a:pt x="121200" y="4182569"/>
                    <a:pt x="135523" y="4128901"/>
                    <a:pt x="151065" y="4075686"/>
                  </a:cubicBezTo>
                  <a:cubicBezTo>
                    <a:pt x="152552" y="4070549"/>
                    <a:pt x="157315" y="4065932"/>
                    <a:pt x="161243" y="4061695"/>
                  </a:cubicBezTo>
                  <a:cubicBezTo>
                    <a:pt x="202828" y="4019095"/>
                    <a:pt x="244731" y="3976753"/>
                    <a:pt x="286285" y="3933862"/>
                  </a:cubicBezTo>
                  <a:cubicBezTo>
                    <a:pt x="294168" y="3925683"/>
                    <a:pt x="299393" y="3914571"/>
                    <a:pt x="306926" y="3905847"/>
                  </a:cubicBezTo>
                  <a:cubicBezTo>
                    <a:pt x="317292" y="3893589"/>
                    <a:pt x="326766" y="3878502"/>
                    <a:pt x="340015" y="3871199"/>
                  </a:cubicBezTo>
                  <a:cubicBezTo>
                    <a:pt x="381725" y="3848490"/>
                    <a:pt x="396760" y="3812013"/>
                    <a:pt x="400111" y="3767743"/>
                  </a:cubicBezTo>
                  <a:cubicBezTo>
                    <a:pt x="403294" y="3727294"/>
                    <a:pt x="405323" y="3686973"/>
                    <a:pt x="409694" y="3646690"/>
                  </a:cubicBezTo>
                  <a:cubicBezTo>
                    <a:pt x="414852" y="3597538"/>
                    <a:pt x="420910" y="3548579"/>
                    <a:pt x="428447" y="3499752"/>
                  </a:cubicBezTo>
                  <a:cubicBezTo>
                    <a:pt x="431696" y="3478619"/>
                    <a:pt x="435683" y="3456228"/>
                    <a:pt x="445033" y="3437349"/>
                  </a:cubicBezTo>
                  <a:cubicBezTo>
                    <a:pt x="470858" y="3384475"/>
                    <a:pt x="486179" y="3329236"/>
                    <a:pt x="471431" y="3272018"/>
                  </a:cubicBezTo>
                  <a:cubicBezTo>
                    <a:pt x="459682" y="3226180"/>
                    <a:pt x="472474" y="3185267"/>
                    <a:pt x="495919" y="3153432"/>
                  </a:cubicBezTo>
                  <a:cubicBezTo>
                    <a:pt x="538461" y="3095505"/>
                    <a:pt x="521296" y="3040311"/>
                    <a:pt x="499541" y="2985907"/>
                  </a:cubicBezTo>
                  <a:cubicBezTo>
                    <a:pt x="488276" y="2957871"/>
                    <a:pt x="486838" y="2934028"/>
                    <a:pt x="491640" y="2905697"/>
                  </a:cubicBezTo>
                  <a:cubicBezTo>
                    <a:pt x="502898" y="2840071"/>
                    <a:pt x="547705" y="2792141"/>
                    <a:pt x="586592" y="2746325"/>
                  </a:cubicBezTo>
                  <a:cubicBezTo>
                    <a:pt x="619786" y="2707275"/>
                    <a:pt x="636305" y="2665661"/>
                    <a:pt x="647211" y="2620857"/>
                  </a:cubicBezTo>
                  <a:cubicBezTo>
                    <a:pt x="661216" y="2564298"/>
                    <a:pt x="648982" y="2522027"/>
                    <a:pt x="598120" y="2501248"/>
                  </a:cubicBezTo>
                  <a:cubicBezTo>
                    <a:pt x="583733" y="2495506"/>
                    <a:pt x="566431" y="2484521"/>
                    <a:pt x="560897" y="2471368"/>
                  </a:cubicBezTo>
                  <a:cubicBezTo>
                    <a:pt x="533469" y="2407931"/>
                    <a:pt x="496686" y="2344634"/>
                    <a:pt x="506928" y="2272389"/>
                  </a:cubicBezTo>
                  <a:cubicBezTo>
                    <a:pt x="520879" y="2172517"/>
                    <a:pt x="509052" y="2077807"/>
                    <a:pt x="474122" y="1983284"/>
                  </a:cubicBezTo>
                  <a:cubicBezTo>
                    <a:pt x="417537" y="1829959"/>
                    <a:pt x="358639" y="1676886"/>
                    <a:pt x="349180" y="1510207"/>
                  </a:cubicBezTo>
                  <a:cubicBezTo>
                    <a:pt x="347619" y="1482573"/>
                    <a:pt x="326399" y="1451821"/>
                    <a:pt x="306451" y="1430003"/>
                  </a:cubicBezTo>
                  <a:cubicBezTo>
                    <a:pt x="268511" y="1388202"/>
                    <a:pt x="266127" y="1390512"/>
                    <a:pt x="287747" y="1336633"/>
                  </a:cubicBezTo>
                  <a:cubicBezTo>
                    <a:pt x="293070" y="1323756"/>
                    <a:pt x="295470" y="1308272"/>
                    <a:pt x="304326" y="1298229"/>
                  </a:cubicBezTo>
                  <a:cubicBezTo>
                    <a:pt x="349361" y="1247057"/>
                    <a:pt x="331041" y="1191986"/>
                    <a:pt x="317671" y="1136667"/>
                  </a:cubicBezTo>
                  <a:cubicBezTo>
                    <a:pt x="315148" y="1126990"/>
                    <a:pt x="311827" y="1115354"/>
                    <a:pt x="314959" y="1106522"/>
                  </a:cubicBezTo>
                  <a:cubicBezTo>
                    <a:pt x="329032" y="1066641"/>
                    <a:pt x="319157" y="1035231"/>
                    <a:pt x="290675" y="1004980"/>
                  </a:cubicBezTo>
                  <a:cubicBezTo>
                    <a:pt x="266138" y="978690"/>
                    <a:pt x="249805" y="947108"/>
                    <a:pt x="272712" y="910357"/>
                  </a:cubicBezTo>
                  <a:cubicBezTo>
                    <a:pt x="323486" y="828702"/>
                    <a:pt x="317578" y="747981"/>
                    <a:pt x="270963" y="667028"/>
                  </a:cubicBezTo>
                  <a:cubicBezTo>
                    <a:pt x="237707" y="609204"/>
                    <a:pt x="225082" y="549995"/>
                    <a:pt x="244986" y="483131"/>
                  </a:cubicBezTo>
                  <a:cubicBezTo>
                    <a:pt x="252708" y="457408"/>
                    <a:pt x="242285" y="426353"/>
                    <a:pt x="241465" y="397465"/>
                  </a:cubicBezTo>
                  <a:cubicBezTo>
                    <a:pt x="240850" y="381142"/>
                    <a:pt x="239176" y="363176"/>
                    <a:pt x="244890" y="348507"/>
                  </a:cubicBezTo>
                  <a:cubicBezTo>
                    <a:pt x="259350" y="309454"/>
                    <a:pt x="279299" y="272445"/>
                    <a:pt x="293439" y="233141"/>
                  </a:cubicBezTo>
                  <a:cubicBezTo>
                    <a:pt x="300152" y="214256"/>
                    <a:pt x="302437" y="192349"/>
                    <a:pt x="300513" y="172069"/>
                  </a:cubicBezTo>
                  <a:close/>
                </a:path>
              </a:pathLst>
            </a:custGeom>
            <a:blipFill>
              <a:blip r:embed="rId3">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2105566763"/>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7E941-A541-E5FC-ADB1-56E884C12AE1}"/>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9515B711-57ED-4650-EEDF-D2C9D3C625C7}"/>
              </a:ext>
            </a:extLst>
          </p:cNvPr>
          <p:cNvSpPr>
            <a:spLocks noGrp="1"/>
          </p:cNvSpPr>
          <p:nvPr>
            <p:ph type="subTitle" idx="1"/>
          </p:nvPr>
        </p:nvSpPr>
        <p:spPr/>
        <p:txBody>
          <a:bodyPr/>
          <a:lstStyle/>
          <a:p>
            <a:endParaRPr lang="en-GB"/>
          </a:p>
        </p:txBody>
      </p:sp>
      <p:pic>
        <p:nvPicPr>
          <p:cNvPr id="5" name="Picture 4" descr="Text&#10;&#10;Description automatically generated with medium confidence">
            <a:extLst>
              <a:ext uri="{FF2B5EF4-FFF2-40B4-BE49-F238E27FC236}">
                <a16:creationId xmlns:a16="http://schemas.microsoft.com/office/drawing/2014/main" id="{1180BD16-C954-8659-C7D7-CD5CC96F7F4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0964384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B282CB-FD32-46F0-EA51-CF0CB09EF11C}"/>
              </a:ext>
            </a:extLst>
          </p:cNvPr>
          <p:cNvSpPr>
            <a:spLocks noGrp="1"/>
          </p:cNvSpPr>
          <p:nvPr>
            <p:ph type="title"/>
          </p:nvPr>
        </p:nvSpPr>
        <p:spPr>
          <a:xfrm>
            <a:off x="1102368" y="1877492"/>
            <a:ext cx="4030132" cy="3215373"/>
          </a:xfrm>
        </p:spPr>
        <p:txBody>
          <a:bodyPr>
            <a:normAutofit/>
          </a:bodyPr>
          <a:lstStyle/>
          <a:p>
            <a:pPr algn="ctr"/>
            <a:br>
              <a:rPr lang="en-GB">
                <a:solidFill>
                  <a:schemeClr val="bg1"/>
                </a:solidFill>
              </a:rPr>
            </a:br>
            <a:r>
              <a:rPr lang="en-GB" b="1">
                <a:solidFill>
                  <a:schemeClr val="bg1"/>
                </a:solidFill>
              </a:rPr>
              <a:t>Personal data is…</a:t>
            </a:r>
            <a:br>
              <a:rPr lang="en-GB" b="1">
                <a:solidFill>
                  <a:schemeClr val="bg1"/>
                </a:solidFill>
              </a:rPr>
            </a:br>
            <a:br>
              <a:rPr lang="en-GB" b="1">
                <a:solidFill>
                  <a:schemeClr val="bg1"/>
                </a:solidFill>
              </a:rPr>
            </a:br>
            <a:endParaRPr lang="en-GB" b="1">
              <a:solidFill>
                <a:schemeClr val="bg1"/>
              </a:solidFill>
            </a:endParaRP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C95F0958-CDE0-A6C2-5843-C687253F8B0C}"/>
              </a:ext>
            </a:extLst>
          </p:cNvPr>
          <p:cNvSpPr>
            <a:spLocks noGrp="1"/>
          </p:cNvSpPr>
          <p:nvPr>
            <p:ph idx="1"/>
          </p:nvPr>
        </p:nvSpPr>
        <p:spPr>
          <a:xfrm>
            <a:off x="6234868" y="1130846"/>
            <a:ext cx="5217173" cy="4351338"/>
          </a:xfrm>
        </p:spPr>
        <p:txBody>
          <a:bodyPr>
            <a:normAutofit/>
          </a:bodyPr>
          <a:lstStyle/>
          <a:p>
            <a:pPr marL="0" indent="0">
              <a:buNone/>
            </a:pPr>
            <a:r>
              <a:rPr lang="en-GB" sz="2400" dirty="0">
                <a:solidFill>
                  <a:schemeClr val="bg1"/>
                </a:solidFill>
              </a:rPr>
              <a:t>Personal data is information that relates to an identified or identifiable individual.</a:t>
            </a:r>
          </a:p>
          <a:p>
            <a:endParaRPr lang="en-GB" sz="2400" dirty="0">
              <a:solidFill>
                <a:schemeClr val="bg1"/>
              </a:solidFill>
            </a:endParaRPr>
          </a:p>
          <a:p>
            <a:pPr marL="0" indent="0">
              <a:buNone/>
            </a:pPr>
            <a:r>
              <a:rPr lang="en-GB" sz="2400" dirty="0">
                <a:solidFill>
                  <a:schemeClr val="bg1"/>
                </a:solidFill>
              </a:rPr>
              <a:t>Some examples include:</a:t>
            </a:r>
          </a:p>
          <a:p>
            <a:pPr>
              <a:buFont typeface="Wingdings" panose="05000000000000000000" pitchFamily="2" charset="2"/>
              <a:buChar char="Ø"/>
            </a:pPr>
            <a:r>
              <a:rPr lang="en-GB" sz="2400" dirty="0">
                <a:solidFill>
                  <a:schemeClr val="bg1"/>
                </a:solidFill>
              </a:rPr>
              <a:t>name and surname</a:t>
            </a:r>
          </a:p>
          <a:p>
            <a:pPr>
              <a:buFont typeface="Wingdings" panose="05000000000000000000" pitchFamily="2" charset="2"/>
              <a:buChar char="Ø"/>
            </a:pPr>
            <a:r>
              <a:rPr lang="en-GB" sz="2400" dirty="0">
                <a:solidFill>
                  <a:schemeClr val="bg1"/>
                </a:solidFill>
              </a:rPr>
              <a:t>home address</a:t>
            </a:r>
          </a:p>
          <a:p>
            <a:pPr>
              <a:buFont typeface="Wingdings" panose="05000000000000000000" pitchFamily="2" charset="2"/>
              <a:buChar char="Ø"/>
            </a:pPr>
            <a:r>
              <a:rPr lang="en-GB" sz="2400" dirty="0">
                <a:solidFill>
                  <a:schemeClr val="bg1"/>
                </a:solidFill>
              </a:rPr>
              <a:t>email address</a:t>
            </a:r>
          </a:p>
          <a:p>
            <a:pPr>
              <a:buFont typeface="Wingdings" panose="05000000000000000000" pitchFamily="2" charset="2"/>
              <a:buChar char="Ø"/>
            </a:pPr>
            <a:r>
              <a:rPr lang="en-GB" sz="2400" dirty="0">
                <a:solidFill>
                  <a:schemeClr val="bg1"/>
                </a:solidFill>
              </a:rPr>
              <a:t>ID number</a:t>
            </a:r>
          </a:p>
          <a:p>
            <a:pPr>
              <a:buFont typeface="Wingdings" panose="05000000000000000000" pitchFamily="2" charset="2"/>
              <a:buChar char="Ø"/>
            </a:pPr>
            <a:r>
              <a:rPr lang="en-GB" sz="2400" dirty="0">
                <a:solidFill>
                  <a:schemeClr val="bg1"/>
                </a:solidFill>
              </a:rPr>
              <a:t>Internet address;</a:t>
            </a:r>
          </a:p>
          <a:p>
            <a:endParaRPr lang="en-GB" sz="2400" dirty="0">
              <a:solidFill>
                <a:schemeClr val="bg1"/>
              </a:solidFill>
            </a:endParaRP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10228390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7E941-A541-E5FC-ADB1-56E884C12AE1}"/>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9515B711-57ED-4650-EEDF-D2C9D3C625C7}"/>
              </a:ext>
            </a:extLst>
          </p:cNvPr>
          <p:cNvSpPr>
            <a:spLocks noGrp="1"/>
          </p:cNvSpPr>
          <p:nvPr>
            <p:ph type="subTitle" idx="1"/>
          </p:nvPr>
        </p:nvSpPr>
        <p:spPr/>
        <p:txBody>
          <a:bodyPr/>
          <a:lstStyle/>
          <a:p>
            <a:endParaRPr lang="en-GB"/>
          </a:p>
        </p:txBody>
      </p:sp>
      <p:pic>
        <p:nvPicPr>
          <p:cNvPr id="5" name="Picture 4" descr="A person holding a microphone&#10;&#10;Description automatically generated with medium confidence">
            <a:extLst>
              <a:ext uri="{FF2B5EF4-FFF2-40B4-BE49-F238E27FC236}">
                <a16:creationId xmlns:a16="http://schemas.microsoft.com/office/drawing/2014/main" id="{4571DF0F-93EE-5E8D-AD9B-C9E2BF91CD3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40813351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7E941-A541-E5FC-ADB1-56E884C12AE1}"/>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9515B711-57ED-4650-EEDF-D2C9D3C625C7}"/>
              </a:ext>
            </a:extLst>
          </p:cNvPr>
          <p:cNvSpPr>
            <a:spLocks noGrp="1"/>
          </p:cNvSpPr>
          <p:nvPr>
            <p:ph type="subTitle" idx="1"/>
          </p:nvPr>
        </p:nvSpPr>
        <p:spPr/>
        <p:txBody>
          <a:bodyPr/>
          <a:lstStyle/>
          <a:p>
            <a:endParaRPr lang="en-GB"/>
          </a:p>
        </p:txBody>
      </p:sp>
      <p:pic>
        <p:nvPicPr>
          <p:cNvPr id="5" name="Picture 4" descr="A picture containing text, person&#10;&#10;Description automatically generated">
            <a:extLst>
              <a:ext uri="{FF2B5EF4-FFF2-40B4-BE49-F238E27FC236}">
                <a16:creationId xmlns:a16="http://schemas.microsoft.com/office/drawing/2014/main" id="{EFBEC105-EE76-4BD3-95C6-8406C7FDE7E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3715493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E73763-9CA2-FC77-BEFA-C6E0C27F5FC0}"/>
              </a:ext>
            </a:extLst>
          </p:cNvPr>
          <p:cNvSpPr>
            <a:spLocks noGrp="1"/>
          </p:cNvSpPr>
          <p:nvPr>
            <p:ph type="title"/>
          </p:nvPr>
        </p:nvSpPr>
        <p:spPr>
          <a:xfrm>
            <a:off x="827088" y="1641752"/>
            <a:ext cx="3527425" cy="4366936"/>
          </a:xfrm>
        </p:spPr>
        <p:txBody>
          <a:bodyPr anchor="t">
            <a:normAutofit/>
          </a:bodyPr>
          <a:lstStyle/>
          <a:p>
            <a:r>
              <a:rPr lang="en-GB" sz="4000" dirty="0"/>
              <a:t>Protect your information.</a:t>
            </a:r>
          </a:p>
        </p:txBody>
      </p:sp>
      <p:sp>
        <p:nvSpPr>
          <p:cNvPr id="3" name="Content Placeholder 2">
            <a:extLst>
              <a:ext uri="{FF2B5EF4-FFF2-40B4-BE49-F238E27FC236}">
                <a16:creationId xmlns:a16="http://schemas.microsoft.com/office/drawing/2014/main" id="{E2629408-AC59-4B45-D789-81C583F848E7}"/>
              </a:ext>
            </a:extLst>
          </p:cNvPr>
          <p:cNvSpPr>
            <a:spLocks noGrp="1"/>
          </p:cNvSpPr>
          <p:nvPr>
            <p:ph idx="1"/>
          </p:nvPr>
        </p:nvSpPr>
        <p:spPr>
          <a:xfrm>
            <a:off x="3711389" y="1641752"/>
            <a:ext cx="6771668" cy="3960000"/>
          </a:xfrm>
        </p:spPr>
        <p:txBody>
          <a:bodyPr>
            <a:normAutofit lnSpcReduction="10000"/>
          </a:bodyPr>
          <a:lstStyle/>
          <a:p>
            <a:r>
              <a:rPr lang="en-GB" sz="1600" dirty="0">
                <a:solidFill>
                  <a:schemeClr val="tx1">
                    <a:alpha val="80000"/>
                  </a:schemeClr>
                </a:solidFill>
              </a:rPr>
              <a:t>Your information can be used in many ways for commercial and political gain. It can be used for, and against you.</a:t>
            </a:r>
          </a:p>
          <a:p>
            <a:r>
              <a:rPr lang="en-GB" sz="1600" dirty="0">
                <a:solidFill>
                  <a:schemeClr val="tx1">
                    <a:alpha val="80000"/>
                  </a:schemeClr>
                </a:solidFill>
              </a:rPr>
              <a:t>With more and more organisations using computers to store and process personal information there was a danger the information could be misused or get into the wrong hands. A number of concerns arose:</a:t>
            </a:r>
          </a:p>
          <a:p>
            <a:r>
              <a:rPr lang="en-GB" sz="1600" dirty="0">
                <a:solidFill>
                  <a:schemeClr val="tx1">
                    <a:alpha val="80000"/>
                  </a:schemeClr>
                </a:solidFill>
              </a:rPr>
              <a:t>Who could access this information?</a:t>
            </a:r>
          </a:p>
          <a:p>
            <a:r>
              <a:rPr lang="en-GB" sz="1600" dirty="0">
                <a:solidFill>
                  <a:schemeClr val="tx1">
                    <a:alpha val="80000"/>
                  </a:schemeClr>
                </a:solidFill>
              </a:rPr>
              <a:t>How accurate was the information?</a:t>
            </a:r>
          </a:p>
          <a:p>
            <a:r>
              <a:rPr lang="en-GB" sz="1600" dirty="0">
                <a:solidFill>
                  <a:schemeClr val="tx1">
                    <a:alpha val="80000"/>
                  </a:schemeClr>
                </a:solidFill>
              </a:rPr>
              <a:t>Could it be easily copied?</a:t>
            </a:r>
          </a:p>
          <a:p>
            <a:r>
              <a:rPr lang="en-GB" sz="1600" dirty="0">
                <a:solidFill>
                  <a:schemeClr val="tx1">
                    <a:alpha val="80000"/>
                  </a:schemeClr>
                </a:solidFill>
              </a:rPr>
              <a:t>Was it possible to store information about a person without the individual’s knowledge or permission?</a:t>
            </a:r>
          </a:p>
          <a:p>
            <a:r>
              <a:rPr lang="en-GB" sz="1600" dirty="0">
                <a:solidFill>
                  <a:schemeClr val="tx1">
                    <a:alpha val="80000"/>
                  </a:schemeClr>
                </a:solidFill>
              </a:rPr>
              <a:t>Was a record kept of any changes made to information?</a:t>
            </a:r>
          </a:p>
          <a:p>
            <a:endParaRPr lang="en-GB" sz="1600" dirty="0">
              <a:solidFill>
                <a:schemeClr val="tx1">
                  <a:alpha val="80000"/>
                </a:schemeClr>
              </a:solidFill>
            </a:endParaRPr>
          </a:p>
          <a:p>
            <a:pPr marL="0" indent="0">
              <a:buNone/>
            </a:pPr>
            <a:r>
              <a:rPr lang="en-GB" sz="1600" dirty="0">
                <a:solidFill>
                  <a:schemeClr val="tx1">
                    <a:alpha val="80000"/>
                  </a:schemeClr>
                </a:solidFill>
              </a:rPr>
              <a:t>This resulted in key pieces of legislation being introduced, such as the GDPR </a:t>
            </a:r>
          </a:p>
          <a:p>
            <a:endParaRPr lang="en-GB" sz="1300" dirty="0">
              <a:solidFill>
                <a:schemeClr val="tx1">
                  <a:alpha val="80000"/>
                </a:schemeClr>
              </a:solidFill>
            </a:endParaRPr>
          </a:p>
        </p:txBody>
      </p:sp>
      <p:grpSp>
        <p:nvGrpSpPr>
          <p:cNvPr id="10" name="Group 9">
            <a:extLst>
              <a:ext uri="{FF2B5EF4-FFF2-40B4-BE49-F238E27FC236}">
                <a16:creationId xmlns:a16="http://schemas.microsoft.com/office/drawing/2014/main" id="{4728F330-19FB-4D39-BD0F-53032ABFEB7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79015" y="0"/>
            <a:ext cx="712985" cy="6858000"/>
            <a:chOff x="11479015" y="0"/>
            <a:chExt cx="712985" cy="6858000"/>
          </a:xfrm>
          <a:effectLst>
            <a:outerShdw blurRad="381000" dist="152400" dir="10800000" algn="ctr" rotWithShape="0">
              <a:schemeClr val="bg1">
                <a:alpha val="10000"/>
              </a:schemeClr>
            </a:outerShdw>
          </a:effectLst>
        </p:grpSpPr>
        <p:sp>
          <p:nvSpPr>
            <p:cNvPr id="11" name="Freeform: Shape 10">
              <a:extLst>
                <a:ext uri="{FF2B5EF4-FFF2-40B4-BE49-F238E27FC236}">
                  <a16:creationId xmlns:a16="http://schemas.microsoft.com/office/drawing/2014/main" id="{30220D63-6F38-42F9-8AAD-3B1363A4FA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79018" y="0"/>
              <a:ext cx="712982" cy="6858000"/>
            </a:xfrm>
            <a:custGeom>
              <a:avLst/>
              <a:gdLst>
                <a:gd name="connsiteX0" fmla="*/ 280560 w 712982"/>
                <a:gd name="connsiteY0" fmla="*/ 0 h 6858000"/>
                <a:gd name="connsiteX1" fmla="*/ 712982 w 712982"/>
                <a:gd name="connsiteY1" fmla="*/ 0 h 6858000"/>
                <a:gd name="connsiteX2" fmla="*/ 712982 w 712982"/>
                <a:gd name="connsiteY2" fmla="*/ 6858000 h 6858000"/>
                <a:gd name="connsiteX3" fmla="*/ 372527 w 712982"/>
                <a:gd name="connsiteY3" fmla="*/ 6858000 h 6858000"/>
                <a:gd name="connsiteX4" fmla="*/ 372901 w 712982"/>
                <a:gd name="connsiteY4" fmla="*/ 6835810 h 6858000"/>
                <a:gd name="connsiteX5" fmla="*/ 363017 w 712982"/>
                <a:gd name="connsiteY5" fmla="*/ 6518145 h 6858000"/>
                <a:gd name="connsiteX6" fmla="*/ 310498 w 712982"/>
                <a:gd name="connsiteY6" fmla="*/ 6393936 h 6858000"/>
                <a:gd name="connsiteX7" fmla="*/ 305420 w 712982"/>
                <a:gd name="connsiteY7" fmla="*/ 6355564 h 6858000"/>
                <a:gd name="connsiteX8" fmla="*/ 311030 w 712982"/>
                <a:gd name="connsiteY8" fmla="*/ 6267729 h 6858000"/>
                <a:gd name="connsiteX9" fmla="*/ 281440 w 712982"/>
                <a:gd name="connsiteY9" fmla="*/ 6090959 h 6858000"/>
                <a:gd name="connsiteX10" fmla="*/ 258928 w 712982"/>
                <a:gd name="connsiteY10" fmla="*/ 6026981 h 6858000"/>
                <a:gd name="connsiteX11" fmla="*/ 245105 w 712982"/>
                <a:gd name="connsiteY11" fmla="*/ 5991615 h 6858000"/>
                <a:gd name="connsiteX12" fmla="*/ 197441 w 712982"/>
                <a:gd name="connsiteY12" fmla="*/ 5807458 h 6858000"/>
                <a:gd name="connsiteX13" fmla="*/ 159115 w 712982"/>
                <a:gd name="connsiteY13" fmla="*/ 5727356 h 6858000"/>
                <a:gd name="connsiteX14" fmla="*/ 152306 w 712982"/>
                <a:gd name="connsiteY14" fmla="*/ 5705270 h 6858000"/>
                <a:gd name="connsiteX15" fmla="*/ 150939 w 712982"/>
                <a:gd name="connsiteY15" fmla="*/ 5580441 h 6858000"/>
                <a:gd name="connsiteX16" fmla="*/ 187956 w 712982"/>
                <a:gd name="connsiteY16" fmla="*/ 5482729 h 6858000"/>
                <a:gd name="connsiteX17" fmla="*/ 201902 w 712982"/>
                <a:gd name="connsiteY17" fmla="*/ 5463053 h 6858000"/>
                <a:gd name="connsiteX18" fmla="*/ 168174 w 712982"/>
                <a:gd name="connsiteY18" fmla="*/ 5205662 h 6858000"/>
                <a:gd name="connsiteX19" fmla="*/ 157186 w 712982"/>
                <a:gd name="connsiteY19" fmla="*/ 5166766 h 6858000"/>
                <a:gd name="connsiteX20" fmla="*/ 163999 w 712982"/>
                <a:gd name="connsiteY20" fmla="*/ 4972256 h 6858000"/>
                <a:gd name="connsiteX21" fmla="*/ 163388 w 712982"/>
                <a:gd name="connsiteY21" fmla="*/ 4915833 h 6858000"/>
                <a:gd name="connsiteX22" fmla="*/ 166361 w 712982"/>
                <a:gd name="connsiteY22" fmla="*/ 4712964 h 6858000"/>
                <a:gd name="connsiteX23" fmla="*/ 140122 w 712982"/>
                <a:gd name="connsiteY23" fmla="*/ 4687152 h 6858000"/>
                <a:gd name="connsiteX24" fmla="*/ 73058 w 712982"/>
                <a:gd name="connsiteY24" fmla="*/ 4611951 h 6858000"/>
                <a:gd name="connsiteX25" fmla="*/ 3979 w 712982"/>
                <a:gd name="connsiteY25" fmla="*/ 4456771 h 6858000"/>
                <a:gd name="connsiteX26" fmla="*/ 2091 w 712982"/>
                <a:gd name="connsiteY26" fmla="*/ 4412781 h 6858000"/>
                <a:gd name="connsiteX27" fmla="*/ 75905 w 712982"/>
                <a:gd name="connsiteY27" fmla="*/ 4292897 h 6858000"/>
                <a:gd name="connsiteX28" fmla="*/ 104434 w 712982"/>
                <a:gd name="connsiteY28" fmla="*/ 4235333 h 6858000"/>
                <a:gd name="connsiteX29" fmla="*/ 151065 w 712982"/>
                <a:gd name="connsiteY29" fmla="*/ 4075686 h 6858000"/>
                <a:gd name="connsiteX30" fmla="*/ 161243 w 712982"/>
                <a:gd name="connsiteY30" fmla="*/ 4061695 h 6858000"/>
                <a:gd name="connsiteX31" fmla="*/ 286285 w 712982"/>
                <a:gd name="connsiteY31" fmla="*/ 3933862 h 6858000"/>
                <a:gd name="connsiteX32" fmla="*/ 306926 w 712982"/>
                <a:gd name="connsiteY32" fmla="*/ 3905847 h 6858000"/>
                <a:gd name="connsiteX33" fmla="*/ 340015 w 712982"/>
                <a:gd name="connsiteY33" fmla="*/ 3871199 h 6858000"/>
                <a:gd name="connsiteX34" fmla="*/ 400111 w 712982"/>
                <a:gd name="connsiteY34" fmla="*/ 3767743 h 6858000"/>
                <a:gd name="connsiteX35" fmla="*/ 409694 w 712982"/>
                <a:gd name="connsiteY35" fmla="*/ 3646690 h 6858000"/>
                <a:gd name="connsiteX36" fmla="*/ 428447 w 712982"/>
                <a:gd name="connsiteY36" fmla="*/ 3499752 h 6858000"/>
                <a:gd name="connsiteX37" fmla="*/ 445033 w 712982"/>
                <a:gd name="connsiteY37" fmla="*/ 3437349 h 6858000"/>
                <a:gd name="connsiteX38" fmla="*/ 471431 w 712982"/>
                <a:gd name="connsiteY38" fmla="*/ 3272018 h 6858000"/>
                <a:gd name="connsiteX39" fmla="*/ 495919 w 712982"/>
                <a:gd name="connsiteY39" fmla="*/ 3153432 h 6858000"/>
                <a:gd name="connsiteX40" fmla="*/ 499541 w 712982"/>
                <a:gd name="connsiteY40" fmla="*/ 2985907 h 6858000"/>
                <a:gd name="connsiteX41" fmla="*/ 491640 w 712982"/>
                <a:gd name="connsiteY41" fmla="*/ 2905697 h 6858000"/>
                <a:gd name="connsiteX42" fmla="*/ 586592 w 712982"/>
                <a:gd name="connsiteY42" fmla="*/ 2746325 h 6858000"/>
                <a:gd name="connsiteX43" fmla="*/ 647211 w 712982"/>
                <a:gd name="connsiteY43" fmla="*/ 2620857 h 6858000"/>
                <a:gd name="connsiteX44" fmla="*/ 598120 w 712982"/>
                <a:gd name="connsiteY44" fmla="*/ 2501248 h 6858000"/>
                <a:gd name="connsiteX45" fmla="*/ 560897 w 712982"/>
                <a:gd name="connsiteY45" fmla="*/ 2471368 h 6858000"/>
                <a:gd name="connsiteX46" fmla="*/ 506928 w 712982"/>
                <a:gd name="connsiteY46" fmla="*/ 2272389 h 6858000"/>
                <a:gd name="connsiteX47" fmla="*/ 474122 w 712982"/>
                <a:gd name="connsiteY47" fmla="*/ 1983284 h 6858000"/>
                <a:gd name="connsiteX48" fmla="*/ 349180 w 712982"/>
                <a:gd name="connsiteY48" fmla="*/ 1510207 h 6858000"/>
                <a:gd name="connsiteX49" fmla="*/ 306451 w 712982"/>
                <a:gd name="connsiteY49" fmla="*/ 1430003 h 6858000"/>
                <a:gd name="connsiteX50" fmla="*/ 287747 w 712982"/>
                <a:gd name="connsiteY50" fmla="*/ 1336633 h 6858000"/>
                <a:gd name="connsiteX51" fmla="*/ 304326 w 712982"/>
                <a:gd name="connsiteY51" fmla="*/ 1298229 h 6858000"/>
                <a:gd name="connsiteX52" fmla="*/ 317671 w 712982"/>
                <a:gd name="connsiteY52" fmla="*/ 1136667 h 6858000"/>
                <a:gd name="connsiteX53" fmla="*/ 314959 w 712982"/>
                <a:gd name="connsiteY53" fmla="*/ 1106522 h 6858000"/>
                <a:gd name="connsiteX54" fmla="*/ 290675 w 712982"/>
                <a:gd name="connsiteY54" fmla="*/ 1004980 h 6858000"/>
                <a:gd name="connsiteX55" fmla="*/ 272712 w 712982"/>
                <a:gd name="connsiteY55" fmla="*/ 910357 h 6858000"/>
                <a:gd name="connsiteX56" fmla="*/ 270963 w 712982"/>
                <a:gd name="connsiteY56" fmla="*/ 667028 h 6858000"/>
                <a:gd name="connsiteX57" fmla="*/ 244986 w 712982"/>
                <a:gd name="connsiteY57" fmla="*/ 483131 h 6858000"/>
                <a:gd name="connsiteX58" fmla="*/ 241465 w 712982"/>
                <a:gd name="connsiteY58" fmla="*/ 397465 h 6858000"/>
                <a:gd name="connsiteX59" fmla="*/ 244890 w 712982"/>
                <a:gd name="connsiteY59" fmla="*/ 348507 h 6858000"/>
                <a:gd name="connsiteX60" fmla="*/ 293439 w 712982"/>
                <a:gd name="connsiteY60" fmla="*/ 233141 h 6858000"/>
                <a:gd name="connsiteX61" fmla="*/ 300513 w 712982"/>
                <a:gd name="connsiteY61" fmla="*/ 17206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712982" h="6858000">
                  <a:moveTo>
                    <a:pt x="280560" y="0"/>
                  </a:moveTo>
                  <a:lnTo>
                    <a:pt x="712982" y="0"/>
                  </a:lnTo>
                  <a:lnTo>
                    <a:pt x="712982" y="6858000"/>
                  </a:lnTo>
                  <a:lnTo>
                    <a:pt x="372527" y="6858000"/>
                  </a:lnTo>
                  <a:lnTo>
                    <a:pt x="372901" y="6835810"/>
                  </a:lnTo>
                  <a:cubicBezTo>
                    <a:pt x="343741" y="6729822"/>
                    <a:pt x="373381" y="6623551"/>
                    <a:pt x="363017" y="6518145"/>
                  </a:cubicBezTo>
                  <a:cubicBezTo>
                    <a:pt x="358372" y="6470360"/>
                    <a:pt x="362468" y="6422202"/>
                    <a:pt x="310498" y="6393936"/>
                  </a:cubicBezTo>
                  <a:cubicBezTo>
                    <a:pt x="303659" y="6390296"/>
                    <a:pt x="304819" y="6368800"/>
                    <a:pt x="305420" y="6355564"/>
                  </a:cubicBezTo>
                  <a:cubicBezTo>
                    <a:pt x="306594" y="6326166"/>
                    <a:pt x="314451" y="6296329"/>
                    <a:pt x="311030" y="6267729"/>
                  </a:cubicBezTo>
                  <a:cubicBezTo>
                    <a:pt x="304253" y="6208466"/>
                    <a:pt x="293104" y="6149393"/>
                    <a:pt x="281440" y="6090959"/>
                  </a:cubicBezTo>
                  <a:cubicBezTo>
                    <a:pt x="276978" y="6068911"/>
                    <a:pt x="266829" y="6048361"/>
                    <a:pt x="258928" y="6026981"/>
                  </a:cubicBezTo>
                  <a:cubicBezTo>
                    <a:pt x="254416" y="6015184"/>
                    <a:pt x="244605" y="6003083"/>
                    <a:pt x="245105" y="5991615"/>
                  </a:cubicBezTo>
                  <a:cubicBezTo>
                    <a:pt x="248075" y="5925141"/>
                    <a:pt x="216651" y="5867990"/>
                    <a:pt x="197441" y="5807458"/>
                  </a:cubicBezTo>
                  <a:cubicBezTo>
                    <a:pt x="188523" y="5779456"/>
                    <a:pt x="171697" y="5754078"/>
                    <a:pt x="159115" y="5727356"/>
                  </a:cubicBezTo>
                  <a:cubicBezTo>
                    <a:pt x="155717" y="5720411"/>
                    <a:pt x="152517" y="5712566"/>
                    <a:pt x="152306" y="5705270"/>
                  </a:cubicBezTo>
                  <a:cubicBezTo>
                    <a:pt x="151252" y="5663532"/>
                    <a:pt x="151674" y="5621922"/>
                    <a:pt x="150939" y="5580441"/>
                  </a:cubicBezTo>
                  <a:cubicBezTo>
                    <a:pt x="150326" y="5542748"/>
                    <a:pt x="147369" y="5505023"/>
                    <a:pt x="187956" y="5482729"/>
                  </a:cubicBezTo>
                  <a:cubicBezTo>
                    <a:pt x="194324" y="5479395"/>
                    <a:pt x="198291" y="5470181"/>
                    <a:pt x="201902" y="5463053"/>
                  </a:cubicBezTo>
                  <a:cubicBezTo>
                    <a:pt x="257480" y="5353065"/>
                    <a:pt x="249730" y="5298303"/>
                    <a:pt x="168174" y="5205662"/>
                  </a:cubicBezTo>
                  <a:cubicBezTo>
                    <a:pt x="159805" y="5196040"/>
                    <a:pt x="152161" y="5174340"/>
                    <a:pt x="157186" y="5166766"/>
                  </a:cubicBezTo>
                  <a:cubicBezTo>
                    <a:pt x="198743" y="5102508"/>
                    <a:pt x="186477" y="5038579"/>
                    <a:pt x="163999" y="4972256"/>
                  </a:cubicBezTo>
                  <a:cubicBezTo>
                    <a:pt x="158020" y="4955056"/>
                    <a:pt x="155299" y="4930181"/>
                    <a:pt x="163388" y="4915833"/>
                  </a:cubicBezTo>
                  <a:cubicBezTo>
                    <a:pt x="200708" y="4847649"/>
                    <a:pt x="186907" y="4780374"/>
                    <a:pt x="166361" y="4712964"/>
                  </a:cubicBezTo>
                  <a:cubicBezTo>
                    <a:pt x="163165" y="4702485"/>
                    <a:pt x="150748" y="4690669"/>
                    <a:pt x="140122" y="4687152"/>
                  </a:cubicBezTo>
                  <a:cubicBezTo>
                    <a:pt x="102452" y="4674589"/>
                    <a:pt x="86917" y="4644970"/>
                    <a:pt x="73058" y="4611951"/>
                  </a:cubicBezTo>
                  <a:cubicBezTo>
                    <a:pt x="50686" y="4559957"/>
                    <a:pt x="25516" y="4509149"/>
                    <a:pt x="3979" y="4456771"/>
                  </a:cubicBezTo>
                  <a:cubicBezTo>
                    <a:pt x="-1236" y="4443877"/>
                    <a:pt x="-726" y="4427139"/>
                    <a:pt x="2091" y="4412781"/>
                  </a:cubicBezTo>
                  <a:cubicBezTo>
                    <a:pt x="11653" y="4363733"/>
                    <a:pt x="45382" y="4329603"/>
                    <a:pt x="75905" y="4292897"/>
                  </a:cubicBezTo>
                  <a:cubicBezTo>
                    <a:pt x="89361" y="4276787"/>
                    <a:pt x="97880" y="4255660"/>
                    <a:pt x="104434" y="4235333"/>
                  </a:cubicBezTo>
                  <a:cubicBezTo>
                    <a:pt x="121200" y="4182569"/>
                    <a:pt x="135523" y="4128901"/>
                    <a:pt x="151065" y="4075686"/>
                  </a:cubicBezTo>
                  <a:cubicBezTo>
                    <a:pt x="152552" y="4070549"/>
                    <a:pt x="157315" y="4065932"/>
                    <a:pt x="161243" y="4061695"/>
                  </a:cubicBezTo>
                  <a:cubicBezTo>
                    <a:pt x="202828" y="4019095"/>
                    <a:pt x="244731" y="3976753"/>
                    <a:pt x="286285" y="3933862"/>
                  </a:cubicBezTo>
                  <a:cubicBezTo>
                    <a:pt x="294168" y="3925683"/>
                    <a:pt x="299393" y="3914571"/>
                    <a:pt x="306926" y="3905847"/>
                  </a:cubicBezTo>
                  <a:cubicBezTo>
                    <a:pt x="317292" y="3893589"/>
                    <a:pt x="326766" y="3878502"/>
                    <a:pt x="340015" y="3871199"/>
                  </a:cubicBezTo>
                  <a:cubicBezTo>
                    <a:pt x="381725" y="3848490"/>
                    <a:pt x="396760" y="3812013"/>
                    <a:pt x="400111" y="3767743"/>
                  </a:cubicBezTo>
                  <a:cubicBezTo>
                    <a:pt x="403294" y="3727294"/>
                    <a:pt x="405323" y="3686973"/>
                    <a:pt x="409694" y="3646690"/>
                  </a:cubicBezTo>
                  <a:cubicBezTo>
                    <a:pt x="414852" y="3597538"/>
                    <a:pt x="420910" y="3548579"/>
                    <a:pt x="428447" y="3499752"/>
                  </a:cubicBezTo>
                  <a:cubicBezTo>
                    <a:pt x="431696" y="3478619"/>
                    <a:pt x="435683" y="3456228"/>
                    <a:pt x="445033" y="3437349"/>
                  </a:cubicBezTo>
                  <a:cubicBezTo>
                    <a:pt x="470858" y="3384475"/>
                    <a:pt x="486179" y="3329236"/>
                    <a:pt x="471431" y="3272018"/>
                  </a:cubicBezTo>
                  <a:cubicBezTo>
                    <a:pt x="459682" y="3226180"/>
                    <a:pt x="472474" y="3185267"/>
                    <a:pt x="495919" y="3153432"/>
                  </a:cubicBezTo>
                  <a:cubicBezTo>
                    <a:pt x="538461" y="3095505"/>
                    <a:pt x="521296" y="3040311"/>
                    <a:pt x="499541" y="2985907"/>
                  </a:cubicBezTo>
                  <a:cubicBezTo>
                    <a:pt x="488276" y="2957871"/>
                    <a:pt x="486838" y="2934028"/>
                    <a:pt x="491640" y="2905697"/>
                  </a:cubicBezTo>
                  <a:cubicBezTo>
                    <a:pt x="502898" y="2840071"/>
                    <a:pt x="547705" y="2792141"/>
                    <a:pt x="586592" y="2746325"/>
                  </a:cubicBezTo>
                  <a:cubicBezTo>
                    <a:pt x="619786" y="2707275"/>
                    <a:pt x="636305" y="2665661"/>
                    <a:pt x="647211" y="2620857"/>
                  </a:cubicBezTo>
                  <a:cubicBezTo>
                    <a:pt x="661216" y="2564298"/>
                    <a:pt x="648982" y="2522027"/>
                    <a:pt x="598120" y="2501248"/>
                  </a:cubicBezTo>
                  <a:cubicBezTo>
                    <a:pt x="583733" y="2495506"/>
                    <a:pt x="566431" y="2484521"/>
                    <a:pt x="560897" y="2471368"/>
                  </a:cubicBezTo>
                  <a:cubicBezTo>
                    <a:pt x="533469" y="2407931"/>
                    <a:pt x="496686" y="2344634"/>
                    <a:pt x="506928" y="2272389"/>
                  </a:cubicBezTo>
                  <a:cubicBezTo>
                    <a:pt x="520879" y="2172517"/>
                    <a:pt x="509052" y="2077807"/>
                    <a:pt x="474122" y="1983284"/>
                  </a:cubicBezTo>
                  <a:cubicBezTo>
                    <a:pt x="417537" y="1829959"/>
                    <a:pt x="358639" y="1676886"/>
                    <a:pt x="349180" y="1510207"/>
                  </a:cubicBezTo>
                  <a:cubicBezTo>
                    <a:pt x="347619" y="1482573"/>
                    <a:pt x="326399" y="1451821"/>
                    <a:pt x="306451" y="1430003"/>
                  </a:cubicBezTo>
                  <a:cubicBezTo>
                    <a:pt x="268511" y="1388202"/>
                    <a:pt x="266127" y="1390512"/>
                    <a:pt x="287747" y="1336633"/>
                  </a:cubicBezTo>
                  <a:cubicBezTo>
                    <a:pt x="293070" y="1323756"/>
                    <a:pt x="295470" y="1308272"/>
                    <a:pt x="304326" y="1298229"/>
                  </a:cubicBezTo>
                  <a:cubicBezTo>
                    <a:pt x="349361" y="1247057"/>
                    <a:pt x="331041" y="1191986"/>
                    <a:pt x="317671" y="1136667"/>
                  </a:cubicBezTo>
                  <a:cubicBezTo>
                    <a:pt x="315148" y="1126990"/>
                    <a:pt x="311827" y="1115354"/>
                    <a:pt x="314959" y="1106522"/>
                  </a:cubicBezTo>
                  <a:cubicBezTo>
                    <a:pt x="329032" y="1066641"/>
                    <a:pt x="319157" y="1035231"/>
                    <a:pt x="290675" y="1004980"/>
                  </a:cubicBezTo>
                  <a:cubicBezTo>
                    <a:pt x="266138" y="978690"/>
                    <a:pt x="249805" y="947108"/>
                    <a:pt x="272712" y="910357"/>
                  </a:cubicBezTo>
                  <a:cubicBezTo>
                    <a:pt x="323486" y="828702"/>
                    <a:pt x="317578" y="747981"/>
                    <a:pt x="270963" y="667028"/>
                  </a:cubicBezTo>
                  <a:cubicBezTo>
                    <a:pt x="237707" y="609204"/>
                    <a:pt x="225082" y="549995"/>
                    <a:pt x="244986" y="483131"/>
                  </a:cubicBezTo>
                  <a:cubicBezTo>
                    <a:pt x="252708" y="457408"/>
                    <a:pt x="242285" y="426353"/>
                    <a:pt x="241465" y="397465"/>
                  </a:cubicBezTo>
                  <a:cubicBezTo>
                    <a:pt x="240850" y="381142"/>
                    <a:pt x="239176" y="363176"/>
                    <a:pt x="244890" y="348507"/>
                  </a:cubicBezTo>
                  <a:cubicBezTo>
                    <a:pt x="259350" y="309454"/>
                    <a:pt x="279299" y="272445"/>
                    <a:pt x="293439" y="233141"/>
                  </a:cubicBezTo>
                  <a:cubicBezTo>
                    <a:pt x="300152" y="214256"/>
                    <a:pt x="302437" y="192349"/>
                    <a:pt x="300513" y="172069"/>
                  </a:cubicBezTo>
                  <a:close/>
                </a:path>
              </a:pathLst>
            </a:cu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97B054CB-4DA3-4EDD-B196-A5DDD1E4E6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79015" y="0"/>
              <a:ext cx="712985" cy="6858000"/>
            </a:xfrm>
            <a:custGeom>
              <a:avLst/>
              <a:gdLst>
                <a:gd name="connsiteX0" fmla="*/ 280560 w 712985"/>
                <a:gd name="connsiteY0" fmla="*/ 0 h 6858000"/>
                <a:gd name="connsiteX1" fmla="*/ 712985 w 712985"/>
                <a:gd name="connsiteY1" fmla="*/ 0 h 6858000"/>
                <a:gd name="connsiteX2" fmla="*/ 712985 w 712985"/>
                <a:gd name="connsiteY2" fmla="*/ 6858000 h 6858000"/>
                <a:gd name="connsiteX3" fmla="*/ 372527 w 712985"/>
                <a:gd name="connsiteY3" fmla="*/ 6858000 h 6858000"/>
                <a:gd name="connsiteX4" fmla="*/ 372901 w 712985"/>
                <a:gd name="connsiteY4" fmla="*/ 6835810 h 6858000"/>
                <a:gd name="connsiteX5" fmla="*/ 363017 w 712985"/>
                <a:gd name="connsiteY5" fmla="*/ 6518145 h 6858000"/>
                <a:gd name="connsiteX6" fmla="*/ 310498 w 712985"/>
                <a:gd name="connsiteY6" fmla="*/ 6393936 h 6858000"/>
                <a:gd name="connsiteX7" fmla="*/ 305420 w 712985"/>
                <a:gd name="connsiteY7" fmla="*/ 6355564 h 6858000"/>
                <a:gd name="connsiteX8" fmla="*/ 311030 w 712985"/>
                <a:gd name="connsiteY8" fmla="*/ 6267729 h 6858000"/>
                <a:gd name="connsiteX9" fmla="*/ 281440 w 712985"/>
                <a:gd name="connsiteY9" fmla="*/ 6090959 h 6858000"/>
                <a:gd name="connsiteX10" fmla="*/ 258928 w 712985"/>
                <a:gd name="connsiteY10" fmla="*/ 6026981 h 6858000"/>
                <a:gd name="connsiteX11" fmla="*/ 245105 w 712985"/>
                <a:gd name="connsiteY11" fmla="*/ 5991615 h 6858000"/>
                <a:gd name="connsiteX12" fmla="*/ 197441 w 712985"/>
                <a:gd name="connsiteY12" fmla="*/ 5807458 h 6858000"/>
                <a:gd name="connsiteX13" fmla="*/ 159115 w 712985"/>
                <a:gd name="connsiteY13" fmla="*/ 5727356 h 6858000"/>
                <a:gd name="connsiteX14" fmla="*/ 152306 w 712985"/>
                <a:gd name="connsiteY14" fmla="*/ 5705270 h 6858000"/>
                <a:gd name="connsiteX15" fmla="*/ 150939 w 712985"/>
                <a:gd name="connsiteY15" fmla="*/ 5580441 h 6858000"/>
                <a:gd name="connsiteX16" fmla="*/ 187956 w 712985"/>
                <a:gd name="connsiteY16" fmla="*/ 5482729 h 6858000"/>
                <a:gd name="connsiteX17" fmla="*/ 201902 w 712985"/>
                <a:gd name="connsiteY17" fmla="*/ 5463053 h 6858000"/>
                <a:gd name="connsiteX18" fmla="*/ 168174 w 712985"/>
                <a:gd name="connsiteY18" fmla="*/ 5205662 h 6858000"/>
                <a:gd name="connsiteX19" fmla="*/ 157186 w 712985"/>
                <a:gd name="connsiteY19" fmla="*/ 5166766 h 6858000"/>
                <a:gd name="connsiteX20" fmla="*/ 163999 w 712985"/>
                <a:gd name="connsiteY20" fmla="*/ 4972256 h 6858000"/>
                <a:gd name="connsiteX21" fmla="*/ 163388 w 712985"/>
                <a:gd name="connsiteY21" fmla="*/ 4915833 h 6858000"/>
                <a:gd name="connsiteX22" fmla="*/ 166361 w 712985"/>
                <a:gd name="connsiteY22" fmla="*/ 4712964 h 6858000"/>
                <a:gd name="connsiteX23" fmla="*/ 140122 w 712985"/>
                <a:gd name="connsiteY23" fmla="*/ 4687152 h 6858000"/>
                <a:gd name="connsiteX24" fmla="*/ 73058 w 712985"/>
                <a:gd name="connsiteY24" fmla="*/ 4611951 h 6858000"/>
                <a:gd name="connsiteX25" fmla="*/ 3979 w 712985"/>
                <a:gd name="connsiteY25" fmla="*/ 4456771 h 6858000"/>
                <a:gd name="connsiteX26" fmla="*/ 2091 w 712985"/>
                <a:gd name="connsiteY26" fmla="*/ 4412781 h 6858000"/>
                <a:gd name="connsiteX27" fmla="*/ 75905 w 712985"/>
                <a:gd name="connsiteY27" fmla="*/ 4292897 h 6858000"/>
                <a:gd name="connsiteX28" fmla="*/ 104434 w 712985"/>
                <a:gd name="connsiteY28" fmla="*/ 4235333 h 6858000"/>
                <a:gd name="connsiteX29" fmla="*/ 151065 w 712985"/>
                <a:gd name="connsiteY29" fmla="*/ 4075686 h 6858000"/>
                <a:gd name="connsiteX30" fmla="*/ 161243 w 712985"/>
                <a:gd name="connsiteY30" fmla="*/ 4061695 h 6858000"/>
                <a:gd name="connsiteX31" fmla="*/ 286285 w 712985"/>
                <a:gd name="connsiteY31" fmla="*/ 3933862 h 6858000"/>
                <a:gd name="connsiteX32" fmla="*/ 306926 w 712985"/>
                <a:gd name="connsiteY32" fmla="*/ 3905847 h 6858000"/>
                <a:gd name="connsiteX33" fmla="*/ 340015 w 712985"/>
                <a:gd name="connsiteY33" fmla="*/ 3871199 h 6858000"/>
                <a:gd name="connsiteX34" fmla="*/ 400111 w 712985"/>
                <a:gd name="connsiteY34" fmla="*/ 3767743 h 6858000"/>
                <a:gd name="connsiteX35" fmla="*/ 409694 w 712985"/>
                <a:gd name="connsiteY35" fmla="*/ 3646690 h 6858000"/>
                <a:gd name="connsiteX36" fmla="*/ 428447 w 712985"/>
                <a:gd name="connsiteY36" fmla="*/ 3499752 h 6858000"/>
                <a:gd name="connsiteX37" fmla="*/ 445033 w 712985"/>
                <a:gd name="connsiteY37" fmla="*/ 3437349 h 6858000"/>
                <a:gd name="connsiteX38" fmla="*/ 471431 w 712985"/>
                <a:gd name="connsiteY38" fmla="*/ 3272018 h 6858000"/>
                <a:gd name="connsiteX39" fmla="*/ 495919 w 712985"/>
                <a:gd name="connsiteY39" fmla="*/ 3153432 h 6858000"/>
                <a:gd name="connsiteX40" fmla="*/ 499541 w 712985"/>
                <a:gd name="connsiteY40" fmla="*/ 2985907 h 6858000"/>
                <a:gd name="connsiteX41" fmla="*/ 491640 w 712985"/>
                <a:gd name="connsiteY41" fmla="*/ 2905697 h 6858000"/>
                <a:gd name="connsiteX42" fmla="*/ 586592 w 712985"/>
                <a:gd name="connsiteY42" fmla="*/ 2746325 h 6858000"/>
                <a:gd name="connsiteX43" fmla="*/ 647211 w 712985"/>
                <a:gd name="connsiteY43" fmla="*/ 2620857 h 6858000"/>
                <a:gd name="connsiteX44" fmla="*/ 598120 w 712985"/>
                <a:gd name="connsiteY44" fmla="*/ 2501248 h 6858000"/>
                <a:gd name="connsiteX45" fmla="*/ 560897 w 712985"/>
                <a:gd name="connsiteY45" fmla="*/ 2471368 h 6858000"/>
                <a:gd name="connsiteX46" fmla="*/ 506928 w 712985"/>
                <a:gd name="connsiteY46" fmla="*/ 2272389 h 6858000"/>
                <a:gd name="connsiteX47" fmla="*/ 474122 w 712985"/>
                <a:gd name="connsiteY47" fmla="*/ 1983284 h 6858000"/>
                <a:gd name="connsiteX48" fmla="*/ 349180 w 712985"/>
                <a:gd name="connsiteY48" fmla="*/ 1510207 h 6858000"/>
                <a:gd name="connsiteX49" fmla="*/ 306451 w 712985"/>
                <a:gd name="connsiteY49" fmla="*/ 1430003 h 6858000"/>
                <a:gd name="connsiteX50" fmla="*/ 287747 w 712985"/>
                <a:gd name="connsiteY50" fmla="*/ 1336633 h 6858000"/>
                <a:gd name="connsiteX51" fmla="*/ 304326 w 712985"/>
                <a:gd name="connsiteY51" fmla="*/ 1298229 h 6858000"/>
                <a:gd name="connsiteX52" fmla="*/ 317671 w 712985"/>
                <a:gd name="connsiteY52" fmla="*/ 1136667 h 6858000"/>
                <a:gd name="connsiteX53" fmla="*/ 314959 w 712985"/>
                <a:gd name="connsiteY53" fmla="*/ 1106522 h 6858000"/>
                <a:gd name="connsiteX54" fmla="*/ 290675 w 712985"/>
                <a:gd name="connsiteY54" fmla="*/ 1004980 h 6858000"/>
                <a:gd name="connsiteX55" fmla="*/ 272712 w 712985"/>
                <a:gd name="connsiteY55" fmla="*/ 910357 h 6858000"/>
                <a:gd name="connsiteX56" fmla="*/ 270963 w 712985"/>
                <a:gd name="connsiteY56" fmla="*/ 667028 h 6858000"/>
                <a:gd name="connsiteX57" fmla="*/ 244986 w 712985"/>
                <a:gd name="connsiteY57" fmla="*/ 483131 h 6858000"/>
                <a:gd name="connsiteX58" fmla="*/ 241465 w 712985"/>
                <a:gd name="connsiteY58" fmla="*/ 397465 h 6858000"/>
                <a:gd name="connsiteX59" fmla="*/ 244890 w 712985"/>
                <a:gd name="connsiteY59" fmla="*/ 348507 h 6858000"/>
                <a:gd name="connsiteX60" fmla="*/ 293439 w 712985"/>
                <a:gd name="connsiteY60" fmla="*/ 233141 h 6858000"/>
                <a:gd name="connsiteX61" fmla="*/ 300513 w 712985"/>
                <a:gd name="connsiteY61" fmla="*/ 17206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712985" h="6858000">
                  <a:moveTo>
                    <a:pt x="280560" y="0"/>
                  </a:moveTo>
                  <a:lnTo>
                    <a:pt x="712985" y="0"/>
                  </a:lnTo>
                  <a:lnTo>
                    <a:pt x="712985" y="6858000"/>
                  </a:lnTo>
                  <a:lnTo>
                    <a:pt x="372527" y="6858000"/>
                  </a:lnTo>
                  <a:lnTo>
                    <a:pt x="372901" y="6835810"/>
                  </a:lnTo>
                  <a:cubicBezTo>
                    <a:pt x="343741" y="6729822"/>
                    <a:pt x="373381" y="6623551"/>
                    <a:pt x="363017" y="6518145"/>
                  </a:cubicBezTo>
                  <a:cubicBezTo>
                    <a:pt x="358372" y="6470360"/>
                    <a:pt x="362468" y="6422202"/>
                    <a:pt x="310498" y="6393936"/>
                  </a:cubicBezTo>
                  <a:cubicBezTo>
                    <a:pt x="303659" y="6390296"/>
                    <a:pt x="304819" y="6368800"/>
                    <a:pt x="305420" y="6355564"/>
                  </a:cubicBezTo>
                  <a:cubicBezTo>
                    <a:pt x="306594" y="6326166"/>
                    <a:pt x="314451" y="6296329"/>
                    <a:pt x="311030" y="6267729"/>
                  </a:cubicBezTo>
                  <a:cubicBezTo>
                    <a:pt x="304253" y="6208466"/>
                    <a:pt x="293104" y="6149393"/>
                    <a:pt x="281440" y="6090959"/>
                  </a:cubicBezTo>
                  <a:cubicBezTo>
                    <a:pt x="276978" y="6068911"/>
                    <a:pt x="266829" y="6048361"/>
                    <a:pt x="258928" y="6026981"/>
                  </a:cubicBezTo>
                  <a:cubicBezTo>
                    <a:pt x="254416" y="6015184"/>
                    <a:pt x="244605" y="6003083"/>
                    <a:pt x="245105" y="5991615"/>
                  </a:cubicBezTo>
                  <a:cubicBezTo>
                    <a:pt x="248075" y="5925141"/>
                    <a:pt x="216651" y="5867990"/>
                    <a:pt x="197441" y="5807458"/>
                  </a:cubicBezTo>
                  <a:cubicBezTo>
                    <a:pt x="188523" y="5779456"/>
                    <a:pt x="171697" y="5754078"/>
                    <a:pt x="159115" y="5727356"/>
                  </a:cubicBezTo>
                  <a:cubicBezTo>
                    <a:pt x="155717" y="5720411"/>
                    <a:pt x="152517" y="5712566"/>
                    <a:pt x="152306" y="5705270"/>
                  </a:cubicBezTo>
                  <a:cubicBezTo>
                    <a:pt x="151252" y="5663532"/>
                    <a:pt x="151674" y="5621922"/>
                    <a:pt x="150939" y="5580441"/>
                  </a:cubicBezTo>
                  <a:cubicBezTo>
                    <a:pt x="150326" y="5542748"/>
                    <a:pt x="147369" y="5505023"/>
                    <a:pt x="187956" y="5482729"/>
                  </a:cubicBezTo>
                  <a:cubicBezTo>
                    <a:pt x="194324" y="5479395"/>
                    <a:pt x="198291" y="5470181"/>
                    <a:pt x="201902" y="5463053"/>
                  </a:cubicBezTo>
                  <a:cubicBezTo>
                    <a:pt x="257480" y="5353065"/>
                    <a:pt x="249730" y="5298303"/>
                    <a:pt x="168174" y="5205662"/>
                  </a:cubicBezTo>
                  <a:cubicBezTo>
                    <a:pt x="159805" y="5196040"/>
                    <a:pt x="152161" y="5174340"/>
                    <a:pt x="157186" y="5166766"/>
                  </a:cubicBezTo>
                  <a:cubicBezTo>
                    <a:pt x="198743" y="5102508"/>
                    <a:pt x="186477" y="5038579"/>
                    <a:pt x="163999" y="4972256"/>
                  </a:cubicBezTo>
                  <a:cubicBezTo>
                    <a:pt x="158020" y="4955056"/>
                    <a:pt x="155299" y="4930181"/>
                    <a:pt x="163388" y="4915833"/>
                  </a:cubicBezTo>
                  <a:cubicBezTo>
                    <a:pt x="200708" y="4847649"/>
                    <a:pt x="186907" y="4780374"/>
                    <a:pt x="166361" y="4712964"/>
                  </a:cubicBezTo>
                  <a:cubicBezTo>
                    <a:pt x="163165" y="4702485"/>
                    <a:pt x="150748" y="4690669"/>
                    <a:pt x="140122" y="4687152"/>
                  </a:cubicBezTo>
                  <a:cubicBezTo>
                    <a:pt x="102452" y="4674589"/>
                    <a:pt x="86917" y="4644970"/>
                    <a:pt x="73058" y="4611951"/>
                  </a:cubicBezTo>
                  <a:cubicBezTo>
                    <a:pt x="50686" y="4559957"/>
                    <a:pt x="25516" y="4509149"/>
                    <a:pt x="3979" y="4456771"/>
                  </a:cubicBezTo>
                  <a:cubicBezTo>
                    <a:pt x="-1236" y="4443877"/>
                    <a:pt x="-726" y="4427139"/>
                    <a:pt x="2091" y="4412781"/>
                  </a:cubicBezTo>
                  <a:cubicBezTo>
                    <a:pt x="11653" y="4363733"/>
                    <a:pt x="45382" y="4329603"/>
                    <a:pt x="75905" y="4292897"/>
                  </a:cubicBezTo>
                  <a:cubicBezTo>
                    <a:pt x="89361" y="4276787"/>
                    <a:pt x="97880" y="4255660"/>
                    <a:pt x="104434" y="4235333"/>
                  </a:cubicBezTo>
                  <a:cubicBezTo>
                    <a:pt x="121200" y="4182569"/>
                    <a:pt x="135523" y="4128901"/>
                    <a:pt x="151065" y="4075686"/>
                  </a:cubicBezTo>
                  <a:cubicBezTo>
                    <a:pt x="152552" y="4070549"/>
                    <a:pt x="157315" y="4065932"/>
                    <a:pt x="161243" y="4061695"/>
                  </a:cubicBezTo>
                  <a:cubicBezTo>
                    <a:pt x="202828" y="4019095"/>
                    <a:pt x="244731" y="3976753"/>
                    <a:pt x="286285" y="3933862"/>
                  </a:cubicBezTo>
                  <a:cubicBezTo>
                    <a:pt x="294168" y="3925683"/>
                    <a:pt x="299393" y="3914571"/>
                    <a:pt x="306926" y="3905847"/>
                  </a:cubicBezTo>
                  <a:cubicBezTo>
                    <a:pt x="317292" y="3893589"/>
                    <a:pt x="326766" y="3878502"/>
                    <a:pt x="340015" y="3871199"/>
                  </a:cubicBezTo>
                  <a:cubicBezTo>
                    <a:pt x="381725" y="3848490"/>
                    <a:pt x="396760" y="3812013"/>
                    <a:pt x="400111" y="3767743"/>
                  </a:cubicBezTo>
                  <a:cubicBezTo>
                    <a:pt x="403294" y="3727294"/>
                    <a:pt x="405323" y="3686973"/>
                    <a:pt x="409694" y="3646690"/>
                  </a:cubicBezTo>
                  <a:cubicBezTo>
                    <a:pt x="414852" y="3597538"/>
                    <a:pt x="420910" y="3548579"/>
                    <a:pt x="428447" y="3499752"/>
                  </a:cubicBezTo>
                  <a:cubicBezTo>
                    <a:pt x="431696" y="3478619"/>
                    <a:pt x="435683" y="3456228"/>
                    <a:pt x="445033" y="3437349"/>
                  </a:cubicBezTo>
                  <a:cubicBezTo>
                    <a:pt x="470858" y="3384475"/>
                    <a:pt x="486179" y="3329236"/>
                    <a:pt x="471431" y="3272018"/>
                  </a:cubicBezTo>
                  <a:cubicBezTo>
                    <a:pt x="459682" y="3226180"/>
                    <a:pt x="472474" y="3185267"/>
                    <a:pt x="495919" y="3153432"/>
                  </a:cubicBezTo>
                  <a:cubicBezTo>
                    <a:pt x="538461" y="3095505"/>
                    <a:pt x="521296" y="3040311"/>
                    <a:pt x="499541" y="2985907"/>
                  </a:cubicBezTo>
                  <a:cubicBezTo>
                    <a:pt x="488276" y="2957871"/>
                    <a:pt x="486838" y="2934028"/>
                    <a:pt x="491640" y="2905697"/>
                  </a:cubicBezTo>
                  <a:cubicBezTo>
                    <a:pt x="502898" y="2840071"/>
                    <a:pt x="547705" y="2792141"/>
                    <a:pt x="586592" y="2746325"/>
                  </a:cubicBezTo>
                  <a:cubicBezTo>
                    <a:pt x="619786" y="2707275"/>
                    <a:pt x="636305" y="2665661"/>
                    <a:pt x="647211" y="2620857"/>
                  </a:cubicBezTo>
                  <a:cubicBezTo>
                    <a:pt x="661216" y="2564298"/>
                    <a:pt x="648982" y="2522027"/>
                    <a:pt x="598120" y="2501248"/>
                  </a:cubicBezTo>
                  <a:cubicBezTo>
                    <a:pt x="583733" y="2495506"/>
                    <a:pt x="566431" y="2484521"/>
                    <a:pt x="560897" y="2471368"/>
                  </a:cubicBezTo>
                  <a:cubicBezTo>
                    <a:pt x="533469" y="2407931"/>
                    <a:pt x="496686" y="2344634"/>
                    <a:pt x="506928" y="2272389"/>
                  </a:cubicBezTo>
                  <a:cubicBezTo>
                    <a:pt x="520879" y="2172517"/>
                    <a:pt x="509052" y="2077807"/>
                    <a:pt x="474122" y="1983284"/>
                  </a:cubicBezTo>
                  <a:cubicBezTo>
                    <a:pt x="417537" y="1829959"/>
                    <a:pt x="358639" y="1676886"/>
                    <a:pt x="349180" y="1510207"/>
                  </a:cubicBezTo>
                  <a:cubicBezTo>
                    <a:pt x="347619" y="1482573"/>
                    <a:pt x="326399" y="1451821"/>
                    <a:pt x="306451" y="1430003"/>
                  </a:cubicBezTo>
                  <a:cubicBezTo>
                    <a:pt x="268511" y="1388202"/>
                    <a:pt x="266127" y="1390512"/>
                    <a:pt x="287747" y="1336633"/>
                  </a:cubicBezTo>
                  <a:cubicBezTo>
                    <a:pt x="293070" y="1323756"/>
                    <a:pt x="295470" y="1308272"/>
                    <a:pt x="304326" y="1298229"/>
                  </a:cubicBezTo>
                  <a:cubicBezTo>
                    <a:pt x="349361" y="1247057"/>
                    <a:pt x="331041" y="1191986"/>
                    <a:pt x="317671" y="1136667"/>
                  </a:cubicBezTo>
                  <a:cubicBezTo>
                    <a:pt x="315148" y="1126990"/>
                    <a:pt x="311827" y="1115354"/>
                    <a:pt x="314959" y="1106522"/>
                  </a:cubicBezTo>
                  <a:cubicBezTo>
                    <a:pt x="329032" y="1066641"/>
                    <a:pt x="319157" y="1035231"/>
                    <a:pt x="290675" y="1004980"/>
                  </a:cubicBezTo>
                  <a:cubicBezTo>
                    <a:pt x="266138" y="978690"/>
                    <a:pt x="249805" y="947108"/>
                    <a:pt x="272712" y="910357"/>
                  </a:cubicBezTo>
                  <a:cubicBezTo>
                    <a:pt x="323486" y="828702"/>
                    <a:pt x="317578" y="747981"/>
                    <a:pt x="270963" y="667028"/>
                  </a:cubicBezTo>
                  <a:cubicBezTo>
                    <a:pt x="237707" y="609204"/>
                    <a:pt x="225082" y="549995"/>
                    <a:pt x="244986" y="483131"/>
                  </a:cubicBezTo>
                  <a:cubicBezTo>
                    <a:pt x="252708" y="457408"/>
                    <a:pt x="242285" y="426353"/>
                    <a:pt x="241465" y="397465"/>
                  </a:cubicBezTo>
                  <a:cubicBezTo>
                    <a:pt x="240850" y="381142"/>
                    <a:pt x="239176" y="363176"/>
                    <a:pt x="244890" y="348507"/>
                  </a:cubicBezTo>
                  <a:cubicBezTo>
                    <a:pt x="259350" y="309454"/>
                    <a:pt x="279299" y="272445"/>
                    <a:pt x="293439" y="233141"/>
                  </a:cubicBezTo>
                  <a:cubicBezTo>
                    <a:pt x="300152" y="214256"/>
                    <a:pt x="302437" y="192349"/>
                    <a:pt x="300513" y="172069"/>
                  </a:cubicBezTo>
                  <a:close/>
                </a:path>
              </a:pathLst>
            </a:custGeom>
            <a:blipFill>
              <a:blip r:embed="rId2">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391075689"/>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582D4E-9F70-6177-A5AA-D183DCFE3344}"/>
              </a:ext>
            </a:extLst>
          </p:cNvPr>
          <p:cNvSpPr>
            <a:spLocks noGrp="1"/>
          </p:cNvSpPr>
          <p:nvPr>
            <p:ph type="title"/>
          </p:nvPr>
        </p:nvSpPr>
        <p:spPr/>
        <p:txBody>
          <a:bodyPr/>
          <a:lstStyle/>
          <a:p>
            <a:r>
              <a:rPr lang="en-GB" dirty="0"/>
              <a:t>Cyber attack</a:t>
            </a:r>
          </a:p>
        </p:txBody>
      </p:sp>
      <p:pic>
        <p:nvPicPr>
          <p:cNvPr id="4" name="Online Media 3" title="Cyber Security In 7 Minutes | What Is Cyber Security: How It Works? | Cyber Security | Simplilearn">
            <a:hlinkClick r:id="" action="ppaction://media"/>
            <a:extLst>
              <a:ext uri="{FF2B5EF4-FFF2-40B4-BE49-F238E27FC236}">
                <a16:creationId xmlns:a16="http://schemas.microsoft.com/office/drawing/2014/main" id="{8265C8A9-1062-E0A5-6740-71EDE5D34B00}"/>
              </a:ext>
            </a:extLst>
          </p:cNvPr>
          <p:cNvPicPr>
            <a:picLocks noGrp="1" noRot="1" noChangeAspect="1"/>
          </p:cNvPicPr>
          <p:nvPr>
            <p:ph idx="1"/>
            <a:videoFile r:link="rId1"/>
          </p:nvPr>
        </p:nvPicPr>
        <p:blipFill>
          <a:blip r:embed="rId3"/>
          <a:stretch>
            <a:fillRect/>
          </a:stretch>
        </p:blipFill>
        <p:spPr>
          <a:xfrm>
            <a:off x="2241550" y="1825625"/>
            <a:ext cx="7707313" cy="4351338"/>
          </a:xfrm>
          <a:prstGeom prst="rect">
            <a:avLst/>
          </a:prstGeom>
        </p:spPr>
      </p:pic>
    </p:spTree>
    <p:extLst>
      <p:ext uri="{BB962C8B-B14F-4D97-AF65-F5344CB8AC3E}">
        <p14:creationId xmlns:p14="http://schemas.microsoft.com/office/powerpoint/2010/main" val="7350651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7E941-A541-E5FC-ADB1-56E884C12AE1}"/>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9515B711-57ED-4650-EEDF-D2C9D3C625C7}"/>
              </a:ext>
            </a:extLst>
          </p:cNvPr>
          <p:cNvSpPr>
            <a:spLocks noGrp="1"/>
          </p:cNvSpPr>
          <p:nvPr>
            <p:ph type="subTitle" idx="1"/>
          </p:nvPr>
        </p:nvSpPr>
        <p:spPr/>
        <p:txBody>
          <a:bodyPr/>
          <a:lstStyle/>
          <a:p>
            <a:endParaRPr lang="en-GB"/>
          </a:p>
        </p:txBody>
      </p:sp>
      <p:pic>
        <p:nvPicPr>
          <p:cNvPr id="5" name="Picture 4" descr="A picture containing text, person&#10;&#10;Description automatically generated">
            <a:extLst>
              <a:ext uri="{FF2B5EF4-FFF2-40B4-BE49-F238E27FC236}">
                <a16:creationId xmlns:a16="http://schemas.microsoft.com/office/drawing/2014/main" id="{A68CA60F-D637-49CA-18D2-F9DD55DA261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40252089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 name="Rectangle 34">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2FFD360-A619-5003-90EA-4F45E917FB82}"/>
              </a:ext>
            </a:extLst>
          </p:cNvPr>
          <p:cNvSpPr>
            <a:spLocks noGrp="1"/>
          </p:cNvSpPr>
          <p:nvPr>
            <p:ph type="title"/>
          </p:nvPr>
        </p:nvSpPr>
        <p:spPr>
          <a:xfrm>
            <a:off x="1102368" y="694268"/>
            <a:ext cx="3553510" cy="5477932"/>
          </a:xfrm>
        </p:spPr>
        <p:txBody>
          <a:bodyPr>
            <a:normAutofit/>
          </a:bodyPr>
          <a:lstStyle/>
          <a:p>
            <a:pPr algn="ctr"/>
            <a:r>
              <a:rPr lang="en-GB">
                <a:solidFill>
                  <a:schemeClr val="bg1"/>
                </a:solidFill>
              </a:rPr>
              <a:t>As an individual, You have the right to:</a:t>
            </a:r>
            <a:br>
              <a:rPr lang="en-GB">
                <a:solidFill>
                  <a:schemeClr val="bg1"/>
                </a:solidFill>
              </a:rPr>
            </a:br>
            <a:endParaRPr lang="en-GB">
              <a:solidFill>
                <a:schemeClr val="bg1"/>
              </a:solidFill>
            </a:endParaRPr>
          </a:p>
        </p:txBody>
      </p:sp>
      <p:grpSp>
        <p:nvGrpSpPr>
          <p:cNvPr id="36" name="Graphic 38">
            <a:extLst>
              <a:ext uri="{FF2B5EF4-FFF2-40B4-BE49-F238E27FC236}">
                <a16:creationId xmlns:a16="http://schemas.microsoft.com/office/drawing/2014/main" id="{1E8369D0-2C3B-4E27-AC6C-A246AC28CDA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11" name="Freeform: Shape 10">
              <a:extLst>
                <a:ext uri="{FF2B5EF4-FFF2-40B4-BE49-F238E27FC236}">
                  <a16:creationId xmlns:a16="http://schemas.microsoft.com/office/drawing/2014/main" id="{A3D5586F-4573-4C57-9793-1EBFDC8963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37" name="Freeform: Shape 36">
              <a:extLst>
                <a:ext uri="{FF2B5EF4-FFF2-40B4-BE49-F238E27FC236}">
                  <a16:creationId xmlns:a16="http://schemas.microsoft.com/office/drawing/2014/main" id="{5EED35EF-93A0-4921-941C-ECC67AE2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grpSp>
        <p:nvGrpSpPr>
          <p:cNvPr id="38" name="Graphic 4">
            <a:extLst>
              <a:ext uri="{FF2B5EF4-FFF2-40B4-BE49-F238E27FC236}">
                <a16:creationId xmlns:a16="http://schemas.microsoft.com/office/drawing/2014/main" id="{C6F74901-2A71-43C3-837C-27CCD6B6D6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737426" y="2203010"/>
            <a:ext cx="975169" cy="975171"/>
            <a:chOff x="5829300" y="3162300"/>
            <a:chExt cx="532256" cy="532257"/>
          </a:xfrm>
          <a:solidFill>
            <a:schemeClr val="bg1"/>
          </a:solidFill>
        </p:grpSpPr>
        <p:sp>
          <p:nvSpPr>
            <p:cNvPr id="15" name="Freeform: Shape 14">
              <a:extLst>
                <a:ext uri="{FF2B5EF4-FFF2-40B4-BE49-F238E27FC236}">
                  <a16:creationId xmlns:a16="http://schemas.microsoft.com/office/drawing/2014/main" id="{A92DF49A-063A-4F60-BE30-D268264925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70DCBBE0-7DEE-43ED-BEE3-ABB179CFC1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539FE8DF-D1B2-4074-9BDF-C458EA0123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61C143B5-6E24-417D-A035-65747A8E9D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19" name="Freeform: Shape 18">
              <a:extLst>
                <a:ext uri="{FF2B5EF4-FFF2-40B4-BE49-F238E27FC236}">
                  <a16:creationId xmlns:a16="http://schemas.microsoft.com/office/drawing/2014/main" id="{0331ED8C-8819-4FFB-BF3C-FDA6A90D4B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2A39574D-5ECC-4A94-9CB6-646D90DA5A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6A73D6F7-977D-4026-8F68-CA63C162C6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56348370-4FD9-4A99-BB05-944D5B0B0E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D1146D46-43DB-4487-A191-0970511C33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517B7142-9D64-4D34-B23C-9471326AD6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E8EB71CD-AB26-440E-A0D5-E1081DB55A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34423BD2-7458-4680-AF49-5013C9D30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25547DC8-8B87-4446-9CC9-65AF04A5FE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sp>
        <p:nvSpPr>
          <p:cNvPr id="46" name="Oval 45">
            <a:extLst>
              <a:ext uri="{FF2B5EF4-FFF2-40B4-BE49-F238E27FC236}">
                <a16:creationId xmlns:a16="http://schemas.microsoft.com/office/drawing/2014/main" id="{EC11F68A-CC71-4196-BBF3-20CDCD75D4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9502"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7" name="Oval 46">
            <a:extLst>
              <a:ext uri="{FF2B5EF4-FFF2-40B4-BE49-F238E27FC236}">
                <a16:creationId xmlns:a16="http://schemas.microsoft.com/office/drawing/2014/main" id="{085F9950-F10E-4E64-962B-F7034578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9502" y="4752208"/>
            <a:ext cx="365021" cy="36502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E206DEDE-42E4-BF9F-32B8-D8686D3838F4}"/>
              </a:ext>
            </a:extLst>
          </p:cNvPr>
          <p:cNvSpPr>
            <a:spLocks noGrp="1"/>
          </p:cNvSpPr>
          <p:nvPr>
            <p:ph idx="1"/>
          </p:nvPr>
        </p:nvSpPr>
        <p:spPr>
          <a:xfrm>
            <a:off x="5741564" y="1130846"/>
            <a:ext cx="5710477" cy="5162378"/>
          </a:xfrm>
        </p:spPr>
        <p:txBody>
          <a:bodyPr>
            <a:normAutofit/>
          </a:bodyPr>
          <a:lstStyle/>
          <a:p>
            <a:endParaRPr lang="en-GB" sz="1300" dirty="0">
              <a:solidFill>
                <a:schemeClr val="bg1"/>
              </a:solidFill>
            </a:endParaRPr>
          </a:p>
          <a:p>
            <a:pPr marL="0" indent="0">
              <a:buNone/>
            </a:pPr>
            <a:r>
              <a:rPr lang="en-GB" sz="1600" dirty="0">
                <a:solidFill>
                  <a:schemeClr val="bg1"/>
                </a:solidFill>
              </a:rPr>
              <a:t>1.the right to be informed about the collection and the use of their personal data</a:t>
            </a:r>
          </a:p>
          <a:p>
            <a:pPr marL="0" indent="0">
              <a:buNone/>
            </a:pPr>
            <a:r>
              <a:rPr lang="en-GB" sz="1600" dirty="0">
                <a:solidFill>
                  <a:schemeClr val="bg1"/>
                </a:solidFill>
              </a:rPr>
              <a:t>2. the right to access personal data and supplementary information</a:t>
            </a:r>
          </a:p>
          <a:p>
            <a:pPr marL="0" indent="0">
              <a:buNone/>
            </a:pPr>
            <a:r>
              <a:rPr lang="en-GB" sz="1600" dirty="0">
                <a:solidFill>
                  <a:schemeClr val="bg1"/>
                </a:solidFill>
              </a:rPr>
              <a:t>3. the right to have inaccurate personal data rectified, or completed if it is incomplete</a:t>
            </a:r>
          </a:p>
          <a:p>
            <a:pPr marL="0" indent="0">
              <a:buNone/>
            </a:pPr>
            <a:r>
              <a:rPr lang="en-GB" sz="1600" dirty="0">
                <a:solidFill>
                  <a:schemeClr val="bg1"/>
                </a:solidFill>
              </a:rPr>
              <a:t>4. the right to erasure (to be forgotten) in certain circumstances</a:t>
            </a:r>
          </a:p>
          <a:p>
            <a:pPr marL="0" indent="0">
              <a:buNone/>
            </a:pPr>
            <a:r>
              <a:rPr lang="en-GB" sz="1600" dirty="0">
                <a:solidFill>
                  <a:schemeClr val="bg1"/>
                </a:solidFill>
              </a:rPr>
              <a:t>5. the right to restrict processing in certain circumstances</a:t>
            </a:r>
          </a:p>
          <a:p>
            <a:pPr marL="0" indent="0">
              <a:buNone/>
            </a:pPr>
            <a:r>
              <a:rPr lang="en-GB" sz="1600" dirty="0">
                <a:solidFill>
                  <a:schemeClr val="bg1"/>
                </a:solidFill>
              </a:rPr>
              <a:t>6. the right to data portability, which allows the data subject to obtain and reuse their personal data for their own purposes across different services</a:t>
            </a:r>
          </a:p>
          <a:p>
            <a:pPr marL="0" indent="0">
              <a:buNone/>
            </a:pPr>
            <a:r>
              <a:rPr lang="en-GB" sz="1600" dirty="0">
                <a:solidFill>
                  <a:schemeClr val="bg1"/>
                </a:solidFill>
              </a:rPr>
              <a:t>7. the right to object to processing in certain circumstances</a:t>
            </a:r>
          </a:p>
          <a:p>
            <a:pPr marL="0" indent="0">
              <a:buNone/>
            </a:pPr>
            <a:r>
              <a:rPr lang="en-GB" sz="1600" dirty="0">
                <a:solidFill>
                  <a:schemeClr val="bg1"/>
                </a:solidFill>
              </a:rPr>
              <a:t>rights in relation to automated decision making and profiling</a:t>
            </a:r>
          </a:p>
          <a:p>
            <a:pPr marL="0" indent="0">
              <a:buNone/>
            </a:pPr>
            <a:r>
              <a:rPr lang="en-GB" sz="1600" dirty="0">
                <a:solidFill>
                  <a:schemeClr val="bg1"/>
                </a:solidFill>
              </a:rPr>
              <a:t>8. the right to withdraw consent at any time (where relevant)</a:t>
            </a:r>
          </a:p>
          <a:p>
            <a:pPr marL="0" indent="0">
              <a:buNone/>
            </a:pPr>
            <a:r>
              <a:rPr lang="en-GB" sz="1600" dirty="0">
                <a:solidFill>
                  <a:schemeClr val="bg1"/>
                </a:solidFill>
              </a:rPr>
              <a:t>9. the right to complain to the Information Commissioner</a:t>
            </a:r>
          </a:p>
          <a:p>
            <a:pPr marL="0" indent="0">
              <a:buNone/>
            </a:pPr>
            <a:endParaRPr lang="en-GB" sz="1300" dirty="0">
              <a:solidFill>
                <a:schemeClr val="bg1"/>
              </a:solidFill>
            </a:endParaRPr>
          </a:p>
        </p:txBody>
      </p:sp>
    </p:spTree>
    <p:extLst>
      <p:ext uri="{BB962C8B-B14F-4D97-AF65-F5344CB8AC3E}">
        <p14:creationId xmlns:p14="http://schemas.microsoft.com/office/powerpoint/2010/main" val="18408909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7E941-A541-E5FC-ADB1-56E884C12AE1}"/>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9515B711-57ED-4650-EEDF-D2C9D3C625C7}"/>
              </a:ext>
            </a:extLst>
          </p:cNvPr>
          <p:cNvSpPr>
            <a:spLocks noGrp="1"/>
          </p:cNvSpPr>
          <p:nvPr>
            <p:ph type="subTitle" idx="1"/>
          </p:nvPr>
        </p:nvSpPr>
        <p:spPr/>
        <p:txBody>
          <a:bodyPr/>
          <a:lstStyle/>
          <a:p>
            <a:endParaRPr lang="en-GB"/>
          </a:p>
        </p:txBody>
      </p:sp>
      <p:pic>
        <p:nvPicPr>
          <p:cNvPr id="5" name="Picture 4" descr="Background pattern&#10;&#10;Description automatically generated">
            <a:extLst>
              <a:ext uri="{FF2B5EF4-FFF2-40B4-BE49-F238E27FC236}">
                <a16:creationId xmlns:a16="http://schemas.microsoft.com/office/drawing/2014/main" id="{FD0A4882-5AF4-3DB0-3C67-9556317EA14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37332243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7E941-A541-E5FC-ADB1-56E884C12AE1}"/>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9515B711-57ED-4650-EEDF-D2C9D3C625C7}"/>
              </a:ext>
            </a:extLst>
          </p:cNvPr>
          <p:cNvSpPr>
            <a:spLocks noGrp="1"/>
          </p:cNvSpPr>
          <p:nvPr>
            <p:ph type="subTitle" idx="1"/>
          </p:nvPr>
        </p:nvSpPr>
        <p:spPr/>
        <p:txBody>
          <a:bodyPr/>
          <a:lstStyle/>
          <a:p>
            <a:endParaRPr lang="en-GB"/>
          </a:p>
        </p:txBody>
      </p:sp>
      <p:pic>
        <p:nvPicPr>
          <p:cNvPr id="5" name="Picture 4" descr="Text&#10;&#10;Description automatically generated">
            <a:extLst>
              <a:ext uri="{FF2B5EF4-FFF2-40B4-BE49-F238E27FC236}">
                <a16:creationId xmlns:a16="http://schemas.microsoft.com/office/drawing/2014/main" id="{C8B8537B-E07D-EE72-2C94-5C67CD83054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28448494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5EAB06-ECA8-9EBD-CCA6-1BA3552FA675}"/>
              </a:ext>
            </a:extLst>
          </p:cNvPr>
          <p:cNvSpPr>
            <a:spLocks noGrp="1"/>
          </p:cNvSpPr>
          <p:nvPr>
            <p:ph type="ctrTitle"/>
          </p:nvPr>
        </p:nvSpPr>
        <p:spPr>
          <a:xfrm>
            <a:off x="1075767" y="1188637"/>
            <a:ext cx="2988234" cy="4480726"/>
          </a:xfrm>
        </p:spPr>
        <p:txBody>
          <a:bodyPr vert="horz" lIns="91440" tIns="45720" rIns="91440" bIns="45720" rtlCol="0" anchor="ctr">
            <a:normAutofit/>
          </a:bodyPr>
          <a:lstStyle/>
          <a:p>
            <a:pPr algn="r"/>
            <a:r>
              <a:rPr lang="en-US" sz="6600" kern="1200">
                <a:solidFill>
                  <a:schemeClr val="tx1"/>
                </a:solidFill>
                <a:latin typeface="+mj-lt"/>
                <a:ea typeface="+mj-ea"/>
                <a:cs typeface="+mj-cs"/>
              </a:rPr>
              <a:t>Activity </a:t>
            </a:r>
          </a:p>
        </p:txBody>
      </p:sp>
      <p:cxnSp>
        <p:nvCxnSpPr>
          <p:cNvPr id="17" name="Straight Connector 16">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6EBF8D4F-99DD-F4D9-C5FE-246FFC85D673}"/>
              </a:ext>
            </a:extLst>
          </p:cNvPr>
          <p:cNvSpPr>
            <a:spLocks noGrp="1"/>
          </p:cNvSpPr>
          <p:nvPr>
            <p:ph type="subTitle" idx="1"/>
          </p:nvPr>
        </p:nvSpPr>
        <p:spPr>
          <a:xfrm>
            <a:off x="5255260" y="1648870"/>
            <a:ext cx="4702848" cy="3560260"/>
          </a:xfrm>
        </p:spPr>
        <p:txBody>
          <a:bodyPr vert="horz" lIns="91440" tIns="45720" rIns="91440" bIns="45720" rtlCol="0" anchor="ctr">
            <a:normAutofit/>
          </a:bodyPr>
          <a:lstStyle/>
          <a:p>
            <a:pPr indent="-228600" algn="l">
              <a:buFont typeface="Arial" panose="020B0604020202020204" pitchFamily="34" charset="0"/>
              <a:buChar char="•"/>
            </a:pPr>
            <a:r>
              <a:rPr lang="en-US" dirty="0"/>
              <a:t>Take 30 minutes to research companies that have had a data breach.</a:t>
            </a:r>
          </a:p>
          <a:p>
            <a:pPr indent="-228600" algn="l">
              <a:buFont typeface="Arial" panose="020B0604020202020204" pitchFamily="34" charset="0"/>
              <a:buChar char="•"/>
            </a:pPr>
            <a:r>
              <a:rPr lang="en-US" dirty="0"/>
              <a:t>How has this happened?</a:t>
            </a:r>
          </a:p>
          <a:p>
            <a:pPr indent="-228600" algn="l">
              <a:buFont typeface="Arial" panose="020B0604020202020204" pitchFamily="34" charset="0"/>
              <a:buChar char="•"/>
            </a:pPr>
            <a:r>
              <a:rPr lang="en-US" dirty="0"/>
              <a:t>What effects has it had?</a:t>
            </a:r>
          </a:p>
          <a:p>
            <a:pPr indent="-228600" algn="l">
              <a:buFont typeface="Arial" panose="020B0604020202020204" pitchFamily="34" charset="0"/>
              <a:buChar char="•"/>
            </a:pPr>
            <a:r>
              <a:rPr lang="en-US" dirty="0"/>
              <a:t>What was done because of the breach?</a:t>
            </a:r>
          </a:p>
        </p:txBody>
      </p:sp>
    </p:spTree>
    <p:extLst>
      <p:ext uri="{BB962C8B-B14F-4D97-AF65-F5344CB8AC3E}">
        <p14:creationId xmlns:p14="http://schemas.microsoft.com/office/powerpoint/2010/main" val="29836975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7E941-A541-E5FC-ADB1-56E884C12AE1}"/>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9515B711-57ED-4650-EEDF-D2C9D3C625C7}"/>
              </a:ext>
            </a:extLst>
          </p:cNvPr>
          <p:cNvSpPr>
            <a:spLocks noGrp="1"/>
          </p:cNvSpPr>
          <p:nvPr>
            <p:ph type="subTitle" idx="1"/>
          </p:nvPr>
        </p:nvSpPr>
        <p:spPr/>
        <p:txBody>
          <a:bodyPr/>
          <a:lstStyle/>
          <a:p>
            <a:endParaRPr lang="en-GB"/>
          </a:p>
        </p:txBody>
      </p:sp>
      <p:pic>
        <p:nvPicPr>
          <p:cNvPr id="5" name="Picture 4" descr="Graphical user interface, website&#10;&#10;Description automatically generated">
            <a:extLst>
              <a:ext uri="{FF2B5EF4-FFF2-40B4-BE49-F238E27FC236}">
                <a16:creationId xmlns:a16="http://schemas.microsoft.com/office/drawing/2014/main" id="{AEB5740F-27DD-E161-9509-AACE6D6311B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58920655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7E941-A541-E5FC-ADB1-56E884C12AE1}"/>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9515B711-57ED-4650-EEDF-D2C9D3C625C7}"/>
              </a:ext>
            </a:extLst>
          </p:cNvPr>
          <p:cNvSpPr>
            <a:spLocks noGrp="1"/>
          </p:cNvSpPr>
          <p:nvPr>
            <p:ph type="subTitle" idx="1"/>
          </p:nvPr>
        </p:nvSpPr>
        <p:spPr/>
        <p:txBody>
          <a:bodyPr/>
          <a:lstStyle/>
          <a:p>
            <a:endParaRPr lang="en-GB"/>
          </a:p>
        </p:txBody>
      </p:sp>
      <p:pic>
        <p:nvPicPr>
          <p:cNvPr id="5" name="Picture 4" descr="Graphical user interface&#10;&#10;Description automatically generated">
            <a:extLst>
              <a:ext uri="{FF2B5EF4-FFF2-40B4-BE49-F238E27FC236}">
                <a16:creationId xmlns:a16="http://schemas.microsoft.com/office/drawing/2014/main" id="{BDAB727A-AA82-62DE-004D-29AA295EEEA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35237185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7E941-A541-E5FC-ADB1-56E884C12AE1}"/>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9515B711-57ED-4650-EEDF-D2C9D3C625C7}"/>
              </a:ext>
            </a:extLst>
          </p:cNvPr>
          <p:cNvSpPr>
            <a:spLocks noGrp="1"/>
          </p:cNvSpPr>
          <p:nvPr>
            <p:ph type="subTitle" idx="1"/>
          </p:nvPr>
        </p:nvSpPr>
        <p:spPr/>
        <p:txBody>
          <a:bodyPr/>
          <a:lstStyle/>
          <a:p>
            <a:endParaRPr lang="en-GB"/>
          </a:p>
        </p:txBody>
      </p:sp>
      <p:pic>
        <p:nvPicPr>
          <p:cNvPr id="5" name="Picture 4" descr="Graphical user interface, website&#10;&#10;Description automatically generated">
            <a:extLst>
              <a:ext uri="{FF2B5EF4-FFF2-40B4-BE49-F238E27FC236}">
                <a16:creationId xmlns:a16="http://schemas.microsoft.com/office/drawing/2014/main" id="{928A7253-A76B-90F7-EBC2-43FFD237F90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30647704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agnifying glass and question mark">
            <a:extLst>
              <a:ext uri="{FF2B5EF4-FFF2-40B4-BE49-F238E27FC236}">
                <a16:creationId xmlns:a16="http://schemas.microsoft.com/office/drawing/2014/main" id="{6E083CFC-8F0B-AB0C-3FF6-CF1A5DD7F836}"/>
              </a:ext>
            </a:extLst>
          </p:cNvPr>
          <p:cNvPicPr>
            <a:picLocks noChangeAspect="1"/>
          </p:cNvPicPr>
          <p:nvPr/>
        </p:nvPicPr>
        <p:blipFill rotWithShape="1">
          <a:blip r:embed="rId2"/>
          <a:srcRect/>
          <a:stretch/>
        </p:blipFill>
        <p:spPr>
          <a:xfrm>
            <a:off x="20" y="10"/>
            <a:ext cx="12191981" cy="6857990"/>
          </a:xfrm>
          <a:prstGeom prst="rect">
            <a:avLst/>
          </a:prstGeom>
        </p:spPr>
      </p:pic>
      <p:sp>
        <p:nvSpPr>
          <p:cNvPr id="11" name="Rectangle 10">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5" y="-1524511"/>
            <a:ext cx="4592270" cy="12192001"/>
          </a:xfrm>
          <a:prstGeom prst="rect">
            <a:avLst/>
          </a:prstGeom>
          <a:gradFill>
            <a:gsLst>
              <a:gs pos="35000">
                <a:schemeClr val="tx1">
                  <a:alpha val="46000"/>
                </a:schemeClr>
              </a:gs>
              <a:gs pos="21000">
                <a:schemeClr val="tx1">
                  <a:alpha val="30000"/>
                </a:schemeClr>
              </a:gs>
              <a:gs pos="0">
                <a:schemeClr val="tx1">
                  <a:alpha val="0"/>
                </a:schemeClr>
              </a:gs>
              <a:gs pos="100000">
                <a:schemeClr val="tx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A1A19C1-66E8-1B05-EC97-60B5574603A0}"/>
              </a:ext>
            </a:extLst>
          </p:cNvPr>
          <p:cNvSpPr>
            <a:spLocks noGrp="1"/>
          </p:cNvSpPr>
          <p:nvPr>
            <p:ph type="title"/>
          </p:nvPr>
        </p:nvSpPr>
        <p:spPr>
          <a:xfrm>
            <a:off x="404553" y="3091928"/>
            <a:ext cx="9078562" cy="2387600"/>
          </a:xfrm>
        </p:spPr>
        <p:txBody>
          <a:bodyPr vert="horz" lIns="91440" tIns="45720" rIns="91440" bIns="45720" rtlCol="0" anchor="b">
            <a:normAutofit/>
          </a:bodyPr>
          <a:lstStyle/>
          <a:p>
            <a:r>
              <a:rPr lang="en-US" sz="6600">
                <a:solidFill>
                  <a:schemeClr val="bg1"/>
                </a:solidFill>
              </a:rPr>
              <a:t>What are the pros of ChatGPT</a:t>
            </a:r>
          </a:p>
        </p:txBody>
      </p:sp>
      <p:sp>
        <p:nvSpPr>
          <p:cNvPr id="13" name="Rectangle: Rounded Corners 12">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9215108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7E941-A541-E5FC-ADB1-56E884C12AE1}"/>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9515B711-57ED-4650-EEDF-D2C9D3C625C7}"/>
              </a:ext>
            </a:extLst>
          </p:cNvPr>
          <p:cNvSpPr>
            <a:spLocks noGrp="1"/>
          </p:cNvSpPr>
          <p:nvPr>
            <p:ph type="subTitle" idx="1"/>
          </p:nvPr>
        </p:nvSpPr>
        <p:spPr/>
        <p:txBody>
          <a:bodyPr/>
          <a:lstStyle/>
          <a:p>
            <a:endParaRPr lang="en-GB"/>
          </a:p>
        </p:txBody>
      </p:sp>
      <p:pic>
        <p:nvPicPr>
          <p:cNvPr id="5" name="Picture 4" descr="Shape&#10;&#10;Description automatically generated with medium confidence">
            <a:extLst>
              <a:ext uri="{FF2B5EF4-FFF2-40B4-BE49-F238E27FC236}">
                <a16:creationId xmlns:a16="http://schemas.microsoft.com/office/drawing/2014/main" id="{BB3E8226-1FF4-B28D-8C11-51B43C0303B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6" name="TextBox 5">
            <a:extLst>
              <a:ext uri="{FF2B5EF4-FFF2-40B4-BE49-F238E27FC236}">
                <a16:creationId xmlns:a16="http://schemas.microsoft.com/office/drawing/2014/main" id="{44A3947A-EB3F-4C4E-35E2-30F6A00FD1AD}"/>
              </a:ext>
            </a:extLst>
          </p:cNvPr>
          <p:cNvSpPr txBox="1"/>
          <p:nvPr/>
        </p:nvSpPr>
        <p:spPr>
          <a:xfrm rot="20127597">
            <a:off x="3810000" y="1803399"/>
            <a:ext cx="1981200" cy="461665"/>
          </a:xfrm>
          <a:prstGeom prst="rect">
            <a:avLst/>
          </a:prstGeom>
          <a:noFill/>
        </p:spPr>
        <p:txBody>
          <a:bodyPr wrap="square" rtlCol="0">
            <a:spAutoFit/>
          </a:bodyPr>
          <a:lstStyle/>
          <a:p>
            <a:r>
              <a:rPr lang="en-GB" sz="2400" dirty="0"/>
              <a:t>FREE to use!</a:t>
            </a:r>
          </a:p>
        </p:txBody>
      </p:sp>
      <p:sp>
        <p:nvSpPr>
          <p:cNvPr id="7" name="TextBox 6">
            <a:extLst>
              <a:ext uri="{FF2B5EF4-FFF2-40B4-BE49-F238E27FC236}">
                <a16:creationId xmlns:a16="http://schemas.microsoft.com/office/drawing/2014/main" id="{1C246590-4A61-7D1A-80A8-B43056C70C57}"/>
              </a:ext>
            </a:extLst>
          </p:cNvPr>
          <p:cNvSpPr txBox="1"/>
          <p:nvPr/>
        </p:nvSpPr>
        <p:spPr>
          <a:xfrm rot="718893">
            <a:off x="6990595" y="2130546"/>
            <a:ext cx="3579121" cy="461665"/>
          </a:xfrm>
          <a:prstGeom prst="rect">
            <a:avLst/>
          </a:prstGeom>
          <a:noFill/>
        </p:spPr>
        <p:txBody>
          <a:bodyPr wrap="none" rtlCol="0">
            <a:spAutoFit/>
          </a:bodyPr>
          <a:lstStyle/>
          <a:p>
            <a:r>
              <a:rPr lang="en-GB" sz="2400" dirty="0"/>
              <a:t>Provides specific responses</a:t>
            </a:r>
          </a:p>
        </p:txBody>
      </p:sp>
      <p:sp>
        <p:nvSpPr>
          <p:cNvPr id="8" name="TextBox 7">
            <a:extLst>
              <a:ext uri="{FF2B5EF4-FFF2-40B4-BE49-F238E27FC236}">
                <a16:creationId xmlns:a16="http://schemas.microsoft.com/office/drawing/2014/main" id="{39526483-3110-4725-C834-3EF2D785B7C2}"/>
              </a:ext>
            </a:extLst>
          </p:cNvPr>
          <p:cNvSpPr txBox="1"/>
          <p:nvPr/>
        </p:nvSpPr>
        <p:spPr>
          <a:xfrm rot="19968927">
            <a:off x="1405280" y="4946800"/>
            <a:ext cx="3595856" cy="461665"/>
          </a:xfrm>
          <a:prstGeom prst="rect">
            <a:avLst/>
          </a:prstGeom>
          <a:noFill/>
        </p:spPr>
        <p:txBody>
          <a:bodyPr wrap="none" rtlCol="0">
            <a:spAutoFit/>
          </a:bodyPr>
          <a:lstStyle/>
          <a:p>
            <a:r>
              <a:rPr lang="en-GB" sz="2400" dirty="0"/>
              <a:t>Helps with problem-solving</a:t>
            </a:r>
          </a:p>
        </p:txBody>
      </p:sp>
      <p:sp>
        <p:nvSpPr>
          <p:cNvPr id="9" name="TextBox 8">
            <a:extLst>
              <a:ext uri="{FF2B5EF4-FFF2-40B4-BE49-F238E27FC236}">
                <a16:creationId xmlns:a16="http://schemas.microsoft.com/office/drawing/2014/main" id="{023B112C-4F67-7481-FB93-99F567518F86}"/>
              </a:ext>
            </a:extLst>
          </p:cNvPr>
          <p:cNvSpPr txBox="1"/>
          <p:nvPr/>
        </p:nvSpPr>
        <p:spPr>
          <a:xfrm rot="19391585">
            <a:off x="7670800" y="3920067"/>
            <a:ext cx="1457450" cy="461665"/>
          </a:xfrm>
          <a:prstGeom prst="rect">
            <a:avLst/>
          </a:prstGeom>
          <a:noFill/>
        </p:spPr>
        <p:txBody>
          <a:bodyPr wrap="none" rtlCol="0">
            <a:spAutoFit/>
          </a:bodyPr>
          <a:lstStyle/>
          <a:p>
            <a:r>
              <a:rPr lang="en-GB" sz="2400" dirty="0"/>
              <a:t>It is quick!</a:t>
            </a:r>
          </a:p>
        </p:txBody>
      </p:sp>
      <p:sp>
        <p:nvSpPr>
          <p:cNvPr id="10" name="TextBox 9">
            <a:extLst>
              <a:ext uri="{FF2B5EF4-FFF2-40B4-BE49-F238E27FC236}">
                <a16:creationId xmlns:a16="http://schemas.microsoft.com/office/drawing/2014/main" id="{2E3D5F8B-1E7B-A874-E731-601E49E760BD}"/>
              </a:ext>
            </a:extLst>
          </p:cNvPr>
          <p:cNvSpPr txBox="1"/>
          <p:nvPr/>
        </p:nvSpPr>
        <p:spPr>
          <a:xfrm rot="983997">
            <a:off x="1576538" y="3335776"/>
            <a:ext cx="5013360" cy="461665"/>
          </a:xfrm>
          <a:prstGeom prst="rect">
            <a:avLst/>
          </a:prstGeom>
          <a:noFill/>
        </p:spPr>
        <p:txBody>
          <a:bodyPr wrap="none" rtlCol="0">
            <a:spAutoFit/>
          </a:bodyPr>
          <a:lstStyle/>
          <a:p>
            <a:r>
              <a:rPr lang="en-GB" sz="2400" dirty="0"/>
              <a:t>Can generate long, and short form text</a:t>
            </a:r>
          </a:p>
        </p:txBody>
      </p:sp>
      <p:sp>
        <p:nvSpPr>
          <p:cNvPr id="11" name="TextBox 10">
            <a:extLst>
              <a:ext uri="{FF2B5EF4-FFF2-40B4-BE49-F238E27FC236}">
                <a16:creationId xmlns:a16="http://schemas.microsoft.com/office/drawing/2014/main" id="{218A1C5D-3435-4A32-838E-023D6E5B6E5E}"/>
              </a:ext>
            </a:extLst>
          </p:cNvPr>
          <p:cNvSpPr txBox="1"/>
          <p:nvPr/>
        </p:nvSpPr>
        <p:spPr>
          <a:xfrm>
            <a:off x="7941733" y="5528733"/>
            <a:ext cx="2751844" cy="461665"/>
          </a:xfrm>
          <a:prstGeom prst="rect">
            <a:avLst/>
          </a:prstGeom>
          <a:noFill/>
        </p:spPr>
        <p:txBody>
          <a:bodyPr wrap="none" rtlCol="0">
            <a:spAutoFit/>
          </a:bodyPr>
          <a:lstStyle/>
          <a:p>
            <a:r>
              <a:rPr lang="en-GB" sz="2400" dirty="0"/>
              <a:t>And so much more…</a:t>
            </a:r>
          </a:p>
        </p:txBody>
      </p:sp>
      <p:sp>
        <p:nvSpPr>
          <p:cNvPr id="12" name="TextBox 11">
            <a:extLst>
              <a:ext uri="{FF2B5EF4-FFF2-40B4-BE49-F238E27FC236}">
                <a16:creationId xmlns:a16="http://schemas.microsoft.com/office/drawing/2014/main" id="{FDD7ADCC-3BC5-3091-C52D-A59969579D56}"/>
              </a:ext>
            </a:extLst>
          </p:cNvPr>
          <p:cNvSpPr txBox="1"/>
          <p:nvPr/>
        </p:nvSpPr>
        <p:spPr>
          <a:xfrm>
            <a:off x="5797592" y="2978214"/>
            <a:ext cx="2724464" cy="461665"/>
          </a:xfrm>
          <a:prstGeom prst="rect">
            <a:avLst/>
          </a:prstGeom>
          <a:noFill/>
        </p:spPr>
        <p:txBody>
          <a:bodyPr wrap="none" rtlCol="0">
            <a:spAutoFit/>
          </a:bodyPr>
          <a:lstStyle/>
          <a:p>
            <a:r>
              <a:rPr lang="en-GB" sz="2400" dirty="0"/>
              <a:t>Can code and debug</a:t>
            </a:r>
          </a:p>
        </p:txBody>
      </p:sp>
    </p:spTree>
    <p:extLst>
      <p:ext uri="{BB962C8B-B14F-4D97-AF65-F5344CB8AC3E}">
        <p14:creationId xmlns:p14="http://schemas.microsoft.com/office/powerpoint/2010/main" val="30456493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P spid="9" grpId="0"/>
      <p:bldP spid="10" grpId="0"/>
      <p:bldP spid="11" grpId="0"/>
      <p:bldP spid="12" grpId="0"/>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E91F5CA-B392-444C-88E3-BF5BAAEBDE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tock numbers on a digital display">
            <a:extLst>
              <a:ext uri="{FF2B5EF4-FFF2-40B4-BE49-F238E27FC236}">
                <a16:creationId xmlns:a16="http://schemas.microsoft.com/office/drawing/2014/main" id="{4B47B48C-6E95-C3F9-D1F2-C8CAAA2060D3}"/>
              </a:ext>
            </a:extLst>
          </p:cNvPr>
          <p:cNvPicPr>
            <a:picLocks noChangeAspect="1"/>
          </p:cNvPicPr>
          <p:nvPr/>
        </p:nvPicPr>
        <p:blipFill rotWithShape="1">
          <a:blip r:embed="rId2"/>
          <a:srcRect b="3433"/>
          <a:stretch/>
        </p:blipFill>
        <p:spPr>
          <a:xfrm>
            <a:off x="20" y="1"/>
            <a:ext cx="12191979" cy="6857999"/>
          </a:xfrm>
          <a:prstGeom prst="rect">
            <a:avLst/>
          </a:prstGeom>
        </p:spPr>
      </p:pic>
      <p:sp useBgFill="1">
        <p:nvSpPr>
          <p:cNvPr id="11" name="Freeform: Shape 10">
            <a:extLst>
              <a:ext uri="{FF2B5EF4-FFF2-40B4-BE49-F238E27FC236}">
                <a16:creationId xmlns:a16="http://schemas.microsoft.com/office/drawing/2014/main" id="{561308AD-F95B-4430-886C-40173A45B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96538" y="470849"/>
            <a:ext cx="9662615" cy="1750949"/>
          </a:xfrm>
          <a:custGeom>
            <a:avLst/>
            <a:gdLst>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435155 w 9662615"/>
              <a:gd name="connsiteY22" fmla="*/ 1397159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5995105 w 9662615"/>
              <a:gd name="connsiteY36" fmla="*/ 1435236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155638 w 9662615"/>
              <a:gd name="connsiteY47" fmla="*/ 1521938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652930 w 9662615"/>
              <a:gd name="connsiteY68" fmla="*/ 1539961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4055448 w 9662615"/>
              <a:gd name="connsiteY72" fmla="*/ 1528913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435155 w 9662615"/>
              <a:gd name="connsiteY22" fmla="*/ 1397159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5995105 w 9662615"/>
              <a:gd name="connsiteY36" fmla="*/ 1435236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155638 w 9662615"/>
              <a:gd name="connsiteY47" fmla="*/ 1521938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652930 w 9662615"/>
              <a:gd name="connsiteY68" fmla="*/ 1539961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86537 w 9662615"/>
              <a:gd name="connsiteY72" fmla="*/ 1523612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435155 w 9662615"/>
              <a:gd name="connsiteY22" fmla="*/ 1397159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5995105 w 9662615"/>
              <a:gd name="connsiteY36" fmla="*/ 1435236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155638 w 9662615"/>
              <a:gd name="connsiteY47" fmla="*/ 1521938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652930 w 9662615"/>
              <a:gd name="connsiteY68" fmla="*/ 1539961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435155 w 9662615"/>
              <a:gd name="connsiteY22" fmla="*/ 1397159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5995105 w 9662615"/>
              <a:gd name="connsiteY36" fmla="*/ 1435236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155638 w 9662615"/>
              <a:gd name="connsiteY47" fmla="*/ 1521938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652930 w 9662615"/>
              <a:gd name="connsiteY68" fmla="*/ 1539961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435155 w 9662615"/>
              <a:gd name="connsiteY22" fmla="*/ 1397159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5995105 w 9662615"/>
              <a:gd name="connsiteY36" fmla="*/ 1435236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155638 w 9662615"/>
              <a:gd name="connsiteY47" fmla="*/ 1521938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652930 w 9662615"/>
              <a:gd name="connsiteY68" fmla="*/ 1539961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435155 w 9662615"/>
              <a:gd name="connsiteY22" fmla="*/ 1397159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5995105 w 9662615"/>
              <a:gd name="connsiteY36" fmla="*/ 1435236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155638 w 9662615"/>
              <a:gd name="connsiteY47" fmla="*/ 1521938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435155 w 9662615"/>
              <a:gd name="connsiteY22" fmla="*/ 1397159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5995105 w 9662615"/>
              <a:gd name="connsiteY36" fmla="*/ 1435236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435155 w 9662615"/>
              <a:gd name="connsiteY22" fmla="*/ 1397159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21563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21563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21563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21563 h 1583140"/>
              <a:gd name="connsiteX72" fmla="*/ 3970635 w 9662615"/>
              <a:gd name="connsiteY72" fmla="*/ 1544815 h 1583140"/>
              <a:gd name="connsiteX73" fmla="*/ 3833906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21563 h 1583140"/>
              <a:gd name="connsiteX72" fmla="*/ 3970635 w 9662615"/>
              <a:gd name="connsiteY72" fmla="*/ 1544815 h 1583140"/>
              <a:gd name="connsiteX73" fmla="*/ 3833906 w 9662615"/>
              <a:gd name="connsiteY73" fmla="*/ 1516637 h 1583140"/>
              <a:gd name="connsiteX74" fmla="*/ 3696258 w 9662615"/>
              <a:gd name="connsiteY74" fmla="*/ 1537563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21563 h 1583140"/>
              <a:gd name="connsiteX72" fmla="*/ 3970635 w 9662615"/>
              <a:gd name="connsiteY72" fmla="*/ 1544815 h 1583140"/>
              <a:gd name="connsiteX73" fmla="*/ 3833906 w 9662615"/>
              <a:gd name="connsiteY73" fmla="*/ 1516637 h 1583140"/>
              <a:gd name="connsiteX74" fmla="*/ 3696258 w 9662615"/>
              <a:gd name="connsiteY74" fmla="*/ 1537563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30805 w 9662615"/>
              <a:gd name="connsiteY81" fmla="*/ 1542521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21563 h 1583140"/>
              <a:gd name="connsiteX72" fmla="*/ 3970635 w 9662615"/>
              <a:gd name="connsiteY72" fmla="*/ 1544815 h 1583140"/>
              <a:gd name="connsiteX73" fmla="*/ 3833906 w 9662615"/>
              <a:gd name="connsiteY73" fmla="*/ 1516637 h 1583140"/>
              <a:gd name="connsiteX74" fmla="*/ 3696258 w 9662615"/>
              <a:gd name="connsiteY74" fmla="*/ 1537563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30805 w 9662615"/>
              <a:gd name="connsiteY81" fmla="*/ 1542521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91676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21563 h 1583140"/>
              <a:gd name="connsiteX72" fmla="*/ 3970635 w 9662615"/>
              <a:gd name="connsiteY72" fmla="*/ 1544815 h 1583140"/>
              <a:gd name="connsiteX73" fmla="*/ 3833906 w 9662615"/>
              <a:gd name="connsiteY73" fmla="*/ 1516637 h 1583140"/>
              <a:gd name="connsiteX74" fmla="*/ 3696258 w 9662615"/>
              <a:gd name="connsiteY74" fmla="*/ 1537563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30805 w 9662615"/>
              <a:gd name="connsiteY81" fmla="*/ 1542521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91676 w 9662615"/>
              <a:gd name="connsiteY91" fmla="*/ 1500859 h 1583140"/>
              <a:gd name="connsiteX92" fmla="*/ 2378036 w 9662615"/>
              <a:gd name="connsiteY92" fmla="*/ 1520645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7534"/>
              <a:gd name="connsiteX1" fmla="*/ 9662615 w 9662615"/>
              <a:gd name="connsiteY1" fmla="*/ 0 h 1587534"/>
              <a:gd name="connsiteX2" fmla="*/ 9662615 w 9662615"/>
              <a:gd name="connsiteY2" fmla="*/ 1280346 h 1587534"/>
              <a:gd name="connsiteX3" fmla="*/ 9658420 w 9662615"/>
              <a:gd name="connsiteY3" fmla="*/ 1280106 h 1587534"/>
              <a:gd name="connsiteX4" fmla="*/ 9469546 w 9662615"/>
              <a:gd name="connsiteY4" fmla="*/ 1289837 h 1587534"/>
              <a:gd name="connsiteX5" fmla="*/ 9385895 w 9662615"/>
              <a:gd name="connsiteY5" fmla="*/ 1269203 h 1587534"/>
              <a:gd name="connsiteX6" fmla="*/ 9144767 w 9662615"/>
              <a:gd name="connsiteY6" fmla="*/ 1264120 h 1587534"/>
              <a:gd name="connsiteX7" fmla="*/ 8837252 w 9662615"/>
              <a:gd name="connsiteY7" fmla="*/ 1350515 h 1587534"/>
              <a:gd name="connsiteX8" fmla="*/ 8705466 w 9662615"/>
              <a:gd name="connsiteY8" fmla="*/ 1342419 h 1587534"/>
              <a:gd name="connsiteX9" fmla="*/ 8652221 w 9662615"/>
              <a:gd name="connsiteY9" fmla="*/ 1326906 h 1587534"/>
              <a:gd name="connsiteX10" fmla="*/ 8632312 w 9662615"/>
              <a:gd name="connsiteY10" fmla="*/ 1326025 h 1587534"/>
              <a:gd name="connsiteX11" fmla="*/ 8591582 w 9662615"/>
              <a:gd name="connsiteY11" fmla="*/ 1341666 h 1587534"/>
              <a:gd name="connsiteX12" fmla="*/ 8537336 w 9662615"/>
              <a:gd name="connsiteY12" fmla="*/ 1341684 h 1587534"/>
              <a:gd name="connsiteX13" fmla="*/ 8472508 w 9662615"/>
              <a:gd name="connsiteY13" fmla="*/ 1363109 h 1587534"/>
              <a:gd name="connsiteX14" fmla="*/ 8258477 w 9662615"/>
              <a:gd name="connsiteY14" fmla="*/ 1370666 h 1587534"/>
              <a:gd name="connsiteX15" fmla="*/ 8197961 w 9662615"/>
              <a:gd name="connsiteY15" fmla="*/ 1392804 h 1587534"/>
              <a:gd name="connsiteX16" fmla="*/ 8171196 w 9662615"/>
              <a:gd name="connsiteY16" fmla="*/ 1397216 h 1587534"/>
              <a:gd name="connsiteX17" fmla="*/ 8127667 w 9662615"/>
              <a:gd name="connsiteY17" fmla="*/ 1418254 h 1587534"/>
              <a:gd name="connsiteX18" fmla="*/ 7974579 w 9662615"/>
              <a:gd name="connsiteY18" fmla="*/ 1383439 h 1587534"/>
              <a:gd name="connsiteX19" fmla="*/ 7768351 w 9662615"/>
              <a:gd name="connsiteY19" fmla="*/ 1395051 h 1587534"/>
              <a:gd name="connsiteX20" fmla="*/ 7635985 w 9662615"/>
              <a:gd name="connsiteY20" fmla="*/ 1386363 h 1587534"/>
              <a:gd name="connsiteX21" fmla="*/ 7466069 w 9662615"/>
              <a:gd name="connsiteY21" fmla="*/ 1377654 h 1587534"/>
              <a:gd name="connsiteX22" fmla="*/ 7355642 w 9662615"/>
              <a:gd name="connsiteY22" fmla="*/ 1407761 h 1587534"/>
              <a:gd name="connsiteX23" fmla="*/ 7151610 w 9662615"/>
              <a:gd name="connsiteY23" fmla="*/ 1397856 h 1587534"/>
              <a:gd name="connsiteX24" fmla="*/ 7082147 w 9662615"/>
              <a:gd name="connsiteY24" fmla="*/ 1406113 h 1587534"/>
              <a:gd name="connsiteX25" fmla="*/ 7014958 w 9662615"/>
              <a:gd name="connsiteY25" fmla="*/ 1396883 h 1587534"/>
              <a:gd name="connsiteX26" fmla="*/ 6907567 w 9662615"/>
              <a:gd name="connsiteY26" fmla="*/ 1419149 h 1587534"/>
              <a:gd name="connsiteX27" fmla="*/ 6748428 w 9662615"/>
              <a:gd name="connsiteY27" fmla="*/ 1420308 h 1587534"/>
              <a:gd name="connsiteX28" fmla="*/ 6654257 w 9662615"/>
              <a:gd name="connsiteY28" fmla="*/ 1424143 h 1587534"/>
              <a:gd name="connsiteX29" fmla="*/ 6620123 w 9662615"/>
              <a:gd name="connsiteY29" fmla="*/ 1430535 h 1587534"/>
              <a:gd name="connsiteX30" fmla="*/ 6571355 w 9662615"/>
              <a:gd name="connsiteY30" fmla="*/ 1436144 h 1587534"/>
              <a:gd name="connsiteX31" fmla="*/ 6486557 w 9662615"/>
              <a:gd name="connsiteY31" fmla="*/ 1449861 h 1587534"/>
              <a:gd name="connsiteX32" fmla="*/ 6370419 w 9662615"/>
              <a:gd name="connsiteY32" fmla="*/ 1461649 h 1587534"/>
              <a:gd name="connsiteX33" fmla="*/ 6278839 w 9662615"/>
              <a:gd name="connsiteY33" fmla="*/ 1449160 h 1587534"/>
              <a:gd name="connsiteX34" fmla="*/ 6272455 w 9662615"/>
              <a:gd name="connsiteY34" fmla="*/ 1453191 h 1587534"/>
              <a:gd name="connsiteX35" fmla="*/ 6212659 w 9662615"/>
              <a:gd name="connsiteY35" fmla="*/ 1454850 h 1587534"/>
              <a:gd name="connsiteX36" fmla="*/ 6069317 w 9662615"/>
              <a:gd name="connsiteY36" fmla="*/ 1445838 h 1587534"/>
              <a:gd name="connsiteX37" fmla="*/ 5878477 w 9662615"/>
              <a:gd name="connsiteY37" fmla="*/ 1439180 h 1587534"/>
              <a:gd name="connsiteX38" fmla="*/ 5838387 w 9662615"/>
              <a:gd name="connsiteY38" fmla="*/ 1444679 h 1587534"/>
              <a:gd name="connsiteX39" fmla="*/ 5771136 w 9662615"/>
              <a:gd name="connsiteY39" fmla="*/ 1453639 h 1587534"/>
              <a:gd name="connsiteX40" fmla="*/ 5724081 w 9662615"/>
              <a:gd name="connsiteY40" fmla="*/ 1470431 h 1587534"/>
              <a:gd name="connsiteX41" fmla="*/ 5666577 w 9662615"/>
              <a:gd name="connsiteY41" fmla="*/ 1473921 h 1587534"/>
              <a:gd name="connsiteX42" fmla="*/ 5649068 w 9662615"/>
              <a:gd name="connsiteY42" fmla="*/ 1461676 h 1587534"/>
              <a:gd name="connsiteX43" fmla="*/ 5588902 w 9662615"/>
              <a:gd name="connsiteY43" fmla="*/ 1469647 h 1587534"/>
              <a:gd name="connsiteX44" fmla="*/ 5498090 w 9662615"/>
              <a:gd name="connsiteY44" fmla="*/ 1483173 h 1587534"/>
              <a:gd name="connsiteX45" fmla="*/ 5444641 w 9662615"/>
              <a:gd name="connsiteY45" fmla="*/ 1487602 h 1587534"/>
              <a:gd name="connsiteX46" fmla="*/ 5299812 w 9662615"/>
              <a:gd name="connsiteY46" fmla="*/ 1503362 h 1587534"/>
              <a:gd name="connsiteX47" fmla="*/ 5213947 w 9662615"/>
              <a:gd name="connsiteY47" fmla="*/ 1516637 h 1587534"/>
              <a:gd name="connsiteX48" fmla="*/ 5090342 w 9662615"/>
              <a:gd name="connsiteY48" fmla="*/ 1546680 h 1587534"/>
              <a:gd name="connsiteX49" fmla="*/ 5082104 w 9662615"/>
              <a:gd name="connsiteY49" fmla="*/ 1547781 h 1587534"/>
              <a:gd name="connsiteX50" fmla="*/ 5059484 w 9662615"/>
              <a:gd name="connsiteY50" fmla="*/ 1546802 h 1587534"/>
              <a:gd name="connsiteX51" fmla="*/ 5050958 w 9662615"/>
              <a:gd name="connsiteY51" fmla="*/ 1545776 h 1587534"/>
              <a:gd name="connsiteX52" fmla="*/ 5038524 w 9662615"/>
              <a:gd name="connsiteY52" fmla="*/ 1545675 h 1587534"/>
              <a:gd name="connsiteX53" fmla="*/ 5038223 w 9662615"/>
              <a:gd name="connsiteY53" fmla="*/ 1545881 h 1587534"/>
              <a:gd name="connsiteX54" fmla="*/ 5026564 w 9662615"/>
              <a:gd name="connsiteY54" fmla="*/ 1545376 h 1587534"/>
              <a:gd name="connsiteX55" fmla="*/ 4969433 w 9662615"/>
              <a:gd name="connsiteY55" fmla="*/ 1540263 h 1587534"/>
              <a:gd name="connsiteX56" fmla="*/ 4894799 w 9662615"/>
              <a:gd name="connsiteY56" fmla="*/ 1559476 h 1587534"/>
              <a:gd name="connsiteX57" fmla="*/ 4863775 w 9662615"/>
              <a:gd name="connsiteY57" fmla="*/ 1562633 h 1587534"/>
              <a:gd name="connsiteX58" fmla="*/ 4847242 w 9662615"/>
              <a:gd name="connsiteY58" fmla="*/ 1565435 h 1587534"/>
              <a:gd name="connsiteX59" fmla="*/ 4830335 w 9662615"/>
              <a:gd name="connsiteY59" fmla="*/ 1587534 h 1587534"/>
              <a:gd name="connsiteX60" fmla="*/ 4791466 w 9662615"/>
              <a:gd name="connsiteY60" fmla="*/ 1561324 h 1587534"/>
              <a:gd name="connsiteX61" fmla="*/ 4784247 w 9662615"/>
              <a:gd name="connsiteY61" fmla="*/ 1562342 h 1587534"/>
              <a:gd name="connsiteX62" fmla="*/ 4748477 w 9662615"/>
              <a:gd name="connsiteY62" fmla="*/ 1556925 h 1587534"/>
              <a:gd name="connsiteX63" fmla="*/ 4730033 w 9662615"/>
              <a:gd name="connsiteY63" fmla="*/ 1555274 h 1587534"/>
              <a:gd name="connsiteX64" fmla="*/ 4724747 w 9662615"/>
              <a:gd name="connsiteY64" fmla="*/ 1552439 h 1587534"/>
              <a:gd name="connsiteX65" fmla="*/ 4697562 w 9662615"/>
              <a:gd name="connsiteY65" fmla="*/ 1551206 h 1587534"/>
              <a:gd name="connsiteX66" fmla="*/ 4694469 w 9662615"/>
              <a:gd name="connsiteY66" fmla="*/ 1551958 h 1587534"/>
              <a:gd name="connsiteX67" fmla="*/ 4671940 w 9662615"/>
              <a:gd name="connsiteY67" fmla="*/ 1547617 h 1587534"/>
              <a:gd name="connsiteX68" fmla="*/ 4589320 w 9662615"/>
              <a:gd name="connsiteY68" fmla="*/ 1534660 h 1587534"/>
              <a:gd name="connsiteX69" fmla="*/ 4422155 w 9662615"/>
              <a:gd name="connsiteY69" fmla="*/ 1542059 h 1587534"/>
              <a:gd name="connsiteX70" fmla="*/ 4221826 w 9662615"/>
              <a:gd name="connsiteY70" fmla="*/ 1508923 h 1587534"/>
              <a:gd name="connsiteX71" fmla="*/ 4096601 w 9662615"/>
              <a:gd name="connsiteY71" fmla="*/ 1521563 h 1587534"/>
              <a:gd name="connsiteX72" fmla="*/ 3970635 w 9662615"/>
              <a:gd name="connsiteY72" fmla="*/ 1544815 h 1587534"/>
              <a:gd name="connsiteX73" fmla="*/ 3833906 w 9662615"/>
              <a:gd name="connsiteY73" fmla="*/ 1516637 h 1587534"/>
              <a:gd name="connsiteX74" fmla="*/ 3696258 w 9662615"/>
              <a:gd name="connsiteY74" fmla="*/ 1537563 h 1587534"/>
              <a:gd name="connsiteX75" fmla="*/ 3594070 w 9662615"/>
              <a:gd name="connsiteY75" fmla="*/ 1509422 h 1587534"/>
              <a:gd name="connsiteX76" fmla="*/ 3565233 w 9662615"/>
              <a:gd name="connsiteY76" fmla="*/ 1515122 h 1587534"/>
              <a:gd name="connsiteX77" fmla="*/ 3560267 w 9662615"/>
              <a:gd name="connsiteY77" fmla="*/ 1516288 h 1587534"/>
              <a:gd name="connsiteX78" fmla="*/ 3540258 w 9662615"/>
              <a:gd name="connsiteY78" fmla="*/ 1516976 h 1587534"/>
              <a:gd name="connsiteX79" fmla="*/ 3534780 w 9662615"/>
              <a:gd name="connsiteY79" fmla="*/ 1522141 h 1587534"/>
              <a:gd name="connsiteX80" fmla="*/ 3504783 w 9662615"/>
              <a:gd name="connsiteY80" fmla="*/ 1526739 h 1587534"/>
              <a:gd name="connsiteX81" fmla="*/ 3430805 w 9662615"/>
              <a:gd name="connsiteY81" fmla="*/ 1542521 h 1587534"/>
              <a:gd name="connsiteX82" fmla="*/ 3292707 w 9662615"/>
              <a:gd name="connsiteY82" fmla="*/ 1520490 h 1587534"/>
              <a:gd name="connsiteX83" fmla="*/ 3187872 w 9662615"/>
              <a:gd name="connsiteY83" fmla="*/ 1519991 h 1587534"/>
              <a:gd name="connsiteX84" fmla="*/ 3148026 w 9662615"/>
              <a:gd name="connsiteY84" fmla="*/ 1524777 h 1587534"/>
              <a:gd name="connsiteX85" fmla="*/ 3092394 w 9662615"/>
              <a:gd name="connsiteY85" fmla="*/ 1528115 h 1587534"/>
              <a:gd name="connsiteX86" fmla="*/ 2994200 w 9662615"/>
              <a:gd name="connsiteY86" fmla="*/ 1537857 h 1587534"/>
              <a:gd name="connsiteX87" fmla="*/ 2862301 w 9662615"/>
              <a:gd name="connsiteY87" fmla="*/ 1544250 h 1587534"/>
              <a:gd name="connsiteX88" fmla="*/ 2766335 w 9662615"/>
              <a:gd name="connsiteY88" fmla="*/ 1527662 h 1587534"/>
              <a:gd name="connsiteX89" fmla="*/ 2757836 w 9662615"/>
              <a:gd name="connsiteY89" fmla="*/ 1531371 h 1587534"/>
              <a:gd name="connsiteX90" fmla="*/ 2691555 w 9662615"/>
              <a:gd name="connsiteY90" fmla="*/ 1530283 h 1587534"/>
              <a:gd name="connsiteX91" fmla="*/ 2491676 w 9662615"/>
              <a:gd name="connsiteY91" fmla="*/ 1500859 h 1587534"/>
              <a:gd name="connsiteX92" fmla="*/ 2378036 w 9662615"/>
              <a:gd name="connsiteY92" fmla="*/ 1520645 h 1587534"/>
              <a:gd name="connsiteX93" fmla="*/ 2284269 w 9662615"/>
              <a:gd name="connsiteY93" fmla="*/ 1503068 h 1587534"/>
              <a:gd name="connsiteX94" fmla="*/ 2207104 w 9662615"/>
              <a:gd name="connsiteY94" fmla="*/ 1508888 h 1587534"/>
              <a:gd name="connsiteX95" fmla="*/ 2149226 w 9662615"/>
              <a:gd name="connsiteY95" fmla="*/ 1523409 h 1587534"/>
              <a:gd name="connsiteX96" fmla="*/ 2084783 w 9662615"/>
              <a:gd name="connsiteY96" fmla="*/ 1524245 h 1587534"/>
              <a:gd name="connsiteX97" fmla="*/ 2070075 w 9662615"/>
              <a:gd name="connsiteY97" fmla="*/ 1511285 h 1587534"/>
              <a:gd name="connsiteX98" fmla="*/ 2001057 w 9662615"/>
              <a:gd name="connsiteY98" fmla="*/ 1516449 h 1587534"/>
              <a:gd name="connsiteX99" fmla="*/ 1896330 w 9662615"/>
              <a:gd name="connsiteY99" fmla="*/ 1525725 h 1587534"/>
              <a:gd name="connsiteX100" fmla="*/ 1835994 w 9662615"/>
              <a:gd name="connsiteY100" fmla="*/ 1527678 h 1587534"/>
              <a:gd name="connsiteX101" fmla="*/ 1671119 w 9662615"/>
              <a:gd name="connsiteY101" fmla="*/ 1536701 h 1587534"/>
              <a:gd name="connsiteX102" fmla="*/ 1601337 w 9662615"/>
              <a:gd name="connsiteY102" fmla="*/ 1548552 h 1587534"/>
              <a:gd name="connsiteX103" fmla="*/ 1407755 w 9662615"/>
              <a:gd name="connsiteY103" fmla="*/ 1571444 h 1587534"/>
              <a:gd name="connsiteX104" fmla="*/ 1271994 w 9662615"/>
              <a:gd name="connsiteY104" fmla="*/ 1579471 h 1587534"/>
              <a:gd name="connsiteX105" fmla="*/ 1249226 w 9662615"/>
              <a:gd name="connsiteY105" fmla="*/ 1583140 h 1587534"/>
              <a:gd name="connsiteX106" fmla="*/ 1217719 w 9662615"/>
              <a:gd name="connsiteY106" fmla="*/ 1580863 h 1587534"/>
              <a:gd name="connsiteX107" fmla="*/ 1091432 w 9662615"/>
              <a:gd name="connsiteY107" fmla="*/ 1571003 h 1587534"/>
              <a:gd name="connsiteX108" fmla="*/ 992039 w 9662615"/>
              <a:gd name="connsiteY108" fmla="*/ 1556662 h 1587534"/>
              <a:gd name="connsiteX109" fmla="*/ 868264 w 9662615"/>
              <a:gd name="connsiteY109" fmla="*/ 1566392 h 1587534"/>
              <a:gd name="connsiteX110" fmla="*/ 792765 w 9662615"/>
              <a:gd name="connsiteY110" fmla="*/ 1563102 h 1587534"/>
              <a:gd name="connsiteX111" fmla="*/ 669055 w 9662615"/>
              <a:gd name="connsiteY111" fmla="*/ 1543638 h 1587534"/>
              <a:gd name="connsiteX112" fmla="*/ 506152 w 9662615"/>
              <a:gd name="connsiteY112" fmla="*/ 1549124 h 1587534"/>
              <a:gd name="connsiteX113" fmla="*/ 472797 w 9662615"/>
              <a:gd name="connsiteY113" fmla="*/ 1568904 h 1587534"/>
              <a:gd name="connsiteX114" fmla="*/ 427864 w 9662615"/>
              <a:gd name="connsiteY114" fmla="*/ 1580848 h 1587534"/>
              <a:gd name="connsiteX115" fmla="*/ 408381 w 9662615"/>
              <a:gd name="connsiteY115" fmla="*/ 1552940 h 1587534"/>
              <a:gd name="connsiteX116" fmla="*/ 267163 w 9662615"/>
              <a:gd name="connsiteY116" fmla="*/ 1531913 h 1587534"/>
              <a:gd name="connsiteX117" fmla="*/ 196644 w 9662615"/>
              <a:gd name="connsiteY117" fmla="*/ 1524565 h 1587534"/>
              <a:gd name="connsiteX118" fmla="*/ 86819 w 9662615"/>
              <a:gd name="connsiteY118" fmla="*/ 1519517 h 1587534"/>
              <a:gd name="connsiteX119" fmla="*/ 53369 w 9662615"/>
              <a:gd name="connsiteY119" fmla="*/ 1516853 h 1587534"/>
              <a:gd name="connsiteX120" fmla="*/ 2359 w 9662615"/>
              <a:gd name="connsiteY120" fmla="*/ 1515247 h 1587534"/>
              <a:gd name="connsiteX121" fmla="*/ 0 w 9662615"/>
              <a:gd name="connsiteY121" fmla="*/ 1514932 h 1587534"/>
              <a:gd name="connsiteX122" fmla="*/ 0 w 9662615"/>
              <a:gd name="connsiteY122" fmla="*/ 0 h 1587534"/>
              <a:gd name="connsiteX0" fmla="*/ 0 w 9662615"/>
              <a:gd name="connsiteY0" fmla="*/ 0 h 1587534"/>
              <a:gd name="connsiteX1" fmla="*/ 9662615 w 9662615"/>
              <a:gd name="connsiteY1" fmla="*/ 0 h 1587534"/>
              <a:gd name="connsiteX2" fmla="*/ 9662615 w 9662615"/>
              <a:gd name="connsiteY2" fmla="*/ 1280346 h 1587534"/>
              <a:gd name="connsiteX3" fmla="*/ 9658420 w 9662615"/>
              <a:gd name="connsiteY3" fmla="*/ 1280106 h 1587534"/>
              <a:gd name="connsiteX4" fmla="*/ 9469546 w 9662615"/>
              <a:gd name="connsiteY4" fmla="*/ 1289837 h 1587534"/>
              <a:gd name="connsiteX5" fmla="*/ 9385895 w 9662615"/>
              <a:gd name="connsiteY5" fmla="*/ 1269203 h 1587534"/>
              <a:gd name="connsiteX6" fmla="*/ 9144767 w 9662615"/>
              <a:gd name="connsiteY6" fmla="*/ 1264120 h 1587534"/>
              <a:gd name="connsiteX7" fmla="*/ 8837252 w 9662615"/>
              <a:gd name="connsiteY7" fmla="*/ 1350515 h 1587534"/>
              <a:gd name="connsiteX8" fmla="*/ 8705466 w 9662615"/>
              <a:gd name="connsiteY8" fmla="*/ 1342419 h 1587534"/>
              <a:gd name="connsiteX9" fmla="*/ 8652221 w 9662615"/>
              <a:gd name="connsiteY9" fmla="*/ 1326906 h 1587534"/>
              <a:gd name="connsiteX10" fmla="*/ 8632312 w 9662615"/>
              <a:gd name="connsiteY10" fmla="*/ 1326025 h 1587534"/>
              <a:gd name="connsiteX11" fmla="*/ 8591582 w 9662615"/>
              <a:gd name="connsiteY11" fmla="*/ 1341666 h 1587534"/>
              <a:gd name="connsiteX12" fmla="*/ 8537336 w 9662615"/>
              <a:gd name="connsiteY12" fmla="*/ 1341684 h 1587534"/>
              <a:gd name="connsiteX13" fmla="*/ 8472508 w 9662615"/>
              <a:gd name="connsiteY13" fmla="*/ 1363109 h 1587534"/>
              <a:gd name="connsiteX14" fmla="*/ 8258477 w 9662615"/>
              <a:gd name="connsiteY14" fmla="*/ 1370666 h 1587534"/>
              <a:gd name="connsiteX15" fmla="*/ 8197961 w 9662615"/>
              <a:gd name="connsiteY15" fmla="*/ 1392804 h 1587534"/>
              <a:gd name="connsiteX16" fmla="*/ 8171196 w 9662615"/>
              <a:gd name="connsiteY16" fmla="*/ 1397216 h 1587534"/>
              <a:gd name="connsiteX17" fmla="*/ 8127667 w 9662615"/>
              <a:gd name="connsiteY17" fmla="*/ 1418254 h 1587534"/>
              <a:gd name="connsiteX18" fmla="*/ 7974579 w 9662615"/>
              <a:gd name="connsiteY18" fmla="*/ 1383439 h 1587534"/>
              <a:gd name="connsiteX19" fmla="*/ 7768351 w 9662615"/>
              <a:gd name="connsiteY19" fmla="*/ 1395051 h 1587534"/>
              <a:gd name="connsiteX20" fmla="*/ 7635985 w 9662615"/>
              <a:gd name="connsiteY20" fmla="*/ 1386363 h 1587534"/>
              <a:gd name="connsiteX21" fmla="*/ 7466069 w 9662615"/>
              <a:gd name="connsiteY21" fmla="*/ 1377654 h 1587534"/>
              <a:gd name="connsiteX22" fmla="*/ 7355642 w 9662615"/>
              <a:gd name="connsiteY22" fmla="*/ 1407761 h 1587534"/>
              <a:gd name="connsiteX23" fmla="*/ 7151610 w 9662615"/>
              <a:gd name="connsiteY23" fmla="*/ 1397856 h 1587534"/>
              <a:gd name="connsiteX24" fmla="*/ 7082147 w 9662615"/>
              <a:gd name="connsiteY24" fmla="*/ 1406113 h 1587534"/>
              <a:gd name="connsiteX25" fmla="*/ 7014958 w 9662615"/>
              <a:gd name="connsiteY25" fmla="*/ 1396883 h 1587534"/>
              <a:gd name="connsiteX26" fmla="*/ 6907567 w 9662615"/>
              <a:gd name="connsiteY26" fmla="*/ 1419149 h 1587534"/>
              <a:gd name="connsiteX27" fmla="*/ 6748428 w 9662615"/>
              <a:gd name="connsiteY27" fmla="*/ 1420308 h 1587534"/>
              <a:gd name="connsiteX28" fmla="*/ 6654257 w 9662615"/>
              <a:gd name="connsiteY28" fmla="*/ 1424143 h 1587534"/>
              <a:gd name="connsiteX29" fmla="*/ 6620123 w 9662615"/>
              <a:gd name="connsiteY29" fmla="*/ 1430535 h 1587534"/>
              <a:gd name="connsiteX30" fmla="*/ 6571355 w 9662615"/>
              <a:gd name="connsiteY30" fmla="*/ 1436144 h 1587534"/>
              <a:gd name="connsiteX31" fmla="*/ 6486557 w 9662615"/>
              <a:gd name="connsiteY31" fmla="*/ 1449861 h 1587534"/>
              <a:gd name="connsiteX32" fmla="*/ 6370419 w 9662615"/>
              <a:gd name="connsiteY32" fmla="*/ 1461649 h 1587534"/>
              <a:gd name="connsiteX33" fmla="*/ 6278839 w 9662615"/>
              <a:gd name="connsiteY33" fmla="*/ 1449160 h 1587534"/>
              <a:gd name="connsiteX34" fmla="*/ 6272455 w 9662615"/>
              <a:gd name="connsiteY34" fmla="*/ 1453191 h 1587534"/>
              <a:gd name="connsiteX35" fmla="*/ 6212659 w 9662615"/>
              <a:gd name="connsiteY35" fmla="*/ 1454850 h 1587534"/>
              <a:gd name="connsiteX36" fmla="*/ 6069317 w 9662615"/>
              <a:gd name="connsiteY36" fmla="*/ 1445838 h 1587534"/>
              <a:gd name="connsiteX37" fmla="*/ 5878477 w 9662615"/>
              <a:gd name="connsiteY37" fmla="*/ 1439180 h 1587534"/>
              <a:gd name="connsiteX38" fmla="*/ 5838387 w 9662615"/>
              <a:gd name="connsiteY38" fmla="*/ 1444679 h 1587534"/>
              <a:gd name="connsiteX39" fmla="*/ 5771136 w 9662615"/>
              <a:gd name="connsiteY39" fmla="*/ 1453639 h 1587534"/>
              <a:gd name="connsiteX40" fmla="*/ 5724081 w 9662615"/>
              <a:gd name="connsiteY40" fmla="*/ 1470431 h 1587534"/>
              <a:gd name="connsiteX41" fmla="*/ 5666577 w 9662615"/>
              <a:gd name="connsiteY41" fmla="*/ 1473921 h 1587534"/>
              <a:gd name="connsiteX42" fmla="*/ 5649068 w 9662615"/>
              <a:gd name="connsiteY42" fmla="*/ 1461676 h 1587534"/>
              <a:gd name="connsiteX43" fmla="*/ 5588902 w 9662615"/>
              <a:gd name="connsiteY43" fmla="*/ 1469647 h 1587534"/>
              <a:gd name="connsiteX44" fmla="*/ 5498090 w 9662615"/>
              <a:gd name="connsiteY44" fmla="*/ 1483173 h 1587534"/>
              <a:gd name="connsiteX45" fmla="*/ 5444641 w 9662615"/>
              <a:gd name="connsiteY45" fmla="*/ 1487602 h 1587534"/>
              <a:gd name="connsiteX46" fmla="*/ 5299812 w 9662615"/>
              <a:gd name="connsiteY46" fmla="*/ 1503362 h 1587534"/>
              <a:gd name="connsiteX47" fmla="*/ 5213947 w 9662615"/>
              <a:gd name="connsiteY47" fmla="*/ 1516637 h 1587534"/>
              <a:gd name="connsiteX48" fmla="*/ 5090342 w 9662615"/>
              <a:gd name="connsiteY48" fmla="*/ 1546680 h 1587534"/>
              <a:gd name="connsiteX49" fmla="*/ 5082104 w 9662615"/>
              <a:gd name="connsiteY49" fmla="*/ 1547781 h 1587534"/>
              <a:gd name="connsiteX50" fmla="*/ 5059484 w 9662615"/>
              <a:gd name="connsiteY50" fmla="*/ 1546802 h 1587534"/>
              <a:gd name="connsiteX51" fmla="*/ 5050958 w 9662615"/>
              <a:gd name="connsiteY51" fmla="*/ 1545776 h 1587534"/>
              <a:gd name="connsiteX52" fmla="*/ 5038524 w 9662615"/>
              <a:gd name="connsiteY52" fmla="*/ 1545675 h 1587534"/>
              <a:gd name="connsiteX53" fmla="*/ 5038223 w 9662615"/>
              <a:gd name="connsiteY53" fmla="*/ 1545881 h 1587534"/>
              <a:gd name="connsiteX54" fmla="*/ 5026564 w 9662615"/>
              <a:gd name="connsiteY54" fmla="*/ 1545376 h 1587534"/>
              <a:gd name="connsiteX55" fmla="*/ 4969433 w 9662615"/>
              <a:gd name="connsiteY55" fmla="*/ 1540263 h 1587534"/>
              <a:gd name="connsiteX56" fmla="*/ 4894799 w 9662615"/>
              <a:gd name="connsiteY56" fmla="*/ 1559476 h 1587534"/>
              <a:gd name="connsiteX57" fmla="*/ 4863775 w 9662615"/>
              <a:gd name="connsiteY57" fmla="*/ 1562633 h 1587534"/>
              <a:gd name="connsiteX58" fmla="*/ 4847242 w 9662615"/>
              <a:gd name="connsiteY58" fmla="*/ 1565435 h 1587534"/>
              <a:gd name="connsiteX59" fmla="*/ 4830335 w 9662615"/>
              <a:gd name="connsiteY59" fmla="*/ 1587534 h 1587534"/>
              <a:gd name="connsiteX60" fmla="*/ 4791466 w 9662615"/>
              <a:gd name="connsiteY60" fmla="*/ 1561324 h 1587534"/>
              <a:gd name="connsiteX61" fmla="*/ 4784247 w 9662615"/>
              <a:gd name="connsiteY61" fmla="*/ 1562342 h 1587534"/>
              <a:gd name="connsiteX62" fmla="*/ 4748477 w 9662615"/>
              <a:gd name="connsiteY62" fmla="*/ 1556925 h 1587534"/>
              <a:gd name="connsiteX63" fmla="*/ 4730033 w 9662615"/>
              <a:gd name="connsiteY63" fmla="*/ 1555274 h 1587534"/>
              <a:gd name="connsiteX64" fmla="*/ 4724747 w 9662615"/>
              <a:gd name="connsiteY64" fmla="*/ 1552439 h 1587534"/>
              <a:gd name="connsiteX65" fmla="*/ 4697562 w 9662615"/>
              <a:gd name="connsiteY65" fmla="*/ 1551206 h 1587534"/>
              <a:gd name="connsiteX66" fmla="*/ 4694469 w 9662615"/>
              <a:gd name="connsiteY66" fmla="*/ 1551958 h 1587534"/>
              <a:gd name="connsiteX67" fmla="*/ 4671940 w 9662615"/>
              <a:gd name="connsiteY67" fmla="*/ 1547617 h 1587534"/>
              <a:gd name="connsiteX68" fmla="*/ 4541612 w 9662615"/>
              <a:gd name="connsiteY68" fmla="*/ 1545262 h 1587534"/>
              <a:gd name="connsiteX69" fmla="*/ 4422155 w 9662615"/>
              <a:gd name="connsiteY69" fmla="*/ 1542059 h 1587534"/>
              <a:gd name="connsiteX70" fmla="*/ 4221826 w 9662615"/>
              <a:gd name="connsiteY70" fmla="*/ 1508923 h 1587534"/>
              <a:gd name="connsiteX71" fmla="*/ 4096601 w 9662615"/>
              <a:gd name="connsiteY71" fmla="*/ 1521563 h 1587534"/>
              <a:gd name="connsiteX72" fmla="*/ 3970635 w 9662615"/>
              <a:gd name="connsiteY72" fmla="*/ 1544815 h 1587534"/>
              <a:gd name="connsiteX73" fmla="*/ 3833906 w 9662615"/>
              <a:gd name="connsiteY73" fmla="*/ 1516637 h 1587534"/>
              <a:gd name="connsiteX74" fmla="*/ 3696258 w 9662615"/>
              <a:gd name="connsiteY74" fmla="*/ 1537563 h 1587534"/>
              <a:gd name="connsiteX75" fmla="*/ 3594070 w 9662615"/>
              <a:gd name="connsiteY75" fmla="*/ 1509422 h 1587534"/>
              <a:gd name="connsiteX76" fmla="*/ 3565233 w 9662615"/>
              <a:gd name="connsiteY76" fmla="*/ 1515122 h 1587534"/>
              <a:gd name="connsiteX77" fmla="*/ 3560267 w 9662615"/>
              <a:gd name="connsiteY77" fmla="*/ 1516288 h 1587534"/>
              <a:gd name="connsiteX78" fmla="*/ 3540258 w 9662615"/>
              <a:gd name="connsiteY78" fmla="*/ 1516976 h 1587534"/>
              <a:gd name="connsiteX79" fmla="*/ 3534780 w 9662615"/>
              <a:gd name="connsiteY79" fmla="*/ 1522141 h 1587534"/>
              <a:gd name="connsiteX80" fmla="*/ 3504783 w 9662615"/>
              <a:gd name="connsiteY80" fmla="*/ 1526739 h 1587534"/>
              <a:gd name="connsiteX81" fmla="*/ 3430805 w 9662615"/>
              <a:gd name="connsiteY81" fmla="*/ 1542521 h 1587534"/>
              <a:gd name="connsiteX82" fmla="*/ 3292707 w 9662615"/>
              <a:gd name="connsiteY82" fmla="*/ 1520490 h 1587534"/>
              <a:gd name="connsiteX83" fmla="*/ 3187872 w 9662615"/>
              <a:gd name="connsiteY83" fmla="*/ 1519991 h 1587534"/>
              <a:gd name="connsiteX84" fmla="*/ 3148026 w 9662615"/>
              <a:gd name="connsiteY84" fmla="*/ 1524777 h 1587534"/>
              <a:gd name="connsiteX85" fmla="*/ 3092394 w 9662615"/>
              <a:gd name="connsiteY85" fmla="*/ 1528115 h 1587534"/>
              <a:gd name="connsiteX86" fmla="*/ 2994200 w 9662615"/>
              <a:gd name="connsiteY86" fmla="*/ 1537857 h 1587534"/>
              <a:gd name="connsiteX87" fmla="*/ 2862301 w 9662615"/>
              <a:gd name="connsiteY87" fmla="*/ 1544250 h 1587534"/>
              <a:gd name="connsiteX88" fmla="*/ 2766335 w 9662615"/>
              <a:gd name="connsiteY88" fmla="*/ 1527662 h 1587534"/>
              <a:gd name="connsiteX89" fmla="*/ 2757836 w 9662615"/>
              <a:gd name="connsiteY89" fmla="*/ 1531371 h 1587534"/>
              <a:gd name="connsiteX90" fmla="*/ 2691555 w 9662615"/>
              <a:gd name="connsiteY90" fmla="*/ 1530283 h 1587534"/>
              <a:gd name="connsiteX91" fmla="*/ 2491676 w 9662615"/>
              <a:gd name="connsiteY91" fmla="*/ 1500859 h 1587534"/>
              <a:gd name="connsiteX92" fmla="*/ 2378036 w 9662615"/>
              <a:gd name="connsiteY92" fmla="*/ 1520645 h 1587534"/>
              <a:gd name="connsiteX93" fmla="*/ 2284269 w 9662615"/>
              <a:gd name="connsiteY93" fmla="*/ 1503068 h 1587534"/>
              <a:gd name="connsiteX94" fmla="*/ 2207104 w 9662615"/>
              <a:gd name="connsiteY94" fmla="*/ 1508888 h 1587534"/>
              <a:gd name="connsiteX95" fmla="*/ 2149226 w 9662615"/>
              <a:gd name="connsiteY95" fmla="*/ 1523409 h 1587534"/>
              <a:gd name="connsiteX96" fmla="*/ 2084783 w 9662615"/>
              <a:gd name="connsiteY96" fmla="*/ 1524245 h 1587534"/>
              <a:gd name="connsiteX97" fmla="*/ 2070075 w 9662615"/>
              <a:gd name="connsiteY97" fmla="*/ 1511285 h 1587534"/>
              <a:gd name="connsiteX98" fmla="*/ 2001057 w 9662615"/>
              <a:gd name="connsiteY98" fmla="*/ 1516449 h 1587534"/>
              <a:gd name="connsiteX99" fmla="*/ 1896330 w 9662615"/>
              <a:gd name="connsiteY99" fmla="*/ 1525725 h 1587534"/>
              <a:gd name="connsiteX100" fmla="*/ 1835994 w 9662615"/>
              <a:gd name="connsiteY100" fmla="*/ 1527678 h 1587534"/>
              <a:gd name="connsiteX101" fmla="*/ 1671119 w 9662615"/>
              <a:gd name="connsiteY101" fmla="*/ 1536701 h 1587534"/>
              <a:gd name="connsiteX102" fmla="*/ 1601337 w 9662615"/>
              <a:gd name="connsiteY102" fmla="*/ 1548552 h 1587534"/>
              <a:gd name="connsiteX103" fmla="*/ 1407755 w 9662615"/>
              <a:gd name="connsiteY103" fmla="*/ 1571444 h 1587534"/>
              <a:gd name="connsiteX104" fmla="*/ 1271994 w 9662615"/>
              <a:gd name="connsiteY104" fmla="*/ 1579471 h 1587534"/>
              <a:gd name="connsiteX105" fmla="*/ 1249226 w 9662615"/>
              <a:gd name="connsiteY105" fmla="*/ 1583140 h 1587534"/>
              <a:gd name="connsiteX106" fmla="*/ 1217719 w 9662615"/>
              <a:gd name="connsiteY106" fmla="*/ 1580863 h 1587534"/>
              <a:gd name="connsiteX107" fmla="*/ 1091432 w 9662615"/>
              <a:gd name="connsiteY107" fmla="*/ 1571003 h 1587534"/>
              <a:gd name="connsiteX108" fmla="*/ 992039 w 9662615"/>
              <a:gd name="connsiteY108" fmla="*/ 1556662 h 1587534"/>
              <a:gd name="connsiteX109" fmla="*/ 868264 w 9662615"/>
              <a:gd name="connsiteY109" fmla="*/ 1566392 h 1587534"/>
              <a:gd name="connsiteX110" fmla="*/ 792765 w 9662615"/>
              <a:gd name="connsiteY110" fmla="*/ 1563102 h 1587534"/>
              <a:gd name="connsiteX111" fmla="*/ 669055 w 9662615"/>
              <a:gd name="connsiteY111" fmla="*/ 1543638 h 1587534"/>
              <a:gd name="connsiteX112" fmla="*/ 506152 w 9662615"/>
              <a:gd name="connsiteY112" fmla="*/ 1549124 h 1587534"/>
              <a:gd name="connsiteX113" fmla="*/ 472797 w 9662615"/>
              <a:gd name="connsiteY113" fmla="*/ 1568904 h 1587534"/>
              <a:gd name="connsiteX114" fmla="*/ 427864 w 9662615"/>
              <a:gd name="connsiteY114" fmla="*/ 1580848 h 1587534"/>
              <a:gd name="connsiteX115" fmla="*/ 408381 w 9662615"/>
              <a:gd name="connsiteY115" fmla="*/ 1552940 h 1587534"/>
              <a:gd name="connsiteX116" fmla="*/ 267163 w 9662615"/>
              <a:gd name="connsiteY116" fmla="*/ 1531913 h 1587534"/>
              <a:gd name="connsiteX117" fmla="*/ 196644 w 9662615"/>
              <a:gd name="connsiteY117" fmla="*/ 1524565 h 1587534"/>
              <a:gd name="connsiteX118" fmla="*/ 86819 w 9662615"/>
              <a:gd name="connsiteY118" fmla="*/ 1519517 h 1587534"/>
              <a:gd name="connsiteX119" fmla="*/ 53369 w 9662615"/>
              <a:gd name="connsiteY119" fmla="*/ 1516853 h 1587534"/>
              <a:gd name="connsiteX120" fmla="*/ 2359 w 9662615"/>
              <a:gd name="connsiteY120" fmla="*/ 1515247 h 1587534"/>
              <a:gd name="connsiteX121" fmla="*/ 0 w 9662615"/>
              <a:gd name="connsiteY121" fmla="*/ 1514932 h 1587534"/>
              <a:gd name="connsiteX122" fmla="*/ 0 w 9662615"/>
              <a:gd name="connsiteY122" fmla="*/ 0 h 1587534"/>
              <a:gd name="connsiteX0" fmla="*/ 0 w 9662615"/>
              <a:gd name="connsiteY0" fmla="*/ 0 h 1587534"/>
              <a:gd name="connsiteX1" fmla="*/ 9662615 w 9662615"/>
              <a:gd name="connsiteY1" fmla="*/ 0 h 1587534"/>
              <a:gd name="connsiteX2" fmla="*/ 9662615 w 9662615"/>
              <a:gd name="connsiteY2" fmla="*/ 1280346 h 1587534"/>
              <a:gd name="connsiteX3" fmla="*/ 9658420 w 9662615"/>
              <a:gd name="connsiteY3" fmla="*/ 1280106 h 1587534"/>
              <a:gd name="connsiteX4" fmla="*/ 9469546 w 9662615"/>
              <a:gd name="connsiteY4" fmla="*/ 1289837 h 1587534"/>
              <a:gd name="connsiteX5" fmla="*/ 9385895 w 9662615"/>
              <a:gd name="connsiteY5" fmla="*/ 1269203 h 1587534"/>
              <a:gd name="connsiteX6" fmla="*/ 9144767 w 9662615"/>
              <a:gd name="connsiteY6" fmla="*/ 1264120 h 1587534"/>
              <a:gd name="connsiteX7" fmla="*/ 8837252 w 9662615"/>
              <a:gd name="connsiteY7" fmla="*/ 1350515 h 1587534"/>
              <a:gd name="connsiteX8" fmla="*/ 8705466 w 9662615"/>
              <a:gd name="connsiteY8" fmla="*/ 1342419 h 1587534"/>
              <a:gd name="connsiteX9" fmla="*/ 8652221 w 9662615"/>
              <a:gd name="connsiteY9" fmla="*/ 1326906 h 1587534"/>
              <a:gd name="connsiteX10" fmla="*/ 8632312 w 9662615"/>
              <a:gd name="connsiteY10" fmla="*/ 1326025 h 1587534"/>
              <a:gd name="connsiteX11" fmla="*/ 8591582 w 9662615"/>
              <a:gd name="connsiteY11" fmla="*/ 1341666 h 1587534"/>
              <a:gd name="connsiteX12" fmla="*/ 8537336 w 9662615"/>
              <a:gd name="connsiteY12" fmla="*/ 1341684 h 1587534"/>
              <a:gd name="connsiteX13" fmla="*/ 8472508 w 9662615"/>
              <a:gd name="connsiteY13" fmla="*/ 1363109 h 1587534"/>
              <a:gd name="connsiteX14" fmla="*/ 8258477 w 9662615"/>
              <a:gd name="connsiteY14" fmla="*/ 1370666 h 1587534"/>
              <a:gd name="connsiteX15" fmla="*/ 8197961 w 9662615"/>
              <a:gd name="connsiteY15" fmla="*/ 1392804 h 1587534"/>
              <a:gd name="connsiteX16" fmla="*/ 8171196 w 9662615"/>
              <a:gd name="connsiteY16" fmla="*/ 1397216 h 1587534"/>
              <a:gd name="connsiteX17" fmla="*/ 8127667 w 9662615"/>
              <a:gd name="connsiteY17" fmla="*/ 1418254 h 1587534"/>
              <a:gd name="connsiteX18" fmla="*/ 7974579 w 9662615"/>
              <a:gd name="connsiteY18" fmla="*/ 1383439 h 1587534"/>
              <a:gd name="connsiteX19" fmla="*/ 7768351 w 9662615"/>
              <a:gd name="connsiteY19" fmla="*/ 1395051 h 1587534"/>
              <a:gd name="connsiteX20" fmla="*/ 7635985 w 9662615"/>
              <a:gd name="connsiteY20" fmla="*/ 1386363 h 1587534"/>
              <a:gd name="connsiteX21" fmla="*/ 7466069 w 9662615"/>
              <a:gd name="connsiteY21" fmla="*/ 1377654 h 1587534"/>
              <a:gd name="connsiteX22" fmla="*/ 7355642 w 9662615"/>
              <a:gd name="connsiteY22" fmla="*/ 1407761 h 1587534"/>
              <a:gd name="connsiteX23" fmla="*/ 7151610 w 9662615"/>
              <a:gd name="connsiteY23" fmla="*/ 1397856 h 1587534"/>
              <a:gd name="connsiteX24" fmla="*/ 7082147 w 9662615"/>
              <a:gd name="connsiteY24" fmla="*/ 1406113 h 1587534"/>
              <a:gd name="connsiteX25" fmla="*/ 7014958 w 9662615"/>
              <a:gd name="connsiteY25" fmla="*/ 1396883 h 1587534"/>
              <a:gd name="connsiteX26" fmla="*/ 6907567 w 9662615"/>
              <a:gd name="connsiteY26" fmla="*/ 1419149 h 1587534"/>
              <a:gd name="connsiteX27" fmla="*/ 6748428 w 9662615"/>
              <a:gd name="connsiteY27" fmla="*/ 1420308 h 1587534"/>
              <a:gd name="connsiteX28" fmla="*/ 6654257 w 9662615"/>
              <a:gd name="connsiteY28" fmla="*/ 1424143 h 1587534"/>
              <a:gd name="connsiteX29" fmla="*/ 6620123 w 9662615"/>
              <a:gd name="connsiteY29" fmla="*/ 1430535 h 1587534"/>
              <a:gd name="connsiteX30" fmla="*/ 6571355 w 9662615"/>
              <a:gd name="connsiteY30" fmla="*/ 1436144 h 1587534"/>
              <a:gd name="connsiteX31" fmla="*/ 6486557 w 9662615"/>
              <a:gd name="connsiteY31" fmla="*/ 1449861 h 1587534"/>
              <a:gd name="connsiteX32" fmla="*/ 6370419 w 9662615"/>
              <a:gd name="connsiteY32" fmla="*/ 1461649 h 1587534"/>
              <a:gd name="connsiteX33" fmla="*/ 6278839 w 9662615"/>
              <a:gd name="connsiteY33" fmla="*/ 1449160 h 1587534"/>
              <a:gd name="connsiteX34" fmla="*/ 6272455 w 9662615"/>
              <a:gd name="connsiteY34" fmla="*/ 1453191 h 1587534"/>
              <a:gd name="connsiteX35" fmla="*/ 6212659 w 9662615"/>
              <a:gd name="connsiteY35" fmla="*/ 1454850 h 1587534"/>
              <a:gd name="connsiteX36" fmla="*/ 6069317 w 9662615"/>
              <a:gd name="connsiteY36" fmla="*/ 1445838 h 1587534"/>
              <a:gd name="connsiteX37" fmla="*/ 5878477 w 9662615"/>
              <a:gd name="connsiteY37" fmla="*/ 1439180 h 1587534"/>
              <a:gd name="connsiteX38" fmla="*/ 5838387 w 9662615"/>
              <a:gd name="connsiteY38" fmla="*/ 1444679 h 1587534"/>
              <a:gd name="connsiteX39" fmla="*/ 5771136 w 9662615"/>
              <a:gd name="connsiteY39" fmla="*/ 1453639 h 1587534"/>
              <a:gd name="connsiteX40" fmla="*/ 5724081 w 9662615"/>
              <a:gd name="connsiteY40" fmla="*/ 1470431 h 1587534"/>
              <a:gd name="connsiteX41" fmla="*/ 5666577 w 9662615"/>
              <a:gd name="connsiteY41" fmla="*/ 1473921 h 1587534"/>
              <a:gd name="connsiteX42" fmla="*/ 5649068 w 9662615"/>
              <a:gd name="connsiteY42" fmla="*/ 1461676 h 1587534"/>
              <a:gd name="connsiteX43" fmla="*/ 5588902 w 9662615"/>
              <a:gd name="connsiteY43" fmla="*/ 1469647 h 1587534"/>
              <a:gd name="connsiteX44" fmla="*/ 5498090 w 9662615"/>
              <a:gd name="connsiteY44" fmla="*/ 1483173 h 1587534"/>
              <a:gd name="connsiteX45" fmla="*/ 5444641 w 9662615"/>
              <a:gd name="connsiteY45" fmla="*/ 1487602 h 1587534"/>
              <a:gd name="connsiteX46" fmla="*/ 5299812 w 9662615"/>
              <a:gd name="connsiteY46" fmla="*/ 1503362 h 1587534"/>
              <a:gd name="connsiteX47" fmla="*/ 5213947 w 9662615"/>
              <a:gd name="connsiteY47" fmla="*/ 1516637 h 1587534"/>
              <a:gd name="connsiteX48" fmla="*/ 5090342 w 9662615"/>
              <a:gd name="connsiteY48" fmla="*/ 1546680 h 1587534"/>
              <a:gd name="connsiteX49" fmla="*/ 5082104 w 9662615"/>
              <a:gd name="connsiteY49" fmla="*/ 1547781 h 1587534"/>
              <a:gd name="connsiteX50" fmla="*/ 5059484 w 9662615"/>
              <a:gd name="connsiteY50" fmla="*/ 1546802 h 1587534"/>
              <a:gd name="connsiteX51" fmla="*/ 5050958 w 9662615"/>
              <a:gd name="connsiteY51" fmla="*/ 1545776 h 1587534"/>
              <a:gd name="connsiteX52" fmla="*/ 5038524 w 9662615"/>
              <a:gd name="connsiteY52" fmla="*/ 1545675 h 1587534"/>
              <a:gd name="connsiteX53" fmla="*/ 5038223 w 9662615"/>
              <a:gd name="connsiteY53" fmla="*/ 1545881 h 1587534"/>
              <a:gd name="connsiteX54" fmla="*/ 5026564 w 9662615"/>
              <a:gd name="connsiteY54" fmla="*/ 1545376 h 1587534"/>
              <a:gd name="connsiteX55" fmla="*/ 4969433 w 9662615"/>
              <a:gd name="connsiteY55" fmla="*/ 1540263 h 1587534"/>
              <a:gd name="connsiteX56" fmla="*/ 4894799 w 9662615"/>
              <a:gd name="connsiteY56" fmla="*/ 1559476 h 1587534"/>
              <a:gd name="connsiteX57" fmla="*/ 4863775 w 9662615"/>
              <a:gd name="connsiteY57" fmla="*/ 1562633 h 1587534"/>
              <a:gd name="connsiteX58" fmla="*/ 4847242 w 9662615"/>
              <a:gd name="connsiteY58" fmla="*/ 1565435 h 1587534"/>
              <a:gd name="connsiteX59" fmla="*/ 4830335 w 9662615"/>
              <a:gd name="connsiteY59" fmla="*/ 1587534 h 1587534"/>
              <a:gd name="connsiteX60" fmla="*/ 4791466 w 9662615"/>
              <a:gd name="connsiteY60" fmla="*/ 1561324 h 1587534"/>
              <a:gd name="connsiteX61" fmla="*/ 4784247 w 9662615"/>
              <a:gd name="connsiteY61" fmla="*/ 1562342 h 1587534"/>
              <a:gd name="connsiteX62" fmla="*/ 4748477 w 9662615"/>
              <a:gd name="connsiteY62" fmla="*/ 1556925 h 1587534"/>
              <a:gd name="connsiteX63" fmla="*/ 4730033 w 9662615"/>
              <a:gd name="connsiteY63" fmla="*/ 1555274 h 1587534"/>
              <a:gd name="connsiteX64" fmla="*/ 4724747 w 9662615"/>
              <a:gd name="connsiteY64" fmla="*/ 1552439 h 1587534"/>
              <a:gd name="connsiteX65" fmla="*/ 4697562 w 9662615"/>
              <a:gd name="connsiteY65" fmla="*/ 1551206 h 1587534"/>
              <a:gd name="connsiteX66" fmla="*/ 4694469 w 9662615"/>
              <a:gd name="connsiteY66" fmla="*/ 1551958 h 1587534"/>
              <a:gd name="connsiteX67" fmla="*/ 4603028 w 9662615"/>
              <a:gd name="connsiteY67" fmla="*/ 1568821 h 1587534"/>
              <a:gd name="connsiteX68" fmla="*/ 4541612 w 9662615"/>
              <a:gd name="connsiteY68" fmla="*/ 1545262 h 1587534"/>
              <a:gd name="connsiteX69" fmla="*/ 4422155 w 9662615"/>
              <a:gd name="connsiteY69" fmla="*/ 1542059 h 1587534"/>
              <a:gd name="connsiteX70" fmla="*/ 4221826 w 9662615"/>
              <a:gd name="connsiteY70" fmla="*/ 1508923 h 1587534"/>
              <a:gd name="connsiteX71" fmla="*/ 4096601 w 9662615"/>
              <a:gd name="connsiteY71" fmla="*/ 1521563 h 1587534"/>
              <a:gd name="connsiteX72" fmla="*/ 3970635 w 9662615"/>
              <a:gd name="connsiteY72" fmla="*/ 1544815 h 1587534"/>
              <a:gd name="connsiteX73" fmla="*/ 3833906 w 9662615"/>
              <a:gd name="connsiteY73" fmla="*/ 1516637 h 1587534"/>
              <a:gd name="connsiteX74" fmla="*/ 3696258 w 9662615"/>
              <a:gd name="connsiteY74" fmla="*/ 1537563 h 1587534"/>
              <a:gd name="connsiteX75" fmla="*/ 3594070 w 9662615"/>
              <a:gd name="connsiteY75" fmla="*/ 1509422 h 1587534"/>
              <a:gd name="connsiteX76" fmla="*/ 3565233 w 9662615"/>
              <a:gd name="connsiteY76" fmla="*/ 1515122 h 1587534"/>
              <a:gd name="connsiteX77" fmla="*/ 3560267 w 9662615"/>
              <a:gd name="connsiteY77" fmla="*/ 1516288 h 1587534"/>
              <a:gd name="connsiteX78" fmla="*/ 3540258 w 9662615"/>
              <a:gd name="connsiteY78" fmla="*/ 1516976 h 1587534"/>
              <a:gd name="connsiteX79" fmla="*/ 3534780 w 9662615"/>
              <a:gd name="connsiteY79" fmla="*/ 1522141 h 1587534"/>
              <a:gd name="connsiteX80" fmla="*/ 3504783 w 9662615"/>
              <a:gd name="connsiteY80" fmla="*/ 1526739 h 1587534"/>
              <a:gd name="connsiteX81" fmla="*/ 3430805 w 9662615"/>
              <a:gd name="connsiteY81" fmla="*/ 1542521 h 1587534"/>
              <a:gd name="connsiteX82" fmla="*/ 3292707 w 9662615"/>
              <a:gd name="connsiteY82" fmla="*/ 1520490 h 1587534"/>
              <a:gd name="connsiteX83" fmla="*/ 3187872 w 9662615"/>
              <a:gd name="connsiteY83" fmla="*/ 1519991 h 1587534"/>
              <a:gd name="connsiteX84" fmla="*/ 3148026 w 9662615"/>
              <a:gd name="connsiteY84" fmla="*/ 1524777 h 1587534"/>
              <a:gd name="connsiteX85" fmla="*/ 3092394 w 9662615"/>
              <a:gd name="connsiteY85" fmla="*/ 1528115 h 1587534"/>
              <a:gd name="connsiteX86" fmla="*/ 2994200 w 9662615"/>
              <a:gd name="connsiteY86" fmla="*/ 1537857 h 1587534"/>
              <a:gd name="connsiteX87" fmla="*/ 2862301 w 9662615"/>
              <a:gd name="connsiteY87" fmla="*/ 1544250 h 1587534"/>
              <a:gd name="connsiteX88" fmla="*/ 2766335 w 9662615"/>
              <a:gd name="connsiteY88" fmla="*/ 1527662 h 1587534"/>
              <a:gd name="connsiteX89" fmla="*/ 2757836 w 9662615"/>
              <a:gd name="connsiteY89" fmla="*/ 1531371 h 1587534"/>
              <a:gd name="connsiteX90" fmla="*/ 2691555 w 9662615"/>
              <a:gd name="connsiteY90" fmla="*/ 1530283 h 1587534"/>
              <a:gd name="connsiteX91" fmla="*/ 2491676 w 9662615"/>
              <a:gd name="connsiteY91" fmla="*/ 1500859 h 1587534"/>
              <a:gd name="connsiteX92" fmla="*/ 2378036 w 9662615"/>
              <a:gd name="connsiteY92" fmla="*/ 1520645 h 1587534"/>
              <a:gd name="connsiteX93" fmla="*/ 2284269 w 9662615"/>
              <a:gd name="connsiteY93" fmla="*/ 1503068 h 1587534"/>
              <a:gd name="connsiteX94" fmla="*/ 2207104 w 9662615"/>
              <a:gd name="connsiteY94" fmla="*/ 1508888 h 1587534"/>
              <a:gd name="connsiteX95" fmla="*/ 2149226 w 9662615"/>
              <a:gd name="connsiteY95" fmla="*/ 1523409 h 1587534"/>
              <a:gd name="connsiteX96" fmla="*/ 2084783 w 9662615"/>
              <a:gd name="connsiteY96" fmla="*/ 1524245 h 1587534"/>
              <a:gd name="connsiteX97" fmla="*/ 2070075 w 9662615"/>
              <a:gd name="connsiteY97" fmla="*/ 1511285 h 1587534"/>
              <a:gd name="connsiteX98" fmla="*/ 2001057 w 9662615"/>
              <a:gd name="connsiteY98" fmla="*/ 1516449 h 1587534"/>
              <a:gd name="connsiteX99" fmla="*/ 1896330 w 9662615"/>
              <a:gd name="connsiteY99" fmla="*/ 1525725 h 1587534"/>
              <a:gd name="connsiteX100" fmla="*/ 1835994 w 9662615"/>
              <a:gd name="connsiteY100" fmla="*/ 1527678 h 1587534"/>
              <a:gd name="connsiteX101" fmla="*/ 1671119 w 9662615"/>
              <a:gd name="connsiteY101" fmla="*/ 1536701 h 1587534"/>
              <a:gd name="connsiteX102" fmla="*/ 1601337 w 9662615"/>
              <a:gd name="connsiteY102" fmla="*/ 1548552 h 1587534"/>
              <a:gd name="connsiteX103" fmla="*/ 1407755 w 9662615"/>
              <a:gd name="connsiteY103" fmla="*/ 1571444 h 1587534"/>
              <a:gd name="connsiteX104" fmla="*/ 1271994 w 9662615"/>
              <a:gd name="connsiteY104" fmla="*/ 1579471 h 1587534"/>
              <a:gd name="connsiteX105" fmla="*/ 1249226 w 9662615"/>
              <a:gd name="connsiteY105" fmla="*/ 1583140 h 1587534"/>
              <a:gd name="connsiteX106" fmla="*/ 1217719 w 9662615"/>
              <a:gd name="connsiteY106" fmla="*/ 1580863 h 1587534"/>
              <a:gd name="connsiteX107" fmla="*/ 1091432 w 9662615"/>
              <a:gd name="connsiteY107" fmla="*/ 1571003 h 1587534"/>
              <a:gd name="connsiteX108" fmla="*/ 992039 w 9662615"/>
              <a:gd name="connsiteY108" fmla="*/ 1556662 h 1587534"/>
              <a:gd name="connsiteX109" fmla="*/ 868264 w 9662615"/>
              <a:gd name="connsiteY109" fmla="*/ 1566392 h 1587534"/>
              <a:gd name="connsiteX110" fmla="*/ 792765 w 9662615"/>
              <a:gd name="connsiteY110" fmla="*/ 1563102 h 1587534"/>
              <a:gd name="connsiteX111" fmla="*/ 669055 w 9662615"/>
              <a:gd name="connsiteY111" fmla="*/ 1543638 h 1587534"/>
              <a:gd name="connsiteX112" fmla="*/ 506152 w 9662615"/>
              <a:gd name="connsiteY112" fmla="*/ 1549124 h 1587534"/>
              <a:gd name="connsiteX113" fmla="*/ 472797 w 9662615"/>
              <a:gd name="connsiteY113" fmla="*/ 1568904 h 1587534"/>
              <a:gd name="connsiteX114" fmla="*/ 427864 w 9662615"/>
              <a:gd name="connsiteY114" fmla="*/ 1580848 h 1587534"/>
              <a:gd name="connsiteX115" fmla="*/ 408381 w 9662615"/>
              <a:gd name="connsiteY115" fmla="*/ 1552940 h 1587534"/>
              <a:gd name="connsiteX116" fmla="*/ 267163 w 9662615"/>
              <a:gd name="connsiteY116" fmla="*/ 1531913 h 1587534"/>
              <a:gd name="connsiteX117" fmla="*/ 196644 w 9662615"/>
              <a:gd name="connsiteY117" fmla="*/ 1524565 h 1587534"/>
              <a:gd name="connsiteX118" fmla="*/ 86819 w 9662615"/>
              <a:gd name="connsiteY118" fmla="*/ 1519517 h 1587534"/>
              <a:gd name="connsiteX119" fmla="*/ 53369 w 9662615"/>
              <a:gd name="connsiteY119" fmla="*/ 1516853 h 1587534"/>
              <a:gd name="connsiteX120" fmla="*/ 2359 w 9662615"/>
              <a:gd name="connsiteY120" fmla="*/ 1515247 h 1587534"/>
              <a:gd name="connsiteX121" fmla="*/ 0 w 9662615"/>
              <a:gd name="connsiteY121" fmla="*/ 1514932 h 1587534"/>
              <a:gd name="connsiteX122" fmla="*/ 0 w 9662615"/>
              <a:gd name="connsiteY122" fmla="*/ 0 h 1587534"/>
              <a:gd name="connsiteX0" fmla="*/ 0 w 9662615"/>
              <a:gd name="connsiteY0" fmla="*/ 0 h 1587534"/>
              <a:gd name="connsiteX1" fmla="*/ 9662615 w 9662615"/>
              <a:gd name="connsiteY1" fmla="*/ 0 h 1587534"/>
              <a:gd name="connsiteX2" fmla="*/ 9662615 w 9662615"/>
              <a:gd name="connsiteY2" fmla="*/ 1280346 h 1587534"/>
              <a:gd name="connsiteX3" fmla="*/ 9658420 w 9662615"/>
              <a:gd name="connsiteY3" fmla="*/ 1280106 h 1587534"/>
              <a:gd name="connsiteX4" fmla="*/ 9469546 w 9662615"/>
              <a:gd name="connsiteY4" fmla="*/ 1289837 h 1587534"/>
              <a:gd name="connsiteX5" fmla="*/ 9385895 w 9662615"/>
              <a:gd name="connsiteY5" fmla="*/ 1269203 h 1587534"/>
              <a:gd name="connsiteX6" fmla="*/ 9144767 w 9662615"/>
              <a:gd name="connsiteY6" fmla="*/ 1264120 h 1587534"/>
              <a:gd name="connsiteX7" fmla="*/ 8837252 w 9662615"/>
              <a:gd name="connsiteY7" fmla="*/ 1350515 h 1587534"/>
              <a:gd name="connsiteX8" fmla="*/ 8705466 w 9662615"/>
              <a:gd name="connsiteY8" fmla="*/ 1342419 h 1587534"/>
              <a:gd name="connsiteX9" fmla="*/ 8652221 w 9662615"/>
              <a:gd name="connsiteY9" fmla="*/ 1326906 h 1587534"/>
              <a:gd name="connsiteX10" fmla="*/ 8632312 w 9662615"/>
              <a:gd name="connsiteY10" fmla="*/ 1326025 h 1587534"/>
              <a:gd name="connsiteX11" fmla="*/ 8591582 w 9662615"/>
              <a:gd name="connsiteY11" fmla="*/ 1341666 h 1587534"/>
              <a:gd name="connsiteX12" fmla="*/ 8537336 w 9662615"/>
              <a:gd name="connsiteY12" fmla="*/ 1341684 h 1587534"/>
              <a:gd name="connsiteX13" fmla="*/ 8472508 w 9662615"/>
              <a:gd name="connsiteY13" fmla="*/ 1363109 h 1587534"/>
              <a:gd name="connsiteX14" fmla="*/ 8258477 w 9662615"/>
              <a:gd name="connsiteY14" fmla="*/ 1370666 h 1587534"/>
              <a:gd name="connsiteX15" fmla="*/ 8197961 w 9662615"/>
              <a:gd name="connsiteY15" fmla="*/ 1392804 h 1587534"/>
              <a:gd name="connsiteX16" fmla="*/ 8171196 w 9662615"/>
              <a:gd name="connsiteY16" fmla="*/ 1397216 h 1587534"/>
              <a:gd name="connsiteX17" fmla="*/ 8127667 w 9662615"/>
              <a:gd name="connsiteY17" fmla="*/ 1418254 h 1587534"/>
              <a:gd name="connsiteX18" fmla="*/ 7974579 w 9662615"/>
              <a:gd name="connsiteY18" fmla="*/ 1383439 h 1587534"/>
              <a:gd name="connsiteX19" fmla="*/ 7768351 w 9662615"/>
              <a:gd name="connsiteY19" fmla="*/ 1395051 h 1587534"/>
              <a:gd name="connsiteX20" fmla="*/ 7635985 w 9662615"/>
              <a:gd name="connsiteY20" fmla="*/ 1386363 h 1587534"/>
              <a:gd name="connsiteX21" fmla="*/ 7466069 w 9662615"/>
              <a:gd name="connsiteY21" fmla="*/ 1377654 h 1587534"/>
              <a:gd name="connsiteX22" fmla="*/ 7355642 w 9662615"/>
              <a:gd name="connsiteY22" fmla="*/ 1407761 h 1587534"/>
              <a:gd name="connsiteX23" fmla="*/ 7151610 w 9662615"/>
              <a:gd name="connsiteY23" fmla="*/ 1397856 h 1587534"/>
              <a:gd name="connsiteX24" fmla="*/ 7082147 w 9662615"/>
              <a:gd name="connsiteY24" fmla="*/ 1406113 h 1587534"/>
              <a:gd name="connsiteX25" fmla="*/ 7014958 w 9662615"/>
              <a:gd name="connsiteY25" fmla="*/ 1396883 h 1587534"/>
              <a:gd name="connsiteX26" fmla="*/ 6907567 w 9662615"/>
              <a:gd name="connsiteY26" fmla="*/ 1419149 h 1587534"/>
              <a:gd name="connsiteX27" fmla="*/ 6748428 w 9662615"/>
              <a:gd name="connsiteY27" fmla="*/ 1420308 h 1587534"/>
              <a:gd name="connsiteX28" fmla="*/ 6654257 w 9662615"/>
              <a:gd name="connsiteY28" fmla="*/ 1424143 h 1587534"/>
              <a:gd name="connsiteX29" fmla="*/ 6620123 w 9662615"/>
              <a:gd name="connsiteY29" fmla="*/ 1430535 h 1587534"/>
              <a:gd name="connsiteX30" fmla="*/ 6571355 w 9662615"/>
              <a:gd name="connsiteY30" fmla="*/ 1436144 h 1587534"/>
              <a:gd name="connsiteX31" fmla="*/ 6486557 w 9662615"/>
              <a:gd name="connsiteY31" fmla="*/ 1449861 h 1587534"/>
              <a:gd name="connsiteX32" fmla="*/ 6370419 w 9662615"/>
              <a:gd name="connsiteY32" fmla="*/ 1461649 h 1587534"/>
              <a:gd name="connsiteX33" fmla="*/ 6278839 w 9662615"/>
              <a:gd name="connsiteY33" fmla="*/ 1449160 h 1587534"/>
              <a:gd name="connsiteX34" fmla="*/ 6272455 w 9662615"/>
              <a:gd name="connsiteY34" fmla="*/ 1453191 h 1587534"/>
              <a:gd name="connsiteX35" fmla="*/ 6212659 w 9662615"/>
              <a:gd name="connsiteY35" fmla="*/ 1454850 h 1587534"/>
              <a:gd name="connsiteX36" fmla="*/ 6069317 w 9662615"/>
              <a:gd name="connsiteY36" fmla="*/ 1445838 h 1587534"/>
              <a:gd name="connsiteX37" fmla="*/ 5878477 w 9662615"/>
              <a:gd name="connsiteY37" fmla="*/ 1439180 h 1587534"/>
              <a:gd name="connsiteX38" fmla="*/ 5838387 w 9662615"/>
              <a:gd name="connsiteY38" fmla="*/ 1444679 h 1587534"/>
              <a:gd name="connsiteX39" fmla="*/ 5771136 w 9662615"/>
              <a:gd name="connsiteY39" fmla="*/ 1453639 h 1587534"/>
              <a:gd name="connsiteX40" fmla="*/ 5724081 w 9662615"/>
              <a:gd name="connsiteY40" fmla="*/ 1470431 h 1587534"/>
              <a:gd name="connsiteX41" fmla="*/ 5666577 w 9662615"/>
              <a:gd name="connsiteY41" fmla="*/ 1473921 h 1587534"/>
              <a:gd name="connsiteX42" fmla="*/ 5649068 w 9662615"/>
              <a:gd name="connsiteY42" fmla="*/ 1461676 h 1587534"/>
              <a:gd name="connsiteX43" fmla="*/ 5588902 w 9662615"/>
              <a:gd name="connsiteY43" fmla="*/ 1469647 h 1587534"/>
              <a:gd name="connsiteX44" fmla="*/ 5498090 w 9662615"/>
              <a:gd name="connsiteY44" fmla="*/ 1483173 h 1587534"/>
              <a:gd name="connsiteX45" fmla="*/ 5444641 w 9662615"/>
              <a:gd name="connsiteY45" fmla="*/ 1487602 h 1587534"/>
              <a:gd name="connsiteX46" fmla="*/ 5299812 w 9662615"/>
              <a:gd name="connsiteY46" fmla="*/ 1503362 h 1587534"/>
              <a:gd name="connsiteX47" fmla="*/ 5213947 w 9662615"/>
              <a:gd name="connsiteY47" fmla="*/ 1516637 h 1587534"/>
              <a:gd name="connsiteX48" fmla="*/ 5090342 w 9662615"/>
              <a:gd name="connsiteY48" fmla="*/ 1546680 h 1587534"/>
              <a:gd name="connsiteX49" fmla="*/ 5082104 w 9662615"/>
              <a:gd name="connsiteY49" fmla="*/ 1547781 h 1587534"/>
              <a:gd name="connsiteX50" fmla="*/ 5059484 w 9662615"/>
              <a:gd name="connsiteY50" fmla="*/ 1546802 h 1587534"/>
              <a:gd name="connsiteX51" fmla="*/ 5050958 w 9662615"/>
              <a:gd name="connsiteY51" fmla="*/ 1545776 h 1587534"/>
              <a:gd name="connsiteX52" fmla="*/ 5038524 w 9662615"/>
              <a:gd name="connsiteY52" fmla="*/ 1545675 h 1587534"/>
              <a:gd name="connsiteX53" fmla="*/ 5038223 w 9662615"/>
              <a:gd name="connsiteY53" fmla="*/ 1545881 h 1587534"/>
              <a:gd name="connsiteX54" fmla="*/ 5026564 w 9662615"/>
              <a:gd name="connsiteY54" fmla="*/ 1545376 h 1587534"/>
              <a:gd name="connsiteX55" fmla="*/ 4969433 w 9662615"/>
              <a:gd name="connsiteY55" fmla="*/ 1540263 h 1587534"/>
              <a:gd name="connsiteX56" fmla="*/ 4894799 w 9662615"/>
              <a:gd name="connsiteY56" fmla="*/ 1559476 h 1587534"/>
              <a:gd name="connsiteX57" fmla="*/ 4863775 w 9662615"/>
              <a:gd name="connsiteY57" fmla="*/ 1562633 h 1587534"/>
              <a:gd name="connsiteX58" fmla="*/ 4847242 w 9662615"/>
              <a:gd name="connsiteY58" fmla="*/ 1565435 h 1587534"/>
              <a:gd name="connsiteX59" fmla="*/ 4830335 w 9662615"/>
              <a:gd name="connsiteY59" fmla="*/ 1587534 h 1587534"/>
              <a:gd name="connsiteX60" fmla="*/ 4791466 w 9662615"/>
              <a:gd name="connsiteY60" fmla="*/ 1561324 h 1587534"/>
              <a:gd name="connsiteX61" fmla="*/ 4784247 w 9662615"/>
              <a:gd name="connsiteY61" fmla="*/ 1562342 h 1587534"/>
              <a:gd name="connsiteX62" fmla="*/ 4748477 w 9662615"/>
              <a:gd name="connsiteY62" fmla="*/ 1556925 h 1587534"/>
              <a:gd name="connsiteX63" fmla="*/ 4730033 w 9662615"/>
              <a:gd name="connsiteY63" fmla="*/ 1555274 h 1587534"/>
              <a:gd name="connsiteX64" fmla="*/ 4724747 w 9662615"/>
              <a:gd name="connsiteY64" fmla="*/ 1552439 h 1587534"/>
              <a:gd name="connsiteX65" fmla="*/ 4697562 w 9662615"/>
              <a:gd name="connsiteY65" fmla="*/ 1551206 h 1587534"/>
              <a:gd name="connsiteX66" fmla="*/ 4662664 w 9662615"/>
              <a:gd name="connsiteY66" fmla="*/ 1573162 h 1587534"/>
              <a:gd name="connsiteX67" fmla="*/ 4603028 w 9662615"/>
              <a:gd name="connsiteY67" fmla="*/ 1568821 h 1587534"/>
              <a:gd name="connsiteX68" fmla="*/ 4541612 w 9662615"/>
              <a:gd name="connsiteY68" fmla="*/ 1545262 h 1587534"/>
              <a:gd name="connsiteX69" fmla="*/ 4422155 w 9662615"/>
              <a:gd name="connsiteY69" fmla="*/ 1542059 h 1587534"/>
              <a:gd name="connsiteX70" fmla="*/ 4221826 w 9662615"/>
              <a:gd name="connsiteY70" fmla="*/ 1508923 h 1587534"/>
              <a:gd name="connsiteX71" fmla="*/ 4096601 w 9662615"/>
              <a:gd name="connsiteY71" fmla="*/ 1521563 h 1587534"/>
              <a:gd name="connsiteX72" fmla="*/ 3970635 w 9662615"/>
              <a:gd name="connsiteY72" fmla="*/ 1544815 h 1587534"/>
              <a:gd name="connsiteX73" fmla="*/ 3833906 w 9662615"/>
              <a:gd name="connsiteY73" fmla="*/ 1516637 h 1587534"/>
              <a:gd name="connsiteX74" fmla="*/ 3696258 w 9662615"/>
              <a:gd name="connsiteY74" fmla="*/ 1537563 h 1587534"/>
              <a:gd name="connsiteX75" fmla="*/ 3594070 w 9662615"/>
              <a:gd name="connsiteY75" fmla="*/ 1509422 h 1587534"/>
              <a:gd name="connsiteX76" fmla="*/ 3565233 w 9662615"/>
              <a:gd name="connsiteY76" fmla="*/ 1515122 h 1587534"/>
              <a:gd name="connsiteX77" fmla="*/ 3560267 w 9662615"/>
              <a:gd name="connsiteY77" fmla="*/ 1516288 h 1587534"/>
              <a:gd name="connsiteX78" fmla="*/ 3540258 w 9662615"/>
              <a:gd name="connsiteY78" fmla="*/ 1516976 h 1587534"/>
              <a:gd name="connsiteX79" fmla="*/ 3534780 w 9662615"/>
              <a:gd name="connsiteY79" fmla="*/ 1522141 h 1587534"/>
              <a:gd name="connsiteX80" fmla="*/ 3504783 w 9662615"/>
              <a:gd name="connsiteY80" fmla="*/ 1526739 h 1587534"/>
              <a:gd name="connsiteX81" fmla="*/ 3430805 w 9662615"/>
              <a:gd name="connsiteY81" fmla="*/ 1542521 h 1587534"/>
              <a:gd name="connsiteX82" fmla="*/ 3292707 w 9662615"/>
              <a:gd name="connsiteY82" fmla="*/ 1520490 h 1587534"/>
              <a:gd name="connsiteX83" fmla="*/ 3187872 w 9662615"/>
              <a:gd name="connsiteY83" fmla="*/ 1519991 h 1587534"/>
              <a:gd name="connsiteX84" fmla="*/ 3148026 w 9662615"/>
              <a:gd name="connsiteY84" fmla="*/ 1524777 h 1587534"/>
              <a:gd name="connsiteX85" fmla="*/ 3092394 w 9662615"/>
              <a:gd name="connsiteY85" fmla="*/ 1528115 h 1587534"/>
              <a:gd name="connsiteX86" fmla="*/ 2994200 w 9662615"/>
              <a:gd name="connsiteY86" fmla="*/ 1537857 h 1587534"/>
              <a:gd name="connsiteX87" fmla="*/ 2862301 w 9662615"/>
              <a:gd name="connsiteY87" fmla="*/ 1544250 h 1587534"/>
              <a:gd name="connsiteX88" fmla="*/ 2766335 w 9662615"/>
              <a:gd name="connsiteY88" fmla="*/ 1527662 h 1587534"/>
              <a:gd name="connsiteX89" fmla="*/ 2757836 w 9662615"/>
              <a:gd name="connsiteY89" fmla="*/ 1531371 h 1587534"/>
              <a:gd name="connsiteX90" fmla="*/ 2691555 w 9662615"/>
              <a:gd name="connsiteY90" fmla="*/ 1530283 h 1587534"/>
              <a:gd name="connsiteX91" fmla="*/ 2491676 w 9662615"/>
              <a:gd name="connsiteY91" fmla="*/ 1500859 h 1587534"/>
              <a:gd name="connsiteX92" fmla="*/ 2378036 w 9662615"/>
              <a:gd name="connsiteY92" fmla="*/ 1520645 h 1587534"/>
              <a:gd name="connsiteX93" fmla="*/ 2284269 w 9662615"/>
              <a:gd name="connsiteY93" fmla="*/ 1503068 h 1587534"/>
              <a:gd name="connsiteX94" fmla="*/ 2207104 w 9662615"/>
              <a:gd name="connsiteY94" fmla="*/ 1508888 h 1587534"/>
              <a:gd name="connsiteX95" fmla="*/ 2149226 w 9662615"/>
              <a:gd name="connsiteY95" fmla="*/ 1523409 h 1587534"/>
              <a:gd name="connsiteX96" fmla="*/ 2084783 w 9662615"/>
              <a:gd name="connsiteY96" fmla="*/ 1524245 h 1587534"/>
              <a:gd name="connsiteX97" fmla="*/ 2070075 w 9662615"/>
              <a:gd name="connsiteY97" fmla="*/ 1511285 h 1587534"/>
              <a:gd name="connsiteX98" fmla="*/ 2001057 w 9662615"/>
              <a:gd name="connsiteY98" fmla="*/ 1516449 h 1587534"/>
              <a:gd name="connsiteX99" fmla="*/ 1896330 w 9662615"/>
              <a:gd name="connsiteY99" fmla="*/ 1525725 h 1587534"/>
              <a:gd name="connsiteX100" fmla="*/ 1835994 w 9662615"/>
              <a:gd name="connsiteY100" fmla="*/ 1527678 h 1587534"/>
              <a:gd name="connsiteX101" fmla="*/ 1671119 w 9662615"/>
              <a:gd name="connsiteY101" fmla="*/ 1536701 h 1587534"/>
              <a:gd name="connsiteX102" fmla="*/ 1601337 w 9662615"/>
              <a:gd name="connsiteY102" fmla="*/ 1548552 h 1587534"/>
              <a:gd name="connsiteX103" fmla="*/ 1407755 w 9662615"/>
              <a:gd name="connsiteY103" fmla="*/ 1571444 h 1587534"/>
              <a:gd name="connsiteX104" fmla="*/ 1271994 w 9662615"/>
              <a:gd name="connsiteY104" fmla="*/ 1579471 h 1587534"/>
              <a:gd name="connsiteX105" fmla="*/ 1249226 w 9662615"/>
              <a:gd name="connsiteY105" fmla="*/ 1583140 h 1587534"/>
              <a:gd name="connsiteX106" fmla="*/ 1217719 w 9662615"/>
              <a:gd name="connsiteY106" fmla="*/ 1580863 h 1587534"/>
              <a:gd name="connsiteX107" fmla="*/ 1091432 w 9662615"/>
              <a:gd name="connsiteY107" fmla="*/ 1571003 h 1587534"/>
              <a:gd name="connsiteX108" fmla="*/ 992039 w 9662615"/>
              <a:gd name="connsiteY108" fmla="*/ 1556662 h 1587534"/>
              <a:gd name="connsiteX109" fmla="*/ 868264 w 9662615"/>
              <a:gd name="connsiteY109" fmla="*/ 1566392 h 1587534"/>
              <a:gd name="connsiteX110" fmla="*/ 792765 w 9662615"/>
              <a:gd name="connsiteY110" fmla="*/ 1563102 h 1587534"/>
              <a:gd name="connsiteX111" fmla="*/ 669055 w 9662615"/>
              <a:gd name="connsiteY111" fmla="*/ 1543638 h 1587534"/>
              <a:gd name="connsiteX112" fmla="*/ 506152 w 9662615"/>
              <a:gd name="connsiteY112" fmla="*/ 1549124 h 1587534"/>
              <a:gd name="connsiteX113" fmla="*/ 472797 w 9662615"/>
              <a:gd name="connsiteY113" fmla="*/ 1568904 h 1587534"/>
              <a:gd name="connsiteX114" fmla="*/ 427864 w 9662615"/>
              <a:gd name="connsiteY114" fmla="*/ 1580848 h 1587534"/>
              <a:gd name="connsiteX115" fmla="*/ 408381 w 9662615"/>
              <a:gd name="connsiteY115" fmla="*/ 1552940 h 1587534"/>
              <a:gd name="connsiteX116" fmla="*/ 267163 w 9662615"/>
              <a:gd name="connsiteY116" fmla="*/ 1531913 h 1587534"/>
              <a:gd name="connsiteX117" fmla="*/ 196644 w 9662615"/>
              <a:gd name="connsiteY117" fmla="*/ 1524565 h 1587534"/>
              <a:gd name="connsiteX118" fmla="*/ 86819 w 9662615"/>
              <a:gd name="connsiteY118" fmla="*/ 1519517 h 1587534"/>
              <a:gd name="connsiteX119" fmla="*/ 53369 w 9662615"/>
              <a:gd name="connsiteY119" fmla="*/ 1516853 h 1587534"/>
              <a:gd name="connsiteX120" fmla="*/ 2359 w 9662615"/>
              <a:gd name="connsiteY120" fmla="*/ 1515247 h 1587534"/>
              <a:gd name="connsiteX121" fmla="*/ 0 w 9662615"/>
              <a:gd name="connsiteY121" fmla="*/ 1514932 h 1587534"/>
              <a:gd name="connsiteX122" fmla="*/ 0 w 9662615"/>
              <a:gd name="connsiteY122" fmla="*/ 0 h 1587534"/>
              <a:gd name="connsiteX0" fmla="*/ 0 w 9662615"/>
              <a:gd name="connsiteY0" fmla="*/ 0 h 1587534"/>
              <a:gd name="connsiteX1" fmla="*/ 9662615 w 9662615"/>
              <a:gd name="connsiteY1" fmla="*/ 0 h 1587534"/>
              <a:gd name="connsiteX2" fmla="*/ 9662615 w 9662615"/>
              <a:gd name="connsiteY2" fmla="*/ 1280346 h 1587534"/>
              <a:gd name="connsiteX3" fmla="*/ 9658420 w 9662615"/>
              <a:gd name="connsiteY3" fmla="*/ 1280106 h 1587534"/>
              <a:gd name="connsiteX4" fmla="*/ 9469546 w 9662615"/>
              <a:gd name="connsiteY4" fmla="*/ 1289837 h 1587534"/>
              <a:gd name="connsiteX5" fmla="*/ 9385895 w 9662615"/>
              <a:gd name="connsiteY5" fmla="*/ 1269203 h 1587534"/>
              <a:gd name="connsiteX6" fmla="*/ 9144767 w 9662615"/>
              <a:gd name="connsiteY6" fmla="*/ 1264120 h 1587534"/>
              <a:gd name="connsiteX7" fmla="*/ 8837252 w 9662615"/>
              <a:gd name="connsiteY7" fmla="*/ 1350515 h 1587534"/>
              <a:gd name="connsiteX8" fmla="*/ 8705466 w 9662615"/>
              <a:gd name="connsiteY8" fmla="*/ 1342419 h 1587534"/>
              <a:gd name="connsiteX9" fmla="*/ 8652221 w 9662615"/>
              <a:gd name="connsiteY9" fmla="*/ 1326906 h 1587534"/>
              <a:gd name="connsiteX10" fmla="*/ 8632312 w 9662615"/>
              <a:gd name="connsiteY10" fmla="*/ 1326025 h 1587534"/>
              <a:gd name="connsiteX11" fmla="*/ 8591582 w 9662615"/>
              <a:gd name="connsiteY11" fmla="*/ 1341666 h 1587534"/>
              <a:gd name="connsiteX12" fmla="*/ 8537336 w 9662615"/>
              <a:gd name="connsiteY12" fmla="*/ 1341684 h 1587534"/>
              <a:gd name="connsiteX13" fmla="*/ 8472508 w 9662615"/>
              <a:gd name="connsiteY13" fmla="*/ 1363109 h 1587534"/>
              <a:gd name="connsiteX14" fmla="*/ 8258477 w 9662615"/>
              <a:gd name="connsiteY14" fmla="*/ 1370666 h 1587534"/>
              <a:gd name="connsiteX15" fmla="*/ 8197961 w 9662615"/>
              <a:gd name="connsiteY15" fmla="*/ 1392804 h 1587534"/>
              <a:gd name="connsiteX16" fmla="*/ 8171196 w 9662615"/>
              <a:gd name="connsiteY16" fmla="*/ 1397216 h 1587534"/>
              <a:gd name="connsiteX17" fmla="*/ 8127667 w 9662615"/>
              <a:gd name="connsiteY17" fmla="*/ 1418254 h 1587534"/>
              <a:gd name="connsiteX18" fmla="*/ 7974579 w 9662615"/>
              <a:gd name="connsiteY18" fmla="*/ 1383439 h 1587534"/>
              <a:gd name="connsiteX19" fmla="*/ 7768351 w 9662615"/>
              <a:gd name="connsiteY19" fmla="*/ 1395051 h 1587534"/>
              <a:gd name="connsiteX20" fmla="*/ 7635985 w 9662615"/>
              <a:gd name="connsiteY20" fmla="*/ 1386363 h 1587534"/>
              <a:gd name="connsiteX21" fmla="*/ 7466069 w 9662615"/>
              <a:gd name="connsiteY21" fmla="*/ 1377654 h 1587534"/>
              <a:gd name="connsiteX22" fmla="*/ 7355642 w 9662615"/>
              <a:gd name="connsiteY22" fmla="*/ 1407761 h 1587534"/>
              <a:gd name="connsiteX23" fmla="*/ 7151610 w 9662615"/>
              <a:gd name="connsiteY23" fmla="*/ 1397856 h 1587534"/>
              <a:gd name="connsiteX24" fmla="*/ 7082147 w 9662615"/>
              <a:gd name="connsiteY24" fmla="*/ 1406113 h 1587534"/>
              <a:gd name="connsiteX25" fmla="*/ 7014958 w 9662615"/>
              <a:gd name="connsiteY25" fmla="*/ 1396883 h 1587534"/>
              <a:gd name="connsiteX26" fmla="*/ 6907567 w 9662615"/>
              <a:gd name="connsiteY26" fmla="*/ 1419149 h 1587534"/>
              <a:gd name="connsiteX27" fmla="*/ 6748428 w 9662615"/>
              <a:gd name="connsiteY27" fmla="*/ 1420308 h 1587534"/>
              <a:gd name="connsiteX28" fmla="*/ 6654257 w 9662615"/>
              <a:gd name="connsiteY28" fmla="*/ 1424143 h 1587534"/>
              <a:gd name="connsiteX29" fmla="*/ 6620123 w 9662615"/>
              <a:gd name="connsiteY29" fmla="*/ 1430535 h 1587534"/>
              <a:gd name="connsiteX30" fmla="*/ 6571355 w 9662615"/>
              <a:gd name="connsiteY30" fmla="*/ 1436144 h 1587534"/>
              <a:gd name="connsiteX31" fmla="*/ 6486557 w 9662615"/>
              <a:gd name="connsiteY31" fmla="*/ 1449861 h 1587534"/>
              <a:gd name="connsiteX32" fmla="*/ 6370419 w 9662615"/>
              <a:gd name="connsiteY32" fmla="*/ 1461649 h 1587534"/>
              <a:gd name="connsiteX33" fmla="*/ 6278839 w 9662615"/>
              <a:gd name="connsiteY33" fmla="*/ 1449160 h 1587534"/>
              <a:gd name="connsiteX34" fmla="*/ 6272455 w 9662615"/>
              <a:gd name="connsiteY34" fmla="*/ 1453191 h 1587534"/>
              <a:gd name="connsiteX35" fmla="*/ 6212659 w 9662615"/>
              <a:gd name="connsiteY35" fmla="*/ 1454850 h 1587534"/>
              <a:gd name="connsiteX36" fmla="*/ 6069317 w 9662615"/>
              <a:gd name="connsiteY36" fmla="*/ 1445838 h 1587534"/>
              <a:gd name="connsiteX37" fmla="*/ 5878477 w 9662615"/>
              <a:gd name="connsiteY37" fmla="*/ 1439180 h 1587534"/>
              <a:gd name="connsiteX38" fmla="*/ 5838387 w 9662615"/>
              <a:gd name="connsiteY38" fmla="*/ 1444679 h 1587534"/>
              <a:gd name="connsiteX39" fmla="*/ 5771136 w 9662615"/>
              <a:gd name="connsiteY39" fmla="*/ 1453639 h 1587534"/>
              <a:gd name="connsiteX40" fmla="*/ 5724081 w 9662615"/>
              <a:gd name="connsiteY40" fmla="*/ 1470431 h 1587534"/>
              <a:gd name="connsiteX41" fmla="*/ 5666577 w 9662615"/>
              <a:gd name="connsiteY41" fmla="*/ 1473921 h 1587534"/>
              <a:gd name="connsiteX42" fmla="*/ 5649068 w 9662615"/>
              <a:gd name="connsiteY42" fmla="*/ 1461676 h 1587534"/>
              <a:gd name="connsiteX43" fmla="*/ 5588902 w 9662615"/>
              <a:gd name="connsiteY43" fmla="*/ 1469647 h 1587534"/>
              <a:gd name="connsiteX44" fmla="*/ 5498090 w 9662615"/>
              <a:gd name="connsiteY44" fmla="*/ 1483173 h 1587534"/>
              <a:gd name="connsiteX45" fmla="*/ 5444641 w 9662615"/>
              <a:gd name="connsiteY45" fmla="*/ 1487602 h 1587534"/>
              <a:gd name="connsiteX46" fmla="*/ 5299812 w 9662615"/>
              <a:gd name="connsiteY46" fmla="*/ 1503362 h 1587534"/>
              <a:gd name="connsiteX47" fmla="*/ 5213947 w 9662615"/>
              <a:gd name="connsiteY47" fmla="*/ 1516637 h 1587534"/>
              <a:gd name="connsiteX48" fmla="*/ 5090342 w 9662615"/>
              <a:gd name="connsiteY48" fmla="*/ 1546680 h 1587534"/>
              <a:gd name="connsiteX49" fmla="*/ 5082104 w 9662615"/>
              <a:gd name="connsiteY49" fmla="*/ 1547781 h 1587534"/>
              <a:gd name="connsiteX50" fmla="*/ 5059484 w 9662615"/>
              <a:gd name="connsiteY50" fmla="*/ 1546802 h 1587534"/>
              <a:gd name="connsiteX51" fmla="*/ 5050958 w 9662615"/>
              <a:gd name="connsiteY51" fmla="*/ 1545776 h 1587534"/>
              <a:gd name="connsiteX52" fmla="*/ 5038524 w 9662615"/>
              <a:gd name="connsiteY52" fmla="*/ 1545675 h 1587534"/>
              <a:gd name="connsiteX53" fmla="*/ 5038223 w 9662615"/>
              <a:gd name="connsiteY53" fmla="*/ 1545881 h 1587534"/>
              <a:gd name="connsiteX54" fmla="*/ 5026564 w 9662615"/>
              <a:gd name="connsiteY54" fmla="*/ 1545376 h 1587534"/>
              <a:gd name="connsiteX55" fmla="*/ 4969433 w 9662615"/>
              <a:gd name="connsiteY55" fmla="*/ 1540263 h 1587534"/>
              <a:gd name="connsiteX56" fmla="*/ 4921303 w 9662615"/>
              <a:gd name="connsiteY56" fmla="*/ 1575379 h 1587534"/>
              <a:gd name="connsiteX57" fmla="*/ 4863775 w 9662615"/>
              <a:gd name="connsiteY57" fmla="*/ 1562633 h 1587534"/>
              <a:gd name="connsiteX58" fmla="*/ 4847242 w 9662615"/>
              <a:gd name="connsiteY58" fmla="*/ 1565435 h 1587534"/>
              <a:gd name="connsiteX59" fmla="*/ 4830335 w 9662615"/>
              <a:gd name="connsiteY59" fmla="*/ 1587534 h 1587534"/>
              <a:gd name="connsiteX60" fmla="*/ 4791466 w 9662615"/>
              <a:gd name="connsiteY60" fmla="*/ 1561324 h 1587534"/>
              <a:gd name="connsiteX61" fmla="*/ 4784247 w 9662615"/>
              <a:gd name="connsiteY61" fmla="*/ 1562342 h 1587534"/>
              <a:gd name="connsiteX62" fmla="*/ 4748477 w 9662615"/>
              <a:gd name="connsiteY62" fmla="*/ 1556925 h 1587534"/>
              <a:gd name="connsiteX63" fmla="*/ 4730033 w 9662615"/>
              <a:gd name="connsiteY63" fmla="*/ 1555274 h 1587534"/>
              <a:gd name="connsiteX64" fmla="*/ 4724747 w 9662615"/>
              <a:gd name="connsiteY64" fmla="*/ 1552439 h 1587534"/>
              <a:gd name="connsiteX65" fmla="*/ 4697562 w 9662615"/>
              <a:gd name="connsiteY65" fmla="*/ 1551206 h 1587534"/>
              <a:gd name="connsiteX66" fmla="*/ 4662664 w 9662615"/>
              <a:gd name="connsiteY66" fmla="*/ 1573162 h 1587534"/>
              <a:gd name="connsiteX67" fmla="*/ 4603028 w 9662615"/>
              <a:gd name="connsiteY67" fmla="*/ 1568821 h 1587534"/>
              <a:gd name="connsiteX68" fmla="*/ 4541612 w 9662615"/>
              <a:gd name="connsiteY68" fmla="*/ 1545262 h 1587534"/>
              <a:gd name="connsiteX69" fmla="*/ 4422155 w 9662615"/>
              <a:gd name="connsiteY69" fmla="*/ 1542059 h 1587534"/>
              <a:gd name="connsiteX70" fmla="*/ 4221826 w 9662615"/>
              <a:gd name="connsiteY70" fmla="*/ 1508923 h 1587534"/>
              <a:gd name="connsiteX71" fmla="*/ 4096601 w 9662615"/>
              <a:gd name="connsiteY71" fmla="*/ 1521563 h 1587534"/>
              <a:gd name="connsiteX72" fmla="*/ 3970635 w 9662615"/>
              <a:gd name="connsiteY72" fmla="*/ 1544815 h 1587534"/>
              <a:gd name="connsiteX73" fmla="*/ 3833906 w 9662615"/>
              <a:gd name="connsiteY73" fmla="*/ 1516637 h 1587534"/>
              <a:gd name="connsiteX74" fmla="*/ 3696258 w 9662615"/>
              <a:gd name="connsiteY74" fmla="*/ 1537563 h 1587534"/>
              <a:gd name="connsiteX75" fmla="*/ 3594070 w 9662615"/>
              <a:gd name="connsiteY75" fmla="*/ 1509422 h 1587534"/>
              <a:gd name="connsiteX76" fmla="*/ 3565233 w 9662615"/>
              <a:gd name="connsiteY76" fmla="*/ 1515122 h 1587534"/>
              <a:gd name="connsiteX77" fmla="*/ 3560267 w 9662615"/>
              <a:gd name="connsiteY77" fmla="*/ 1516288 h 1587534"/>
              <a:gd name="connsiteX78" fmla="*/ 3540258 w 9662615"/>
              <a:gd name="connsiteY78" fmla="*/ 1516976 h 1587534"/>
              <a:gd name="connsiteX79" fmla="*/ 3534780 w 9662615"/>
              <a:gd name="connsiteY79" fmla="*/ 1522141 h 1587534"/>
              <a:gd name="connsiteX80" fmla="*/ 3504783 w 9662615"/>
              <a:gd name="connsiteY80" fmla="*/ 1526739 h 1587534"/>
              <a:gd name="connsiteX81" fmla="*/ 3430805 w 9662615"/>
              <a:gd name="connsiteY81" fmla="*/ 1542521 h 1587534"/>
              <a:gd name="connsiteX82" fmla="*/ 3292707 w 9662615"/>
              <a:gd name="connsiteY82" fmla="*/ 1520490 h 1587534"/>
              <a:gd name="connsiteX83" fmla="*/ 3187872 w 9662615"/>
              <a:gd name="connsiteY83" fmla="*/ 1519991 h 1587534"/>
              <a:gd name="connsiteX84" fmla="*/ 3148026 w 9662615"/>
              <a:gd name="connsiteY84" fmla="*/ 1524777 h 1587534"/>
              <a:gd name="connsiteX85" fmla="*/ 3092394 w 9662615"/>
              <a:gd name="connsiteY85" fmla="*/ 1528115 h 1587534"/>
              <a:gd name="connsiteX86" fmla="*/ 2994200 w 9662615"/>
              <a:gd name="connsiteY86" fmla="*/ 1537857 h 1587534"/>
              <a:gd name="connsiteX87" fmla="*/ 2862301 w 9662615"/>
              <a:gd name="connsiteY87" fmla="*/ 1544250 h 1587534"/>
              <a:gd name="connsiteX88" fmla="*/ 2766335 w 9662615"/>
              <a:gd name="connsiteY88" fmla="*/ 1527662 h 1587534"/>
              <a:gd name="connsiteX89" fmla="*/ 2757836 w 9662615"/>
              <a:gd name="connsiteY89" fmla="*/ 1531371 h 1587534"/>
              <a:gd name="connsiteX90" fmla="*/ 2691555 w 9662615"/>
              <a:gd name="connsiteY90" fmla="*/ 1530283 h 1587534"/>
              <a:gd name="connsiteX91" fmla="*/ 2491676 w 9662615"/>
              <a:gd name="connsiteY91" fmla="*/ 1500859 h 1587534"/>
              <a:gd name="connsiteX92" fmla="*/ 2378036 w 9662615"/>
              <a:gd name="connsiteY92" fmla="*/ 1520645 h 1587534"/>
              <a:gd name="connsiteX93" fmla="*/ 2284269 w 9662615"/>
              <a:gd name="connsiteY93" fmla="*/ 1503068 h 1587534"/>
              <a:gd name="connsiteX94" fmla="*/ 2207104 w 9662615"/>
              <a:gd name="connsiteY94" fmla="*/ 1508888 h 1587534"/>
              <a:gd name="connsiteX95" fmla="*/ 2149226 w 9662615"/>
              <a:gd name="connsiteY95" fmla="*/ 1523409 h 1587534"/>
              <a:gd name="connsiteX96" fmla="*/ 2084783 w 9662615"/>
              <a:gd name="connsiteY96" fmla="*/ 1524245 h 1587534"/>
              <a:gd name="connsiteX97" fmla="*/ 2070075 w 9662615"/>
              <a:gd name="connsiteY97" fmla="*/ 1511285 h 1587534"/>
              <a:gd name="connsiteX98" fmla="*/ 2001057 w 9662615"/>
              <a:gd name="connsiteY98" fmla="*/ 1516449 h 1587534"/>
              <a:gd name="connsiteX99" fmla="*/ 1896330 w 9662615"/>
              <a:gd name="connsiteY99" fmla="*/ 1525725 h 1587534"/>
              <a:gd name="connsiteX100" fmla="*/ 1835994 w 9662615"/>
              <a:gd name="connsiteY100" fmla="*/ 1527678 h 1587534"/>
              <a:gd name="connsiteX101" fmla="*/ 1671119 w 9662615"/>
              <a:gd name="connsiteY101" fmla="*/ 1536701 h 1587534"/>
              <a:gd name="connsiteX102" fmla="*/ 1601337 w 9662615"/>
              <a:gd name="connsiteY102" fmla="*/ 1548552 h 1587534"/>
              <a:gd name="connsiteX103" fmla="*/ 1407755 w 9662615"/>
              <a:gd name="connsiteY103" fmla="*/ 1571444 h 1587534"/>
              <a:gd name="connsiteX104" fmla="*/ 1271994 w 9662615"/>
              <a:gd name="connsiteY104" fmla="*/ 1579471 h 1587534"/>
              <a:gd name="connsiteX105" fmla="*/ 1249226 w 9662615"/>
              <a:gd name="connsiteY105" fmla="*/ 1583140 h 1587534"/>
              <a:gd name="connsiteX106" fmla="*/ 1217719 w 9662615"/>
              <a:gd name="connsiteY106" fmla="*/ 1580863 h 1587534"/>
              <a:gd name="connsiteX107" fmla="*/ 1091432 w 9662615"/>
              <a:gd name="connsiteY107" fmla="*/ 1571003 h 1587534"/>
              <a:gd name="connsiteX108" fmla="*/ 992039 w 9662615"/>
              <a:gd name="connsiteY108" fmla="*/ 1556662 h 1587534"/>
              <a:gd name="connsiteX109" fmla="*/ 868264 w 9662615"/>
              <a:gd name="connsiteY109" fmla="*/ 1566392 h 1587534"/>
              <a:gd name="connsiteX110" fmla="*/ 792765 w 9662615"/>
              <a:gd name="connsiteY110" fmla="*/ 1563102 h 1587534"/>
              <a:gd name="connsiteX111" fmla="*/ 669055 w 9662615"/>
              <a:gd name="connsiteY111" fmla="*/ 1543638 h 1587534"/>
              <a:gd name="connsiteX112" fmla="*/ 506152 w 9662615"/>
              <a:gd name="connsiteY112" fmla="*/ 1549124 h 1587534"/>
              <a:gd name="connsiteX113" fmla="*/ 472797 w 9662615"/>
              <a:gd name="connsiteY113" fmla="*/ 1568904 h 1587534"/>
              <a:gd name="connsiteX114" fmla="*/ 427864 w 9662615"/>
              <a:gd name="connsiteY114" fmla="*/ 1580848 h 1587534"/>
              <a:gd name="connsiteX115" fmla="*/ 408381 w 9662615"/>
              <a:gd name="connsiteY115" fmla="*/ 1552940 h 1587534"/>
              <a:gd name="connsiteX116" fmla="*/ 267163 w 9662615"/>
              <a:gd name="connsiteY116" fmla="*/ 1531913 h 1587534"/>
              <a:gd name="connsiteX117" fmla="*/ 196644 w 9662615"/>
              <a:gd name="connsiteY117" fmla="*/ 1524565 h 1587534"/>
              <a:gd name="connsiteX118" fmla="*/ 86819 w 9662615"/>
              <a:gd name="connsiteY118" fmla="*/ 1519517 h 1587534"/>
              <a:gd name="connsiteX119" fmla="*/ 53369 w 9662615"/>
              <a:gd name="connsiteY119" fmla="*/ 1516853 h 1587534"/>
              <a:gd name="connsiteX120" fmla="*/ 2359 w 9662615"/>
              <a:gd name="connsiteY120" fmla="*/ 1515247 h 1587534"/>
              <a:gd name="connsiteX121" fmla="*/ 0 w 9662615"/>
              <a:gd name="connsiteY121" fmla="*/ 1514932 h 1587534"/>
              <a:gd name="connsiteX122" fmla="*/ 0 w 9662615"/>
              <a:gd name="connsiteY122" fmla="*/ 0 h 1587534"/>
              <a:gd name="connsiteX0" fmla="*/ 0 w 9662615"/>
              <a:gd name="connsiteY0" fmla="*/ 0 h 1598136"/>
              <a:gd name="connsiteX1" fmla="*/ 9662615 w 9662615"/>
              <a:gd name="connsiteY1" fmla="*/ 0 h 1598136"/>
              <a:gd name="connsiteX2" fmla="*/ 9662615 w 9662615"/>
              <a:gd name="connsiteY2" fmla="*/ 1280346 h 1598136"/>
              <a:gd name="connsiteX3" fmla="*/ 9658420 w 9662615"/>
              <a:gd name="connsiteY3" fmla="*/ 1280106 h 1598136"/>
              <a:gd name="connsiteX4" fmla="*/ 9469546 w 9662615"/>
              <a:gd name="connsiteY4" fmla="*/ 1289837 h 1598136"/>
              <a:gd name="connsiteX5" fmla="*/ 9385895 w 9662615"/>
              <a:gd name="connsiteY5" fmla="*/ 1269203 h 1598136"/>
              <a:gd name="connsiteX6" fmla="*/ 9144767 w 9662615"/>
              <a:gd name="connsiteY6" fmla="*/ 1264120 h 1598136"/>
              <a:gd name="connsiteX7" fmla="*/ 8837252 w 9662615"/>
              <a:gd name="connsiteY7" fmla="*/ 1350515 h 1598136"/>
              <a:gd name="connsiteX8" fmla="*/ 8705466 w 9662615"/>
              <a:gd name="connsiteY8" fmla="*/ 1342419 h 1598136"/>
              <a:gd name="connsiteX9" fmla="*/ 8652221 w 9662615"/>
              <a:gd name="connsiteY9" fmla="*/ 1326906 h 1598136"/>
              <a:gd name="connsiteX10" fmla="*/ 8632312 w 9662615"/>
              <a:gd name="connsiteY10" fmla="*/ 1326025 h 1598136"/>
              <a:gd name="connsiteX11" fmla="*/ 8591582 w 9662615"/>
              <a:gd name="connsiteY11" fmla="*/ 1341666 h 1598136"/>
              <a:gd name="connsiteX12" fmla="*/ 8537336 w 9662615"/>
              <a:gd name="connsiteY12" fmla="*/ 1341684 h 1598136"/>
              <a:gd name="connsiteX13" fmla="*/ 8472508 w 9662615"/>
              <a:gd name="connsiteY13" fmla="*/ 1363109 h 1598136"/>
              <a:gd name="connsiteX14" fmla="*/ 8258477 w 9662615"/>
              <a:gd name="connsiteY14" fmla="*/ 1370666 h 1598136"/>
              <a:gd name="connsiteX15" fmla="*/ 8197961 w 9662615"/>
              <a:gd name="connsiteY15" fmla="*/ 1392804 h 1598136"/>
              <a:gd name="connsiteX16" fmla="*/ 8171196 w 9662615"/>
              <a:gd name="connsiteY16" fmla="*/ 1397216 h 1598136"/>
              <a:gd name="connsiteX17" fmla="*/ 8127667 w 9662615"/>
              <a:gd name="connsiteY17" fmla="*/ 1418254 h 1598136"/>
              <a:gd name="connsiteX18" fmla="*/ 7974579 w 9662615"/>
              <a:gd name="connsiteY18" fmla="*/ 1383439 h 1598136"/>
              <a:gd name="connsiteX19" fmla="*/ 7768351 w 9662615"/>
              <a:gd name="connsiteY19" fmla="*/ 1395051 h 1598136"/>
              <a:gd name="connsiteX20" fmla="*/ 7635985 w 9662615"/>
              <a:gd name="connsiteY20" fmla="*/ 1386363 h 1598136"/>
              <a:gd name="connsiteX21" fmla="*/ 7466069 w 9662615"/>
              <a:gd name="connsiteY21" fmla="*/ 1377654 h 1598136"/>
              <a:gd name="connsiteX22" fmla="*/ 7355642 w 9662615"/>
              <a:gd name="connsiteY22" fmla="*/ 1407761 h 1598136"/>
              <a:gd name="connsiteX23" fmla="*/ 7151610 w 9662615"/>
              <a:gd name="connsiteY23" fmla="*/ 1397856 h 1598136"/>
              <a:gd name="connsiteX24" fmla="*/ 7082147 w 9662615"/>
              <a:gd name="connsiteY24" fmla="*/ 1406113 h 1598136"/>
              <a:gd name="connsiteX25" fmla="*/ 7014958 w 9662615"/>
              <a:gd name="connsiteY25" fmla="*/ 1396883 h 1598136"/>
              <a:gd name="connsiteX26" fmla="*/ 6907567 w 9662615"/>
              <a:gd name="connsiteY26" fmla="*/ 1419149 h 1598136"/>
              <a:gd name="connsiteX27" fmla="*/ 6748428 w 9662615"/>
              <a:gd name="connsiteY27" fmla="*/ 1420308 h 1598136"/>
              <a:gd name="connsiteX28" fmla="*/ 6654257 w 9662615"/>
              <a:gd name="connsiteY28" fmla="*/ 1424143 h 1598136"/>
              <a:gd name="connsiteX29" fmla="*/ 6620123 w 9662615"/>
              <a:gd name="connsiteY29" fmla="*/ 1430535 h 1598136"/>
              <a:gd name="connsiteX30" fmla="*/ 6571355 w 9662615"/>
              <a:gd name="connsiteY30" fmla="*/ 1436144 h 1598136"/>
              <a:gd name="connsiteX31" fmla="*/ 6486557 w 9662615"/>
              <a:gd name="connsiteY31" fmla="*/ 1449861 h 1598136"/>
              <a:gd name="connsiteX32" fmla="*/ 6370419 w 9662615"/>
              <a:gd name="connsiteY32" fmla="*/ 1461649 h 1598136"/>
              <a:gd name="connsiteX33" fmla="*/ 6278839 w 9662615"/>
              <a:gd name="connsiteY33" fmla="*/ 1449160 h 1598136"/>
              <a:gd name="connsiteX34" fmla="*/ 6272455 w 9662615"/>
              <a:gd name="connsiteY34" fmla="*/ 1453191 h 1598136"/>
              <a:gd name="connsiteX35" fmla="*/ 6212659 w 9662615"/>
              <a:gd name="connsiteY35" fmla="*/ 1454850 h 1598136"/>
              <a:gd name="connsiteX36" fmla="*/ 6069317 w 9662615"/>
              <a:gd name="connsiteY36" fmla="*/ 1445838 h 1598136"/>
              <a:gd name="connsiteX37" fmla="*/ 5878477 w 9662615"/>
              <a:gd name="connsiteY37" fmla="*/ 1439180 h 1598136"/>
              <a:gd name="connsiteX38" fmla="*/ 5838387 w 9662615"/>
              <a:gd name="connsiteY38" fmla="*/ 1444679 h 1598136"/>
              <a:gd name="connsiteX39" fmla="*/ 5771136 w 9662615"/>
              <a:gd name="connsiteY39" fmla="*/ 1453639 h 1598136"/>
              <a:gd name="connsiteX40" fmla="*/ 5724081 w 9662615"/>
              <a:gd name="connsiteY40" fmla="*/ 1470431 h 1598136"/>
              <a:gd name="connsiteX41" fmla="*/ 5666577 w 9662615"/>
              <a:gd name="connsiteY41" fmla="*/ 1473921 h 1598136"/>
              <a:gd name="connsiteX42" fmla="*/ 5649068 w 9662615"/>
              <a:gd name="connsiteY42" fmla="*/ 1461676 h 1598136"/>
              <a:gd name="connsiteX43" fmla="*/ 5588902 w 9662615"/>
              <a:gd name="connsiteY43" fmla="*/ 1469647 h 1598136"/>
              <a:gd name="connsiteX44" fmla="*/ 5498090 w 9662615"/>
              <a:gd name="connsiteY44" fmla="*/ 1483173 h 1598136"/>
              <a:gd name="connsiteX45" fmla="*/ 5444641 w 9662615"/>
              <a:gd name="connsiteY45" fmla="*/ 1487602 h 1598136"/>
              <a:gd name="connsiteX46" fmla="*/ 5299812 w 9662615"/>
              <a:gd name="connsiteY46" fmla="*/ 1503362 h 1598136"/>
              <a:gd name="connsiteX47" fmla="*/ 5213947 w 9662615"/>
              <a:gd name="connsiteY47" fmla="*/ 1516637 h 1598136"/>
              <a:gd name="connsiteX48" fmla="*/ 5090342 w 9662615"/>
              <a:gd name="connsiteY48" fmla="*/ 1546680 h 1598136"/>
              <a:gd name="connsiteX49" fmla="*/ 5082104 w 9662615"/>
              <a:gd name="connsiteY49" fmla="*/ 1547781 h 1598136"/>
              <a:gd name="connsiteX50" fmla="*/ 5059484 w 9662615"/>
              <a:gd name="connsiteY50" fmla="*/ 1546802 h 1598136"/>
              <a:gd name="connsiteX51" fmla="*/ 5050958 w 9662615"/>
              <a:gd name="connsiteY51" fmla="*/ 1545776 h 1598136"/>
              <a:gd name="connsiteX52" fmla="*/ 5038524 w 9662615"/>
              <a:gd name="connsiteY52" fmla="*/ 1545675 h 1598136"/>
              <a:gd name="connsiteX53" fmla="*/ 5038223 w 9662615"/>
              <a:gd name="connsiteY53" fmla="*/ 1545881 h 1598136"/>
              <a:gd name="connsiteX54" fmla="*/ 5026564 w 9662615"/>
              <a:gd name="connsiteY54" fmla="*/ 1545376 h 1598136"/>
              <a:gd name="connsiteX55" fmla="*/ 4969433 w 9662615"/>
              <a:gd name="connsiteY55" fmla="*/ 1540263 h 1598136"/>
              <a:gd name="connsiteX56" fmla="*/ 4921303 w 9662615"/>
              <a:gd name="connsiteY56" fmla="*/ 1575379 h 1598136"/>
              <a:gd name="connsiteX57" fmla="*/ 4863775 w 9662615"/>
              <a:gd name="connsiteY57" fmla="*/ 1562633 h 1598136"/>
              <a:gd name="connsiteX58" fmla="*/ 4847242 w 9662615"/>
              <a:gd name="connsiteY58" fmla="*/ 1565435 h 1598136"/>
              <a:gd name="connsiteX59" fmla="*/ 4856839 w 9662615"/>
              <a:gd name="connsiteY59" fmla="*/ 1598136 h 1598136"/>
              <a:gd name="connsiteX60" fmla="*/ 4791466 w 9662615"/>
              <a:gd name="connsiteY60" fmla="*/ 1561324 h 1598136"/>
              <a:gd name="connsiteX61" fmla="*/ 4784247 w 9662615"/>
              <a:gd name="connsiteY61" fmla="*/ 1562342 h 1598136"/>
              <a:gd name="connsiteX62" fmla="*/ 4748477 w 9662615"/>
              <a:gd name="connsiteY62" fmla="*/ 1556925 h 1598136"/>
              <a:gd name="connsiteX63" fmla="*/ 4730033 w 9662615"/>
              <a:gd name="connsiteY63" fmla="*/ 1555274 h 1598136"/>
              <a:gd name="connsiteX64" fmla="*/ 4724747 w 9662615"/>
              <a:gd name="connsiteY64" fmla="*/ 1552439 h 1598136"/>
              <a:gd name="connsiteX65" fmla="*/ 4697562 w 9662615"/>
              <a:gd name="connsiteY65" fmla="*/ 1551206 h 1598136"/>
              <a:gd name="connsiteX66" fmla="*/ 4662664 w 9662615"/>
              <a:gd name="connsiteY66" fmla="*/ 1573162 h 1598136"/>
              <a:gd name="connsiteX67" fmla="*/ 4603028 w 9662615"/>
              <a:gd name="connsiteY67" fmla="*/ 1568821 h 1598136"/>
              <a:gd name="connsiteX68" fmla="*/ 4541612 w 9662615"/>
              <a:gd name="connsiteY68" fmla="*/ 1545262 h 1598136"/>
              <a:gd name="connsiteX69" fmla="*/ 4422155 w 9662615"/>
              <a:gd name="connsiteY69" fmla="*/ 1542059 h 1598136"/>
              <a:gd name="connsiteX70" fmla="*/ 4221826 w 9662615"/>
              <a:gd name="connsiteY70" fmla="*/ 1508923 h 1598136"/>
              <a:gd name="connsiteX71" fmla="*/ 4096601 w 9662615"/>
              <a:gd name="connsiteY71" fmla="*/ 1521563 h 1598136"/>
              <a:gd name="connsiteX72" fmla="*/ 3970635 w 9662615"/>
              <a:gd name="connsiteY72" fmla="*/ 1544815 h 1598136"/>
              <a:gd name="connsiteX73" fmla="*/ 3833906 w 9662615"/>
              <a:gd name="connsiteY73" fmla="*/ 1516637 h 1598136"/>
              <a:gd name="connsiteX74" fmla="*/ 3696258 w 9662615"/>
              <a:gd name="connsiteY74" fmla="*/ 1537563 h 1598136"/>
              <a:gd name="connsiteX75" fmla="*/ 3594070 w 9662615"/>
              <a:gd name="connsiteY75" fmla="*/ 1509422 h 1598136"/>
              <a:gd name="connsiteX76" fmla="*/ 3565233 w 9662615"/>
              <a:gd name="connsiteY76" fmla="*/ 1515122 h 1598136"/>
              <a:gd name="connsiteX77" fmla="*/ 3560267 w 9662615"/>
              <a:gd name="connsiteY77" fmla="*/ 1516288 h 1598136"/>
              <a:gd name="connsiteX78" fmla="*/ 3540258 w 9662615"/>
              <a:gd name="connsiteY78" fmla="*/ 1516976 h 1598136"/>
              <a:gd name="connsiteX79" fmla="*/ 3534780 w 9662615"/>
              <a:gd name="connsiteY79" fmla="*/ 1522141 h 1598136"/>
              <a:gd name="connsiteX80" fmla="*/ 3504783 w 9662615"/>
              <a:gd name="connsiteY80" fmla="*/ 1526739 h 1598136"/>
              <a:gd name="connsiteX81" fmla="*/ 3430805 w 9662615"/>
              <a:gd name="connsiteY81" fmla="*/ 1542521 h 1598136"/>
              <a:gd name="connsiteX82" fmla="*/ 3292707 w 9662615"/>
              <a:gd name="connsiteY82" fmla="*/ 1520490 h 1598136"/>
              <a:gd name="connsiteX83" fmla="*/ 3187872 w 9662615"/>
              <a:gd name="connsiteY83" fmla="*/ 1519991 h 1598136"/>
              <a:gd name="connsiteX84" fmla="*/ 3148026 w 9662615"/>
              <a:gd name="connsiteY84" fmla="*/ 1524777 h 1598136"/>
              <a:gd name="connsiteX85" fmla="*/ 3092394 w 9662615"/>
              <a:gd name="connsiteY85" fmla="*/ 1528115 h 1598136"/>
              <a:gd name="connsiteX86" fmla="*/ 2994200 w 9662615"/>
              <a:gd name="connsiteY86" fmla="*/ 1537857 h 1598136"/>
              <a:gd name="connsiteX87" fmla="*/ 2862301 w 9662615"/>
              <a:gd name="connsiteY87" fmla="*/ 1544250 h 1598136"/>
              <a:gd name="connsiteX88" fmla="*/ 2766335 w 9662615"/>
              <a:gd name="connsiteY88" fmla="*/ 1527662 h 1598136"/>
              <a:gd name="connsiteX89" fmla="*/ 2757836 w 9662615"/>
              <a:gd name="connsiteY89" fmla="*/ 1531371 h 1598136"/>
              <a:gd name="connsiteX90" fmla="*/ 2691555 w 9662615"/>
              <a:gd name="connsiteY90" fmla="*/ 1530283 h 1598136"/>
              <a:gd name="connsiteX91" fmla="*/ 2491676 w 9662615"/>
              <a:gd name="connsiteY91" fmla="*/ 1500859 h 1598136"/>
              <a:gd name="connsiteX92" fmla="*/ 2378036 w 9662615"/>
              <a:gd name="connsiteY92" fmla="*/ 1520645 h 1598136"/>
              <a:gd name="connsiteX93" fmla="*/ 2284269 w 9662615"/>
              <a:gd name="connsiteY93" fmla="*/ 1503068 h 1598136"/>
              <a:gd name="connsiteX94" fmla="*/ 2207104 w 9662615"/>
              <a:gd name="connsiteY94" fmla="*/ 1508888 h 1598136"/>
              <a:gd name="connsiteX95" fmla="*/ 2149226 w 9662615"/>
              <a:gd name="connsiteY95" fmla="*/ 1523409 h 1598136"/>
              <a:gd name="connsiteX96" fmla="*/ 2084783 w 9662615"/>
              <a:gd name="connsiteY96" fmla="*/ 1524245 h 1598136"/>
              <a:gd name="connsiteX97" fmla="*/ 2070075 w 9662615"/>
              <a:gd name="connsiteY97" fmla="*/ 1511285 h 1598136"/>
              <a:gd name="connsiteX98" fmla="*/ 2001057 w 9662615"/>
              <a:gd name="connsiteY98" fmla="*/ 1516449 h 1598136"/>
              <a:gd name="connsiteX99" fmla="*/ 1896330 w 9662615"/>
              <a:gd name="connsiteY99" fmla="*/ 1525725 h 1598136"/>
              <a:gd name="connsiteX100" fmla="*/ 1835994 w 9662615"/>
              <a:gd name="connsiteY100" fmla="*/ 1527678 h 1598136"/>
              <a:gd name="connsiteX101" fmla="*/ 1671119 w 9662615"/>
              <a:gd name="connsiteY101" fmla="*/ 1536701 h 1598136"/>
              <a:gd name="connsiteX102" fmla="*/ 1601337 w 9662615"/>
              <a:gd name="connsiteY102" fmla="*/ 1548552 h 1598136"/>
              <a:gd name="connsiteX103" fmla="*/ 1407755 w 9662615"/>
              <a:gd name="connsiteY103" fmla="*/ 1571444 h 1598136"/>
              <a:gd name="connsiteX104" fmla="*/ 1271994 w 9662615"/>
              <a:gd name="connsiteY104" fmla="*/ 1579471 h 1598136"/>
              <a:gd name="connsiteX105" fmla="*/ 1249226 w 9662615"/>
              <a:gd name="connsiteY105" fmla="*/ 1583140 h 1598136"/>
              <a:gd name="connsiteX106" fmla="*/ 1217719 w 9662615"/>
              <a:gd name="connsiteY106" fmla="*/ 1580863 h 1598136"/>
              <a:gd name="connsiteX107" fmla="*/ 1091432 w 9662615"/>
              <a:gd name="connsiteY107" fmla="*/ 1571003 h 1598136"/>
              <a:gd name="connsiteX108" fmla="*/ 992039 w 9662615"/>
              <a:gd name="connsiteY108" fmla="*/ 1556662 h 1598136"/>
              <a:gd name="connsiteX109" fmla="*/ 868264 w 9662615"/>
              <a:gd name="connsiteY109" fmla="*/ 1566392 h 1598136"/>
              <a:gd name="connsiteX110" fmla="*/ 792765 w 9662615"/>
              <a:gd name="connsiteY110" fmla="*/ 1563102 h 1598136"/>
              <a:gd name="connsiteX111" fmla="*/ 669055 w 9662615"/>
              <a:gd name="connsiteY111" fmla="*/ 1543638 h 1598136"/>
              <a:gd name="connsiteX112" fmla="*/ 506152 w 9662615"/>
              <a:gd name="connsiteY112" fmla="*/ 1549124 h 1598136"/>
              <a:gd name="connsiteX113" fmla="*/ 472797 w 9662615"/>
              <a:gd name="connsiteY113" fmla="*/ 1568904 h 1598136"/>
              <a:gd name="connsiteX114" fmla="*/ 427864 w 9662615"/>
              <a:gd name="connsiteY114" fmla="*/ 1580848 h 1598136"/>
              <a:gd name="connsiteX115" fmla="*/ 408381 w 9662615"/>
              <a:gd name="connsiteY115" fmla="*/ 1552940 h 1598136"/>
              <a:gd name="connsiteX116" fmla="*/ 267163 w 9662615"/>
              <a:gd name="connsiteY116" fmla="*/ 1531913 h 1598136"/>
              <a:gd name="connsiteX117" fmla="*/ 196644 w 9662615"/>
              <a:gd name="connsiteY117" fmla="*/ 1524565 h 1598136"/>
              <a:gd name="connsiteX118" fmla="*/ 86819 w 9662615"/>
              <a:gd name="connsiteY118" fmla="*/ 1519517 h 1598136"/>
              <a:gd name="connsiteX119" fmla="*/ 53369 w 9662615"/>
              <a:gd name="connsiteY119" fmla="*/ 1516853 h 1598136"/>
              <a:gd name="connsiteX120" fmla="*/ 2359 w 9662615"/>
              <a:gd name="connsiteY120" fmla="*/ 1515247 h 1598136"/>
              <a:gd name="connsiteX121" fmla="*/ 0 w 9662615"/>
              <a:gd name="connsiteY121" fmla="*/ 1514932 h 1598136"/>
              <a:gd name="connsiteX122" fmla="*/ 0 w 9662615"/>
              <a:gd name="connsiteY122" fmla="*/ 0 h 1598136"/>
              <a:gd name="connsiteX0" fmla="*/ 0 w 9662615"/>
              <a:gd name="connsiteY0" fmla="*/ 0 h 1598136"/>
              <a:gd name="connsiteX1" fmla="*/ 9662615 w 9662615"/>
              <a:gd name="connsiteY1" fmla="*/ 0 h 1598136"/>
              <a:gd name="connsiteX2" fmla="*/ 9662615 w 9662615"/>
              <a:gd name="connsiteY2" fmla="*/ 1280346 h 1598136"/>
              <a:gd name="connsiteX3" fmla="*/ 9658420 w 9662615"/>
              <a:gd name="connsiteY3" fmla="*/ 1280106 h 1598136"/>
              <a:gd name="connsiteX4" fmla="*/ 9469546 w 9662615"/>
              <a:gd name="connsiteY4" fmla="*/ 1289837 h 1598136"/>
              <a:gd name="connsiteX5" fmla="*/ 9385895 w 9662615"/>
              <a:gd name="connsiteY5" fmla="*/ 1269203 h 1598136"/>
              <a:gd name="connsiteX6" fmla="*/ 9144767 w 9662615"/>
              <a:gd name="connsiteY6" fmla="*/ 1264120 h 1598136"/>
              <a:gd name="connsiteX7" fmla="*/ 8837252 w 9662615"/>
              <a:gd name="connsiteY7" fmla="*/ 1350515 h 1598136"/>
              <a:gd name="connsiteX8" fmla="*/ 8705466 w 9662615"/>
              <a:gd name="connsiteY8" fmla="*/ 1342419 h 1598136"/>
              <a:gd name="connsiteX9" fmla="*/ 8652221 w 9662615"/>
              <a:gd name="connsiteY9" fmla="*/ 1326906 h 1598136"/>
              <a:gd name="connsiteX10" fmla="*/ 8632312 w 9662615"/>
              <a:gd name="connsiteY10" fmla="*/ 1326025 h 1598136"/>
              <a:gd name="connsiteX11" fmla="*/ 8591582 w 9662615"/>
              <a:gd name="connsiteY11" fmla="*/ 1341666 h 1598136"/>
              <a:gd name="connsiteX12" fmla="*/ 8537336 w 9662615"/>
              <a:gd name="connsiteY12" fmla="*/ 1341684 h 1598136"/>
              <a:gd name="connsiteX13" fmla="*/ 8472508 w 9662615"/>
              <a:gd name="connsiteY13" fmla="*/ 1363109 h 1598136"/>
              <a:gd name="connsiteX14" fmla="*/ 8258477 w 9662615"/>
              <a:gd name="connsiteY14" fmla="*/ 1370666 h 1598136"/>
              <a:gd name="connsiteX15" fmla="*/ 8197961 w 9662615"/>
              <a:gd name="connsiteY15" fmla="*/ 1392804 h 1598136"/>
              <a:gd name="connsiteX16" fmla="*/ 8171196 w 9662615"/>
              <a:gd name="connsiteY16" fmla="*/ 1397216 h 1598136"/>
              <a:gd name="connsiteX17" fmla="*/ 8127667 w 9662615"/>
              <a:gd name="connsiteY17" fmla="*/ 1418254 h 1598136"/>
              <a:gd name="connsiteX18" fmla="*/ 7974579 w 9662615"/>
              <a:gd name="connsiteY18" fmla="*/ 1383439 h 1598136"/>
              <a:gd name="connsiteX19" fmla="*/ 7768351 w 9662615"/>
              <a:gd name="connsiteY19" fmla="*/ 1395051 h 1598136"/>
              <a:gd name="connsiteX20" fmla="*/ 7635985 w 9662615"/>
              <a:gd name="connsiteY20" fmla="*/ 1386363 h 1598136"/>
              <a:gd name="connsiteX21" fmla="*/ 7466069 w 9662615"/>
              <a:gd name="connsiteY21" fmla="*/ 1377654 h 1598136"/>
              <a:gd name="connsiteX22" fmla="*/ 7355642 w 9662615"/>
              <a:gd name="connsiteY22" fmla="*/ 1407761 h 1598136"/>
              <a:gd name="connsiteX23" fmla="*/ 7151610 w 9662615"/>
              <a:gd name="connsiteY23" fmla="*/ 1397856 h 1598136"/>
              <a:gd name="connsiteX24" fmla="*/ 7082147 w 9662615"/>
              <a:gd name="connsiteY24" fmla="*/ 1406113 h 1598136"/>
              <a:gd name="connsiteX25" fmla="*/ 7014958 w 9662615"/>
              <a:gd name="connsiteY25" fmla="*/ 1396883 h 1598136"/>
              <a:gd name="connsiteX26" fmla="*/ 6907567 w 9662615"/>
              <a:gd name="connsiteY26" fmla="*/ 1419149 h 1598136"/>
              <a:gd name="connsiteX27" fmla="*/ 6748428 w 9662615"/>
              <a:gd name="connsiteY27" fmla="*/ 1420308 h 1598136"/>
              <a:gd name="connsiteX28" fmla="*/ 6654257 w 9662615"/>
              <a:gd name="connsiteY28" fmla="*/ 1424143 h 1598136"/>
              <a:gd name="connsiteX29" fmla="*/ 6620123 w 9662615"/>
              <a:gd name="connsiteY29" fmla="*/ 1430535 h 1598136"/>
              <a:gd name="connsiteX30" fmla="*/ 6571355 w 9662615"/>
              <a:gd name="connsiteY30" fmla="*/ 1436144 h 1598136"/>
              <a:gd name="connsiteX31" fmla="*/ 6486557 w 9662615"/>
              <a:gd name="connsiteY31" fmla="*/ 1449861 h 1598136"/>
              <a:gd name="connsiteX32" fmla="*/ 6370419 w 9662615"/>
              <a:gd name="connsiteY32" fmla="*/ 1461649 h 1598136"/>
              <a:gd name="connsiteX33" fmla="*/ 6278839 w 9662615"/>
              <a:gd name="connsiteY33" fmla="*/ 1449160 h 1598136"/>
              <a:gd name="connsiteX34" fmla="*/ 6272455 w 9662615"/>
              <a:gd name="connsiteY34" fmla="*/ 1453191 h 1598136"/>
              <a:gd name="connsiteX35" fmla="*/ 6212659 w 9662615"/>
              <a:gd name="connsiteY35" fmla="*/ 1454850 h 1598136"/>
              <a:gd name="connsiteX36" fmla="*/ 6069317 w 9662615"/>
              <a:gd name="connsiteY36" fmla="*/ 1445838 h 1598136"/>
              <a:gd name="connsiteX37" fmla="*/ 5878477 w 9662615"/>
              <a:gd name="connsiteY37" fmla="*/ 1439180 h 1598136"/>
              <a:gd name="connsiteX38" fmla="*/ 5838387 w 9662615"/>
              <a:gd name="connsiteY38" fmla="*/ 1444679 h 1598136"/>
              <a:gd name="connsiteX39" fmla="*/ 5771136 w 9662615"/>
              <a:gd name="connsiteY39" fmla="*/ 1453639 h 1598136"/>
              <a:gd name="connsiteX40" fmla="*/ 5724081 w 9662615"/>
              <a:gd name="connsiteY40" fmla="*/ 1470431 h 1598136"/>
              <a:gd name="connsiteX41" fmla="*/ 5666577 w 9662615"/>
              <a:gd name="connsiteY41" fmla="*/ 1473921 h 1598136"/>
              <a:gd name="connsiteX42" fmla="*/ 5649068 w 9662615"/>
              <a:gd name="connsiteY42" fmla="*/ 1461676 h 1598136"/>
              <a:gd name="connsiteX43" fmla="*/ 5588902 w 9662615"/>
              <a:gd name="connsiteY43" fmla="*/ 1469647 h 1598136"/>
              <a:gd name="connsiteX44" fmla="*/ 5498090 w 9662615"/>
              <a:gd name="connsiteY44" fmla="*/ 1483173 h 1598136"/>
              <a:gd name="connsiteX45" fmla="*/ 5444641 w 9662615"/>
              <a:gd name="connsiteY45" fmla="*/ 1487602 h 1598136"/>
              <a:gd name="connsiteX46" fmla="*/ 5299812 w 9662615"/>
              <a:gd name="connsiteY46" fmla="*/ 1503362 h 1598136"/>
              <a:gd name="connsiteX47" fmla="*/ 5213947 w 9662615"/>
              <a:gd name="connsiteY47" fmla="*/ 1516637 h 1598136"/>
              <a:gd name="connsiteX48" fmla="*/ 5090342 w 9662615"/>
              <a:gd name="connsiteY48" fmla="*/ 1546680 h 1598136"/>
              <a:gd name="connsiteX49" fmla="*/ 5129812 w 9662615"/>
              <a:gd name="connsiteY49" fmla="*/ 1521277 h 1598136"/>
              <a:gd name="connsiteX50" fmla="*/ 5059484 w 9662615"/>
              <a:gd name="connsiteY50" fmla="*/ 1546802 h 1598136"/>
              <a:gd name="connsiteX51" fmla="*/ 5050958 w 9662615"/>
              <a:gd name="connsiteY51" fmla="*/ 1545776 h 1598136"/>
              <a:gd name="connsiteX52" fmla="*/ 5038524 w 9662615"/>
              <a:gd name="connsiteY52" fmla="*/ 1545675 h 1598136"/>
              <a:gd name="connsiteX53" fmla="*/ 5038223 w 9662615"/>
              <a:gd name="connsiteY53" fmla="*/ 1545881 h 1598136"/>
              <a:gd name="connsiteX54" fmla="*/ 5026564 w 9662615"/>
              <a:gd name="connsiteY54" fmla="*/ 1545376 h 1598136"/>
              <a:gd name="connsiteX55" fmla="*/ 4969433 w 9662615"/>
              <a:gd name="connsiteY55" fmla="*/ 1540263 h 1598136"/>
              <a:gd name="connsiteX56" fmla="*/ 4921303 w 9662615"/>
              <a:gd name="connsiteY56" fmla="*/ 1575379 h 1598136"/>
              <a:gd name="connsiteX57" fmla="*/ 4863775 w 9662615"/>
              <a:gd name="connsiteY57" fmla="*/ 1562633 h 1598136"/>
              <a:gd name="connsiteX58" fmla="*/ 4847242 w 9662615"/>
              <a:gd name="connsiteY58" fmla="*/ 1565435 h 1598136"/>
              <a:gd name="connsiteX59" fmla="*/ 4856839 w 9662615"/>
              <a:gd name="connsiteY59" fmla="*/ 1598136 h 1598136"/>
              <a:gd name="connsiteX60" fmla="*/ 4791466 w 9662615"/>
              <a:gd name="connsiteY60" fmla="*/ 1561324 h 1598136"/>
              <a:gd name="connsiteX61" fmla="*/ 4784247 w 9662615"/>
              <a:gd name="connsiteY61" fmla="*/ 1562342 h 1598136"/>
              <a:gd name="connsiteX62" fmla="*/ 4748477 w 9662615"/>
              <a:gd name="connsiteY62" fmla="*/ 1556925 h 1598136"/>
              <a:gd name="connsiteX63" fmla="*/ 4730033 w 9662615"/>
              <a:gd name="connsiteY63" fmla="*/ 1555274 h 1598136"/>
              <a:gd name="connsiteX64" fmla="*/ 4724747 w 9662615"/>
              <a:gd name="connsiteY64" fmla="*/ 1552439 h 1598136"/>
              <a:gd name="connsiteX65" fmla="*/ 4697562 w 9662615"/>
              <a:gd name="connsiteY65" fmla="*/ 1551206 h 1598136"/>
              <a:gd name="connsiteX66" fmla="*/ 4662664 w 9662615"/>
              <a:gd name="connsiteY66" fmla="*/ 1573162 h 1598136"/>
              <a:gd name="connsiteX67" fmla="*/ 4603028 w 9662615"/>
              <a:gd name="connsiteY67" fmla="*/ 1568821 h 1598136"/>
              <a:gd name="connsiteX68" fmla="*/ 4541612 w 9662615"/>
              <a:gd name="connsiteY68" fmla="*/ 1545262 h 1598136"/>
              <a:gd name="connsiteX69" fmla="*/ 4422155 w 9662615"/>
              <a:gd name="connsiteY69" fmla="*/ 1542059 h 1598136"/>
              <a:gd name="connsiteX70" fmla="*/ 4221826 w 9662615"/>
              <a:gd name="connsiteY70" fmla="*/ 1508923 h 1598136"/>
              <a:gd name="connsiteX71" fmla="*/ 4096601 w 9662615"/>
              <a:gd name="connsiteY71" fmla="*/ 1521563 h 1598136"/>
              <a:gd name="connsiteX72" fmla="*/ 3970635 w 9662615"/>
              <a:gd name="connsiteY72" fmla="*/ 1544815 h 1598136"/>
              <a:gd name="connsiteX73" fmla="*/ 3833906 w 9662615"/>
              <a:gd name="connsiteY73" fmla="*/ 1516637 h 1598136"/>
              <a:gd name="connsiteX74" fmla="*/ 3696258 w 9662615"/>
              <a:gd name="connsiteY74" fmla="*/ 1537563 h 1598136"/>
              <a:gd name="connsiteX75" fmla="*/ 3594070 w 9662615"/>
              <a:gd name="connsiteY75" fmla="*/ 1509422 h 1598136"/>
              <a:gd name="connsiteX76" fmla="*/ 3565233 w 9662615"/>
              <a:gd name="connsiteY76" fmla="*/ 1515122 h 1598136"/>
              <a:gd name="connsiteX77" fmla="*/ 3560267 w 9662615"/>
              <a:gd name="connsiteY77" fmla="*/ 1516288 h 1598136"/>
              <a:gd name="connsiteX78" fmla="*/ 3540258 w 9662615"/>
              <a:gd name="connsiteY78" fmla="*/ 1516976 h 1598136"/>
              <a:gd name="connsiteX79" fmla="*/ 3534780 w 9662615"/>
              <a:gd name="connsiteY79" fmla="*/ 1522141 h 1598136"/>
              <a:gd name="connsiteX80" fmla="*/ 3504783 w 9662615"/>
              <a:gd name="connsiteY80" fmla="*/ 1526739 h 1598136"/>
              <a:gd name="connsiteX81" fmla="*/ 3430805 w 9662615"/>
              <a:gd name="connsiteY81" fmla="*/ 1542521 h 1598136"/>
              <a:gd name="connsiteX82" fmla="*/ 3292707 w 9662615"/>
              <a:gd name="connsiteY82" fmla="*/ 1520490 h 1598136"/>
              <a:gd name="connsiteX83" fmla="*/ 3187872 w 9662615"/>
              <a:gd name="connsiteY83" fmla="*/ 1519991 h 1598136"/>
              <a:gd name="connsiteX84" fmla="*/ 3148026 w 9662615"/>
              <a:gd name="connsiteY84" fmla="*/ 1524777 h 1598136"/>
              <a:gd name="connsiteX85" fmla="*/ 3092394 w 9662615"/>
              <a:gd name="connsiteY85" fmla="*/ 1528115 h 1598136"/>
              <a:gd name="connsiteX86" fmla="*/ 2994200 w 9662615"/>
              <a:gd name="connsiteY86" fmla="*/ 1537857 h 1598136"/>
              <a:gd name="connsiteX87" fmla="*/ 2862301 w 9662615"/>
              <a:gd name="connsiteY87" fmla="*/ 1544250 h 1598136"/>
              <a:gd name="connsiteX88" fmla="*/ 2766335 w 9662615"/>
              <a:gd name="connsiteY88" fmla="*/ 1527662 h 1598136"/>
              <a:gd name="connsiteX89" fmla="*/ 2757836 w 9662615"/>
              <a:gd name="connsiteY89" fmla="*/ 1531371 h 1598136"/>
              <a:gd name="connsiteX90" fmla="*/ 2691555 w 9662615"/>
              <a:gd name="connsiteY90" fmla="*/ 1530283 h 1598136"/>
              <a:gd name="connsiteX91" fmla="*/ 2491676 w 9662615"/>
              <a:gd name="connsiteY91" fmla="*/ 1500859 h 1598136"/>
              <a:gd name="connsiteX92" fmla="*/ 2378036 w 9662615"/>
              <a:gd name="connsiteY92" fmla="*/ 1520645 h 1598136"/>
              <a:gd name="connsiteX93" fmla="*/ 2284269 w 9662615"/>
              <a:gd name="connsiteY93" fmla="*/ 1503068 h 1598136"/>
              <a:gd name="connsiteX94" fmla="*/ 2207104 w 9662615"/>
              <a:gd name="connsiteY94" fmla="*/ 1508888 h 1598136"/>
              <a:gd name="connsiteX95" fmla="*/ 2149226 w 9662615"/>
              <a:gd name="connsiteY95" fmla="*/ 1523409 h 1598136"/>
              <a:gd name="connsiteX96" fmla="*/ 2084783 w 9662615"/>
              <a:gd name="connsiteY96" fmla="*/ 1524245 h 1598136"/>
              <a:gd name="connsiteX97" fmla="*/ 2070075 w 9662615"/>
              <a:gd name="connsiteY97" fmla="*/ 1511285 h 1598136"/>
              <a:gd name="connsiteX98" fmla="*/ 2001057 w 9662615"/>
              <a:gd name="connsiteY98" fmla="*/ 1516449 h 1598136"/>
              <a:gd name="connsiteX99" fmla="*/ 1896330 w 9662615"/>
              <a:gd name="connsiteY99" fmla="*/ 1525725 h 1598136"/>
              <a:gd name="connsiteX100" fmla="*/ 1835994 w 9662615"/>
              <a:gd name="connsiteY100" fmla="*/ 1527678 h 1598136"/>
              <a:gd name="connsiteX101" fmla="*/ 1671119 w 9662615"/>
              <a:gd name="connsiteY101" fmla="*/ 1536701 h 1598136"/>
              <a:gd name="connsiteX102" fmla="*/ 1601337 w 9662615"/>
              <a:gd name="connsiteY102" fmla="*/ 1548552 h 1598136"/>
              <a:gd name="connsiteX103" fmla="*/ 1407755 w 9662615"/>
              <a:gd name="connsiteY103" fmla="*/ 1571444 h 1598136"/>
              <a:gd name="connsiteX104" fmla="*/ 1271994 w 9662615"/>
              <a:gd name="connsiteY104" fmla="*/ 1579471 h 1598136"/>
              <a:gd name="connsiteX105" fmla="*/ 1249226 w 9662615"/>
              <a:gd name="connsiteY105" fmla="*/ 1583140 h 1598136"/>
              <a:gd name="connsiteX106" fmla="*/ 1217719 w 9662615"/>
              <a:gd name="connsiteY106" fmla="*/ 1580863 h 1598136"/>
              <a:gd name="connsiteX107" fmla="*/ 1091432 w 9662615"/>
              <a:gd name="connsiteY107" fmla="*/ 1571003 h 1598136"/>
              <a:gd name="connsiteX108" fmla="*/ 992039 w 9662615"/>
              <a:gd name="connsiteY108" fmla="*/ 1556662 h 1598136"/>
              <a:gd name="connsiteX109" fmla="*/ 868264 w 9662615"/>
              <a:gd name="connsiteY109" fmla="*/ 1566392 h 1598136"/>
              <a:gd name="connsiteX110" fmla="*/ 792765 w 9662615"/>
              <a:gd name="connsiteY110" fmla="*/ 1563102 h 1598136"/>
              <a:gd name="connsiteX111" fmla="*/ 669055 w 9662615"/>
              <a:gd name="connsiteY111" fmla="*/ 1543638 h 1598136"/>
              <a:gd name="connsiteX112" fmla="*/ 506152 w 9662615"/>
              <a:gd name="connsiteY112" fmla="*/ 1549124 h 1598136"/>
              <a:gd name="connsiteX113" fmla="*/ 472797 w 9662615"/>
              <a:gd name="connsiteY113" fmla="*/ 1568904 h 1598136"/>
              <a:gd name="connsiteX114" fmla="*/ 427864 w 9662615"/>
              <a:gd name="connsiteY114" fmla="*/ 1580848 h 1598136"/>
              <a:gd name="connsiteX115" fmla="*/ 408381 w 9662615"/>
              <a:gd name="connsiteY115" fmla="*/ 1552940 h 1598136"/>
              <a:gd name="connsiteX116" fmla="*/ 267163 w 9662615"/>
              <a:gd name="connsiteY116" fmla="*/ 1531913 h 1598136"/>
              <a:gd name="connsiteX117" fmla="*/ 196644 w 9662615"/>
              <a:gd name="connsiteY117" fmla="*/ 1524565 h 1598136"/>
              <a:gd name="connsiteX118" fmla="*/ 86819 w 9662615"/>
              <a:gd name="connsiteY118" fmla="*/ 1519517 h 1598136"/>
              <a:gd name="connsiteX119" fmla="*/ 53369 w 9662615"/>
              <a:gd name="connsiteY119" fmla="*/ 1516853 h 1598136"/>
              <a:gd name="connsiteX120" fmla="*/ 2359 w 9662615"/>
              <a:gd name="connsiteY120" fmla="*/ 1515247 h 1598136"/>
              <a:gd name="connsiteX121" fmla="*/ 0 w 9662615"/>
              <a:gd name="connsiteY121" fmla="*/ 1514932 h 1598136"/>
              <a:gd name="connsiteX122" fmla="*/ 0 w 9662615"/>
              <a:gd name="connsiteY122" fmla="*/ 0 h 1598136"/>
              <a:gd name="connsiteX0" fmla="*/ 0 w 9662615"/>
              <a:gd name="connsiteY0" fmla="*/ 0 h 1598136"/>
              <a:gd name="connsiteX1" fmla="*/ 9662615 w 9662615"/>
              <a:gd name="connsiteY1" fmla="*/ 0 h 1598136"/>
              <a:gd name="connsiteX2" fmla="*/ 9662615 w 9662615"/>
              <a:gd name="connsiteY2" fmla="*/ 1280346 h 1598136"/>
              <a:gd name="connsiteX3" fmla="*/ 9658420 w 9662615"/>
              <a:gd name="connsiteY3" fmla="*/ 1280106 h 1598136"/>
              <a:gd name="connsiteX4" fmla="*/ 9469546 w 9662615"/>
              <a:gd name="connsiteY4" fmla="*/ 1289837 h 1598136"/>
              <a:gd name="connsiteX5" fmla="*/ 9385895 w 9662615"/>
              <a:gd name="connsiteY5" fmla="*/ 1269203 h 1598136"/>
              <a:gd name="connsiteX6" fmla="*/ 9144767 w 9662615"/>
              <a:gd name="connsiteY6" fmla="*/ 1264120 h 1598136"/>
              <a:gd name="connsiteX7" fmla="*/ 8837252 w 9662615"/>
              <a:gd name="connsiteY7" fmla="*/ 1350515 h 1598136"/>
              <a:gd name="connsiteX8" fmla="*/ 8705466 w 9662615"/>
              <a:gd name="connsiteY8" fmla="*/ 1342419 h 1598136"/>
              <a:gd name="connsiteX9" fmla="*/ 8652221 w 9662615"/>
              <a:gd name="connsiteY9" fmla="*/ 1326906 h 1598136"/>
              <a:gd name="connsiteX10" fmla="*/ 8632312 w 9662615"/>
              <a:gd name="connsiteY10" fmla="*/ 1326025 h 1598136"/>
              <a:gd name="connsiteX11" fmla="*/ 8591582 w 9662615"/>
              <a:gd name="connsiteY11" fmla="*/ 1341666 h 1598136"/>
              <a:gd name="connsiteX12" fmla="*/ 8537336 w 9662615"/>
              <a:gd name="connsiteY12" fmla="*/ 1341684 h 1598136"/>
              <a:gd name="connsiteX13" fmla="*/ 8472508 w 9662615"/>
              <a:gd name="connsiteY13" fmla="*/ 1363109 h 1598136"/>
              <a:gd name="connsiteX14" fmla="*/ 8258477 w 9662615"/>
              <a:gd name="connsiteY14" fmla="*/ 1370666 h 1598136"/>
              <a:gd name="connsiteX15" fmla="*/ 8197961 w 9662615"/>
              <a:gd name="connsiteY15" fmla="*/ 1392804 h 1598136"/>
              <a:gd name="connsiteX16" fmla="*/ 8171196 w 9662615"/>
              <a:gd name="connsiteY16" fmla="*/ 1397216 h 1598136"/>
              <a:gd name="connsiteX17" fmla="*/ 8127667 w 9662615"/>
              <a:gd name="connsiteY17" fmla="*/ 1418254 h 1598136"/>
              <a:gd name="connsiteX18" fmla="*/ 7974579 w 9662615"/>
              <a:gd name="connsiteY18" fmla="*/ 1383439 h 1598136"/>
              <a:gd name="connsiteX19" fmla="*/ 7768351 w 9662615"/>
              <a:gd name="connsiteY19" fmla="*/ 1395051 h 1598136"/>
              <a:gd name="connsiteX20" fmla="*/ 7635985 w 9662615"/>
              <a:gd name="connsiteY20" fmla="*/ 1386363 h 1598136"/>
              <a:gd name="connsiteX21" fmla="*/ 7466069 w 9662615"/>
              <a:gd name="connsiteY21" fmla="*/ 1377654 h 1598136"/>
              <a:gd name="connsiteX22" fmla="*/ 7355642 w 9662615"/>
              <a:gd name="connsiteY22" fmla="*/ 1407761 h 1598136"/>
              <a:gd name="connsiteX23" fmla="*/ 7151610 w 9662615"/>
              <a:gd name="connsiteY23" fmla="*/ 1397856 h 1598136"/>
              <a:gd name="connsiteX24" fmla="*/ 7082147 w 9662615"/>
              <a:gd name="connsiteY24" fmla="*/ 1406113 h 1598136"/>
              <a:gd name="connsiteX25" fmla="*/ 7014958 w 9662615"/>
              <a:gd name="connsiteY25" fmla="*/ 1396883 h 1598136"/>
              <a:gd name="connsiteX26" fmla="*/ 6907567 w 9662615"/>
              <a:gd name="connsiteY26" fmla="*/ 1419149 h 1598136"/>
              <a:gd name="connsiteX27" fmla="*/ 6748428 w 9662615"/>
              <a:gd name="connsiteY27" fmla="*/ 1420308 h 1598136"/>
              <a:gd name="connsiteX28" fmla="*/ 6654257 w 9662615"/>
              <a:gd name="connsiteY28" fmla="*/ 1424143 h 1598136"/>
              <a:gd name="connsiteX29" fmla="*/ 6620123 w 9662615"/>
              <a:gd name="connsiteY29" fmla="*/ 1430535 h 1598136"/>
              <a:gd name="connsiteX30" fmla="*/ 6571355 w 9662615"/>
              <a:gd name="connsiteY30" fmla="*/ 1436144 h 1598136"/>
              <a:gd name="connsiteX31" fmla="*/ 6486557 w 9662615"/>
              <a:gd name="connsiteY31" fmla="*/ 1449861 h 1598136"/>
              <a:gd name="connsiteX32" fmla="*/ 6370419 w 9662615"/>
              <a:gd name="connsiteY32" fmla="*/ 1461649 h 1598136"/>
              <a:gd name="connsiteX33" fmla="*/ 6278839 w 9662615"/>
              <a:gd name="connsiteY33" fmla="*/ 1449160 h 1598136"/>
              <a:gd name="connsiteX34" fmla="*/ 6272455 w 9662615"/>
              <a:gd name="connsiteY34" fmla="*/ 1453191 h 1598136"/>
              <a:gd name="connsiteX35" fmla="*/ 6212659 w 9662615"/>
              <a:gd name="connsiteY35" fmla="*/ 1454850 h 1598136"/>
              <a:gd name="connsiteX36" fmla="*/ 6069317 w 9662615"/>
              <a:gd name="connsiteY36" fmla="*/ 1445838 h 1598136"/>
              <a:gd name="connsiteX37" fmla="*/ 5878477 w 9662615"/>
              <a:gd name="connsiteY37" fmla="*/ 1439180 h 1598136"/>
              <a:gd name="connsiteX38" fmla="*/ 5838387 w 9662615"/>
              <a:gd name="connsiteY38" fmla="*/ 1444679 h 1598136"/>
              <a:gd name="connsiteX39" fmla="*/ 5771136 w 9662615"/>
              <a:gd name="connsiteY39" fmla="*/ 1453639 h 1598136"/>
              <a:gd name="connsiteX40" fmla="*/ 5724081 w 9662615"/>
              <a:gd name="connsiteY40" fmla="*/ 1470431 h 1598136"/>
              <a:gd name="connsiteX41" fmla="*/ 5666577 w 9662615"/>
              <a:gd name="connsiteY41" fmla="*/ 1473921 h 1598136"/>
              <a:gd name="connsiteX42" fmla="*/ 5649068 w 9662615"/>
              <a:gd name="connsiteY42" fmla="*/ 1461676 h 1598136"/>
              <a:gd name="connsiteX43" fmla="*/ 5588902 w 9662615"/>
              <a:gd name="connsiteY43" fmla="*/ 1469647 h 1598136"/>
              <a:gd name="connsiteX44" fmla="*/ 5498090 w 9662615"/>
              <a:gd name="connsiteY44" fmla="*/ 1483173 h 1598136"/>
              <a:gd name="connsiteX45" fmla="*/ 5444641 w 9662615"/>
              <a:gd name="connsiteY45" fmla="*/ 1487602 h 1598136"/>
              <a:gd name="connsiteX46" fmla="*/ 5299812 w 9662615"/>
              <a:gd name="connsiteY46" fmla="*/ 1503362 h 1598136"/>
              <a:gd name="connsiteX47" fmla="*/ 5213947 w 9662615"/>
              <a:gd name="connsiteY47" fmla="*/ 1516637 h 1598136"/>
              <a:gd name="connsiteX48" fmla="*/ 5090342 w 9662615"/>
              <a:gd name="connsiteY48" fmla="*/ 1546680 h 1598136"/>
              <a:gd name="connsiteX49" fmla="*/ 5129812 w 9662615"/>
              <a:gd name="connsiteY49" fmla="*/ 1521277 h 1598136"/>
              <a:gd name="connsiteX50" fmla="*/ 5059484 w 9662615"/>
              <a:gd name="connsiteY50" fmla="*/ 1546802 h 1598136"/>
              <a:gd name="connsiteX51" fmla="*/ 5050958 w 9662615"/>
              <a:gd name="connsiteY51" fmla="*/ 1545776 h 1598136"/>
              <a:gd name="connsiteX52" fmla="*/ 5038524 w 9662615"/>
              <a:gd name="connsiteY52" fmla="*/ 1545675 h 1598136"/>
              <a:gd name="connsiteX53" fmla="*/ 5026564 w 9662615"/>
              <a:gd name="connsiteY53" fmla="*/ 1545376 h 1598136"/>
              <a:gd name="connsiteX54" fmla="*/ 4969433 w 9662615"/>
              <a:gd name="connsiteY54" fmla="*/ 1540263 h 1598136"/>
              <a:gd name="connsiteX55" fmla="*/ 4921303 w 9662615"/>
              <a:gd name="connsiteY55" fmla="*/ 1575379 h 1598136"/>
              <a:gd name="connsiteX56" fmla="*/ 4863775 w 9662615"/>
              <a:gd name="connsiteY56" fmla="*/ 1562633 h 1598136"/>
              <a:gd name="connsiteX57" fmla="*/ 4847242 w 9662615"/>
              <a:gd name="connsiteY57" fmla="*/ 1565435 h 1598136"/>
              <a:gd name="connsiteX58" fmla="*/ 4856839 w 9662615"/>
              <a:gd name="connsiteY58" fmla="*/ 1598136 h 1598136"/>
              <a:gd name="connsiteX59" fmla="*/ 4791466 w 9662615"/>
              <a:gd name="connsiteY59" fmla="*/ 1561324 h 1598136"/>
              <a:gd name="connsiteX60" fmla="*/ 4784247 w 9662615"/>
              <a:gd name="connsiteY60" fmla="*/ 1562342 h 1598136"/>
              <a:gd name="connsiteX61" fmla="*/ 4748477 w 9662615"/>
              <a:gd name="connsiteY61" fmla="*/ 1556925 h 1598136"/>
              <a:gd name="connsiteX62" fmla="*/ 4730033 w 9662615"/>
              <a:gd name="connsiteY62" fmla="*/ 1555274 h 1598136"/>
              <a:gd name="connsiteX63" fmla="*/ 4724747 w 9662615"/>
              <a:gd name="connsiteY63" fmla="*/ 1552439 h 1598136"/>
              <a:gd name="connsiteX64" fmla="*/ 4697562 w 9662615"/>
              <a:gd name="connsiteY64" fmla="*/ 1551206 h 1598136"/>
              <a:gd name="connsiteX65" fmla="*/ 4662664 w 9662615"/>
              <a:gd name="connsiteY65" fmla="*/ 1573162 h 1598136"/>
              <a:gd name="connsiteX66" fmla="*/ 4603028 w 9662615"/>
              <a:gd name="connsiteY66" fmla="*/ 1568821 h 1598136"/>
              <a:gd name="connsiteX67" fmla="*/ 4541612 w 9662615"/>
              <a:gd name="connsiteY67" fmla="*/ 1545262 h 1598136"/>
              <a:gd name="connsiteX68" fmla="*/ 4422155 w 9662615"/>
              <a:gd name="connsiteY68" fmla="*/ 1542059 h 1598136"/>
              <a:gd name="connsiteX69" fmla="*/ 4221826 w 9662615"/>
              <a:gd name="connsiteY69" fmla="*/ 1508923 h 1598136"/>
              <a:gd name="connsiteX70" fmla="*/ 4096601 w 9662615"/>
              <a:gd name="connsiteY70" fmla="*/ 1521563 h 1598136"/>
              <a:gd name="connsiteX71" fmla="*/ 3970635 w 9662615"/>
              <a:gd name="connsiteY71" fmla="*/ 1544815 h 1598136"/>
              <a:gd name="connsiteX72" fmla="*/ 3833906 w 9662615"/>
              <a:gd name="connsiteY72" fmla="*/ 1516637 h 1598136"/>
              <a:gd name="connsiteX73" fmla="*/ 3696258 w 9662615"/>
              <a:gd name="connsiteY73" fmla="*/ 1537563 h 1598136"/>
              <a:gd name="connsiteX74" fmla="*/ 3594070 w 9662615"/>
              <a:gd name="connsiteY74" fmla="*/ 1509422 h 1598136"/>
              <a:gd name="connsiteX75" fmla="*/ 3565233 w 9662615"/>
              <a:gd name="connsiteY75" fmla="*/ 1515122 h 1598136"/>
              <a:gd name="connsiteX76" fmla="*/ 3560267 w 9662615"/>
              <a:gd name="connsiteY76" fmla="*/ 1516288 h 1598136"/>
              <a:gd name="connsiteX77" fmla="*/ 3540258 w 9662615"/>
              <a:gd name="connsiteY77" fmla="*/ 1516976 h 1598136"/>
              <a:gd name="connsiteX78" fmla="*/ 3534780 w 9662615"/>
              <a:gd name="connsiteY78" fmla="*/ 1522141 h 1598136"/>
              <a:gd name="connsiteX79" fmla="*/ 3504783 w 9662615"/>
              <a:gd name="connsiteY79" fmla="*/ 1526739 h 1598136"/>
              <a:gd name="connsiteX80" fmla="*/ 3430805 w 9662615"/>
              <a:gd name="connsiteY80" fmla="*/ 1542521 h 1598136"/>
              <a:gd name="connsiteX81" fmla="*/ 3292707 w 9662615"/>
              <a:gd name="connsiteY81" fmla="*/ 1520490 h 1598136"/>
              <a:gd name="connsiteX82" fmla="*/ 3187872 w 9662615"/>
              <a:gd name="connsiteY82" fmla="*/ 1519991 h 1598136"/>
              <a:gd name="connsiteX83" fmla="*/ 3148026 w 9662615"/>
              <a:gd name="connsiteY83" fmla="*/ 1524777 h 1598136"/>
              <a:gd name="connsiteX84" fmla="*/ 3092394 w 9662615"/>
              <a:gd name="connsiteY84" fmla="*/ 1528115 h 1598136"/>
              <a:gd name="connsiteX85" fmla="*/ 2994200 w 9662615"/>
              <a:gd name="connsiteY85" fmla="*/ 1537857 h 1598136"/>
              <a:gd name="connsiteX86" fmla="*/ 2862301 w 9662615"/>
              <a:gd name="connsiteY86" fmla="*/ 1544250 h 1598136"/>
              <a:gd name="connsiteX87" fmla="*/ 2766335 w 9662615"/>
              <a:gd name="connsiteY87" fmla="*/ 1527662 h 1598136"/>
              <a:gd name="connsiteX88" fmla="*/ 2757836 w 9662615"/>
              <a:gd name="connsiteY88" fmla="*/ 1531371 h 1598136"/>
              <a:gd name="connsiteX89" fmla="*/ 2691555 w 9662615"/>
              <a:gd name="connsiteY89" fmla="*/ 1530283 h 1598136"/>
              <a:gd name="connsiteX90" fmla="*/ 2491676 w 9662615"/>
              <a:gd name="connsiteY90" fmla="*/ 1500859 h 1598136"/>
              <a:gd name="connsiteX91" fmla="*/ 2378036 w 9662615"/>
              <a:gd name="connsiteY91" fmla="*/ 1520645 h 1598136"/>
              <a:gd name="connsiteX92" fmla="*/ 2284269 w 9662615"/>
              <a:gd name="connsiteY92" fmla="*/ 1503068 h 1598136"/>
              <a:gd name="connsiteX93" fmla="*/ 2207104 w 9662615"/>
              <a:gd name="connsiteY93" fmla="*/ 1508888 h 1598136"/>
              <a:gd name="connsiteX94" fmla="*/ 2149226 w 9662615"/>
              <a:gd name="connsiteY94" fmla="*/ 1523409 h 1598136"/>
              <a:gd name="connsiteX95" fmla="*/ 2084783 w 9662615"/>
              <a:gd name="connsiteY95" fmla="*/ 1524245 h 1598136"/>
              <a:gd name="connsiteX96" fmla="*/ 2070075 w 9662615"/>
              <a:gd name="connsiteY96" fmla="*/ 1511285 h 1598136"/>
              <a:gd name="connsiteX97" fmla="*/ 2001057 w 9662615"/>
              <a:gd name="connsiteY97" fmla="*/ 1516449 h 1598136"/>
              <a:gd name="connsiteX98" fmla="*/ 1896330 w 9662615"/>
              <a:gd name="connsiteY98" fmla="*/ 1525725 h 1598136"/>
              <a:gd name="connsiteX99" fmla="*/ 1835994 w 9662615"/>
              <a:gd name="connsiteY99" fmla="*/ 1527678 h 1598136"/>
              <a:gd name="connsiteX100" fmla="*/ 1671119 w 9662615"/>
              <a:gd name="connsiteY100" fmla="*/ 1536701 h 1598136"/>
              <a:gd name="connsiteX101" fmla="*/ 1601337 w 9662615"/>
              <a:gd name="connsiteY101" fmla="*/ 1548552 h 1598136"/>
              <a:gd name="connsiteX102" fmla="*/ 1407755 w 9662615"/>
              <a:gd name="connsiteY102" fmla="*/ 1571444 h 1598136"/>
              <a:gd name="connsiteX103" fmla="*/ 1271994 w 9662615"/>
              <a:gd name="connsiteY103" fmla="*/ 1579471 h 1598136"/>
              <a:gd name="connsiteX104" fmla="*/ 1249226 w 9662615"/>
              <a:gd name="connsiteY104" fmla="*/ 1583140 h 1598136"/>
              <a:gd name="connsiteX105" fmla="*/ 1217719 w 9662615"/>
              <a:gd name="connsiteY105" fmla="*/ 1580863 h 1598136"/>
              <a:gd name="connsiteX106" fmla="*/ 1091432 w 9662615"/>
              <a:gd name="connsiteY106" fmla="*/ 1571003 h 1598136"/>
              <a:gd name="connsiteX107" fmla="*/ 992039 w 9662615"/>
              <a:gd name="connsiteY107" fmla="*/ 1556662 h 1598136"/>
              <a:gd name="connsiteX108" fmla="*/ 868264 w 9662615"/>
              <a:gd name="connsiteY108" fmla="*/ 1566392 h 1598136"/>
              <a:gd name="connsiteX109" fmla="*/ 792765 w 9662615"/>
              <a:gd name="connsiteY109" fmla="*/ 1563102 h 1598136"/>
              <a:gd name="connsiteX110" fmla="*/ 669055 w 9662615"/>
              <a:gd name="connsiteY110" fmla="*/ 1543638 h 1598136"/>
              <a:gd name="connsiteX111" fmla="*/ 506152 w 9662615"/>
              <a:gd name="connsiteY111" fmla="*/ 1549124 h 1598136"/>
              <a:gd name="connsiteX112" fmla="*/ 472797 w 9662615"/>
              <a:gd name="connsiteY112" fmla="*/ 1568904 h 1598136"/>
              <a:gd name="connsiteX113" fmla="*/ 427864 w 9662615"/>
              <a:gd name="connsiteY113" fmla="*/ 1580848 h 1598136"/>
              <a:gd name="connsiteX114" fmla="*/ 408381 w 9662615"/>
              <a:gd name="connsiteY114" fmla="*/ 1552940 h 1598136"/>
              <a:gd name="connsiteX115" fmla="*/ 267163 w 9662615"/>
              <a:gd name="connsiteY115" fmla="*/ 1531913 h 1598136"/>
              <a:gd name="connsiteX116" fmla="*/ 196644 w 9662615"/>
              <a:gd name="connsiteY116" fmla="*/ 1524565 h 1598136"/>
              <a:gd name="connsiteX117" fmla="*/ 86819 w 9662615"/>
              <a:gd name="connsiteY117" fmla="*/ 1519517 h 1598136"/>
              <a:gd name="connsiteX118" fmla="*/ 53369 w 9662615"/>
              <a:gd name="connsiteY118" fmla="*/ 1516853 h 1598136"/>
              <a:gd name="connsiteX119" fmla="*/ 2359 w 9662615"/>
              <a:gd name="connsiteY119" fmla="*/ 1515247 h 1598136"/>
              <a:gd name="connsiteX120" fmla="*/ 0 w 9662615"/>
              <a:gd name="connsiteY120" fmla="*/ 1514932 h 1598136"/>
              <a:gd name="connsiteX121" fmla="*/ 0 w 9662615"/>
              <a:gd name="connsiteY121" fmla="*/ 0 h 1598136"/>
              <a:gd name="connsiteX0" fmla="*/ 0 w 9662615"/>
              <a:gd name="connsiteY0" fmla="*/ 0 h 1598136"/>
              <a:gd name="connsiteX1" fmla="*/ 9662615 w 9662615"/>
              <a:gd name="connsiteY1" fmla="*/ 0 h 1598136"/>
              <a:gd name="connsiteX2" fmla="*/ 9662615 w 9662615"/>
              <a:gd name="connsiteY2" fmla="*/ 1280346 h 1598136"/>
              <a:gd name="connsiteX3" fmla="*/ 9658420 w 9662615"/>
              <a:gd name="connsiteY3" fmla="*/ 1280106 h 1598136"/>
              <a:gd name="connsiteX4" fmla="*/ 9469546 w 9662615"/>
              <a:gd name="connsiteY4" fmla="*/ 1289837 h 1598136"/>
              <a:gd name="connsiteX5" fmla="*/ 9385895 w 9662615"/>
              <a:gd name="connsiteY5" fmla="*/ 1269203 h 1598136"/>
              <a:gd name="connsiteX6" fmla="*/ 9144767 w 9662615"/>
              <a:gd name="connsiteY6" fmla="*/ 1264120 h 1598136"/>
              <a:gd name="connsiteX7" fmla="*/ 8837252 w 9662615"/>
              <a:gd name="connsiteY7" fmla="*/ 1350515 h 1598136"/>
              <a:gd name="connsiteX8" fmla="*/ 8705466 w 9662615"/>
              <a:gd name="connsiteY8" fmla="*/ 1342419 h 1598136"/>
              <a:gd name="connsiteX9" fmla="*/ 8652221 w 9662615"/>
              <a:gd name="connsiteY9" fmla="*/ 1326906 h 1598136"/>
              <a:gd name="connsiteX10" fmla="*/ 8632312 w 9662615"/>
              <a:gd name="connsiteY10" fmla="*/ 1326025 h 1598136"/>
              <a:gd name="connsiteX11" fmla="*/ 8591582 w 9662615"/>
              <a:gd name="connsiteY11" fmla="*/ 1341666 h 1598136"/>
              <a:gd name="connsiteX12" fmla="*/ 8537336 w 9662615"/>
              <a:gd name="connsiteY12" fmla="*/ 1341684 h 1598136"/>
              <a:gd name="connsiteX13" fmla="*/ 8472508 w 9662615"/>
              <a:gd name="connsiteY13" fmla="*/ 1363109 h 1598136"/>
              <a:gd name="connsiteX14" fmla="*/ 8258477 w 9662615"/>
              <a:gd name="connsiteY14" fmla="*/ 1370666 h 1598136"/>
              <a:gd name="connsiteX15" fmla="*/ 8197961 w 9662615"/>
              <a:gd name="connsiteY15" fmla="*/ 1392804 h 1598136"/>
              <a:gd name="connsiteX16" fmla="*/ 8171196 w 9662615"/>
              <a:gd name="connsiteY16" fmla="*/ 1397216 h 1598136"/>
              <a:gd name="connsiteX17" fmla="*/ 8127667 w 9662615"/>
              <a:gd name="connsiteY17" fmla="*/ 1418254 h 1598136"/>
              <a:gd name="connsiteX18" fmla="*/ 7974579 w 9662615"/>
              <a:gd name="connsiteY18" fmla="*/ 1383439 h 1598136"/>
              <a:gd name="connsiteX19" fmla="*/ 7768351 w 9662615"/>
              <a:gd name="connsiteY19" fmla="*/ 1395051 h 1598136"/>
              <a:gd name="connsiteX20" fmla="*/ 7635985 w 9662615"/>
              <a:gd name="connsiteY20" fmla="*/ 1386363 h 1598136"/>
              <a:gd name="connsiteX21" fmla="*/ 7466069 w 9662615"/>
              <a:gd name="connsiteY21" fmla="*/ 1377654 h 1598136"/>
              <a:gd name="connsiteX22" fmla="*/ 7355642 w 9662615"/>
              <a:gd name="connsiteY22" fmla="*/ 1407761 h 1598136"/>
              <a:gd name="connsiteX23" fmla="*/ 7151610 w 9662615"/>
              <a:gd name="connsiteY23" fmla="*/ 1397856 h 1598136"/>
              <a:gd name="connsiteX24" fmla="*/ 7082147 w 9662615"/>
              <a:gd name="connsiteY24" fmla="*/ 1406113 h 1598136"/>
              <a:gd name="connsiteX25" fmla="*/ 7014958 w 9662615"/>
              <a:gd name="connsiteY25" fmla="*/ 1396883 h 1598136"/>
              <a:gd name="connsiteX26" fmla="*/ 6907567 w 9662615"/>
              <a:gd name="connsiteY26" fmla="*/ 1419149 h 1598136"/>
              <a:gd name="connsiteX27" fmla="*/ 6748428 w 9662615"/>
              <a:gd name="connsiteY27" fmla="*/ 1420308 h 1598136"/>
              <a:gd name="connsiteX28" fmla="*/ 6654257 w 9662615"/>
              <a:gd name="connsiteY28" fmla="*/ 1424143 h 1598136"/>
              <a:gd name="connsiteX29" fmla="*/ 6620123 w 9662615"/>
              <a:gd name="connsiteY29" fmla="*/ 1430535 h 1598136"/>
              <a:gd name="connsiteX30" fmla="*/ 6571355 w 9662615"/>
              <a:gd name="connsiteY30" fmla="*/ 1436144 h 1598136"/>
              <a:gd name="connsiteX31" fmla="*/ 6486557 w 9662615"/>
              <a:gd name="connsiteY31" fmla="*/ 1449861 h 1598136"/>
              <a:gd name="connsiteX32" fmla="*/ 6370419 w 9662615"/>
              <a:gd name="connsiteY32" fmla="*/ 1461649 h 1598136"/>
              <a:gd name="connsiteX33" fmla="*/ 6278839 w 9662615"/>
              <a:gd name="connsiteY33" fmla="*/ 1449160 h 1598136"/>
              <a:gd name="connsiteX34" fmla="*/ 6272455 w 9662615"/>
              <a:gd name="connsiteY34" fmla="*/ 1453191 h 1598136"/>
              <a:gd name="connsiteX35" fmla="*/ 6212659 w 9662615"/>
              <a:gd name="connsiteY35" fmla="*/ 1454850 h 1598136"/>
              <a:gd name="connsiteX36" fmla="*/ 6069317 w 9662615"/>
              <a:gd name="connsiteY36" fmla="*/ 1445838 h 1598136"/>
              <a:gd name="connsiteX37" fmla="*/ 5878477 w 9662615"/>
              <a:gd name="connsiteY37" fmla="*/ 1439180 h 1598136"/>
              <a:gd name="connsiteX38" fmla="*/ 5838387 w 9662615"/>
              <a:gd name="connsiteY38" fmla="*/ 1444679 h 1598136"/>
              <a:gd name="connsiteX39" fmla="*/ 5771136 w 9662615"/>
              <a:gd name="connsiteY39" fmla="*/ 1453639 h 1598136"/>
              <a:gd name="connsiteX40" fmla="*/ 5724081 w 9662615"/>
              <a:gd name="connsiteY40" fmla="*/ 1470431 h 1598136"/>
              <a:gd name="connsiteX41" fmla="*/ 5666577 w 9662615"/>
              <a:gd name="connsiteY41" fmla="*/ 1473921 h 1598136"/>
              <a:gd name="connsiteX42" fmla="*/ 5649068 w 9662615"/>
              <a:gd name="connsiteY42" fmla="*/ 1461676 h 1598136"/>
              <a:gd name="connsiteX43" fmla="*/ 5588902 w 9662615"/>
              <a:gd name="connsiteY43" fmla="*/ 1469647 h 1598136"/>
              <a:gd name="connsiteX44" fmla="*/ 5498090 w 9662615"/>
              <a:gd name="connsiteY44" fmla="*/ 1483173 h 1598136"/>
              <a:gd name="connsiteX45" fmla="*/ 5444641 w 9662615"/>
              <a:gd name="connsiteY45" fmla="*/ 1487602 h 1598136"/>
              <a:gd name="connsiteX46" fmla="*/ 5299812 w 9662615"/>
              <a:gd name="connsiteY46" fmla="*/ 1503362 h 1598136"/>
              <a:gd name="connsiteX47" fmla="*/ 5213947 w 9662615"/>
              <a:gd name="connsiteY47" fmla="*/ 1516637 h 1598136"/>
              <a:gd name="connsiteX48" fmla="*/ 5090342 w 9662615"/>
              <a:gd name="connsiteY48" fmla="*/ 1546680 h 1598136"/>
              <a:gd name="connsiteX49" fmla="*/ 5129812 w 9662615"/>
              <a:gd name="connsiteY49" fmla="*/ 1521277 h 1598136"/>
              <a:gd name="connsiteX50" fmla="*/ 5059484 w 9662615"/>
              <a:gd name="connsiteY50" fmla="*/ 1546802 h 1598136"/>
              <a:gd name="connsiteX51" fmla="*/ 5038524 w 9662615"/>
              <a:gd name="connsiteY51" fmla="*/ 1545675 h 1598136"/>
              <a:gd name="connsiteX52" fmla="*/ 5026564 w 9662615"/>
              <a:gd name="connsiteY52" fmla="*/ 1545376 h 1598136"/>
              <a:gd name="connsiteX53" fmla="*/ 4969433 w 9662615"/>
              <a:gd name="connsiteY53" fmla="*/ 1540263 h 1598136"/>
              <a:gd name="connsiteX54" fmla="*/ 4921303 w 9662615"/>
              <a:gd name="connsiteY54" fmla="*/ 1575379 h 1598136"/>
              <a:gd name="connsiteX55" fmla="*/ 4863775 w 9662615"/>
              <a:gd name="connsiteY55" fmla="*/ 1562633 h 1598136"/>
              <a:gd name="connsiteX56" fmla="*/ 4847242 w 9662615"/>
              <a:gd name="connsiteY56" fmla="*/ 1565435 h 1598136"/>
              <a:gd name="connsiteX57" fmla="*/ 4856839 w 9662615"/>
              <a:gd name="connsiteY57" fmla="*/ 1598136 h 1598136"/>
              <a:gd name="connsiteX58" fmla="*/ 4791466 w 9662615"/>
              <a:gd name="connsiteY58" fmla="*/ 1561324 h 1598136"/>
              <a:gd name="connsiteX59" fmla="*/ 4784247 w 9662615"/>
              <a:gd name="connsiteY59" fmla="*/ 1562342 h 1598136"/>
              <a:gd name="connsiteX60" fmla="*/ 4748477 w 9662615"/>
              <a:gd name="connsiteY60" fmla="*/ 1556925 h 1598136"/>
              <a:gd name="connsiteX61" fmla="*/ 4730033 w 9662615"/>
              <a:gd name="connsiteY61" fmla="*/ 1555274 h 1598136"/>
              <a:gd name="connsiteX62" fmla="*/ 4724747 w 9662615"/>
              <a:gd name="connsiteY62" fmla="*/ 1552439 h 1598136"/>
              <a:gd name="connsiteX63" fmla="*/ 4697562 w 9662615"/>
              <a:gd name="connsiteY63" fmla="*/ 1551206 h 1598136"/>
              <a:gd name="connsiteX64" fmla="*/ 4662664 w 9662615"/>
              <a:gd name="connsiteY64" fmla="*/ 1573162 h 1598136"/>
              <a:gd name="connsiteX65" fmla="*/ 4603028 w 9662615"/>
              <a:gd name="connsiteY65" fmla="*/ 1568821 h 1598136"/>
              <a:gd name="connsiteX66" fmla="*/ 4541612 w 9662615"/>
              <a:gd name="connsiteY66" fmla="*/ 1545262 h 1598136"/>
              <a:gd name="connsiteX67" fmla="*/ 4422155 w 9662615"/>
              <a:gd name="connsiteY67" fmla="*/ 1542059 h 1598136"/>
              <a:gd name="connsiteX68" fmla="*/ 4221826 w 9662615"/>
              <a:gd name="connsiteY68" fmla="*/ 1508923 h 1598136"/>
              <a:gd name="connsiteX69" fmla="*/ 4096601 w 9662615"/>
              <a:gd name="connsiteY69" fmla="*/ 1521563 h 1598136"/>
              <a:gd name="connsiteX70" fmla="*/ 3970635 w 9662615"/>
              <a:gd name="connsiteY70" fmla="*/ 1544815 h 1598136"/>
              <a:gd name="connsiteX71" fmla="*/ 3833906 w 9662615"/>
              <a:gd name="connsiteY71" fmla="*/ 1516637 h 1598136"/>
              <a:gd name="connsiteX72" fmla="*/ 3696258 w 9662615"/>
              <a:gd name="connsiteY72" fmla="*/ 1537563 h 1598136"/>
              <a:gd name="connsiteX73" fmla="*/ 3594070 w 9662615"/>
              <a:gd name="connsiteY73" fmla="*/ 1509422 h 1598136"/>
              <a:gd name="connsiteX74" fmla="*/ 3565233 w 9662615"/>
              <a:gd name="connsiteY74" fmla="*/ 1515122 h 1598136"/>
              <a:gd name="connsiteX75" fmla="*/ 3560267 w 9662615"/>
              <a:gd name="connsiteY75" fmla="*/ 1516288 h 1598136"/>
              <a:gd name="connsiteX76" fmla="*/ 3540258 w 9662615"/>
              <a:gd name="connsiteY76" fmla="*/ 1516976 h 1598136"/>
              <a:gd name="connsiteX77" fmla="*/ 3534780 w 9662615"/>
              <a:gd name="connsiteY77" fmla="*/ 1522141 h 1598136"/>
              <a:gd name="connsiteX78" fmla="*/ 3504783 w 9662615"/>
              <a:gd name="connsiteY78" fmla="*/ 1526739 h 1598136"/>
              <a:gd name="connsiteX79" fmla="*/ 3430805 w 9662615"/>
              <a:gd name="connsiteY79" fmla="*/ 1542521 h 1598136"/>
              <a:gd name="connsiteX80" fmla="*/ 3292707 w 9662615"/>
              <a:gd name="connsiteY80" fmla="*/ 1520490 h 1598136"/>
              <a:gd name="connsiteX81" fmla="*/ 3187872 w 9662615"/>
              <a:gd name="connsiteY81" fmla="*/ 1519991 h 1598136"/>
              <a:gd name="connsiteX82" fmla="*/ 3148026 w 9662615"/>
              <a:gd name="connsiteY82" fmla="*/ 1524777 h 1598136"/>
              <a:gd name="connsiteX83" fmla="*/ 3092394 w 9662615"/>
              <a:gd name="connsiteY83" fmla="*/ 1528115 h 1598136"/>
              <a:gd name="connsiteX84" fmla="*/ 2994200 w 9662615"/>
              <a:gd name="connsiteY84" fmla="*/ 1537857 h 1598136"/>
              <a:gd name="connsiteX85" fmla="*/ 2862301 w 9662615"/>
              <a:gd name="connsiteY85" fmla="*/ 1544250 h 1598136"/>
              <a:gd name="connsiteX86" fmla="*/ 2766335 w 9662615"/>
              <a:gd name="connsiteY86" fmla="*/ 1527662 h 1598136"/>
              <a:gd name="connsiteX87" fmla="*/ 2757836 w 9662615"/>
              <a:gd name="connsiteY87" fmla="*/ 1531371 h 1598136"/>
              <a:gd name="connsiteX88" fmla="*/ 2691555 w 9662615"/>
              <a:gd name="connsiteY88" fmla="*/ 1530283 h 1598136"/>
              <a:gd name="connsiteX89" fmla="*/ 2491676 w 9662615"/>
              <a:gd name="connsiteY89" fmla="*/ 1500859 h 1598136"/>
              <a:gd name="connsiteX90" fmla="*/ 2378036 w 9662615"/>
              <a:gd name="connsiteY90" fmla="*/ 1520645 h 1598136"/>
              <a:gd name="connsiteX91" fmla="*/ 2284269 w 9662615"/>
              <a:gd name="connsiteY91" fmla="*/ 1503068 h 1598136"/>
              <a:gd name="connsiteX92" fmla="*/ 2207104 w 9662615"/>
              <a:gd name="connsiteY92" fmla="*/ 1508888 h 1598136"/>
              <a:gd name="connsiteX93" fmla="*/ 2149226 w 9662615"/>
              <a:gd name="connsiteY93" fmla="*/ 1523409 h 1598136"/>
              <a:gd name="connsiteX94" fmla="*/ 2084783 w 9662615"/>
              <a:gd name="connsiteY94" fmla="*/ 1524245 h 1598136"/>
              <a:gd name="connsiteX95" fmla="*/ 2070075 w 9662615"/>
              <a:gd name="connsiteY95" fmla="*/ 1511285 h 1598136"/>
              <a:gd name="connsiteX96" fmla="*/ 2001057 w 9662615"/>
              <a:gd name="connsiteY96" fmla="*/ 1516449 h 1598136"/>
              <a:gd name="connsiteX97" fmla="*/ 1896330 w 9662615"/>
              <a:gd name="connsiteY97" fmla="*/ 1525725 h 1598136"/>
              <a:gd name="connsiteX98" fmla="*/ 1835994 w 9662615"/>
              <a:gd name="connsiteY98" fmla="*/ 1527678 h 1598136"/>
              <a:gd name="connsiteX99" fmla="*/ 1671119 w 9662615"/>
              <a:gd name="connsiteY99" fmla="*/ 1536701 h 1598136"/>
              <a:gd name="connsiteX100" fmla="*/ 1601337 w 9662615"/>
              <a:gd name="connsiteY100" fmla="*/ 1548552 h 1598136"/>
              <a:gd name="connsiteX101" fmla="*/ 1407755 w 9662615"/>
              <a:gd name="connsiteY101" fmla="*/ 1571444 h 1598136"/>
              <a:gd name="connsiteX102" fmla="*/ 1271994 w 9662615"/>
              <a:gd name="connsiteY102" fmla="*/ 1579471 h 1598136"/>
              <a:gd name="connsiteX103" fmla="*/ 1249226 w 9662615"/>
              <a:gd name="connsiteY103" fmla="*/ 1583140 h 1598136"/>
              <a:gd name="connsiteX104" fmla="*/ 1217719 w 9662615"/>
              <a:gd name="connsiteY104" fmla="*/ 1580863 h 1598136"/>
              <a:gd name="connsiteX105" fmla="*/ 1091432 w 9662615"/>
              <a:gd name="connsiteY105" fmla="*/ 1571003 h 1598136"/>
              <a:gd name="connsiteX106" fmla="*/ 992039 w 9662615"/>
              <a:gd name="connsiteY106" fmla="*/ 1556662 h 1598136"/>
              <a:gd name="connsiteX107" fmla="*/ 868264 w 9662615"/>
              <a:gd name="connsiteY107" fmla="*/ 1566392 h 1598136"/>
              <a:gd name="connsiteX108" fmla="*/ 792765 w 9662615"/>
              <a:gd name="connsiteY108" fmla="*/ 1563102 h 1598136"/>
              <a:gd name="connsiteX109" fmla="*/ 669055 w 9662615"/>
              <a:gd name="connsiteY109" fmla="*/ 1543638 h 1598136"/>
              <a:gd name="connsiteX110" fmla="*/ 506152 w 9662615"/>
              <a:gd name="connsiteY110" fmla="*/ 1549124 h 1598136"/>
              <a:gd name="connsiteX111" fmla="*/ 472797 w 9662615"/>
              <a:gd name="connsiteY111" fmla="*/ 1568904 h 1598136"/>
              <a:gd name="connsiteX112" fmla="*/ 427864 w 9662615"/>
              <a:gd name="connsiteY112" fmla="*/ 1580848 h 1598136"/>
              <a:gd name="connsiteX113" fmla="*/ 408381 w 9662615"/>
              <a:gd name="connsiteY113" fmla="*/ 1552940 h 1598136"/>
              <a:gd name="connsiteX114" fmla="*/ 267163 w 9662615"/>
              <a:gd name="connsiteY114" fmla="*/ 1531913 h 1598136"/>
              <a:gd name="connsiteX115" fmla="*/ 196644 w 9662615"/>
              <a:gd name="connsiteY115" fmla="*/ 1524565 h 1598136"/>
              <a:gd name="connsiteX116" fmla="*/ 86819 w 9662615"/>
              <a:gd name="connsiteY116" fmla="*/ 1519517 h 1598136"/>
              <a:gd name="connsiteX117" fmla="*/ 53369 w 9662615"/>
              <a:gd name="connsiteY117" fmla="*/ 1516853 h 1598136"/>
              <a:gd name="connsiteX118" fmla="*/ 2359 w 9662615"/>
              <a:gd name="connsiteY118" fmla="*/ 1515247 h 1598136"/>
              <a:gd name="connsiteX119" fmla="*/ 0 w 9662615"/>
              <a:gd name="connsiteY119" fmla="*/ 1514932 h 1598136"/>
              <a:gd name="connsiteX120" fmla="*/ 0 w 9662615"/>
              <a:gd name="connsiteY120" fmla="*/ 0 h 1598136"/>
              <a:gd name="connsiteX0" fmla="*/ 0 w 9662615"/>
              <a:gd name="connsiteY0" fmla="*/ 0 h 1598136"/>
              <a:gd name="connsiteX1" fmla="*/ 9662615 w 9662615"/>
              <a:gd name="connsiteY1" fmla="*/ 0 h 1598136"/>
              <a:gd name="connsiteX2" fmla="*/ 9662615 w 9662615"/>
              <a:gd name="connsiteY2" fmla="*/ 1280346 h 1598136"/>
              <a:gd name="connsiteX3" fmla="*/ 9658420 w 9662615"/>
              <a:gd name="connsiteY3" fmla="*/ 1280106 h 1598136"/>
              <a:gd name="connsiteX4" fmla="*/ 9469546 w 9662615"/>
              <a:gd name="connsiteY4" fmla="*/ 1289837 h 1598136"/>
              <a:gd name="connsiteX5" fmla="*/ 9385895 w 9662615"/>
              <a:gd name="connsiteY5" fmla="*/ 1269203 h 1598136"/>
              <a:gd name="connsiteX6" fmla="*/ 9144767 w 9662615"/>
              <a:gd name="connsiteY6" fmla="*/ 1264120 h 1598136"/>
              <a:gd name="connsiteX7" fmla="*/ 8837252 w 9662615"/>
              <a:gd name="connsiteY7" fmla="*/ 1350515 h 1598136"/>
              <a:gd name="connsiteX8" fmla="*/ 8705466 w 9662615"/>
              <a:gd name="connsiteY8" fmla="*/ 1342419 h 1598136"/>
              <a:gd name="connsiteX9" fmla="*/ 8652221 w 9662615"/>
              <a:gd name="connsiteY9" fmla="*/ 1326906 h 1598136"/>
              <a:gd name="connsiteX10" fmla="*/ 8632312 w 9662615"/>
              <a:gd name="connsiteY10" fmla="*/ 1326025 h 1598136"/>
              <a:gd name="connsiteX11" fmla="*/ 8591582 w 9662615"/>
              <a:gd name="connsiteY11" fmla="*/ 1341666 h 1598136"/>
              <a:gd name="connsiteX12" fmla="*/ 8537336 w 9662615"/>
              <a:gd name="connsiteY12" fmla="*/ 1341684 h 1598136"/>
              <a:gd name="connsiteX13" fmla="*/ 8472508 w 9662615"/>
              <a:gd name="connsiteY13" fmla="*/ 1363109 h 1598136"/>
              <a:gd name="connsiteX14" fmla="*/ 8258477 w 9662615"/>
              <a:gd name="connsiteY14" fmla="*/ 1370666 h 1598136"/>
              <a:gd name="connsiteX15" fmla="*/ 8197961 w 9662615"/>
              <a:gd name="connsiteY15" fmla="*/ 1392804 h 1598136"/>
              <a:gd name="connsiteX16" fmla="*/ 8171196 w 9662615"/>
              <a:gd name="connsiteY16" fmla="*/ 1397216 h 1598136"/>
              <a:gd name="connsiteX17" fmla="*/ 8127667 w 9662615"/>
              <a:gd name="connsiteY17" fmla="*/ 1418254 h 1598136"/>
              <a:gd name="connsiteX18" fmla="*/ 7974579 w 9662615"/>
              <a:gd name="connsiteY18" fmla="*/ 1383439 h 1598136"/>
              <a:gd name="connsiteX19" fmla="*/ 7768351 w 9662615"/>
              <a:gd name="connsiteY19" fmla="*/ 1395051 h 1598136"/>
              <a:gd name="connsiteX20" fmla="*/ 7635985 w 9662615"/>
              <a:gd name="connsiteY20" fmla="*/ 1386363 h 1598136"/>
              <a:gd name="connsiteX21" fmla="*/ 7466069 w 9662615"/>
              <a:gd name="connsiteY21" fmla="*/ 1377654 h 1598136"/>
              <a:gd name="connsiteX22" fmla="*/ 7355642 w 9662615"/>
              <a:gd name="connsiteY22" fmla="*/ 1407761 h 1598136"/>
              <a:gd name="connsiteX23" fmla="*/ 7151610 w 9662615"/>
              <a:gd name="connsiteY23" fmla="*/ 1397856 h 1598136"/>
              <a:gd name="connsiteX24" fmla="*/ 7082147 w 9662615"/>
              <a:gd name="connsiteY24" fmla="*/ 1406113 h 1598136"/>
              <a:gd name="connsiteX25" fmla="*/ 7014958 w 9662615"/>
              <a:gd name="connsiteY25" fmla="*/ 1396883 h 1598136"/>
              <a:gd name="connsiteX26" fmla="*/ 6907567 w 9662615"/>
              <a:gd name="connsiteY26" fmla="*/ 1419149 h 1598136"/>
              <a:gd name="connsiteX27" fmla="*/ 6748428 w 9662615"/>
              <a:gd name="connsiteY27" fmla="*/ 1420308 h 1598136"/>
              <a:gd name="connsiteX28" fmla="*/ 6654257 w 9662615"/>
              <a:gd name="connsiteY28" fmla="*/ 1424143 h 1598136"/>
              <a:gd name="connsiteX29" fmla="*/ 6620123 w 9662615"/>
              <a:gd name="connsiteY29" fmla="*/ 1430535 h 1598136"/>
              <a:gd name="connsiteX30" fmla="*/ 6571355 w 9662615"/>
              <a:gd name="connsiteY30" fmla="*/ 1436144 h 1598136"/>
              <a:gd name="connsiteX31" fmla="*/ 6486557 w 9662615"/>
              <a:gd name="connsiteY31" fmla="*/ 1449861 h 1598136"/>
              <a:gd name="connsiteX32" fmla="*/ 6370419 w 9662615"/>
              <a:gd name="connsiteY32" fmla="*/ 1461649 h 1598136"/>
              <a:gd name="connsiteX33" fmla="*/ 6278839 w 9662615"/>
              <a:gd name="connsiteY33" fmla="*/ 1449160 h 1598136"/>
              <a:gd name="connsiteX34" fmla="*/ 6272455 w 9662615"/>
              <a:gd name="connsiteY34" fmla="*/ 1453191 h 1598136"/>
              <a:gd name="connsiteX35" fmla="*/ 6212659 w 9662615"/>
              <a:gd name="connsiteY35" fmla="*/ 1454850 h 1598136"/>
              <a:gd name="connsiteX36" fmla="*/ 6069317 w 9662615"/>
              <a:gd name="connsiteY36" fmla="*/ 1445838 h 1598136"/>
              <a:gd name="connsiteX37" fmla="*/ 5878477 w 9662615"/>
              <a:gd name="connsiteY37" fmla="*/ 1439180 h 1598136"/>
              <a:gd name="connsiteX38" fmla="*/ 5838387 w 9662615"/>
              <a:gd name="connsiteY38" fmla="*/ 1444679 h 1598136"/>
              <a:gd name="connsiteX39" fmla="*/ 5771136 w 9662615"/>
              <a:gd name="connsiteY39" fmla="*/ 1453639 h 1598136"/>
              <a:gd name="connsiteX40" fmla="*/ 5724081 w 9662615"/>
              <a:gd name="connsiteY40" fmla="*/ 1470431 h 1598136"/>
              <a:gd name="connsiteX41" fmla="*/ 5666577 w 9662615"/>
              <a:gd name="connsiteY41" fmla="*/ 1473921 h 1598136"/>
              <a:gd name="connsiteX42" fmla="*/ 5649068 w 9662615"/>
              <a:gd name="connsiteY42" fmla="*/ 1461676 h 1598136"/>
              <a:gd name="connsiteX43" fmla="*/ 5588902 w 9662615"/>
              <a:gd name="connsiteY43" fmla="*/ 1469647 h 1598136"/>
              <a:gd name="connsiteX44" fmla="*/ 5498090 w 9662615"/>
              <a:gd name="connsiteY44" fmla="*/ 1483173 h 1598136"/>
              <a:gd name="connsiteX45" fmla="*/ 5444641 w 9662615"/>
              <a:gd name="connsiteY45" fmla="*/ 1487602 h 1598136"/>
              <a:gd name="connsiteX46" fmla="*/ 5299812 w 9662615"/>
              <a:gd name="connsiteY46" fmla="*/ 1503362 h 1598136"/>
              <a:gd name="connsiteX47" fmla="*/ 5213947 w 9662615"/>
              <a:gd name="connsiteY47" fmla="*/ 1516637 h 1598136"/>
              <a:gd name="connsiteX48" fmla="*/ 5090342 w 9662615"/>
              <a:gd name="connsiteY48" fmla="*/ 1546680 h 1598136"/>
              <a:gd name="connsiteX49" fmla="*/ 5129812 w 9662615"/>
              <a:gd name="connsiteY49" fmla="*/ 1521277 h 1598136"/>
              <a:gd name="connsiteX50" fmla="*/ 5059484 w 9662615"/>
              <a:gd name="connsiteY50" fmla="*/ 1546802 h 1598136"/>
              <a:gd name="connsiteX51" fmla="*/ 5038524 w 9662615"/>
              <a:gd name="connsiteY51" fmla="*/ 1545675 h 1598136"/>
              <a:gd name="connsiteX52" fmla="*/ 5026564 w 9662615"/>
              <a:gd name="connsiteY52" fmla="*/ 1545376 h 1598136"/>
              <a:gd name="connsiteX53" fmla="*/ 4969433 w 9662615"/>
              <a:gd name="connsiteY53" fmla="*/ 1550865 h 1598136"/>
              <a:gd name="connsiteX54" fmla="*/ 4921303 w 9662615"/>
              <a:gd name="connsiteY54" fmla="*/ 1575379 h 1598136"/>
              <a:gd name="connsiteX55" fmla="*/ 4863775 w 9662615"/>
              <a:gd name="connsiteY55" fmla="*/ 1562633 h 1598136"/>
              <a:gd name="connsiteX56" fmla="*/ 4847242 w 9662615"/>
              <a:gd name="connsiteY56" fmla="*/ 1565435 h 1598136"/>
              <a:gd name="connsiteX57" fmla="*/ 4856839 w 9662615"/>
              <a:gd name="connsiteY57" fmla="*/ 1598136 h 1598136"/>
              <a:gd name="connsiteX58" fmla="*/ 4791466 w 9662615"/>
              <a:gd name="connsiteY58" fmla="*/ 1561324 h 1598136"/>
              <a:gd name="connsiteX59" fmla="*/ 4784247 w 9662615"/>
              <a:gd name="connsiteY59" fmla="*/ 1562342 h 1598136"/>
              <a:gd name="connsiteX60" fmla="*/ 4748477 w 9662615"/>
              <a:gd name="connsiteY60" fmla="*/ 1556925 h 1598136"/>
              <a:gd name="connsiteX61" fmla="*/ 4730033 w 9662615"/>
              <a:gd name="connsiteY61" fmla="*/ 1555274 h 1598136"/>
              <a:gd name="connsiteX62" fmla="*/ 4724747 w 9662615"/>
              <a:gd name="connsiteY62" fmla="*/ 1552439 h 1598136"/>
              <a:gd name="connsiteX63" fmla="*/ 4697562 w 9662615"/>
              <a:gd name="connsiteY63" fmla="*/ 1551206 h 1598136"/>
              <a:gd name="connsiteX64" fmla="*/ 4662664 w 9662615"/>
              <a:gd name="connsiteY64" fmla="*/ 1573162 h 1598136"/>
              <a:gd name="connsiteX65" fmla="*/ 4603028 w 9662615"/>
              <a:gd name="connsiteY65" fmla="*/ 1568821 h 1598136"/>
              <a:gd name="connsiteX66" fmla="*/ 4541612 w 9662615"/>
              <a:gd name="connsiteY66" fmla="*/ 1545262 h 1598136"/>
              <a:gd name="connsiteX67" fmla="*/ 4422155 w 9662615"/>
              <a:gd name="connsiteY67" fmla="*/ 1542059 h 1598136"/>
              <a:gd name="connsiteX68" fmla="*/ 4221826 w 9662615"/>
              <a:gd name="connsiteY68" fmla="*/ 1508923 h 1598136"/>
              <a:gd name="connsiteX69" fmla="*/ 4096601 w 9662615"/>
              <a:gd name="connsiteY69" fmla="*/ 1521563 h 1598136"/>
              <a:gd name="connsiteX70" fmla="*/ 3970635 w 9662615"/>
              <a:gd name="connsiteY70" fmla="*/ 1544815 h 1598136"/>
              <a:gd name="connsiteX71" fmla="*/ 3833906 w 9662615"/>
              <a:gd name="connsiteY71" fmla="*/ 1516637 h 1598136"/>
              <a:gd name="connsiteX72" fmla="*/ 3696258 w 9662615"/>
              <a:gd name="connsiteY72" fmla="*/ 1537563 h 1598136"/>
              <a:gd name="connsiteX73" fmla="*/ 3594070 w 9662615"/>
              <a:gd name="connsiteY73" fmla="*/ 1509422 h 1598136"/>
              <a:gd name="connsiteX74" fmla="*/ 3565233 w 9662615"/>
              <a:gd name="connsiteY74" fmla="*/ 1515122 h 1598136"/>
              <a:gd name="connsiteX75" fmla="*/ 3560267 w 9662615"/>
              <a:gd name="connsiteY75" fmla="*/ 1516288 h 1598136"/>
              <a:gd name="connsiteX76" fmla="*/ 3540258 w 9662615"/>
              <a:gd name="connsiteY76" fmla="*/ 1516976 h 1598136"/>
              <a:gd name="connsiteX77" fmla="*/ 3534780 w 9662615"/>
              <a:gd name="connsiteY77" fmla="*/ 1522141 h 1598136"/>
              <a:gd name="connsiteX78" fmla="*/ 3504783 w 9662615"/>
              <a:gd name="connsiteY78" fmla="*/ 1526739 h 1598136"/>
              <a:gd name="connsiteX79" fmla="*/ 3430805 w 9662615"/>
              <a:gd name="connsiteY79" fmla="*/ 1542521 h 1598136"/>
              <a:gd name="connsiteX80" fmla="*/ 3292707 w 9662615"/>
              <a:gd name="connsiteY80" fmla="*/ 1520490 h 1598136"/>
              <a:gd name="connsiteX81" fmla="*/ 3187872 w 9662615"/>
              <a:gd name="connsiteY81" fmla="*/ 1519991 h 1598136"/>
              <a:gd name="connsiteX82" fmla="*/ 3148026 w 9662615"/>
              <a:gd name="connsiteY82" fmla="*/ 1524777 h 1598136"/>
              <a:gd name="connsiteX83" fmla="*/ 3092394 w 9662615"/>
              <a:gd name="connsiteY83" fmla="*/ 1528115 h 1598136"/>
              <a:gd name="connsiteX84" fmla="*/ 2994200 w 9662615"/>
              <a:gd name="connsiteY84" fmla="*/ 1537857 h 1598136"/>
              <a:gd name="connsiteX85" fmla="*/ 2862301 w 9662615"/>
              <a:gd name="connsiteY85" fmla="*/ 1544250 h 1598136"/>
              <a:gd name="connsiteX86" fmla="*/ 2766335 w 9662615"/>
              <a:gd name="connsiteY86" fmla="*/ 1527662 h 1598136"/>
              <a:gd name="connsiteX87" fmla="*/ 2757836 w 9662615"/>
              <a:gd name="connsiteY87" fmla="*/ 1531371 h 1598136"/>
              <a:gd name="connsiteX88" fmla="*/ 2691555 w 9662615"/>
              <a:gd name="connsiteY88" fmla="*/ 1530283 h 1598136"/>
              <a:gd name="connsiteX89" fmla="*/ 2491676 w 9662615"/>
              <a:gd name="connsiteY89" fmla="*/ 1500859 h 1598136"/>
              <a:gd name="connsiteX90" fmla="*/ 2378036 w 9662615"/>
              <a:gd name="connsiteY90" fmla="*/ 1520645 h 1598136"/>
              <a:gd name="connsiteX91" fmla="*/ 2284269 w 9662615"/>
              <a:gd name="connsiteY91" fmla="*/ 1503068 h 1598136"/>
              <a:gd name="connsiteX92" fmla="*/ 2207104 w 9662615"/>
              <a:gd name="connsiteY92" fmla="*/ 1508888 h 1598136"/>
              <a:gd name="connsiteX93" fmla="*/ 2149226 w 9662615"/>
              <a:gd name="connsiteY93" fmla="*/ 1523409 h 1598136"/>
              <a:gd name="connsiteX94" fmla="*/ 2084783 w 9662615"/>
              <a:gd name="connsiteY94" fmla="*/ 1524245 h 1598136"/>
              <a:gd name="connsiteX95" fmla="*/ 2070075 w 9662615"/>
              <a:gd name="connsiteY95" fmla="*/ 1511285 h 1598136"/>
              <a:gd name="connsiteX96" fmla="*/ 2001057 w 9662615"/>
              <a:gd name="connsiteY96" fmla="*/ 1516449 h 1598136"/>
              <a:gd name="connsiteX97" fmla="*/ 1896330 w 9662615"/>
              <a:gd name="connsiteY97" fmla="*/ 1525725 h 1598136"/>
              <a:gd name="connsiteX98" fmla="*/ 1835994 w 9662615"/>
              <a:gd name="connsiteY98" fmla="*/ 1527678 h 1598136"/>
              <a:gd name="connsiteX99" fmla="*/ 1671119 w 9662615"/>
              <a:gd name="connsiteY99" fmla="*/ 1536701 h 1598136"/>
              <a:gd name="connsiteX100" fmla="*/ 1601337 w 9662615"/>
              <a:gd name="connsiteY100" fmla="*/ 1548552 h 1598136"/>
              <a:gd name="connsiteX101" fmla="*/ 1407755 w 9662615"/>
              <a:gd name="connsiteY101" fmla="*/ 1571444 h 1598136"/>
              <a:gd name="connsiteX102" fmla="*/ 1271994 w 9662615"/>
              <a:gd name="connsiteY102" fmla="*/ 1579471 h 1598136"/>
              <a:gd name="connsiteX103" fmla="*/ 1249226 w 9662615"/>
              <a:gd name="connsiteY103" fmla="*/ 1583140 h 1598136"/>
              <a:gd name="connsiteX104" fmla="*/ 1217719 w 9662615"/>
              <a:gd name="connsiteY104" fmla="*/ 1580863 h 1598136"/>
              <a:gd name="connsiteX105" fmla="*/ 1091432 w 9662615"/>
              <a:gd name="connsiteY105" fmla="*/ 1571003 h 1598136"/>
              <a:gd name="connsiteX106" fmla="*/ 992039 w 9662615"/>
              <a:gd name="connsiteY106" fmla="*/ 1556662 h 1598136"/>
              <a:gd name="connsiteX107" fmla="*/ 868264 w 9662615"/>
              <a:gd name="connsiteY107" fmla="*/ 1566392 h 1598136"/>
              <a:gd name="connsiteX108" fmla="*/ 792765 w 9662615"/>
              <a:gd name="connsiteY108" fmla="*/ 1563102 h 1598136"/>
              <a:gd name="connsiteX109" fmla="*/ 669055 w 9662615"/>
              <a:gd name="connsiteY109" fmla="*/ 1543638 h 1598136"/>
              <a:gd name="connsiteX110" fmla="*/ 506152 w 9662615"/>
              <a:gd name="connsiteY110" fmla="*/ 1549124 h 1598136"/>
              <a:gd name="connsiteX111" fmla="*/ 472797 w 9662615"/>
              <a:gd name="connsiteY111" fmla="*/ 1568904 h 1598136"/>
              <a:gd name="connsiteX112" fmla="*/ 427864 w 9662615"/>
              <a:gd name="connsiteY112" fmla="*/ 1580848 h 1598136"/>
              <a:gd name="connsiteX113" fmla="*/ 408381 w 9662615"/>
              <a:gd name="connsiteY113" fmla="*/ 1552940 h 1598136"/>
              <a:gd name="connsiteX114" fmla="*/ 267163 w 9662615"/>
              <a:gd name="connsiteY114" fmla="*/ 1531913 h 1598136"/>
              <a:gd name="connsiteX115" fmla="*/ 196644 w 9662615"/>
              <a:gd name="connsiteY115" fmla="*/ 1524565 h 1598136"/>
              <a:gd name="connsiteX116" fmla="*/ 86819 w 9662615"/>
              <a:gd name="connsiteY116" fmla="*/ 1519517 h 1598136"/>
              <a:gd name="connsiteX117" fmla="*/ 53369 w 9662615"/>
              <a:gd name="connsiteY117" fmla="*/ 1516853 h 1598136"/>
              <a:gd name="connsiteX118" fmla="*/ 2359 w 9662615"/>
              <a:gd name="connsiteY118" fmla="*/ 1515247 h 1598136"/>
              <a:gd name="connsiteX119" fmla="*/ 0 w 9662615"/>
              <a:gd name="connsiteY119" fmla="*/ 1514932 h 1598136"/>
              <a:gd name="connsiteX120" fmla="*/ 0 w 9662615"/>
              <a:gd name="connsiteY120" fmla="*/ 0 h 1598136"/>
              <a:gd name="connsiteX0" fmla="*/ 0 w 9662615"/>
              <a:gd name="connsiteY0" fmla="*/ 0 h 1592835"/>
              <a:gd name="connsiteX1" fmla="*/ 9662615 w 9662615"/>
              <a:gd name="connsiteY1" fmla="*/ 0 h 1592835"/>
              <a:gd name="connsiteX2" fmla="*/ 9662615 w 9662615"/>
              <a:gd name="connsiteY2" fmla="*/ 1280346 h 1592835"/>
              <a:gd name="connsiteX3" fmla="*/ 9658420 w 9662615"/>
              <a:gd name="connsiteY3" fmla="*/ 1280106 h 1592835"/>
              <a:gd name="connsiteX4" fmla="*/ 9469546 w 9662615"/>
              <a:gd name="connsiteY4" fmla="*/ 1289837 h 1592835"/>
              <a:gd name="connsiteX5" fmla="*/ 9385895 w 9662615"/>
              <a:gd name="connsiteY5" fmla="*/ 1269203 h 1592835"/>
              <a:gd name="connsiteX6" fmla="*/ 9144767 w 9662615"/>
              <a:gd name="connsiteY6" fmla="*/ 1264120 h 1592835"/>
              <a:gd name="connsiteX7" fmla="*/ 8837252 w 9662615"/>
              <a:gd name="connsiteY7" fmla="*/ 1350515 h 1592835"/>
              <a:gd name="connsiteX8" fmla="*/ 8705466 w 9662615"/>
              <a:gd name="connsiteY8" fmla="*/ 1342419 h 1592835"/>
              <a:gd name="connsiteX9" fmla="*/ 8652221 w 9662615"/>
              <a:gd name="connsiteY9" fmla="*/ 1326906 h 1592835"/>
              <a:gd name="connsiteX10" fmla="*/ 8632312 w 9662615"/>
              <a:gd name="connsiteY10" fmla="*/ 1326025 h 1592835"/>
              <a:gd name="connsiteX11" fmla="*/ 8591582 w 9662615"/>
              <a:gd name="connsiteY11" fmla="*/ 1341666 h 1592835"/>
              <a:gd name="connsiteX12" fmla="*/ 8537336 w 9662615"/>
              <a:gd name="connsiteY12" fmla="*/ 1341684 h 1592835"/>
              <a:gd name="connsiteX13" fmla="*/ 8472508 w 9662615"/>
              <a:gd name="connsiteY13" fmla="*/ 1363109 h 1592835"/>
              <a:gd name="connsiteX14" fmla="*/ 8258477 w 9662615"/>
              <a:gd name="connsiteY14" fmla="*/ 1370666 h 1592835"/>
              <a:gd name="connsiteX15" fmla="*/ 8197961 w 9662615"/>
              <a:gd name="connsiteY15" fmla="*/ 1392804 h 1592835"/>
              <a:gd name="connsiteX16" fmla="*/ 8171196 w 9662615"/>
              <a:gd name="connsiteY16" fmla="*/ 1397216 h 1592835"/>
              <a:gd name="connsiteX17" fmla="*/ 8127667 w 9662615"/>
              <a:gd name="connsiteY17" fmla="*/ 1418254 h 1592835"/>
              <a:gd name="connsiteX18" fmla="*/ 7974579 w 9662615"/>
              <a:gd name="connsiteY18" fmla="*/ 1383439 h 1592835"/>
              <a:gd name="connsiteX19" fmla="*/ 7768351 w 9662615"/>
              <a:gd name="connsiteY19" fmla="*/ 1395051 h 1592835"/>
              <a:gd name="connsiteX20" fmla="*/ 7635985 w 9662615"/>
              <a:gd name="connsiteY20" fmla="*/ 1386363 h 1592835"/>
              <a:gd name="connsiteX21" fmla="*/ 7466069 w 9662615"/>
              <a:gd name="connsiteY21" fmla="*/ 1377654 h 1592835"/>
              <a:gd name="connsiteX22" fmla="*/ 7355642 w 9662615"/>
              <a:gd name="connsiteY22" fmla="*/ 1407761 h 1592835"/>
              <a:gd name="connsiteX23" fmla="*/ 7151610 w 9662615"/>
              <a:gd name="connsiteY23" fmla="*/ 1397856 h 1592835"/>
              <a:gd name="connsiteX24" fmla="*/ 7082147 w 9662615"/>
              <a:gd name="connsiteY24" fmla="*/ 1406113 h 1592835"/>
              <a:gd name="connsiteX25" fmla="*/ 7014958 w 9662615"/>
              <a:gd name="connsiteY25" fmla="*/ 1396883 h 1592835"/>
              <a:gd name="connsiteX26" fmla="*/ 6907567 w 9662615"/>
              <a:gd name="connsiteY26" fmla="*/ 1419149 h 1592835"/>
              <a:gd name="connsiteX27" fmla="*/ 6748428 w 9662615"/>
              <a:gd name="connsiteY27" fmla="*/ 1420308 h 1592835"/>
              <a:gd name="connsiteX28" fmla="*/ 6654257 w 9662615"/>
              <a:gd name="connsiteY28" fmla="*/ 1424143 h 1592835"/>
              <a:gd name="connsiteX29" fmla="*/ 6620123 w 9662615"/>
              <a:gd name="connsiteY29" fmla="*/ 1430535 h 1592835"/>
              <a:gd name="connsiteX30" fmla="*/ 6571355 w 9662615"/>
              <a:gd name="connsiteY30" fmla="*/ 1436144 h 1592835"/>
              <a:gd name="connsiteX31" fmla="*/ 6486557 w 9662615"/>
              <a:gd name="connsiteY31" fmla="*/ 1449861 h 1592835"/>
              <a:gd name="connsiteX32" fmla="*/ 6370419 w 9662615"/>
              <a:gd name="connsiteY32" fmla="*/ 1461649 h 1592835"/>
              <a:gd name="connsiteX33" fmla="*/ 6278839 w 9662615"/>
              <a:gd name="connsiteY33" fmla="*/ 1449160 h 1592835"/>
              <a:gd name="connsiteX34" fmla="*/ 6272455 w 9662615"/>
              <a:gd name="connsiteY34" fmla="*/ 1453191 h 1592835"/>
              <a:gd name="connsiteX35" fmla="*/ 6212659 w 9662615"/>
              <a:gd name="connsiteY35" fmla="*/ 1454850 h 1592835"/>
              <a:gd name="connsiteX36" fmla="*/ 6069317 w 9662615"/>
              <a:gd name="connsiteY36" fmla="*/ 1445838 h 1592835"/>
              <a:gd name="connsiteX37" fmla="*/ 5878477 w 9662615"/>
              <a:gd name="connsiteY37" fmla="*/ 1439180 h 1592835"/>
              <a:gd name="connsiteX38" fmla="*/ 5838387 w 9662615"/>
              <a:gd name="connsiteY38" fmla="*/ 1444679 h 1592835"/>
              <a:gd name="connsiteX39" fmla="*/ 5771136 w 9662615"/>
              <a:gd name="connsiteY39" fmla="*/ 1453639 h 1592835"/>
              <a:gd name="connsiteX40" fmla="*/ 5724081 w 9662615"/>
              <a:gd name="connsiteY40" fmla="*/ 1470431 h 1592835"/>
              <a:gd name="connsiteX41" fmla="*/ 5666577 w 9662615"/>
              <a:gd name="connsiteY41" fmla="*/ 1473921 h 1592835"/>
              <a:gd name="connsiteX42" fmla="*/ 5649068 w 9662615"/>
              <a:gd name="connsiteY42" fmla="*/ 1461676 h 1592835"/>
              <a:gd name="connsiteX43" fmla="*/ 5588902 w 9662615"/>
              <a:gd name="connsiteY43" fmla="*/ 1469647 h 1592835"/>
              <a:gd name="connsiteX44" fmla="*/ 5498090 w 9662615"/>
              <a:gd name="connsiteY44" fmla="*/ 1483173 h 1592835"/>
              <a:gd name="connsiteX45" fmla="*/ 5444641 w 9662615"/>
              <a:gd name="connsiteY45" fmla="*/ 1487602 h 1592835"/>
              <a:gd name="connsiteX46" fmla="*/ 5299812 w 9662615"/>
              <a:gd name="connsiteY46" fmla="*/ 1503362 h 1592835"/>
              <a:gd name="connsiteX47" fmla="*/ 5213947 w 9662615"/>
              <a:gd name="connsiteY47" fmla="*/ 1516637 h 1592835"/>
              <a:gd name="connsiteX48" fmla="*/ 5090342 w 9662615"/>
              <a:gd name="connsiteY48" fmla="*/ 1546680 h 1592835"/>
              <a:gd name="connsiteX49" fmla="*/ 5129812 w 9662615"/>
              <a:gd name="connsiteY49" fmla="*/ 1521277 h 1592835"/>
              <a:gd name="connsiteX50" fmla="*/ 5059484 w 9662615"/>
              <a:gd name="connsiteY50" fmla="*/ 1546802 h 1592835"/>
              <a:gd name="connsiteX51" fmla="*/ 5038524 w 9662615"/>
              <a:gd name="connsiteY51" fmla="*/ 1545675 h 1592835"/>
              <a:gd name="connsiteX52" fmla="*/ 5026564 w 9662615"/>
              <a:gd name="connsiteY52" fmla="*/ 1545376 h 1592835"/>
              <a:gd name="connsiteX53" fmla="*/ 4969433 w 9662615"/>
              <a:gd name="connsiteY53" fmla="*/ 1550865 h 1592835"/>
              <a:gd name="connsiteX54" fmla="*/ 4921303 w 9662615"/>
              <a:gd name="connsiteY54" fmla="*/ 1575379 h 1592835"/>
              <a:gd name="connsiteX55" fmla="*/ 4863775 w 9662615"/>
              <a:gd name="connsiteY55" fmla="*/ 1562633 h 1592835"/>
              <a:gd name="connsiteX56" fmla="*/ 4847242 w 9662615"/>
              <a:gd name="connsiteY56" fmla="*/ 1565435 h 1592835"/>
              <a:gd name="connsiteX57" fmla="*/ 4856839 w 9662615"/>
              <a:gd name="connsiteY57" fmla="*/ 1592835 h 1592835"/>
              <a:gd name="connsiteX58" fmla="*/ 4791466 w 9662615"/>
              <a:gd name="connsiteY58" fmla="*/ 1561324 h 1592835"/>
              <a:gd name="connsiteX59" fmla="*/ 4784247 w 9662615"/>
              <a:gd name="connsiteY59" fmla="*/ 1562342 h 1592835"/>
              <a:gd name="connsiteX60" fmla="*/ 4748477 w 9662615"/>
              <a:gd name="connsiteY60" fmla="*/ 1556925 h 1592835"/>
              <a:gd name="connsiteX61" fmla="*/ 4730033 w 9662615"/>
              <a:gd name="connsiteY61" fmla="*/ 1555274 h 1592835"/>
              <a:gd name="connsiteX62" fmla="*/ 4724747 w 9662615"/>
              <a:gd name="connsiteY62" fmla="*/ 1552439 h 1592835"/>
              <a:gd name="connsiteX63" fmla="*/ 4697562 w 9662615"/>
              <a:gd name="connsiteY63" fmla="*/ 1551206 h 1592835"/>
              <a:gd name="connsiteX64" fmla="*/ 4662664 w 9662615"/>
              <a:gd name="connsiteY64" fmla="*/ 1573162 h 1592835"/>
              <a:gd name="connsiteX65" fmla="*/ 4603028 w 9662615"/>
              <a:gd name="connsiteY65" fmla="*/ 1568821 h 1592835"/>
              <a:gd name="connsiteX66" fmla="*/ 4541612 w 9662615"/>
              <a:gd name="connsiteY66" fmla="*/ 1545262 h 1592835"/>
              <a:gd name="connsiteX67" fmla="*/ 4422155 w 9662615"/>
              <a:gd name="connsiteY67" fmla="*/ 1542059 h 1592835"/>
              <a:gd name="connsiteX68" fmla="*/ 4221826 w 9662615"/>
              <a:gd name="connsiteY68" fmla="*/ 1508923 h 1592835"/>
              <a:gd name="connsiteX69" fmla="*/ 4096601 w 9662615"/>
              <a:gd name="connsiteY69" fmla="*/ 1521563 h 1592835"/>
              <a:gd name="connsiteX70" fmla="*/ 3970635 w 9662615"/>
              <a:gd name="connsiteY70" fmla="*/ 1544815 h 1592835"/>
              <a:gd name="connsiteX71" fmla="*/ 3833906 w 9662615"/>
              <a:gd name="connsiteY71" fmla="*/ 1516637 h 1592835"/>
              <a:gd name="connsiteX72" fmla="*/ 3696258 w 9662615"/>
              <a:gd name="connsiteY72" fmla="*/ 1537563 h 1592835"/>
              <a:gd name="connsiteX73" fmla="*/ 3594070 w 9662615"/>
              <a:gd name="connsiteY73" fmla="*/ 1509422 h 1592835"/>
              <a:gd name="connsiteX74" fmla="*/ 3565233 w 9662615"/>
              <a:gd name="connsiteY74" fmla="*/ 1515122 h 1592835"/>
              <a:gd name="connsiteX75" fmla="*/ 3560267 w 9662615"/>
              <a:gd name="connsiteY75" fmla="*/ 1516288 h 1592835"/>
              <a:gd name="connsiteX76" fmla="*/ 3540258 w 9662615"/>
              <a:gd name="connsiteY76" fmla="*/ 1516976 h 1592835"/>
              <a:gd name="connsiteX77" fmla="*/ 3534780 w 9662615"/>
              <a:gd name="connsiteY77" fmla="*/ 1522141 h 1592835"/>
              <a:gd name="connsiteX78" fmla="*/ 3504783 w 9662615"/>
              <a:gd name="connsiteY78" fmla="*/ 1526739 h 1592835"/>
              <a:gd name="connsiteX79" fmla="*/ 3430805 w 9662615"/>
              <a:gd name="connsiteY79" fmla="*/ 1542521 h 1592835"/>
              <a:gd name="connsiteX80" fmla="*/ 3292707 w 9662615"/>
              <a:gd name="connsiteY80" fmla="*/ 1520490 h 1592835"/>
              <a:gd name="connsiteX81" fmla="*/ 3187872 w 9662615"/>
              <a:gd name="connsiteY81" fmla="*/ 1519991 h 1592835"/>
              <a:gd name="connsiteX82" fmla="*/ 3148026 w 9662615"/>
              <a:gd name="connsiteY82" fmla="*/ 1524777 h 1592835"/>
              <a:gd name="connsiteX83" fmla="*/ 3092394 w 9662615"/>
              <a:gd name="connsiteY83" fmla="*/ 1528115 h 1592835"/>
              <a:gd name="connsiteX84" fmla="*/ 2994200 w 9662615"/>
              <a:gd name="connsiteY84" fmla="*/ 1537857 h 1592835"/>
              <a:gd name="connsiteX85" fmla="*/ 2862301 w 9662615"/>
              <a:gd name="connsiteY85" fmla="*/ 1544250 h 1592835"/>
              <a:gd name="connsiteX86" fmla="*/ 2766335 w 9662615"/>
              <a:gd name="connsiteY86" fmla="*/ 1527662 h 1592835"/>
              <a:gd name="connsiteX87" fmla="*/ 2757836 w 9662615"/>
              <a:gd name="connsiteY87" fmla="*/ 1531371 h 1592835"/>
              <a:gd name="connsiteX88" fmla="*/ 2691555 w 9662615"/>
              <a:gd name="connsiteY88" fmla="*/ 1530283 h 1592835"/>
              <a:gd name="connsiteX89" fmla="*/ 2491676 w 9662615"/>
              <a:gd name="connsiteY89" fmla="*/ 1500859 h 1592835"/>
              <a:gd name="connsiteX90" fmla="*/ 2378036 w 9662615"/>
              <a:gd name="connsiteY90" fmla="*/ 1520645 h 1592835"/>
              <a:gd name="connsiteX91" fmla="*/ 2284269 w 9662615"/>
              <a:gd name="connsiteY91" fmla="*/ 1503068 h 1592835"/>
              <a:gd name="connsiteX92" fmla="*/ 2207104 w 9662615"/>
              <a:gd name="connsiteY92" fmla="*/ 1508888 h 1592835"/>
              <a:gd name="connsiteX93" fmla="*/ 2149226 w 9662615"/>
              <a:gd name="connsiteY93" fmla="*/ 1523409 h 1592835"/>
              <a:gd name="connsiteX94" fmla="*/ 2084783 w 9662615"/>
              <a:gd name="connsiteY94" fmla="*/ 1524245 h 1592835"/>
              <a:gd name="connsiteX95" fmla="*/ 2070075 w 9662615"/>
              <a:gd name="connsiteY95" fmla="*/ 1511285 h 1592835"/>
              <a:gd name="connsiteX96" fmla="*/ 2001057 w 9662615"/>
              <a:gd name="connsiteY96" fmla="*/ 1516449 h 1592835"/>
              <a:gd name="connsiteX97" fmla="*/ 1896330 w 9662615"/>
              <a:gd name="connsiteY97" fmla="*/ 1525725 h 1592835"/>
              <a:gd name="connsiteX98" fmla="*/ 1835994 w 9662615"/>
              <a:gd name="connsiteY98" fmla="*/ 1527678 h 1592835"/>
              <a:gd name="connsiteX99" fmla="*/ 1671119 w 9662615"/>
              <a:gd name="connsiteY99" fmla="*/ 1536701 h 1592835"/>
              <a:gd name="connsiteX100" fmla="*/ 1601337 w 9662615"/>
              <a:gd name="connsiteY100" fmla="*/ 1548552 h 1592835"/>
              <a:gd name="connsiteX101" fmla="*/ 1407755 w 9662615"/>
              <a:gd name="connsiteY101" fmla="*/ 1571444 h 1592835"/>
              <a:gd name="connsiteX102" fmla="*/ 1271994 w 9662615"/>
              <a:gd name="connsiteY102" fmla="*/ 1579471 h 1592835"/>
              <a:gd name="connsiteX103" fmla="*/ 1249226 w 9662615"/>
              <a:gd name="connsiteY103" fmla="*/ 1583140 h 1592835"/>
              <a:gd name="connsiteX104" fmla="*/ 1217719 w 9662615"/>
              <a:gd name="connsiteY104" fmla="*/ 1580863 h 1592835"/>
              <a:gd name="connsiteX105" fmla="*/ 1091432 w 9662615"/>
              <a:gd name="connsiteY105" fmla="*/ 1571003 h 1592835"/>
              <a:gd name="connsiteX106" fmla="*/ 992039 w 9662615"/>
              <a:gd name="connsiteY106" fmla="*/ 1556662 h 1592835"/>
              <a:gd name="connsiteX107" fmla="*/ 868264 w 9662615"/>
              <a:gd name="connsiteY107" fmla="*/ 1566392 h 1592835"/>
              <a:gd name="connsiteX108" fmla="*/ 792765 w 9662615"/>
              <a:gd name="connsiteY108" fmla="*/ 1563102 h 1592835"/>
              <a:gd name="connsiteX109" fmla="*/ 669055 w 9662615"/>
              <a:gd name="connsiteY109" fmla="*/ 1543638 h 1592835"/>
              <a:gd name="connsiteX110" fmla="*/ 506152 w 9662615"/>
              <a:gd name="connsiteY110" fmla="*/ 1549124 h 1592835"/>
              <a:gd name="connsiteX111" fmla="*/ 472797 w 9662615"/>
              <a:gd name="connsiteY111" fmla="*/ 1568904 h 1592835"/>
              <a:gd name="connsiteX112" fmla="*/ 427864 w 9662615"/>
              <a:gd name="connsiteY112" fmla="*/ 1580848 h 1592835"/>
              <a:gd name="connsiteX113" fmla="*/ 408381 w 9662615"/>
              <a:gd name="connsiteY113" fmla="*/ 1552940 h 1592835"/>
              <a:gd name="connsiteX114" fmla="*/ 267163 w 9662615"/>
              <a:gd name="connsiteY114" fmla="*/ 1531913 h 1592835"/>
              <a:gd name="connsiteX115" fmla="*/ 196644 w 9662615"/>
              <a:gd name="connsiteY115" fmla="*/ 1524565 h 1592835"/>
              <a:gd name="connsiteX116" fmla="*/ 86819 w 9662615"/>
              <a:gd name="connsiteY116" fmla="*/ 1519517 h 1592835"/>
              <a:gd name="connsiteX117" fmla="*/ 53369 w 9662615"/>
              <a:gd name="connsiteY117" fmla="*/ 1516853 h 1592835"/>
              <a:gd name="connsiteX118" fmla="*/ 2359 w 9662615"/>
              <a:gd name="connsiteY118" fmla="*/ 1515247 h 1592835"/>
              <a:gd name="connsiteX119" fmla="*/ 0 w 9662615"/>
              <a:gd name="connsiteY119" fmla="*/ 1514932 h 1592835"/>
              <a:gd name="connsiteX120" fmla="*/ 0 w 9662615"/>
              <a:gd name="connsiteY120" fmla="*/ 0 h 1592835"/>
              <a:gd name="connsiteX0" fmla="*/ 0 w 9662615"/>
              <a:gd name="connsiteY0" fmla="*/ 0 h 1592835"/>
              <a:gd name="connsiteX1" fmla="*/ 9662615 w 9662615"/>
              <a:gd name="connsiteY1" fmla="*/ 0 h 1592835"/>
              <a:gd name="connsiteX2" fmla="*/ 9662615 w 9662615"/>
              <a:gd name="connsiteY2" fmla="*/ 1280346 h 1592835"/>
              <a:gd name="connsiteX3" fmla="*/ 9658420 w 9662615"/>
              <a:gd name="connsiteY3" fmla="*/ 1280106 h 1592835"/>
              <a:gd name="connsiteX4" fmla="*/ 9469546 w 9662615"/>
              <a:gd name="connsiteY4" fmla="*/ 1289837 h 1592835"/>
              <a:gd name="connsiteX5" fmla="*/ 9385895 w 9662615"/>
              <a:gd name="connsiteY5" fmla="*/ 1269203 h 1592835"/>
              <a:gd name="connsiteX6" fmla="*/ 9144767 w 9662615"/>
              <a:gd name="connsiteY6" fmla="*/ 1264120 h 1592835"/>
              <a:gd name="connsiteX7" fmla="*/ 8837252 w 9662615"/>
              <a:gd name="connsiteY7" fmla="*/ 1350515 h 1592835"/>
              <a:gd name="connsiteX8" fmla="*/ 8705466 w 9662615"/>
              <a:gd name="connsiteY8" fmla="*/ 1342419 h 1592835"/>
              <a:gd name="connsiteX9" fmla="*/ 8652221 w 9662615"/>
              <a:gd name="connsiteY9" fmla="*/ 1326906 h 1592835"/>
              <a:gd name="connsiteX10" fmla="*/ 8632312 w 9662615"/>
              <a:gd name="connsiteY10" fmla="*/ 1326025 h 1592835"/>
              <a:gd name="connsiteX11" fmla="*/ 8591582 w 9662615"/>
              <a:gd name="connsiteY11" fmla="*/ 1341666 h 1592835"/>
              <a:gd name="connsiteX12" fmla="*/ 8537336 w 9662615"/>
              <a:gd name="connsiteY12" fmla="*/ 1341684 h 1592835"/>
              <a:gd name="connsiteX13" fmla="*/ 8472508 w 9662615"/>
              <a:gd name="connsiteY13" fmla="*/ 1363109 h 1592835"/>
              <a:gd name="connsiteX14" fmla="*/ 8258477 w 9662615"/>
              <a:gd name="connsiteY14" fmla="*/ 1370666 h 1592835"/>
              <a:gd name="connsiteX15" fmla="*/ 8197961 w 9662615"/>
              <a:gd name="connsiteY15" fmla="*/ 1392804 h 1592835"/>
              <a:gd name="connsiteX16" fmla="*/ 8171196 w 9662615"/>
              <a:gd name="connsiteY16" fmla="*/ 1397216 h 1592835"/>
              <a:gd name="connsiteX17" fmla="*/ 8127667 w 9662615"/>
              <a:gd name="connsiteY17" fmla="*/ 1418254 h 1592835"/>
              <a:gd name="connsiteX18" fmla="*/ 7974579 w 9662615"/>
              <a:gd name="connsiteY18" fmla="*/ 1383439 h 1592835"/>
              <a:gd name="connsiteX19" fmla="*/ 7768351 w 9662615"/>
              <a:gd name="connsiteY19" fmla="*/ 1395051 h 1592835"/>
              <a:gd name="connsiteX20" fmla="*/ 7635985 w 9662615"/>
              <a:gd name="connsiteY20" fmla="*/ 1386363 h 1592835"/>
              <a:gd name="connsiteX21" fmla="*/ 7466069 w 9662615"/>
              <a:gd name="connsiteY21" fmla="*/ 1377654 h 1592835"/>
              <a:gd name="connsiteX22" fmla="*/ 7355642 w 9662615"/>
              <a:gd name="connsiteY22" fmla="*/ 1407761 h 1592835"/>
              <a:gd name="connsiteX23" fmla="*/ 7151610 w 9662615"/>
              <a:gd name="connsiteY23" fmla="*/ 1397856 h 1592835"/>
              <a:gd name="connsiteX24" fmla="*/ 7082147 w 9662615"/>
              <a:gd name="connsiteY24" fmla="*/ 1406113 h 1592835"/>
              <a:gd name="connsiteX25" fmla="*/ 7014958 w 9662615"/>
              <a:gd name="connsiteY25" fmla="*/ 1396883 h 1592835"/>
              <a:gd name="connsiteX26" fmla="*/ 6907567 w 9662615"/>
              <a:gd name="connsiteY26" fmla="*/ 1419149 h 1592835"/>
              <a:gd name="connsiteX27" fmla="*/ 6748428 w 9662615"/>
              <a:gd name="connsiteY27" fmla="*/ 1420308 h 1592835"/>
              <a:gd name="connsiteX28" fmla="*/ 6654257 w 9662615"/>
              <a:gd name="connsiteY28" fmla="*/ 1424143 h 1592835"/>
              <a:gd name="connsiteX29" fmla="*/ 6620123 w 9662615"/>
              <a:gd name="connsiteY29" fmla="*/ 1430535 h 1592835"/>
              <a:gd name="connsiteX30" fmla="*/ 6571355 w 9662615"/>
              <a:gd name="connsiteY30" fmla="*/ 1436144 h 1592835"/>
              <a:gd name="connsiteX31" fmla="*/ 6486557 w 9662615"/>
              <a:gd name="connsiteY31" fmla="*/ 1449861 h 1592835"/>
              <a:gd name="connsiteX32" fmla="*/ 6370419 w 9662615"/>
              <a:gd name="connsiteY32" fmla="*/ 1461649 h 1592835"/>
              <a:gd name="connsiteX33" fmla="*/ 6278839 w 9662615"/>
              <a:gd name="connsiteY33" fmla="*/ 1449160 h 1592835"/>
              <a:gd name="connsiteX34" fmla="*/ 6272455 w 9662615"/>
              <a:gd name="connsiteY34" fmla="*/ 1453191 h 1592835"/>
              <a:gd name="connsiteX35" fmla="*/ 6212659 w 9662615"/>
              <a:gd name="connsiteY35" fmla="*/ 1454850 h 1592835"/>
              <a:gd name="connsiteX36" fmla="*/ 6069317 w 9662615"/>
              <a:gd name="connsiteY36" fmla="*/ 1445838 h 1592835"/>
              <a:gd name="connsiteX37" fmla="*/ 5878477 w 9662615"/>
              <a:gd name="connsiteY37" fmla="*/ 1439180 h 1592835"/>
              <a:gd name="connsiteX38" fmla="*/ 5838387 w 9662615"/>
              <a:gd name="connsiteY38" fmla="*/ 1444679 h 1592835"/>
              <a:gd name="connsiteX39" fmla="*/ 5771136 w 9662615"/>
              <a:gd name="connsiteY39" fmla="*/ 1453639 h 1592835"/>
              <a:gd name="connsiteX40" fmla="*/ 5724081 w 9662615"/>
              <a:gd name="connsiteY40" fmla="*/ 1470431 h 1592835"/>
              <a:gd name="connsiteX41" fmla="*/ 5666577 w 9662615"/>
              <a:gd name="connsiteY41" fmla="*/ 1473921 h 1592835"/>
              <a:gd name="connsiteX42" fmla="*/ 5649068 w 9662615"/>
              <a:gd name="connsiteY42" fmla="*/ 1461676 h 1592835"/>
              <a:gd name="connsiteX43" fmla="*/ 5588902 w 9662615"/>
              <a:gd name="connsiteY43" fmla="*/ 1469647 h 1592835"/>
              <a:gd name="connsiteX44" fmla="*/ 5498090 w 9662615"/>
              <a:gd name="connsiteY44" fmla="*/ 1483173 h 1592835"/>
              <a:gd name="connsiteX45" fmla="*/ 5444641 w 9662615"/>
              <a:gd name="connsiteY45" fmla="*/ 1487602 h 1592835"/>
              <a:gd name="connsiteX46" fmla="*/ 5299812 w 9662615"/>
              <a:gd name="connsiteY46" fmla="*/ 1503362 h 1592835"/>
              <a:gd name="connsiteX47" fmla="*/ 5213947 w 9662615"/>
              <a:gd name="connsiteY47" fmla="*/ 1516637 h 1592835"/>
              <a:gd name="connsiteX48" fmla="*/ 5090342 w 9662615"/>
              <a:gd name="connsiteY48" fmla="*/ 1546680 h 1592835"/>
              <a:gd name="connsiteX49" fmla="*/ 5129812 w 9662615"/>
              <a:gd name="connsiteY49" fmla="*/ 1521277 h 1592835"/>
              <a:gd name="connsiteX50" fmla="*/ 5059484 w 9662615"/>
              <a:gd name="connsiteY50" fmla="*/ 1546802 h 1592835"/>
              <a:gd name="connsiteX51" fmla="*/ 5038524 w 9662615"/>
              <a:gd name="connsiteY51" fmla="*/ 1545675 h 1592835"/>
              <a:gd name="connsiteX52" fmla="*/ 5026564 w 9662615"/>
              <a:gd name="connsiteY52" fmla="*/ 1545376 h 1592835"/>
              <a:gd name="connsiteX53" fmla="*/ 4969433 w 9662615"/>
              <a:gd name="connsiteY53" fmla="*/ 1550865 h 1592835"/>
              <a:gd name="connsiteX54" fmla="*/ 4921303 w 9662615"/>
              <a:gd name="connsiteY54" fmla="*/ 1575379 h 1592835"/>
              <a:gd name="connsiteX55" fmla="*/ 4863775 w 9662615"/>
              <a:gd name="connsiteY55" fmla="*/ 1562633 h 1592835"/>
              <a:gd name="connsiteX56" fmla="*/ 4847242 w 9662615"/>
              <a:gd name="connsiteY56" fmla="*/ 1565435 h 1592835"/>
              <a:gd name="connsiteX57" fmla="*/ 4856839 w 9662615"/>
              <a:gd name="connsiteY57" fmla="*/ 1592835 h 1592835"/>
              <a:gd name="connsiteX58" fmla="*/ 4791466 w 9662615"/>
              <a:gd name="connsiteY58" fmla="*/ 1561324 h 1592835"/>
              <a:gd name="connsiteX59" fmla="*/ 4784247 w 9662615"/>
              <a:gd name="connsiteY59" fmla="*/ 1562342 h 1592835"/>
              <a:gd name="connsiteX60" fmla="*/ 4748477 w 9662615"/>
              <a:gd name="connsiteY60" fmla="*/ 1556925 h 1592835"/>
              <a:gd name="connsiteX61" fmla="*/ 4730033 w 9662615"/>
              <a:gd name="connsiteY61" fmla="*/ 1555274 h 1592835"/>
              <a:gd name="connsiteX62" fmla="*/ 4697562 w 9662615"/>
              <a:gd name="connsiteY62" fmla="*/ 1551206 h 1592835"/>
              <a:gd name="connsiteX63" fmla="*/ 4662664 w 9662615"/>
              <a:gd name="connsiteY63" fmla="*/ 1573162 h 1592835"/>
              <a:gd name="connsiteX64" fmla="*/ 4603028 w 9662615"/>
              <a:gd name="connsiteY64" fmla="*/ 1568821 h 1592835"/>
              <a:gd name="connsiteX65" fmla="*/ 4541612 w 9662615"/>
              <a:gd name="connsiteY65" fmla="*/ 1545262 h 1592835"/>
              <a:gd name="connsiteX66" fmla="*/ 4422155 w 9662615"/>
              <a:gd name="connsiteY66" fmla="*/ 1542059 h 1592835"/>
              <a:gd name="connsiteX67" fmla="*/ 4221826 w 9662615"/>
              <a:gd name="connsiteY67" fmla="*/ 1508923 h 1592835"/>
              <a:gd name="connsiteX68" fmla="*/ 4096601 w 9662615"/>
              <a:gd name="connsiteY68" fmla="*/ 1521563 h 1592835"/>
              <a:gd name="connsiteX69" fmla="*/ 3970635 w 9662615"/>
              <a:gd name="connsiteY69" fmla="*/ 1544815 h 1592835"/>
              <a:gd name="connsiteX70" fmla="*/ 3833906 w 9662615"/>
              <a:gd name="connsiteY70" fmla="*/ 1516637 h 1592835"/>
              <a:gd name="connsiteX71" fmla="*/ 3696258 w 9662615"/>
              <a:gd name="connsiteY71" fmla="*/ 1537563 h 1592835"/>
              <a:gd name="connsiteX72" fmla="*/ 3594070 w 9662615"/>
              <a:gd name="connsiteY72" fmla="*/ 1509422 h 1592835"/>
              <a:gd name="connsiteX73" fmla="*/ 3565233 w 9662615"/>
              <a:gd name="connsiteY73" fmla="*/ 1515122 h 1592835"/>
              <a:gd name="connsiteX74" fmla="*/ 3560267 w 9662615"/>
              <a:gd name="connsiteY74" fmla="*/ 1516288 h 1592835"/>
              <a:gd name="connsiteX75" fmla="*/ 3540258 w 9662615"/>
              <a:gd name="connsiteY75" fmla="*/ 1516976 h 1592835"/>
              <a:gd name="connsiteX76" fmla="*/ 3534780 w 9662615"/>
              <a:gd name="connsiteY76" fmla="*/ 1522141 h 1592835"/>
              <a:gd name="connsiteX77" fmla="*/ 3504783 w 9662615"/>
              <a:gd name="connsiteY77" fmla="*/ 1526739 h 1592835"/>
              <a:gd name="connsiteX78" fmla="*/ 3430805 w 9662615"/>
              <a:gd name="connsiteY78" fmla="*/ 1542521 h 1592835"/>
              <a:gd name="connsiteX79" fmla="*/ 3292707 w 9662615"/>
              <a:gd name="connsiteY79" fmla="*/ 1520490 h 1592835"/>
              <a:gd name="connsiteX80" fmla="*/ 3187872 w 9662615"/>
              <a:gd name="connsiteY80" fmla="*/ 1519991 h 1592835"/>
              <a:gd name="connsiteX81" fmla="*/ 3148026 w 9662615"/>
              <a:gd name="connsiteY81" fmla="*/ 1524777 h 1592835"/>
              <a:gd name="connsiteX82" fmla="*/ 3092394 w 9662615"/>
              <a:gd name="connsiteY82" fmla="*/ 1528115 h 1592835"/>
              <a:gd name="connsiteX83" fmla="*/ 2994200 w 9662615"/>
              <a:gd name="connsiteY83" fmla="*/ 1537857 h 1592835"/>
              <a:gd name="connsiteX84" fmla="*/ 2862301 w 9662615"/>
              <a:gd name="connsiteY84" fmla="*/ 1544250 h 1592835"/>
              <a:gd name="connsiteX85" fmla="*/ 2766335 w 9662615"/>
              <a:gd name="connsiteY85" fmla="*/ 1527662 h 1592835"/>
              <a:gd name="connsiteX86" fmla="*/ 2757836 w 9662615"/>
              <a:gd name="connsiteY86" fmla="*/ 1531371 h 1592835"/>
              <a:gd name="connsiteX87" fmla="*/ 2691555 w 9662615"/>
              <a:gd name="connsiteY87" fmla="*/ 1530283 h 1592835"/>
              <a:gd name="connsiteX88" fmla="*/ 2491676 w 9662615"/>
              <a:gd name="connsiteY88" fmla="*/ 1500859 h 1592835"/>
              <a:gd name="connsiteX89" fmla="*/ 2378036 w 9662615"/>
              <a:gd name="connsiteY89" fmla="*/ 1520645 h 1592835"/>
              <a:gd name="connsiteX90" fmla="*/ 2284269 w 9662615"/>
              <a:gd name="connsiteY90" fmla="*/ 1503068 h 1592835"/>
              <a:gd name="connsiteX91" fmla="*/ 2207104 w 9662615"/>
              <a:gd name="connsiteY91" fmla="*/ 1508888 h 1592835"/>
              <a:gd name="connsiteX92" fmla="*/ 2149226 w 9662615"/>
              <a:gd name="connsiteY92" fmla="*/ 1523409 h 1592835"/>
              <a:gd name="connsiteX93" fmla="*/ 2084783 w 9662615"/>
              <a:gd name="connsiteY93" fmla="*/ 1524245 h 1592835"/>
              <a:gd name="connsiteX94" fmla="*/ 2070075 w 9662615"/>
              <a:gd name="connsiteY94" fmla="*/ 1511285 h 1592835"/>
              <a:gd name="connsiteX95" fmla="*/ 2001057 w 9662615"/>
              <a:gd name="connsiteY95" fmla="*/ 1516449 h 1592835"/>
              <a:gd name="connsiteX96" fmla="*/ 1896330 w 9662615"/>
              <a:gd name="connsiteY96" fmla="*/ 1525725 h 1592835"/>
              <a:gd name="connsiteX97" fmla="*/ 1835994 w 9662615"/>
              <a:gd name="connsiteY97" fmla="*/ 1527678 h 1592835"/>
              <a:gd name="connsiteX98" fmla="*/ 1671119 w 9662615"/>
              <a:gd name="connsiteY98" fmla="*/ 1536701 h 1592835"/>
              <a:gd name="connsiteX99" fmla="*/ 1601337 w 9662615"/>
              <a:gd name="connsiteY99" fmla="*/ 1548552 h 1592835"/>
              <a:gd name="connsiteX100" fmla="*/ 1407755 w 9662615"/>
              <a:gd name="connsiteY100" fmla="*/ 1571444 h 1592835"/>
              <a:gd name="connsiteX101" fmla="*/ 1271994 w 9662615"/>
              <a:gd name="connsiteY101" fmla="*/ 1579471 h 1592835"/>
              <a:gd name="connsiteX102" fmla="*/ 1249226 w 9662615"/>
              <a:gd name="connsiteY102" fmla="*/ 1583140 h 1592835"/>
              <a:gd name="connsiteX103" fmla="*/ 1217719 w 9662615"/>
              <a:gd name="connsiteY103" fmla="*/ 1580863 h 1592835"/>
              <a:gd name="connsiteX104" fmla="*/ 1091432 w 9662615"/>
              <a:gd name="connsiteY104" fmla="*/ 1571003 h 1592835"/>
              <a:gd name="connsiteX105" fmla="*/ 992039 w 9662615"/>
              <a:gd name="connsiteY105" fmla="*/ 1556662 h 1592835"/>
              <a:gd name="connsiteX106" fmla="*/ 868264 w 9662615"/>
              <a:gd name="connsiteY106" fmla="*/ 1566392 h 1592835"/>
              <a:gd name="connsiteX107" fmla="*/ 792765 w 9662615"/>
              <a:gd name="connsiteY107" fmla="*/ 1563102 h 1592835"/>
              <a:gd name="connsiteX108" fmla="*/ 669055 w 9662615"/>
              <a:gd name="connsiteY108" fmla="*/ 1543638 h 1592835"/>
              <a:gd name="connsiteX109" fmla="*/ 506152 w 9662615"/>
              <a:gd name="connsiteY109" fmla="*/ 1549124 h 1592835"/>
              <a:gd name="connsiteX110" fmla="*/ 472797 w 9662615"/>
              <a:gd name="connsiteY110" fmla="*/ 1568904 h 1592835"/>
              <a:gd name="connsiteX111" fmla="*/ 427864 w 9662615"/>
              <a:gd name="connsiteY111" fmla="*/ 1580848 h 1592835"/>
              <a:gd name="connsiteX112" fmla="*/ 408381 w 9662615"/>
              <a:gd name="connsiteY112" fmla="*/ 1552940 h 1592835"/>
              <a:gd name="connsiteX113" fmla="*/ 267163 w 9662615"/>
              <a:gd name="connsiteY113" fmla="*/ 1531913 h 1592835"/>
              <a:gd name="connsiteX114" fmla="*/ 196644 w 9662615"/>
              <a:gd name="connsiteY114" fmla="*/ 1524565 h 1592835"/>
              <a:gd name="connsiteX115" fmla="*/ 86819 w 9662615"/>
              <a:gd name="connsiteY115" fmla="*/ 1519517 h 1592835"/>
              <a:gd name="connsiteX116" fmla="*/ 53369 w 9662615"/>
              <a:gd name="connsiteY116" fmla="*/ 1516853 h 1592835"/>
              <a:gd name="connsiteX117" fmla="*/ 2359 w 9662615"/>
              <a:gd name="connsiteY117" fmla="*/ 1515247 h 1592835"/>
              <a:gd name="connsiteX118" fmla="*/ 0 w 9662615"/>
              <a:gd name="connsiteY118" fmla="*/ 1514932 h 1592835"/>
              <a:gd name="connsiteX119" fmla="*/ 0 w 9662615"/>
              <a:gd name="connsiteY119" fmla="*/ 0 h 1592835"/>
              <a:gd name="connsiteX0" fmla="*/ 0 w 9662615"/>
              <a:gd name="connsiteY0" fmla="*/ 0 h 1592835"/>
              <a:gd name="connsiteX1" fmla="*/ 9662615 w 9662615"/>
              <a:gd name="connsiteY1" fmla="*/ 0 h 1592835"/>
              <a:gd name="connsiteX2" fmla="*/ 9662615 w 9662615"/>
              <a:gd name="connsiteY2" fmla="*/ 1280346 h 1592835"/>
              <a:gd name="connsiteX3" fmla="*/ 9658420 w 9662615"/>
              <a:gd name="connsiteY3" fmla="*/ 1280106 h 1592835"/>
              <a:gd name="connsiteX4" fmla="*/ 9469546 w 9662615"/>
              <a:gd name="connsiteY4" fmla="*/ 1289837 h 1592835"/>
              <a:gd name="connsiteX5" fmla="*/ 9385895 w 9662615"/>
              <a:gd name="connsiteY5" fmla="*/ 1269203 h 1592835"/>
              <a:gd name="connsiteX6" fmla="*/ 9144767 w 9662615"/>
              <a:gd name="connsiteY6" fmla="*/ 1264120 h 1592835"/>
              <a:gd name="connsiteX7" fmla="*/ 8837252 w 9662615"/>
              <a:gd name="connsiteY7" fmla="*/ 1350515 h 1592835"/>
              <a:gd name="connsiteX8" fmla="*/ 8705466 w 9662615"/>
              <a:gd name="connsiteY8" fmla="*/ 1342419 h 1592835"/>
              <a:gd name="connsiteX9" fmla="*/ 8652221 w 9662615"/>
              <a:gd name="connsiteY9" fmla="*/ 1326906 h 1592835"/>
              <a:gd name="connsiteX10" fmla="*/ 8632312 w 9662615"/>
              <a:gd name="connsiteY10" fmla="*/ 1326025 h 1592835"/>
              <a:gd name="connsiteX11" fmla="*/ 8591582 w 9662615"/>
              <a:gd name="connsiteY11" fmla="*/ 1341666 h 1592835"/>
              <a:gd name="connsiteX12" fmla="*/ 8537336 w 9662615"/>
              <a:gd name="connsiteY12" fmla="*/ 1341684 h 1592835"/>
              <a:gd name="connsiteX13" fmla="*/ 8472508 w 9662615"/>
              <a:gd name="connsiteY13" fmla="*/ 1363109 h 1592835"/>
              <a:gd name="connsiteX14" fmla="*/ 8258477 w 9662615"/>
              <a:gd name="connsiteY14" fmla="*/ 1370666 h 1592835"/>
              <a:gd name="connsiteX15" fmla="*/ 8197961 w 9662615"/>
              <a:gd name="connsiteY15" fmla="*/ 1392804 h 1592835"/>
              <a:gd name="connsiteX16" fmla="*/ 8171196 w 9662615"/>
              <a:gd name="connsiteY16" fmla="*/ 1397216 h 1592835"/>
              <a:gd name="connsiteX17" fmla="*/ 8127667 w 9662615"/>
              <a:gd name="connsiteY17" fmla="*/ 1418254 h 1592835"/>
              <a:gd name="connsiteX18" fmla="*/ 7974579 w 9662615"/>
              <a:gd name="connsiteY18" fmla="*/ 1383439 h 1592835"/>
              <a:gd name="connsiteX19" fmla="*/ 7768351 w 9662615"/>
              <a:gd name="connsiteY19" fmla="*/ 1395051 h 1592835"/>
              <a:gd name="connsiteX20" fmla="*/ 7635985 w 9662615"/>
              <a:gd name="connsiteY20" fmla="*/ 1386363 h 1592835"/>
              <a:gd name="connsiteX21" fmla="*/ 7466069 w 9662615"/>
              <a:gd name="connsiteY21" fmla="*/ 1377654 h 1592835"/>
              <a:gd name="connsiteX22" fmla="*/ 7355642 w 9662615"/>
              <a:gd name="connsiteY22" fmla="*/ 1407761 h 1592835"/>
              <a:gd name="connsiteX23" fmla="*/ 7151610 w 9662615"/>
              <a:gd name="connsiteY23" fmla="*/ 1397856 h 1592835"/>
              <a:gd name="connsiteX24" fmla="*/ 7082147 w 9662615"/>
              <a:gd name="connsiteY24" fmla="*/ 1406113 h 1592835"/>
              <a:gd name="connsiteX25" fmla="*/ 7014958 w 9662615"/>
              <a:gd name="connsiteY25" fmla="*/ 1396883 h 1592835"/>
              <a:gd name="connsiteX26" fmla="*/ 6907567 w 9662615"/>
              <a:gd name="connsiteY26" fmla="*/ 1419149 h 1592835"/>
              <a:gd name="connsiteX27" fmla="*/ 6748428 w 9662615"/>
              <a:gd name="connsiteY27" fmla="*/ 1420308 h 1592835"/>
              <a:gd name="connsiteX28" fmla="*/ 6654257 w 9662615"/>
              <a:gd name="connsiteY28" fmla="*/ 1424143 h 1592835"/>
              <a:gd name="connsiteX29" fmla="*/ 6620123 w 9662615"/>
              <a:gd name="connsiteY29" fmla="*/ 1430535 h 1592835"/>
              <a:gd name="connsiteX30" fmla="*/ 6571355 w 9662615"/>
              <a:gd name="connsiteY30" fmla="*/ 1436144 h 1592835"/>
              <a:gd name="connsiteX31" fmla="*/ 6486557 w 9662615"/>
              <a:gd name="connsiteY31" fmla="*/ 1449861 h 1592835"/>
              <a:gd name="connsiteX32" fmla="*/ 6370419 w 9662615"/>
              <a:gd name="connsiteY32" fmla="*/ 1461649 h 1592835"/>
              <a:gd name="connsiteX33" fmla="*/ 6278839 w 9662615"/>
              <a:gd name="connsiteY33" fmla="*/ 1449160 h 1592835"/>
              <a:gd name="connsiteX34" fmla="*/ 6272455 w 9662615"/>
              <a:gd name="connsiteY34" fmla="*/ 1453191 h 1592835"/>
              <a:gd name="connsiteX35" fmla="*/ 6212659 w 9662615"/>
              <a:gd name="connsiteY35" fmla="*/ 1454850 h 1592835"/>
              <a:gd name="connsiteX36" fmla="*/ 6069317 w 9662615"/>
              <a:gd name="connsiteY36" fmla="*/ 1445838 h 1592835"/>
              <a:gd name="connsiteX37" fmla="*/ 5878477 w 9662615"/>
              <a:gd name="connsiteY37" fmla="*/ 1439180 h 1592835"/>
              <a:gd name="connsiteX38" fmla="*/ 5838387 w 9662615"/>
              <a:gd name="connsiteY38" fmla="*/ 1444679 h 1592835"/>
              <a:gd name="connsiteX39" fmla="*/ 5771136 w 9662615"/>
              <a:gd name="connsiteY39" fmla="*/ 1453639 h 1592835"/>
              <a:gd name="connsiteX40" fmla="*/ 5724081 w 9662615"/>
              <a:gd name="connsiteY40" fmla="*/ 1470431 h 1592835"/>
              <a:gd name="connsiteX41" fmla="*/ 5666577 w 9662615"/>
              <a:gd name="connsiteY41" fmla="*/ 1473921 h 1592835"/>
              <a:gd name="connsiteX42" fmla="*/ 5649068 w 9662615"/>
              <a:gd name="connsiteY42" fmla="*/ 1461676 h 1592835"/>
              <a:gd name="connsiteX43" fmla="*/ 5588902 w 9662615"/>
              <a:gd name="connsiteY43" fmla="*/ 1469647 h 1592835"/>
              <a:gd name="connsiteX44" fmla="*/ 5498090 w 9662615"/>
              <a:gd name="connsiteY44" fmla="*/ 1483173 h 1592835"/>
              <a:gd name="connsiteX45" fmla="*/ 5444641 w 9662615"/>
              <a:gd name="connsiteY45" fmla="*/ 1487602 h 1592835"/>
              <a:gd name="connsiteX46" fmla="*/ 5299812 w 9662615"/>
              <a:gd name="connsiteY46" fmla="*/ 1503362 h 1592835"/>
              <a:gd name="connsiteX47" fmla="*/ 5213947 w 9662615"/>
              <a:gd name="connsiteY47" fmla="*/ 1516637 h 1592835"/>
              <a:gd name="connsiteX48" fmla="*/ 5090342 w 9662615"/>
              <a:gd name="connsiteY48" fmla="*/ 1546680 h 1592835"/>
              <a:gd name="connsiteX49" fmla="*/ 5129812 w 9662615"/>
              <a:gd name="connsiteY49" fmla="*/ 1521277 h 1592835"/>
              <a:gd name="connsiteX50" fmla="*/ 5059484 w 9662615"/>
              <a:gd name="connsiteY50" fmla="*/ 1546802 h 1592835"/>
              <a:gd name="connsiteX51" fmla="*/ 5038524 w 9662615"/>
              <a:gd name="connsiteY51" fmla="*/ 1545675 h 1592835"/>
              <a:gd name="connsiteX52" fmla="*/ 5026564 w 9662615"/>
              <a:gd name="connsiteY52" fmla="*/ 1545376 h 1592835"/>
              <a:gd name="connsiteX53" fmla="*/ 4969433 w 9662615"/>
              <a:gd name="connsiteY53" fmla="*/ 1550865 h 1592835"/>
              <a:gd name="connsiteX54" fmla="*/ 4921303 w 9662615"/>
              <a:gd name="connsiteY54" fmla="*/ 1575379 h 1592835"/>
              <a:gd name="connsiteX55" fmla="*/ 4863775 w 9662615"/>
              <a:gd name="connsiteY55" fmla="*/ 1562633 h 1592835"/>
              <a:gd name="connsiteX56" fmla="*/ 4847242 w 9662615"/>
              <a:gd name="connsiteY56" fmla="*/ 1565435 h 1592835"/>
              <a:gd name="connsiteX57" fmla="*/ 4856839 w 9662615"/>
              <a:gd name="connsiteY57" fmla="*/ 1592835 h 1592835"/>
              <a:gd name="connsiteX58" fmla="*/ 4791466 w 9662615"/>
              <a:gd name="connsiteY58" fmla="*/ 1561324 h 1592835"/>
              <a:gd name="connsiteX59" fmla="*/ 4784247 w 9662615"/>
              <a:gd name="connsiteY59" fmla="*/ 1562342 h 1592835"/>
              <a:gd name="connsiteX60" fmla="*/ 4730033 w 9662615"/>
              <a:gd name="connsiteY60" fmla="*/ 1555274 h 1592835"/>
              <a:gd name="connsiteX61" fmla="*/ 4697562 w 9662615"/>
              <a:gd name="connsiteY61" fmla="*/ 1551206 h 1592835"/>
              <a:gd name="connsiteX62" fmla="*/ 4662664 w 9662615"/>
              <a:gd name="connsiteY62" fmla="*/ 1573162 h 1592835"/>
              <a:gd name="connsiteX63" fmla="*/ 4603028 w 9662615"/>
              <a:gd name="connsiteY63" fmla="*/ 1568821 h 1592835"/>
              <a:gd name="connsiteX64" fmla="*/ 4541612 w 9662615"/>
              <a:gd name="connsiteY64" fmla="*/ 1545262 h 1592835"/>
              <a:gd name="connsiteX65" fmla="*/ 4422155 w 9662615"/>
              <a:gd name="connsiteY65" fmla="*/ 1542059 h 1592835"/>
              <a:gd name="connsiteX66" fmla="*/ 4221826 w 9662615"/>
              <a:gd name="connsiteY66" fmla="*/ 1508923 h 1592835"/>
              <a:gd name="connsiteX67" fmla="*/ 4096601 w 9662615"/>
              <a:gd name="connsiteY67" fmla="*/ 1521563 h 1592835"/>
              <a:gd name="connsiteX68" fmla="*/ 3970635 w 9662615"/>
              <a:gd name="connsiteY68" fmla="*/ 1544815 h 1592835"/>
              <a:gd name="connsiteX69" fmla="*/ 3833906 w 9662615"/>
              <a:gd name="connsiteY69" fmla="*/ 1516637 h 1592835"/>
              <a:gd name="connsiteX70" fmla="*/ 3696258 w 9662615"/>
              <a:gd name="connsiteY70" fmla="*/ 1537563 h 1592835"/>
              <a:gd name="connsiteX71" fmla="*/ 3594070 w 9662615"/>
              <a:gd name="connsiteY71" fmla="*/ 1509422 h 1592835"/>
              <a:gd name="connsiteX72" fmla="*/ 3565233 w 9662615"/>
              <a:gd name="connsiteY72" fmla="*/ 1515122 h 1592835"/>
              <a:gd name="connsiteX73" fmla="*/ 3560267 w 9662615"/>
              <a:gd name="connsiteY73" fmla="*/ 1516288 h 1592835"/>
              <a:gd name="connsiteX74" fmla="*/ 3540258 w 9662615"/>
              <a:gd name="connsiteY74" fmla="*/ 1516976 h 1592835"/>
              <a:gd name="connsiteX75" fmla="*/ 3534780 w 9662615"/>
              <a:gd name="connsiteY75" fmla="*/ 1522141 h 1592835"/>
              <a:gd name="connsiteX76" fmla="*/ 3504783 w 9662615"/>
              <a:gd name="connsiteY76" fmla="*/ 1526739 h 1592835"/>
              <a:gd name="connsiteX77" fmla="*/ 3430805 w 9662615"/>
              <a:gd name="connsiteY77" fmla="*/ 1542521 h 1592835"/>
              <a:gd name="connsiteX78" fmla="*/ 3292707 w 9662615"/>
              <a:gd name="connsiteY78" fmla="*/ 1520490 h 1592835"/>
              <a:gd name="connsiteX79" fmla="*/ 3187872 w 9662615"/>
              <a:gd name="connsiteY79" fmla="*/ 1519991 h 1592835"/>
              <a:gd name="connsiteX80" fmla="*/ 3148026 w 9662615"/>
              <a:gd name="connsiteY80" fmla="*/ 1524777 h 1592835"/>
              <a:gd name="connsiteX81" fmla="*/ 3092394 w 9662615"/>
              <a:gd name="connsiteY81" fmla="*/ 1528115 h 1592835"/>
              <a:gd name="connsiteX82" fmla="*/ 2994200 w 9662615"/>
              <a:gd name="connsiteY82" fmla="*/ 1537857 h 1592835"/>
              <a:gd name="connsiteX83" fmla="*/ 2862301 w 9662615"/>
              <a:gd name="connsiteY83" fmla="*/ 1544250 h 1592835"/>
              <a:gd name="connsiteX84" fmla="*/ 2766335 w 9662615"/>
              <a:gd name="connsiteY84" fmla="*/ 1527662 h 1592835"/>
              <a:gd name="connsiteX85" fmla="*/ 2757836 w 9662615"/>
              <a:gd name="connsiteY85" fmla="*/ 1531371 h 1592835"/>
              <a:gd name="connsiteX86" fmla="*/ 2691555 w 9662615"/>
              <a:gd name="connsiteY86" fmla="*/ 1530283 h 1592835"/>
              <a:gd name="connsiteX87" fmla="*/ 2491676 w 9662615"/>
              <a:gd name="connsiteY87" fmla="*/ 1500859 h 1592835"/>
              <a:gd name="connsiteX88" fmla="*/ 2378036 w 9662615"/>
              <a:gd name="connsiteY88" fmla="*/ 1520645 h 1592835"/>
              <a:gd name="connsiteX89" fmla="*/ 2284269 w 9662615"/>
              <a:gd name="connsiteY89" fmla="*/ 1503068 h 1592835"/>
              <a:gd name="connsiteX90" fmla="*/ 2207104 w 9662615"/>
              <a:gd name="connsiteY90" fmla="*/ 1508888 h 1592835"/>
              <a:gd name="connsiteX91" fmla="*/ 2149226 w 9662615"/>
              <a:gd name="connsiteY91" fmla="*/ 1523409 h 1592835"/>
              <a:gd name="connsiteX92" fmla="*/ 2084783 w 9662615"/>
              <a:gd name="connsiteY92" fmla="*/ 1524245 h 1592835"/>
              <a:gd name="connsiteX93" fmla="*/ 2070075 w 9662615"/>
              <a:gd name="connsiteY93" fmla="*/ 1511285 h 1592835"/>
              <a:gd name="connsiteX94" fmla="*/ 2001057 w 9662615"/>
              <a:gd name="connsiteY94" fmla="*/ 1516449 h 1592835"/>
              <a:gd name="connsiteX95" fmla="*/ 1896330 w 9662615"/>
              <a:gd name="connsiteY95" fmla="*/ 1525725 h 1592835"/>
              <a:gd name="connsiteX96" fmla="*/ 1835994 w 9662615"/>
              <a:gd name="connsiteY96" fmla="*/ 1527678 h 1592835"/>
              <a:gd name="connsiteX97" fmla="*/ 1671119 w 9662615"/>
              <a:gd name="connsiteY97" fmla="*/ 1536701 h 1592835"/>
              <a:gd name="connsiteX98" fmla="*/ 1601337 w 9662615"/>
              <a:gd name="connsiteY98" fmla="*/ 1548552 h 1592835"/>
              <a:gd name="connsiteX99" fmla="*/ 1407755 w 9662615"/>
              <a:gd name="connsiteY99" fmla="*/ 1571444 h 1592835"/>
              <a:gd name="connsiteX100" fmla="*/ 1271994 w 9662615"/>
              <a:gd name="connsiteY100" fmla="*/ 1579471 h 1592835"/>
              <a:gd name="connsiteX101" fmla="*/ 1249226 w 9662615"/>
              <a:gd name="connsiteY101" fmla="*/ 1583140 h 1592835"/>
              <a:gd name="connsiteX102" fmla="*/ 1217719 w 9662615"/>
              <a:gd name="connsiteY102" fmla="*/ 1580863 h 1592835"/>
              <a:gd name="connsiteX103" fmla="*/ 1091432 w 9662615"/>
              <a:gd name="connsiteY103" fmla="*/ 1571003 h 1592835"/>
              <a:gd name="connsiteX104" fmla="*/ 992039 w 9662615"/>
              <a:gd name="connsiteY104" fmla="*/ 1556662 h 1592835"/>
              <a:gd name="connsiteX105" fmla="*/ 868264 w 9662615"/>
              <a:gd name="connsiteY105" fmla="*/ 1566392 h 1592835"/>
              <a:gd name="connsiteX106" fmla="*/ 792765 w 9662615"/>
              <a:gd name="connsiteY106" fmla="*/ 1563102 h 1592835"/>
              <a:gd name="connsiteX107" fmla="*/ 669055 w 9662615"/>
              <a:gd name="connsiteY107" fmla="*/ 1543638 h 1592835"/>
              <a:gd name="connsiteX108" fmla="*/ 506152 w 9662615"/>
              <a:gd name="connsiteY108" fmla="*/ 1549124 h 1592835"/>
              <a:gd name="connsiteX109" fmla="*/ 472797 w 9662615"/>
              <a:gd name="connsiteY109" fmla="*/ 1568904 h 1592835"/>
              <a:gd name="connsiteX110" fmla="*/ 427864 w 9662615"/>
              <a:gd name="connsiteY110" fmla="*/ 1580848 h 1592835"/>
              <a:gd name="connsiteX111" fmla="*/ 408381 w 9662615"/>
              <a:gd name="connsiteY111" fmla="*/ 1552940 h 1592835"/>
              <a:gd name="connsiteX112" fmla="*/ 267163 w 9662615"/>
              <a:gd name="connsiteY112" fmla="*/ 1531913 h 1592835"/>
              <a:gd name="connsiteX113" fmla="*/ 196644 w 9662615"/>
              <a:gd name="connsiteY113" fmla="*/ 1524565 h 1592835"/>
              <a:gd name="connsiteX114" fmla="*/ 86819 w 9662615"/>
              <a:gd name="connsiteY114" fmla="*/ 1519517 h 1592835"/>
              <a:gd name="connsiteX115" fmla="*/ 53369 w 9662615"/>
              <a:gd name="connsiteY115" fmla="*/ 1516853 h 1592835"/>
              <a:gd name="connsiteX116" fmla="*/ 2359 w 9662615"/>
              <a:gd name="connsiteY116" fmla="*/ 1515247 h 1592835"/>
              <a:gd name="connsiteX117" fmla="*/ 0 w 9662615"/>
              <a:gd name="connsiteY117" fmla="*/ 1514932 h 1592835"/>
              <a:gd name="connsiteX118" fmla="*/ 0 w 9662615"/>
              <a:gd name="connsiteY118" fmla="*/ 0 h 1592835"/>
              <a:gd name="connsiteX0" fmla="*/ 0 w 9662615"/>
              <a:gd name="connsiteY0" fmla="*/ 0 h 1592835"/>
              <a:gd name="connsiteX1" fmla="*/ 9662615 w 9662615"/>
              <a:gd name="connsiteY1" fmla="*/ 0 h 1592835"/>
              <a:gd name="connsiteX2" fmla="*/ 9662615 w 9662615"/>
              <a:gd name="connsiteY2" fmla="*/ 1280346 h 1592835"/>
              <a:gd name="connsiteX3" fmla="*/ 9658420 w 9662615"/>
              <a:gd name="connsiteY3" fmla="*/ 1280106 h 1592835"/>
              <a:gd name="connsiteX4" fmla="*/ 9469546 w 9662615"/>
              <a:gd name="connsiteY4" fmla="*/ 1289837 h 1592835"/>
              <a:gd name="connsiteX5" fmla="*/ 9385895 w 9662615"/>
              <a:gd name="connsiteY5" fmla="*/ 1269203 h 1592835"/>
              <a:gd name="connsiteX6" fmla="*/ 9144767 w 9662615"/>
              <a:gd name="connsiteY6" fmla="*/ 1264120 h 1592835"/>
              <a:gd name="connsiteX7" fmla="*/ 8837252 w 9662615"/>
              <a:gd name="connsiteY7" fmla="*/ 1350515 h 1592835"/>
              <a:gd name="connsiteX8" fmla="*/ 8705466 w 9662615"/>
              <a:gd name="connsiteY8" fmla="*/ 1342419 h 1592835"/>
              <a:gd name="connsiteX9" fmla="*/ 8652221 w 9662615"/>
              <a:gd name="connsiteY9" fmla="*/ 1326906 h 1592835"/>
              <a:gd name="connsiteX10" fmla="*/ 8632312 w 9662615"/>
              <a:gd name="connsiteY10" fmla="*/ 1326025 h 1592835"/>
              <a:gd name="connsiteX11" fmla="*/ 8591582 w 9662615"/>
              <a:gd name="connsiteY11" fmla="*/ 1341666 h 1592835"/>
              <a:gd name="connsiteX12" fmla="*/ 8537336 w 9662615"/>
              <a:gd name="connsiteY12" fmla="*/ 1341684 h 1592835"/>
              <a:gd name="connsiteX13" fmla="*/ 8472508 w 9662615"/>
              <a:gd name="connsiteY13" fmla="*/ 1363109 h 1592835"/>
              <a:gd name="connsiteX14" fmla="*/ 8258477 w 9662615"/>
              <a:gd name="connsiteY14" fmla="*/ 1370666 h 1592835"/>
              <a:gd name="connsiteX15" fmla="*/ 8197961 w 9662615"/>
              <a:gd name="connsiteY15" fmla="*/ 1392804 h 1592835"/>
              <a:gd name="connsiteX16" fmla="*/ 8171196 w 9662615"/>
              <a:gd name="connsiteY16" fmla="*/ 1397216 h 1592835"/>
              <a:gd name="connsiteX17" fmla="*/ 8127667 w 9662615"/>
              <a:gd name="connsiteY17" fmla="*/ 1418254 h 1592835"/>
              <a:gd name="connsiteX18" fmla="*/ 7974579 w 9662615"/>
              <a:gd name="connsiteY18" fmla="*/ 1383439 h 1592835"/>
              <a:gd name="connsiteX19" fmla="*/ 7768351 w 9662615"/>
              <a:gd name="connsiteY19" fmla="*/ 1395051 h 1592835"/>
              <a:gd name="connsiteX20" fmla="*/ 7635985 w 9662615"/>
              <a:gd name="connsiteY20" fmla="*/ 1386363 h 1592835"/>
              <a:gd name="connsiteX21" fmla="*/ 7466069 w 9662615"/>
              <a:gd name="connsiteY21" fmla="*/ 1377654 h 1592835"/>
              <a:gd name="connsiteX22" fmla="*/ 7355642 w 9662615"/>
              <a:gd name="connsiteY22" fmla="*/ 1407761 h 1592835"/>
              <a:gd name="connsiteX23" fmla="*/ 7151610 w 9662615"/>
              <a:gd name="connsiteY23" fmla="*/ 1397856 h 1592835"/>
              <a:gd name="connsiteX24" fmla="*/ 7082147 w 9662615"/>
              <a:gd name="connsiteY24" fmla="*/ 1406113 h 1592835"/>
              <a:gd name="connsiteX25" fmla="*/ 7014958 w 9662615"/>
              <a:gd name="connsiteY25" fmla="*/ 1396883 h 1592835"/>
              <a:gd name="connsiteX26" fmla="*/ 6907567 w 9662615"/>
              <a:gd name="connsiteY26" fmla="*/ 1419149 h 1592835"/>
              <a:gd name="connsiteX27" fmla="*/ 6748428 w 9662615"/>
              <a:gd name="connsiteY27" fmla="*/ 1420308 h 1592835"/>
              <a:gd name="connsiteX28" fmla="*/ 6654257 w 9662615"/>
              <a:gd name="connsiteY28" fmla="*/ 1424143 h 1592835"/>
              <a:gd name="connsiteX29" fmla="*/ 6620123 w 9662615"/>
              <a:gd name="connsiteY29" fmla="*/ 1430535 h 1592835"/>
              <a:gd name="connsiteX30" fmla="*/ 6571355 w 9662615"/>
              <a:gd name="connsiteY30" fmla="*/ 1436144 h 1592835"/>
              <a:gd name="connsiteX31" fmla="*/ 6486557 w 9662615"/>
              <a:gd name="connsiteY31" fmla="*/ 1449861 h 1592835"/>
              <a:gd name="connsiteX32" fmla="*/ 6370419 w 9662615"/>
              <a:gd name="connsiteY32" fmla="*/ 1461649 h 1592835"/>
              <a:gd name="connsiteX33" fmla="*/ 6278839 w 9662615"/>
              <a:gd name="connsiteY33" fmla="*/ 1449160 h 1592835"/>
              <a:gd name="connsiteX34" fmla="*/ 6272455 w 9662615"/>
              <a:gd name="connsiteY34" fmla="*/ 1453191 h 1592835"/>
              <a:gd name="connsiteX35" fmla="*/ 6212659 w 9662615"/>
              <a:gd name="connsiteY35" fmla="*/ 1454850 h 1592835"/>
              <a:gd name="connsiteX36" fmla="*/ 6069317 w 9662615"/>
              <a:gd name="connsiteY36" fmla="*/ 1445838 h 1592835"/>
              <a:gd name="connsiteX37" fmla="*/ 5878477 w 9662615"/>
              <a:gd name="connsiteY37" fmla="*/ 1439180 h 1592835"/>
              <a:gd name="connsiteX38" fmla="*/ 5838387 w 9662615"/>
              <a:gd name="connsiteY38" fmla="*/ 1444679 h 1592835"/>
              <a:gd name="connsiteX39" fmla="*/ 5771136 w 9662615"/>
              <a:gd name="connsiteY39" fmla="*/ 1453639 h 1592835"/>
              <a:gd name="connsiteX40" fmla="*/ 5724081 w 9662615"/>
              <a:gd name="connsiteY40" fmla="*/ 1470431 h 1592835"/>
              <a:gd name="connsiteX41" fmla="*/ 5666577 w 9662615"/>
              <a:gd name="connsiteY41" fmla="*/ 1473921 h 1592835"/>
              <a:gd name="connsiteX42" fmla="*/ 5649068 w 9662615"/>
              <a:gd name="connsiteY42" fmla="*/ 1461676 h 1592835"/>
              <a:gd name="connsiteX43" fmla="*/ 5588902 w 9662615"/>
              <a:gd name="connsiteY43" fmla="*/ 1469647 h 1592835"/>
              <a:gd name="connsiteX44" fmla="*/ 5498090 w 9662615"/>
              <a:gd name="connsiteY44" fmla="*/ 1483173 h 1592835"/>
              <a:gd name="connsiteX45" fmla="*/ 5444641 w 9662615"/>
              <a:gd name="connsiteY45" fmla="*/ 1487602 h 1592835"/>
              <a:gd name="connsiteX46" fmla="*/ 5299812 w 9662615"/>
              <a:gd name="connsiteY46" fmla="*/ 1503362 h 1592835"/>
              <a:gd name="connsiteX47" fmla="*/ 5213947 w 9662615"/>
              <a:gd name="connsiteY47" fmla="*/ 1516637 h 1592835"/>
              <a:gd name="connsiteX48" fmla="*/ 5090342 w 9662615"/>
              <a:gd name="connsiteY48" fmla="*/ 1546680 h 1592835"/>
              <a:gd name="connsiteX49" fmla="*/ 5129812 w 9662615"/>
              <a:gd name="connsiteY49" fmla="*/ 1521277 h 1592835"/>
              <a:gd name="connsiteX50" fmla="*/ 5059484 w 9662615"/>
              <a:gd name="connsiteY50" fmla="*/ 1546802 h 1592835"/>
              <a:gd name="connsiteX51" fmla="*/ 5038524 w 9662615"/>
              <a:gd name="connsiteY51" fmla="*/ 1545675 h 1592835"/>
              <a:gd name="connsiteX52" fmla="*/ 5026564 w 9662615"/>
              <a:gd name="connsiteY52" fmla="*/ 1545376 h 1592835"/>
              <a:gd name="connsiteX53" fmla="*/ 4969433 w 9662615"/>
              <a:gd name="connsiteY53" fmla="*/ 1550865 h 1592835"/>
              <a:gd name="connsiteX54" fmla="*/ 4921303 w 9662615"/>
              <a:gd name="connsiteY54" fmla="*/ 1575379 h 1592835"/>
              <a:gd name="connsiteX55" fmla="*/ 4863775 w 9662615"/>
              <a:gd name="connsiteY55" fmla="*/ 1562633 h 1592835"/>
              <a:gd name="connsiteX56" fmla="*/ 4847242 w 9662615"/>
              <a:gd name="connsiteY56" fmla="*/ 1565435 h 1592835"/>
              <a:gd name="connsiteX57" fmla="*/ 4856839 w 9662615"/>
              <a:gd name="connsiteY57" fmla="*/ 1592835 h 1592835"/>
              <a:gd name="connsiteX58" fmla="*/ 4791466 w 9662615"/>
              <a:gd name="connsiteY58" fmla="*/ 1561324 h 1592835"/>
              <a:gd name="connsiteX59" fmla="*/ 4784247 w 9662615"/>
              <a:gd name="connsiteY59" fmla="*/ 1562342 h 1592835"/>
              <a:gd name="connsiteX60" fmla="*/ 4735334 w 9662615"/>
              <a:gd name="connsiteY60" fmla="*/ 1581778 h 1592835"/>
              <a:gd name="connsiteX61" fmla="*/ 4697562 w 9662615"/>
              <a:gd name="connsiteY61" fmla="*/ 1551206 h 1592835"/>
              <a:gd name="connsiteX62" fmla="*/ 4662664 w 9662615"/>
              <a:gd name="connsiteY62" fmla="*/ 1573162 h 1592835"/>
              <a:gd name="connsiteX63" fmla="*/ 4603028 w 9662615"/>
              <a:gd name="connsiteY63" fmla="*/ 1568821 h 1592835"/>
              <a:gd name="connsiteX64" fmla="*/ 4541612 w 9662615"/>
              <a:gd name="connsiteY64" fmla="*/ 1545262 h 1592835"/>
              <a:gd name="connsiteX65" fmla="*/ 4422155 w 9662615"/>
              <a:gd name="connsiteY65" fmla="*/ 1542059 h 1592835"/>
              <a:gd name="connsiteX66" fmla="*/ 4221826 w 9662615"/>
              <a:gd name="connsiteY66" fmla="*/ 1508923 h 1592835"/>
              <a:gd name="connsiteX67" fmla="*/ 4096601 w 9662615"/>
              <a:gd name="connsiteY67" fmla="*/ 1521563 h 1592835"/>
              <a:gd name="connsiteX68" fmla="*/ 3970635 w 9662615"/>
              <a:gd name="connsiteY68" fmla="*/ 1544815 h 1592835"/>
              <a:gd name="connsiteX69" fmla="*/ 3833906 w 9662615"/>
              <a:gd name="connsiteY69" fmla="*/ 1516637 h 1592835"/>
              <a:gd name="connsiteX70" fmla="*/ 3696258 w 9662615"/>
              <a:gd name="connsiteY70" fmla="*/ 1537563 h 1592835"/>
              <a:gd name="connsiteX71" fmla="*/ 3594070 w 9662615"/>
              <a:gd name="connsiteY71" fmla="*/ 1509422 h 1592835"/>
              <a:gd name="connsiteX72" fmla="*/ 3565233 w 9662615"/>
              <a:gd name="connsiteY72" fmla="*/ 1515122 h 1592835"/>
              <a:gd name="connsiteX73" fmla="*/ 3560267 w 9662615"/>
              <a:gd name="connsiteY73" fmla="*/ 1516288 h 1592835"/>
              <a:gd name="connsiteX74" fmla="*/ 3540258 w 9662615"/>
              <a:gd name="connsiteY74" fmla="*/ 1516976 h 1592835"/>
              <a:gd name="connsiteX75" fmla="*/ 3534780 w 9662615"/>
              <a:gd name="connsiteY75" fmla="*/ 1522141 h 1592835"/>
              <a:gd name="connsiteX76" fmla="*/ 3504783 w 9662615"/>
              <a:gd name="connsiteY76" fmla="*/ 1526739 h 1592835"/>
              <a:gd name="connsiteX77" fmla="*/ 3430805 w 9662615"/>
              <a:gd name="connsiteY77" fmla="*/ 1542521 h 1592835"/>
              <a:gd name="connsiteX78" fmla="*/ 3292707 w 9662615"/>
              <a:gd name="connsiteY78" fmla="*/ 1520490 h 1592835"/>
              <a:gd name="connsiteX79" fmla="*/ 3187872 w 9662615"/>
              <a:gd name="connsiteY79" fmla="*/ 1519991 h 1592835"/>
              <a:gd name="connsiteX80" fmla="*/ 3148026 w 9662615"/>
              <a:gd name="connsiteY80" fmla="*/ 1524777 h 1592835"/>
              <a:gd name="connsiteX81" fmla="*/ 3092394 w 9662615"/>
              <a:gd name="connsiteY81" fmla="*/ 1528115 h 1592835"/>
              <a:gd name="connsiteX82" fmla="*/ 2994200 w 9662615"/>
              <a:gd name="connsiteY82" fmla="*/ 1537857 h 1592835"/>
              <a:gd name="connsiteX83" fmla="*/ 2862301 w 9662615"/>
              <a:gd name="connsiteY83" fmla="*/ 1544250 h 1592835"/>
              <a:gd name="connsiteX84" fmla="*/ 2766335 w 9662615"/>
              <a:gd name="connsiteY84" fmla="*/ 1527662 h 1592835"/>
              <a:gd name="connsiteX85" fmla="*/ 2757836 w 9662615"/>
              <a:gd name="connsiteY85" fmla="*/ 1531371 h 1592835"/>
              <a:gd name="connsiteX86" fmla="*/ 2691555 w 9662615"/>
              <a:gd name="connsiteY86" fmla="*/ 1530283 h 1592835"/>
              <a:gd name="connsiteX87" fmla="*/ 2491676 w 9662615"/>
              <a:gd name="connsiteY87" fmla="*/ 1500859 h 1592835"/>
              <a:gd name="connsiteX88" fmla="*/ 2378036 w 9662615"/>
              <a:gd name="connsiteY88" fmla="*/ 1520645 h 1592835"/>
              <a:gd name="connsiteX89" fmla="*/ 2284269 w 9662615"/>
              <a:gd name="connsiteY89" fmla="*/ 1503068 h 1592835"/>
              <a:gd name="connsiteX90" fmla="*/ 2207104 w 9662615"/>
              <a:gd name="connsiteY90" fmla="*/ 1508888 h 1592835"/>
              <a:gd name="connsiteX91" fmla="*/ 2149226 w 9662615"/>
              <a:gd name="connsiteY91" fmla="*/ 1523409 h 1592835"/>
              <a:gd name="connsiteX92" fmla="*/ 2084783 w 9662615"/>
              <a:gd name="connsiteY92" fmla="*/ 1524245 h 1592835"/>
              <a:gd name="connsiteX93" fmla="*/ 2070075 w 9662615"/>
              <a:gd name="connsiteY93" fmla="*/ 1511285 h 1592835"/>
              <a:gd name="connsiteX94" fmla="*/ 2001057 w 9662615"/>
              <a:gd name="connsiteY94" fmla="*/ 1516449 h 1592835"/>
              <a:gd name="connsiteX95" fmla="*/ 1896330 w 9662615"/>
              <a:gd name="connsiteY95" fmla="*/ 1525725 h 1592835"/>
              <a:gd name="connsiteX96" fmla="*/ 1835994 w 9662615"/>
              <a:gd name="connsiteY96" fmla="*/ 1527678 h 1592835"/>
              <a:gd name="connsiteX97" fmla="*/ 1671119 w 9662615"/>
              <a:gd name="connsiteY97" fmla="*/ 1536701 h 1592835"/>
              <a:gd name="connsiteX98" fmla="*/ 1601337 w 9662615"/>
              <a:gd name="connsiteY98" fmla="*/ 1548552 h 1592835"/>
              <a:gd name="connsiteX99" fmla="*/ 1407755 w 9662615"/>
              <a:gd name="connsiteY99" fmla="*/ 1571444 h 1592835"/>
              <a:gd name="connsiteX100" fmla="*/ 1271994 w 9662615"/>
              <a:gd name="connsiteY100" fmla="*/ 1579471 h 1592835"/>
              <a:gd name="connsiteX101" fmla="*/ 1249226 w 9662615"/>
              <a:gd name="connsiteY101" fmla="*/ 1583140 h 1592835"/>
              <a:gd name="connsiteX102" fmla="*/ 1217719 w 9662615"/>
              <a:gd name="connsiteY102" fmla="*/ 1580863 h 1592835"/>
              <a:gd name="connsiteX103" fmla="*/ 1091432 w 9662615"/>
              <a:gd name="connsiteY103" fmla="*/ 1571003 h 1592835"/>
              <a:gd name="connsiteX104" fmla="*/ 992039 w 9662615"/>
              <a:gd name="connsiteY104" fmla="*/ 1556662 h 1592835"/>
              <a:gd name="connsiteX105" fmla="*/ 868264 w 9662615"/>
              <a:gd name="connsiteY105" fmla="*/ 1566392 h 1592835"/>
              <a:gd name="connsiteX106" fmla="*/ 792765 w 9662615"/>
              <a:gd name="connsiteY106" fmla="*/ 1563102 h 1592835"/>
              <a:gd name="connsiteX107" fmla="*/ 669055 w 9662615"/>
              <a:gd name="connsiteY107" fmla="*/ 1543638 h 1592835"/>
              <a:gd name="connsiteX108" fmla="*/ 506152 w 9662615"/>
              <a:gd name="connsiteY108" fmla="*/ 1549124 h 1592835"/>
              <a:gd name="connsiteX109" fmla="*/ 472797 w 9662615"/>
              <a:gd name="connsiteY109" fmla="*/ 1568904 h 1592835"/>
              <a:gd name="connsiteX110" fmla="*/ 427864 w 9662615"/>
              <a:gd name="connsiteY110" fmla="*/ 1580848 h 1592835"/>
              <a:gd name="connsiteX111" fmla="*/ 408381 w 9662615"/>
              <a:gd name="connsiteY111" fmla="*/ 1552940 h 1592835"/>
              <a:gd name="connsiteX112" fmla="*/ 267163 w 9662615"/>
              <a:gd name="connsiteY112" fmla="*/ 1531913 h 1592835"/>
              <a:gd name="connsiteX113" fmla="*/ 196644 w 9662615"/>
              <a:gd name="connsiteY113" fmla="*/ 1524565 h 1592835"/>
              <a:gd name="connsiteX114" fmla="*/ 86819 w 9662615"/>
              <a:gd name="connsiteY114" fmla="*/ 1519517 h 1592835"/>
              <a:gd name="connsiteX115" fmla="*/ 53369 w 9662615"/>
              <a:gd name="connsiteY115" fmla="*/ 1516853 h 1592835"/>
              <a:gd name="connsiteX116" fmla="*/ 2359 w 9662615"/>
              <a:gd name="connsiteY116" fmla="*/ 1515247 h 1592835"/>
              <a:gd name="connsiteX117" fmla="*/ 0 w 9662615"/>
              <a:gd name="connsiteY117" fmla="*/ 1514932 h 1592835"/>
              <a:gd name="connsiteX118" fmla="*/ 0 w 9662615"/>
              <a:gd name="connsiteY118" fmla="*/ 0 h 1592835"/>
              <a:gd name="connsiteX0" fmla="*/ 0 w 9662615"/>
              <a:gd name="connsiteY0" fmla="*/ 0 h 1692226"/>
              <a:gd name="connsiteX1" fmla="*/ 9662615 w 9662615"/>
              <a:gd name="connsiteY1" fmla="*/ 0 h 1692226"/>
              <a:gd name="connsiteX2" fmla="*/ 9662615 w 9662615"/>
              <a:gd name="connsiteY2" fmla="*/ 1280346 h 1692226"/>
              <a:gd name="connsiteX3" fmla="*/ 9658420 w 9662615"/>
              <a:gd name="connsiteY3" fmla="*/ 1280106 h 1692226"/>
              <a:gd name="connsiteX4" fmla="*/ 9469546 w 9662615"/>
              <a:gd name="connsiteY4" fmla="*/ 1289837 h 1692226"/>
              <a:gd name="connsiteX5" fmla="*/ 9385895 w 9662615"/>
              <a:gd name="connsiteY5" fmla="*/ 1269203 h 1692226"/>
              <a:gd name="connsiteX6" fmla="*/ 9144767 w 9662615"/>
              <a:gd name="connsiteY6" fmla="*/ 1264120 h 1692226"/>
              <a:gd name="connsiteX7" fmla="*/ 8837252 w 9662615"/>
              <a:gd name="connsiteY7" fmla="*/ 1350515 h 1692226"/>
              <a:gd name="connsiteX8" fmla="*/ 8705466 w 9662615"/>
              <a:gd name="connsiteY8" fmla="*/ 1342419 h 1692226"/>
              <a:gd name="connsiteX9" fmla="*/ 8652221 w 9662615"/>
              <a:gd name="connsiteY9" fmla="*/ 1326906 h 1692226"/>
              <a:gd name="connsiteX10" fmla="*/ 8632312 w 9662615"/>
              <a:gd name="connsiteY10" fmla="*/ 1326025 h 1692226"/>
              <a:gd name="connsiteX11" fmla="*/ 8591582 w 9662615"/>
              <a:gd name="connsiteY11" fmla="*/ 1341666 h 1692226"/>
              <a:gd name="connsiteX12" fmla="*/ 8537336 w 9662615"/>
              <a:gd name="connsiteY12" fmla="*/ 1341684 h 1692226"/>
              <a:gd name="connsiteX13" fmla="*/ 8472508 w 9662615"/>
              <a:gd name="connsiteY13" fmla="*/ 1363109 h 1692226"/>
              <a:gd name="connsiteX14" fmla="*/ 8258477 w 9662615"/>
              <a:gd name="connsiteY14" fmla="*/ 1370666 h 1692226"/>
              <a:gd name="connsiteX15" fmla="*/ 8197961 w 9662615"/>
              <a:gd name="connsiteY15" fmla="*/ 1392804 h 1692226"/>
              <a:gd name="connsiteX16" fmla="*/ 8171196 w 9662615"/>
              <a:gd name="connsiteY16" fmla="*/ 1397216 h 1692226"/>
              <a:gd name="connsiteX17" fmla="*/ 8127667 w 9662615"/>
              <a:gd name="connsiteY17" fmla="*/ 1418254 h 1692226"/>
              <a:gd name="connsiteX18" fmla="*/ 7974579 w 9662615"/>
              <a:gd name="connsiteY18" fmla="*/ 1383439 h 1692226"/>
              <a:gd name="connsiteX19" fmla="*/ 7768351 w 9662615"/>
              <a:gd name="connsiteY19" fmla="*/ 1395051 h 1692226"/>
              <a:gd name="connsiteX20" fmla="*/ 7635985 w 9662615"/>
              <a:gd name="connsiteY20" fmla="*/ 1386363 h 1692226"/>
              <a:gd name="connsiteX21" fmla="*/ 7466069 w 9662615"/>
              <a:gd name="connsiteY21" fmla="*/ 1377654 h 1692226"/>
              <a:gd name="connsiteX22" fmla="*/ 7355642 w 9662615"/>
              <a:gd name="connsiteY22" fmla="*/ 1407761 h 1692226"/>
              <a:gd name="connsiteX23" fmla="*/ 7151610 w 9662615"/>
              <a:gd name="connsiteY23" fmla="*/ 1397856 h 1692226"/>
              <a:gd name="connsiteX24" fmla="*/ 7082147 w 9662615"/>
              <a:gd name="connsiteY24" fmla="*/ 1406113 h 1692226"/>
              <a:gd name="connsiteX25" fmla="*/ 7014958 w 9662615"/>
              <a:gd name="connsiteY25" fmla="*/ 1396883 h 1692226"/>
              <a:gd name="connsiteX26" fmla="*/ 6907567 w 9662615"/>
              <a:gd name="connsiteY26" fmla="*/ 1419149 h 1692226"/>
              <a:gd name="connsiteX27" fmla="*/ 6748428 w 9662615"/>
              <a:gd name="connsiteY27" fmla="*/ 1420308 h 1692226"/>
              <a:gd name="connsiteX28" fmla="*/ 6654257 w 9662615"/>
              <a:gd name="connsiteY28" fmla="*/ 1424143 h 1692226"/>
              <a:gd name="connsiteX29" fmla="*/ 6620123 w 9662615"/>
              <a:gd name="connsiteY29" fmla="*/ 1430535 h 1692226"/>
              <a:gd name="connsiteX30" fmla="*/ 6571355 w 9662615"/>
              <a:gd name="connsiteY30" fmla="*/ 1436144 h 1692226"/>
              <a:gd name="connsiteX31" fmla="*/ 6486557 w 9662615"/>
              <a:gd name="connsiteY31" fmla="*/ 1449861 h 1692226"/>
              <a:gd name="connsiteX32" fmla="*/ 6370419 w 9662615"/>
              <a:gd name="connsiteY32" fmla="*/ 1461649 h 1692226"/>
              <a:gd name="connsiteX33" fmla="*/ 6278839 w 9662615"/>
              <a:gd name="connsiteY33" fmla="*/ 1449160 h 1692226"/>
              <a:gd name="connsiteX34" fmla="*/ 6272455 w 9662615"/>
              <a:gd name="connsiteY34" fmla="*/ 1453191 h 1692226"/>
              <a:gd name="connsiteX35" fmla="*/ 6212659 w 9662615"/>
              <a:gd name="connsiteY35" fmla="*/ 1454850 h 1692226"/>
              <a:gd name="connsiteX36" fmla="*/ 6069317 w 9662615"/>
              <a:gd name="connsiteY36" fmla="*/ 1445838 h 1692226"/>
              <a:gd name="connsiteX37" fmla="*/ 5878477 w 9662615"/>
              <a:gd name="connsiteY37" fmla="*/ 1439180 h 1692226"/>
              <a:gd name="connsiteX38" fmla="*/ 5838387 w 9662615"/>
              <a:gd name="connsiteY38" fmla="*/ 1444679 h 1692226"/>
              <a:gd name="connsiteX39" fmla="*/ 5771136 w 9662615"/>
              <a:gd name="connsiteY39" fmla="*/ 1453639 h 1692226"/>
              <a:gd name="connsiteX40" fmla="*/ 5724081 w 9662615"/>
              <a:gd name="connsiteY40" fmla="*/ 1470431 h 1692226"/>
              <a:gd name="connsiteX41" fmla="*/ 5666577 w 9662615"/>
              <a:gd name="connsiteY41" fmla="*/ 1473921 h 1692226"/>
              <a:gd name="connsiteX42" fmla="*/ 5649068 w 9662615"/>
              <a:gd name="connsiteY42" fmla="*/ 1461676 h 1692226"/>
              <a:gd name="connsiteX43" fmla="*/ 5588902 w 9662615"/>
              <a:gd name="connsiteY43" fmla="*/ 1469647 h 1692226"/>
              <a:gd name="connsiteX44" fmla="*/ 5498090 w 9662615"/>
              <a:gd name="connsiteY44" fmla="*/ 1483173 h 1692226"/>
              <a:gd name="connsiteX45" fmla="*/ 5444641 w 9662615"/>
              <a:gd name="connsiteY45" fmla="*/ 1487602 h 1692226"/>
              <a:gd name="connsiteX46" fmla="*/ 5299812 w 9662615"/>
              <a:gd name="connsiteY46" fmla="*/ 1503362 h 1692226"/>
              <a:gd name="connsiteX47" fmla="*/ 5213947 w 9662615"/>
              <a:gd name="connsiteY47" fmla="*/ 1516637 h 1692226"/>
              <a:gd name="connsiteX48" fmla="*/ 5090342 w 9662615"/>
              <a:gd name="connsiteY48" fmla="*/ 1546680 h 1692226"/>
              <a:gd name="connsiteX49" fmla="*/ 5129812 w 9662615"/>
              <a:gd name="connsiteY49" fmla="*/ 1521277 h 1692226"/>
              <a:gd name="connsiteX50" fmla="*/ 5059484 w 9662615"/>
              <a:gd name="connsiteY50" fmla="*/ 1546802 h 1692226"/>
              <a:gd name="connsiteX51" fmla="*/ 5038524 w 9662615"/>
              <a:gd name="connsiteY51" fmla="*/ 1545675 h 1692226"/>
              <a:gd name="connsiteX52" fmla="*/ 5026564 w 9662615"/>
              <a:gd name="connsiteY52" fmla="*/ 1545376 h 1692226"/>
              <a:gd name="connsiteX53" fmla="*/ 4969433 w 9662615"/>
              <a:gd name="connsiteY53" fmla="*/ 1550865 h 1692226"/>
              <a:gd name="connsiteX54" fmla="*/ 4921303 w 9662615"/>
              <a:gd name="connsiteY54" fmla="*/ 1575379 h 1692226"/>
              <a:gd name="connsiteX55" fmla="*/ 4863775 w 9662615"/>
              <a:gd name="connsiteY55" fmla="*/ 1562633 h 1692226"/>
              <a:gd name="connsiteX56" fmla="*/ 4847242 w 9662615"/>
              <a:gd name="connsiteY56" fmla="*/ 1565435 h 1692226"/>
              <a:gd name="connsiteX57" fmla="*/ 4809131 w 9662615"/>
              <a:gd name="connsiteY57" fmla="*/ 1692226 h 1692226"/>
              <a:gd name="connsiteX58" fmla="*/ 4791466 w 9662615"/>
              <a:gd name="connsiteY58" fmla="*/ 1561324 h 1692226"/>
              <a:gd name="connsiteX59" fmla="*/ 4784247 w 9662615"/>
              <a:gd name="connsiteY59" fmla="*/ 1562342 h 1692226"/>
              <a:gd name="connsiteX60" fmla="*/ 4735334 w 9662615"/>
              <a:gd name="connsiteY60" fmla="*/ 1581778 h 1692226"/>
              <a:gd name="connsiteX61" fmla="*/ 4697562 w 9662615"/>
              <a:gd name="connsiteY61" fmla="*/ 1551206 h 1692226"/>
              <a:gd name="connsiteX62" fmla="*/ 4662664 w 9662615"/>
              <a:gd name="connsiteY62" fmla="*/ 1573162 h 1692226"/>
              <a:gd name="connsiteX63" fmla="*/ 4603028 w 9662615"/>
              <a:gd name="connsiteY63" fmla="*/ 1568821 h 1692226"/>
              <a:gd name="connsiteX64" fmla="*/ 4541612 w 9662615"/>
              <a:gd name="connsiteY64" fmla="*/ 1545262 h 1692226"/>
              <a:gd name="connsiteX65" fmla="*/ 4422155 w 9662615"/>
              <a:gd name="connsiteY65" fmla="*/ 1542059 h 1692226"/>
              <a:gd name="connsiteX66" fmla="*/ 4221826 w 9662615"/>
              <a:gd name="connsiteY66" fmla="*/ 1508923 h 1692226"/>
              <a:gd name="connsiteX67" fmla="*/ 4096601 w 9662615"/>
              <a:gd name="connsiteY67" fmla="*/ 1521563 h 1692226"/>
              <a:gd name="connsiteX68" fmla="*/ 3970635 w 9662615"/>
              <a:gd name="connsiteY68" fmla="*/ 1544815 h 1692226"/>
              <a:gd name="connsiteX69" fmla="*/ 3833906 w 9662615"/>
              <a:gd name="connsiteY69" fmla="*/ 1516637 h 1692226"/>
              <a:gd name="connsiteX70" fmla="*/ 3696258 w 9662615"/>
              <a:gd name="connsiteY70" fmla="*/ 1537563 h 1692226"/>
              <a:gd name="connsiteX71" fmla="*/ 3594070 w 9662615"/>
              <a:gd name="connsiteY71" fmla="*/ 1509422 h 1692226"/>
              <a:gd name="connsiteX72" fmla="*/ 3565233 w 9662615"/>
              <a:gd name="connsiteY72" fmla="*/ 1515122 h 1692226"/>
              <a:gd name="connsiteX73" fmla="*/ 3560267 w 9662615"/>
              <a:gd name="connsiteY73" fmla="*/ 1516288 h 1692226"/>
              <a:gd name="connsiteX74" fmla="*/ 3540258 w 9662615"/>
              <a:gd name="connsiteY74" fmla="*/ 1516976 h 1692226"/>
              <a:gd name="connsiteX75" fmla="*/ 3534780 w 9662615"/>
              <a:gd name="connsiteY75" fmla="*/ 1522141 h 1692226"/>
              <a:gd name="connsiteX76" fmla="*/ 3504783 w 9662615"/>
              <a:gd name="connsiteY76" fmla="*/ 1526739 h 1692226"/>
              <a:gd name="connsiteX77" fmla="*/ 3430805 w 9662615"/>
              <a:gd name="connsiteY77" fmla="*/ 1542521 h 1692226"/>
              <a:gd name="connsiteX78" fmla="*/ 3292707 w 9662615"/>
              <a:gd name="connsiteY78" fmla="*/ 1520490 h 1692226"/>
              <a:gd name="connsiteX79" fmla="*/ 3187872 w 9662615"/>
              <a:gd name="connsiteY79" fmla="*/ 1519991 h 1692226"/>
              <a:gd name="connsiteX80" fmla="*/ 3148026 w 9662615"/>
              <a:gd name="connsiteY80" fmla="*/ 1524777 h 1692226"/>
              <a:gd name="connsiteX81" fmla="*/ 3092394 w 9662615"/>
              <a:gd name="connsiteY81" fmla="*/ 1528115 h 1692226"/>
              <a:gd name="connsiteX82" fmla="*/ 2994200 w 9662615"/>
              <a:gd name="connsiteY82" fmla="*/ 1537857 h 1692226"/>
              <a:gd name="connsiteX83" fmla="*/ 2862301 w 9662615"/>
              <a:gd name="connsiteY83" fmla="*/ 1544250 h 1692226"/>
              <a:gd name="connsiteX84" fmla="*/ 2766335 w 9662615"/>
              <a:gd name="connsiteY84" fmla="*/ 1527662 h 1692226"/>
              <a:gd name="connsiteX85" fmla="*/ 2757836 w 9662615"/>
              <a:gd name="connsiteY85" fmla="*/ 1531371 h 1692226"/>
              <a:gd name="connsiteX86" fmla="*/ 2691555 w 9662615"/>
              <a:gd name="connsiteY86" fmla="*/ 1530283 h 1692226"/>
              <a:gd name="connsiteX87" fmla="*/ 2491676 w 9662615"/>
              <a:gd name="connsiteY87" fmla="*/ 1500859 h 1692226"/>
              <a:gd name="connsiteX88" fmla="*/ 2378036 w 9662615"/>
              <a:gd name="connsiteY88" fmla="*/ 1520645 h 1692226"/>
              <a:gd name="connsiteX89" fmla="*/ 2284269 w 9662615"/>
              <a:gd name="connsiteY89" fmla="*/ 1503068 h 1692226"/>
              <a:gd name="connsiteX90" fmla="*/ 2207104 w 9662615"/>
              <a:gd name="connsiteY90" fmla="*/ 1508888 h 1692226"/>
              <a:gd name="connsiteX91" fmla="*/ 2149226 w 9662615"/>
              <a:gd name="connsiteY91" fmla="*/ 1523409 h 1692226"/>
              <a:gd name="connsiteX92" fmla="*/ 2084783 w 9662615"/>
              <a:gd name="connsiteY92" fmla="*/ 1524245 h 1692226"/>
              <a:gd name="connsiteX93" fmla="*/ 2070075 w 9662615"/>
              <a:gd name="connsiteY93" fmla="*/ 1511285 h 1692226"/>
              <a:gd name="connsiteX94" fmla="*/ 2001057 w 9662615"/>
              <a:gd name="connsiteY94" fmla="*/ 1516449 h 1692226"/>
              <a:gd name="connsiteX95" fmla="*/ 1896330 w 9662615"/>
              <a:gd name="connsiteY95" fmla="*/ 1525725 h 1692226"/>
              <a:gd name="connsiteX96" fmla="*/ 1835994 w 9662615"/>
              <a:gd name="connsiteY96" fmla="*/ 1527678 h 1692226"/>
              <a:gd name="connsiteX97" fmla="*/ 1671119 w 9662615"/>
              <a:gd name="connsiteY97" fmla="*/ 1536701 h 1692226"/>
              <a:gd name="connsiteX98" fmla="*/ 1601337 w 9662615"/>
              <a:gd name="connsiteY98" fmla="*/ 1548552 h 1692226"/>
              <a:gd name="connsiteX99" fmla="*/ 1407755 w 9662615"/>
              <a:gd name="connsiteY99" fmla="*/ 1571444 h 1692226"/>
              <a:gd name="connsiteX100" fmla="*/ 1271994 w 9662615"/>
              <a:gd name="connsiteY100" fmla="*/ 1579471 h 1692226"/>
              <a:gd name="connsiteX101" fmla="*/ 1249226 w 9662615"/>
              <a:gd name="connsiteY101" fmla="*/ 1583140 h 1692226"/>
              <a:gd name="connsiteX102" fmla="*/ 1217719 w 9662615"/>
              <a:gd name="connsiteY102" fmla="*/ 1580863 h 1692226"/>
              <a:gd name="connsiteX103" fmla="*/ 1091432 w 9662615"/>
              <a:gd name="connsiteY103" fmla="*/ 1571003 h 1692226"/>
              <a:gd name="connsiteX104" fmla="*/ 992039 w 9662615"/>
              <a:gd name="connsiteY104" fmla="*/ 1556662 h 1692226"/>
              <a:gd name="connsiteX105" fmla="*/ 868264 w 9662615"/>
              <a:gd name="connsiteY105" fmla="*/ 1566392 h 1692226"/>
              <a:gd name="connsiteX106" fmla="*/ 792765 w 9662615"/>
              <a:gd name="connsiteY106" fmla="*/ 1563102 h 1692226"/>
              <a:gd name="connsiteX107" fmla="*/ 669055 w 9662615"/>
              <a:gd name="connsiteY107" fmla="*/ 1543638 h 1692226"/>
              <a:gd name="connsiteX108" fmla="*/ 506152 w 9662615"/>
              <a:gd name="connsiteY108" fmla="*/ 1549124 h 1692226"/>
              <a:gd name="connsiteX109" fmla="*/ 472797 w 9662615"/>
              <a:gd name="connsiteY109" fmla="*/ 1568904 h 1692226"/>
              <a:gd name="connsiteX110" fmla="*/ 427864 w 9662615"/>
              <a:gd name="connsiteY110" fmla="*/ 1580848 h 1692226"/>
              <a:gd name="connsiteX111" fmla="*/ 408381 w 9662615"/>
              <a:gd name="connsiteY111" fmla="*/ 1552940 h 1692226"/>
              <a:gd name="connsiteX112" fmla="*/ 267163 w 9662615"/>
              <a:gd name="connsiteY112" fmla="*/ 1531913 h 1692226"/>
              <a:gd name="connsiteX113" fmla="*/ 196644 w 9662615"/>
              <a:gd name="connsiteY113" fmla="*/ 1524565 h 1692226"/>
              <a:gd name="connsiteX114" fmla="*/ 86819 w 9662615"/>
              <a:gd name="connsiteY114" fmla="*/ 1519517 h 1692226"/>
              <a:gd name="connsiteX115" fmla="*/ 53369 w 9662615"/>
              <a:gd name="connsiteY115" fmla="*/ 1516853 h 1692226"/>
              <a:gd name="connsiteX116" fmla="*/ 2359 w 9662615"/>
              <a:gd name="connsiteY116" fmla="*/ 1515247 h 1692226"/>
              <a:gd name="connsiteX117" fmla="*/ 0 w 9662615"/>
              <a:gd name="connsiteY117" fmla="*/ 1514932 h 1692226"/>
              <a:gd name="connsiteX118" fmla="*/ 0 w 9662615"/>
              <a:gd name="connsiteY118" fmla="*/ 0 h 1692226"/>
              <a:gd name="connsiteX0" fmla="*/ 0 w 9662615"/>
              <a:gd name="connsiteY0" fmla="*/ 0 h 1692226"/>
              <a:gd name="connsiteX1" fmla="*/ 9662615 w 9662615"/>
              <a:gd name="connsiteY1" fmla="*/ 0 h 1692226"/>
              <a:gd name="connsiteX2" fmla="*/ 9662615 w 9662615"/>
              <a:gd name="connsiteY2" fmla="*/ 1280346 h 1692226"/>
              <a:gd name="connsiteX3" fmla="*/ 9658420 w 9662615"/>
              <a:gd name="connsiteY3" fmla="*/ 1280106 h 1692226"/>
              <a:gd name="connsiteX4" fmla="*/ 9469546 w 9662615"/>
              <a:gd name="connsiteY4" fmla="*/ 1289837 h 1692226"/>
              <a:gd name="connsiteX5" fmla="*/ 9385895 w 9662615"/>
              <a:gd name="connsiteY5" fmla="*/ 1269203 h 1692226"/>
              <a:gd name="connsiteX6" fmla="*/ 9144767 w 9662615"/>
              <a:gd name="connsiteY6" fmla="*/ 1264120 h 1692226"/>
              <a:gd name="connsiteX7" fmla="*/ 8837252 w 9662615"/>
              <a:gd name="connsiteY7" fmla="*/ 1350515 h 1692226"/>
              <a:gd name="connsiteX8" fmla="*/ 8705466 w 9662615"/>
              <a:gd name="connsiteY8" fmla="*/ 1342419 h 1692226"/>
              <a:gd name="connsiteX9" fmla="*/ 8652221 w 9662615"/>
              <a:gd name="connsiteY9" fmla="*/ 1326906 h 1692226"/>
              <a:gd name="connsiteX10" fmla="*/ 8632312 w 9662615"/>
              <a:gd name="connsiteY10" fmla="*/ 1326025 h 1692226"/>
              <a:gd name="connsiteX11" fmla="*/ 8591582 w 9662615"/>
              <a:gd name="connsiteY11" fmla="*/ 1341666 h 1692226"/>
              <a:gd name="connsiteX12" fmla="*/ 8537336 w 9662615"/>
              <a:gd name="connsiteY12" fmla="*/ 1341684 h 1692226"/>
              <a:gd name="connsiteX13" fmla="*/ 8472508 w 9662615"/>
              <a:gd name="connsiteY13" fmla="*/ 1363109 h 1692226"/>
              <a:gd name="connsiteX14" fmla="*/ 8258477 w 9662615"/>
              <a:gd name="connsiteY14" fmla="*/ 1370666 h 1692226"/>
              <a:gd name="connsiteX15" fmla="*/ 8197961 w 9662615"/>
              <a:gd name="connsiteY15" fmla="*/ 1392804 h 1692226"/>
              <a:gd name="connsiteX16" fmla="*/ 8171196 w 9662615"/>
              <a:gd name="connsiteY16" fmla="*/ 1397216 h 1692226"/>
              <a:gd name="connsiteX17" fmla="*/ 8127667 w 9662615"/>
              <a:gd name="connsiteY17" fmla="*/ 1418254 h 1692226"/>
              <a:gd name="connsiteX18" fmla="*/ 7974579 w 9662615"/>
              <a:gd name="connsiteY18" fmla="*/ 1383439 h 1692226"/>
              <a:gd name="connsiteX19" fmla="*/ 7768351 w 9662615"/>
              <a:gd name="connsiteY19" fmla="*/ 1395051 h 1692226"/>
              <a:gd name="connsiteX20" fmla="*/ 7635985 w 9662615"/>
              <a:gd name="connsiteY20" fmla="*/ 1386363 h 1692226"/>
              <a:gd name="connsiteX21" fmla="*/ 7466069 w 9662615"/>
              <a:gd name="connsiteY21" fmla="*/ 1377654 h 1692226"/>
              <a:gd name="connsiteX22" fmla="*/ 7355642 w 9662615"/>
              <a:gd name="connsiteY22" fmla="*/ 1407761 h 1692226"/>
              <a:gd name="connsiteX23" fmla="*/ 7151610 w 9662615"/>
              <a:gd name="connsiteY23" fmla="*/ 1397856 h 1692226"/>
              <a:gd name="connsiteX24" fmla="*/ 7082147 w 9662615"/>
              <a:gd name="connsiteY24" fmla="*/ 1406113 h 1692226"/>
              <a:gd name="connsiteX25" fmla="*/ 7014958 w 9662615"/>
              <a:gd name="connsiteY25" fmla="*/ 1396883 h 1692226"/>
              <a:gd name="connsiteX26" fmla="*/ 6907567 w 9662615"/>
              <a:gd name="connsiteY26" fmla="*/ 1419149 h 1692226"/>
              <a:gd name="connsiteX27" fmla="*/ 6748428 w 9662615"/>
              <a:gd name="connsiteY27" fmla="*/ 1420308 h 1692226"/>
              <a:gd name="connsiteX28" fmla="*/ 6654257 w 9662615"/>
              <a:gd name="connsiteY28" fmla="*/ 1424143 h 1692226"/>
              <a:gd name="connsiteX29" fmla="*/ 6620123 w 9662615"/>
              <a:gd name="connsiteY29" fmla="*/ 1430535 h 1692226"/>
              <a:gd name="connsiteX30" fmla="*/ 6571355 w 9662615"/>
              <a:gd name="connsiteY30" fmla="*/ 1436144 h 1692226"/>
              <a:gd name="connsiteX31" fmla="*/ 6486557 w 9662615"/>
              <a:gd name="connsiteY31" fmla="*/ 1449861 h 1692226"/>
              <a:gd name="connsiteX32" fmla="*/ 6370419 w 9662615"/>
              <a:gd name="connsiteY32" fmla="*/ 1461649 h 1692226"/>
              <a:gd name="connsiteX33" fmla="*/ 6278839 w 9662615"/>
              <a:gd name="connsiteY33" fmla="*/ 1449160 h 1692226"/>
              <a:gd name="connsiteX34" fmla="*/ 6272455 w 9662615"/>
              <a:gd name="connsiteY34" fmla="*/ 1453191 h 1692226"/>
              <a:gd name="connsiteX35" fmla="*/ 6212659 w 9662615"/>
              <a:gd name="connsiteY35" fmla="*/ 1454850 h 1692226"/>
              <a:gd name="connsiteX36" fmla="*/ 6069317 w 9662615"/>
              <a:gd name="connsiteY36" fmla="*/ 1445838 h 1692226"/>
              <a:gd name="connsiteX37" fmla="*/ 5878477 w 9662615"/>
              <a:gd name="connsiteY37" fmla="*/ 1439180 h 1692226"/>
              <a:gd name="connsiteX38" fmla="*/ 5838387 w 9662615"/>
              <a:gd name="connsiteY38" fmla="*/ 1444679 h 1692226"/>
              <a:gd name="connsiteX39" fmla="*/ 5771136 w 9662615"/>
              <a:gd name="connsiteY39" fmla="*/ 1453639 h 1692226"/>
              <a:gd name="connsiteX40" fmla="*/ 5724081 w 9662615"/>
              <a:gd name="connsiteY40" fmla="*/ 1470431 h 1692226"/>
              <a:gd name="connsiteX41" fmla="*/ 5666577 w 9662615"/>
              <a:gd name="connsiteY41" fmla="*/ 1473921 h 1692226"/>
              <a:gd name="connsiteX42" fmla="*/ 5649068 w 9662615"/>
              <a:gd name="connsiteY42" fmla="*/ 1461676 h 1692226"/>
              <a:gd name="connsiteX43" fmla="*/ 5588902 w 9662615"/>
              <a:gd name="connsiteY43" fmla="*/ 1469647 h 1692226"/>
              <a:gd name="connsiteX44" fmla="*/ 5498090 w 9662615"/>
              <a:gd name="connsiteY44" fmla="*/ 1483173 h 1692226"/>
              <a:gd name="connsiteX45" fmla="*/ 5444641 w 9662615"/>
              <a:gd name="connsiteY45" fmla="*/ 1487602 h 1692226"/>
              <a:gd name="connsiteX46" fmla="*/ 5299812 w 9662615"/>
              <a:gd name="connsiteY46" fmla="*/ 1503362 h 1692226"/>
              <a:gd name="connsiteX47" fmla="*/ 5213947 w 9662615"/>
              <a:gd name="connsiteY47" fmla="*/ 1516637 h 1692226"/>
              <a:gd name="connsiteX48" fmla="*/ 5090342 w 9662615"/>
              <a:gd name="connsiteY48" fmla="*/ 1546680 h 1692226"/>
              <a:gd name="connsiteX49" fmla="*/ 5129812 w 9662615"/>
              <a:gd name="connsiteY49" fmla="*/ 1521277 h 1692226"/>
              <a:gd name="connsiteX50" fmla="*/ 5059484 w 9662615"/>
              <a:gd name="connsiteY50" fmla="*/ 1546802 h 1692226"/>
              <a:gd name="connsiteX51" fmla="*/ 5038524 w 9662615"/>
              <a:gd name="connsiteY51" fmla="*/ 1545675 h 1692226"/>
              <a:gd name="connsiteX52" fmla="*/ 5026564 w 9662615"/>
              <a:gd name="connsiteY52" fmla="*/ 1545376 h 1692226"/>
              <a:gd name="connsiteX53" fmla="*/ 4969433 w 9662615"/>
              <a:gd name="connsiteY53" fmla="*/ 1550865 h 1692226"/>
              <a:gd name="connsiteX54" fmla="*/ 4921303 w 9662615"/>
              <a:gd name="connsiteY54" fmla="*/ 1575379 h 1692226"/>
              <a:gd name="connsiteX55" fmla="*/ 4863775 w 9662615"/>
              <a:gd name="connsiteY55" fmla="*/ 1562633 h 1692226"/>
              <a:gd name="connsiteX56" fmla="*/ 4847242 w 9662615"/>
              <a:gd name="connsiteY56" fmla="*/ 1664826 h 1692226"/>
              <a:gd name="connsiteX57" fmla="*/ 4809131 w 9662615"/>
              <a:gd name="connsiteY57" fmla="*/ 1692226 h 1692226"/>
              <a:gd name="connsiteX58" fmla="*/ 4791466 w 9662615"/>
              <a:gd name="connsiteY58" fmla="*/ 1561324 h 1692226"/>
              <a:gd name="connsiteX59" fmla="*/ 4784247 w 9662615"/>
              <a:gd name="connsiteY59" fmla="*/ 1562342 h 1692226"/>
              <a:gd name="connsiteX60" fmla="*/ 4735334 w 9662615"/>
              <a:gd name="connsiteY60" fmla="*/ 1581778 h 1692226"/>
              <a:gd name="connsiteX61" fmla="*/ 4697562 w 9662615"/>
              <a:gd name="connsiteY61" fmla="*/ 1551206 h 1692226"/>
              <a:gd name="connsiteX62" fmla="*/ 4662664 w 9662615"/>
              <a:gd name="connsiteY62" fmla="*/ 1573162 h 1692226"/>
              <a:gd name="connsiteX63" fmla="*/ 4603028 w 9662615"/>
              <a:gd name="connsiteY63" fmla="*/ 1568821 h 1692226"/>
              <a:gd name="connsiteX64" fmla="*/ 4541612 w 9662615"/>
              <a:gd name="connsiteY64" fmla="*/ 1545262 h 1692226"/>
              <a:gd name="connsiteX65" fmla="*/ 4422155 w 9662615"/>
              <a:gd name="connsiteY65" fmla="*/ 1542059 h 1692226"/>
              <a:gd name="connsiteX66" fmla="*/ 4221826 w 9662615"/>
              <a:gd name="connsiteY66" fmla="*/ 1508923 h 1692226"/>
              <a:gd name="connsiteX67" fmla="*/ 4096601 w 9662615"/>
              <a:gd name="connsiteY67" fmla="*/ 1521563 h 1692226"/>
              <a:gd name="connsiteX68" fmla="*/ 3970635 w 9662615"/>
              <a:gd name="connsiteY68" fmla="*/ 1544815 h 1692226"/>
              <a:gd name="connsiteX69" fmla="*/ 3833906 w 9662615"/>
              <a:gd name="connsiteY69" fmla="*/ 1516637 h 1692226"/>
              <a:gd name="connsiteX70" fmla="*/ 3696258 w 9662615"/>
              <a:gd name="connsiteY70" fmla="*/ 1537563 h 1692226"/>
              <a:gd name="connsiteX71" fmla="*/ 3594070 w 9662615"/>
              <a:gd name="connsiteY71" fmla="*/ 1509422 h 1692226"/>
              <a:gd name="connsiteX72" fmla="*/ 3565233 w 9662615"/>
              <a:gd name="connsiteY72" fmla="*/ 1515122 h 1692226"/>
              <a:gd name="connsiteX73" fmla="*/ 3560267 w 9662615"/>
              <a:gd name="connsiteY73" fmla="*/ 1516288 h 1692226"/>
              <a:gd name="connsiteX74" fmla="*/ 3540258 w 9662615"/>
              <a:gd name="connsiteY74" fmla="*/ 1516976 h 1692226"/>
              <a:gd name="connsiteX75" fmla="*/ 3534780 w 9662615"/>
              <a:gd name="connsiteY75" fmla="*/ 1522141 h 1692226"/>
              <a:gd name="connsiteX76" fmla="*/ 3504783 w 9662615"/>
              <a:gd name="connsiteY76" fmla="*/ 1526739 h 1692226"/>
              <a:gd name="connsiteX77" fmla="*/ 3430805 w 9662615"/>
              <a:gd name="connsiteY77" fmla="*/ 1542521 h 1692226"/>
              <a:gd name="connsiteX78" fmla="*/ 3292707 w 9662615"/>
              <a:gd name="connsiteY78" fmla="*/ 1520490 h 1692226"/>
              <a:gd name="connsiteX79" fmla="*/ 3187872 w 9662615"/>
              <a:gd name="connsiteY79" fmla="*/ 1519991 h 1692226"/>
              <a:gd name="connsiteX80" fmla="*/ 3148026 w 9662615"/>
              <a:gd name="connsiteY80" fmla="*/ 1524777 h 1692226"/>
              <a:gd name="connsiteX81" fmla="*/ 3092394 w 9662615"/>
              <a:gd name="connsiteY81" fmla="*/ 1528115 h 1692226"/>
              <a:gd name="connsiteX82" fmla="*/ 2994200 w 9662615"/>
              <a:gd name="connsiteY82" fmla="*/ 1537857 h 1692226"/>
              <a:gd name="connsiteX83" fmla="*/ 2862301 w 9662615"/>
              <a:gd name="connsiteY83" fmla="*/ 1544250 h 1692226"/>
              <a:gd name="connsiteX84" fmla="*/ 2766335 w 9662615"/>
              <a:gd name="connsiteY84" fmla="*/ 1527662 h 1692226"/>
              <a:gd name="connsiteX85" fmla="*/ 2757836 w 9662615"/>
              <a:gd name="connsiteY85" fmla="*/ 1531371 h 1692226"/>
              <a:gd name="connsiteX86" fmla="*/ 2691555 w 9662615"/>
              <a:gd name="connsiteY86" fmla="*/ 1530283 h 1692226"/>
              <a:gd name="connsiteX87" fmla="*/ 2491676 w 9662615"/>
              <a:gd name="connsiteY87" fmla="*/ 1500859 h 1692226"/>
              <a:gd name="connsiteX88" fmla="*/ 2378036 w 9662615"/>
              <a:gd name="connsiteY88" fmla="*/ 1520645 h 1692226"/>
              <a:gd name="connsiteX89" fmla="*/ 2284269 w 9662615"/>
              <a:gd name="connsiteY89" fmla="*/ 1503068 h 1692226"/>
              <a:gd name="connsiteX90" fmla="*/ 2207104 w 9662615"/>
              <a:gd name="connsiteY90" fmla="*/ 1508888 h 1692226"/>
              <a:gd name="connsiteX91" fmla="*/ 2149226 w 9662615"/>
              <a:gd name="connsiteY91" fmla="*/ 1523409 h 1692226"/>
              <a:gd name="connsiteX92" fmla="*/ 2084783 w 9662615"/>
              <a:gd name="connsiteY92" fmla="*/ 1524245 h 1692226"/>
              <a:gd name="connsiteX93" fmla="*/ 2070075 w 9662615"/>
              <a:gd name="connsiteY93" fmla="*/ 1511285 h 1692226"/>
              <a:gd name="connsiteX94" fmla="*/ 2001057 w 9662615"/>
              <a:gd name="connsiteY94" fmla="*/ 1516449 h 1692226"/>
              <a:gd name="connsiteX95" fmla="*/ 1896330 w 9662615"/>
              <a:gd name="connsiteY95" fmla="*/ 1525725 h 1692226"/>
              <a:gd name="connsiteX96" fmla="*/ 1835994 w 9662615"/>
              <a:gd name="connsiteY96" fmla="*/ 1527678 h 1692226"/>
              <a:gd name="connsiteX97" fmla="*/ 1671119 w 9662615"/>
              <a:gd name="connsiteY97" fmla="*/ 1536701 h 1692226"/>
              <a:gd name="connsiteX98" fmla="*/ 1601337 w 9662615"/>
              <a:gd name="connsiteY98" fmla="*/ 1548552 h 1692226"/>
              <a:gd name="connsiteX99" fmla="*/ 1407755 w 9662615"/>
              <a:gd name="connsiteY99" fmla="*/ 1571444 h 1692226"/>
              <a:gd name="connsiteX100" fmla="*/ 1271994 w 9662615"/>
              <a:gd name="connsiteY100" fmla="*/ 1579471 h 1692226"/>
              <a:gd name="connsiteX101" fmla="*/ 1249226 w 9662615"/>
              <a:gd name="connsiteY101" fmla="*/ 1583140 h 1692226"/>
              <a:gd name="connsiteX102" fmla="*/ 1217719 w 9662615"/>
              <a:gd name="connsiteY102" fmla="*/ 1580863 h 1692226"/>
              <a:gd name="connsiteX103" fmla="*/ 1091432 w 9662615"/>
              <a:gd name="connsiteY103" fmla="*/ 1571003 h 1692226"/>
              <a:gd name="connsiteX104" fmla="*/ 992039 w 9662615"/>
              <a:gd name="connsiteY104" fmla="*/ 1556662 h 1692226"/>
              <a:gd name="connsiteX105" fmla="*/ 868264 w 9662615"/>
              <a:gd name="connsiteY105" fmla="*/ 1566392 h 1692226"/>
              <a:gd name="connsiteX106" fmla="*/ 792765 w 9662615"/>
              <a:gd name="connsiteY106" fmla="*/ 1563102 h 1692226"/>
              <a:gd name="connsiteX107" fmla="*/ 669055 w 9662615"/>
              <a:gd name="connsiteY107" fmla="*/ 1543638 h 1692226"/>
              <a:gd name="connsiteX108" fmla="*/ 506152 w 9662615"/>
              <a:gd name="connsiteY108" fmla="*/ 1549124 h 1692226"/>
              <a:gd name="connsiteX109" fmla="*/ 472797 w 9662615"/>
              <a:gd name="connsiteY109" fmla="*/ 1568904 h 1692226"/>
              <a:gd name="connsiteX110" fmla="*/ 427864 w 9662615"/>
              <a:gd name="connsiteY110" fmla="*/ 1580848 h 1692226"/>
              <a:gd name="connsiteX111" fmla="*/ 408381 w 9662615"/>
              <a:gd name="connsiteY111" fmla="*/ 1552940 h 1692226"/>
              <a:gd name="connsiteX112" fmla="*/ 267163 w 9662615"/>
              <a:gd name="connsiteY112" fmla="*/ 1531913 h 1692226"/>
              <a:gd name="connsiteX113" fmla="*/ 196644 w 9662615"/>
              <a:gd name="connsiteY113" fmla="*/ 1524565 h 1692226"/>
              <a:gd name="connsiteX114" fmla="*/ 86819 w 9662615"/>
              <a:gd name="connsiteY114" fmla="*/ 1519517 h 1692226"/>
              <a:gd name="connsiteX115" fmla="*/ 53369 w 9662615"/>
              <a:gd name="connsiteY115" fmla="*/ 1516853 h 1692226"/>
              <a:gd name="connsiteX116" fmla="*/ 2359 w 9662615"/>
              <a:gd name="connsiteY116" fmla="*/ 1515247 h 1692226"/>
              <a:gd name="connsiteX117" fmla="*/ 0 w 9662615"/>
              <a:gd name="connsiteY117" fmla="*/ 1514932 h 1692226"/>
              <a:gd name="connsiteX118" fmla="*/ 0 w 9662615"/>
              <a:gd name="connsiteY118" fmla="*/ 0 h 1692226"/>
              <a:gd name="connsiteX0" fmla="*/ 0 w 9662615"/>
              <a:gd name="connsiteY0" fmla="*/ 0 h 1692226"/>
              <a:gd name="connsiteX1" fmla="*/ 9662615 w 9662615"/>
              <a:gd name="connsiteY1" fmla="*/ 0 h 1692226"/>
              <a:gd name="connsiteX2" fmla="*/ 9662615 w 9662615"/>
              <a:gd name="connsiteY2" fmla="*/ 1280346 h 1692226"/>
              <a:gd name="connsiteX3" fmla="*/ 9658420 w 9662615"/>
              <a:gd name="connsiteY3" fmla="*/ 1280106 h 1692226"/>
              <a:gd name="connsiteX4" fmla="*/ 9469546 w 9662615"/>
              <a:gd name="connsiteY4" fmla="*/ 1289837 h 1692226"/>
              <a:gd name="connsiteX5" fmla="*/ 9385895 w 9662615"/>
              <a:gd name="connsiteY5" fmla="*/ 1269203 h 1692226"/>
              <a:gd name="connsiteX6" fmla="*/ 9144767 w 9662615"/>
              <a:gd name="connsiteY6" fmla="*/ 1264120 h 1692226"/>
              <a:gd name="connsiteX7" fmla="*/ 8837252 w 9662615"/>
              <a:gd name="connsiteY7" fmla="*/ 1350515 h 1692226"/>
              <a:gd name="connsiteX8" fmla="*/ 8705466 w 9662615"/>
              <a:gd name="connsiteY8" fmla="*/ 1342419 h 1692226"/>
              <a:gd name="connsiteX9" fmla="*/ 8652221 w 9662615"/>
              <a:gd name="connsiteY9" fmla="*/ 1326906 h 1692226"/>
              <a:gd name="connsiteX10" fmla="*/ 8632312 w 9662615"/>
              <a:gd name="connsiteY10" fmla="*/ 1326025 h 1692226"/>
              <a:gd name="connsiteX11" fmla="*/ 8591582 w 9662615"/>
              <a:gd name="connsiteY11" fmla="*/ 1341666 h 1692226"/>
              <a:gd name="connsiteX12" fmla="*/ 8537336 w 9662615"/>
              <a:gd name="connsiteY12" fmla="*/ 1341684 h 1692226"/>
              <a:gd name="connsiteX13" fmla="*/ 8472508 w 9662615"/>
              <a:gd name="connsiteY13" fmla="*/ 1363109 h 1692226"/>
              <a:gd name="connsiteX14" fmla="*/ 8258477 w 9662615"/>
              <a:gd name="connsiteY14" fmla="*/ 1370666 h 1692226"/>
              <a:gd name="connsiteX15" fmla="*/ 8197961 w 9662615"/>
              <a:gd name="connsiteY15" fmla="*/ 1392804 h 1692226"/>
              <a:gd name="connsiteX16" fmla="*/ 8171196 w 9662615"/>
              <a:gd name="connsiteY16" fmla="*/ 1397216 h 1692226"/>
              <a:gd name="connsiteX17" fmla="*/ 8127667 w 9662615"/>
              <a:gd name="connsiteY17" fmla="*/ 1418254 h 1692226"/>
              <a:gd name="connsiteX18" fmla="*/ 7974579 w 9662615"/>
              <a:gd name="connsiteY18" fmla="*/ 1383439 h 1692226"/>
              <a:gd name="connsiteX19" fmla="*/ 7768351 w 9662615"/>
              <a:gd name="connsiteY19" fmla="*/ 1395051 h 1692226"/>
              <a:gd name="connsiteX20" fmla="*/ 7635985 w 9662615"/>
              <a:gd name="connsiteY20" fmla="*/ 1386363 h 1692226"/>
              <a:gd name="connsiteX21" fmla="*/ 7466069 w 9662615"/>
              <a:gd name="connsiteY21" fmla="*/ 1377654 h 1692226"/>
              <a:gd name="connsiteX22" fmla="*/ 7355642 w 9662615"/>
              <a:gd name="connsiteY22" fmla="*/ 1407761 h 1692226"/>
              <a:gd name="connsiteX23" fmla="*/ 7151610 w 9662615"/>
              <a:gd name="connsiteY23" fmla="*/ 1397856 h 1692226"/>
              <a:gd name="connsiteX24" fmla="*/ 7082147 w 9662615"/>
              <a:gd name="connsiteY24" fmla="*/ 1406113 h 1692226"/>
              <a:gd name="connsiteX25" fmla="*/ 7014958 w 9662615"/>
              <a:gd name="connsiteY25" fmla="*/ 1396883 h 1692226"/>
              <a:gd name="connsiteX26" fmla="*/ 6907567 w 9662615"/>
              <a:gd name="connsiteY26" fmla="*/ 1419149 h 1692226"/>
              <a:gd name="connsiteX27" fmla="*/ 6748428 w 9662615"/>
              <a:gd name="connsiteY27" fmla="*/ 1420308 h 1692226"/>
              <a:gd name="connsiteX28" fmla="*/ 6654257 w 9662615"/>
              <a:gd name="connsiteY28" fmla="*/ 1424143 h 1692226"/>
              <a:gd name="connsiteX29" fmla="*/ 6620123 w 9662615"/>
              <a:gd name="connsiteY29" fmla="*/ 1430535 h 1692226"/>
              <a:gd name="connsiteX30" fmla="*/ 6571355 w 9662615"/>
              <a:gd name="connsiteY30" fmla="*/ 1436144 h 1692226"/>
              <a:gd name="connsiteX31" fmla="*/ 6486557 w 9662615"/>
              <a:gd name="connsiteY31" fmla="*/ 1449861 h 1692226"/>
              <a:gd name="connsiteX32" fmla="*/ 6370419 w 9662615"/>
              <a:gd name="connsiteY32" fmla="*/ 1461649 h 1692226"/>
              <a:gd name="connsiteX33" fmla="*/ 6278839 w 9662615"/>
              <a:gd name="connsiteY33" fmla="*/ 1449160 h 1692226"/>
              <a:gd name="connsiteX34" fmla="*/ 6272455 w 9662615"/>
              <a:gd name="connsiteY34" fmla="*/ 1453191 h 1692226"/>
              <a:gd name="connsiteX35" fmla="*/ 6212659 w 9662615"/>
              <a:gd name="connsiteY35" fmla="*/ 1454850 h 1692226"/>
              <a:gd name="connsiteX36" fmla="*/ 6069317 w 9662615"/>
              <a:gd name="connsiteY36" fmla="*/ 1445838 h 1692226"/>
              <a:gd name="connsiteX37" fmla="*/ 5878477 w 9662615"/>
              <a:gd name="connsiteY37" fmla="*/ 1439180 h 1692226"/>
              <a:gd name="connsiteX38" fmla="*/ 5838387 w 9662615"/>
              <a:gd name="connsiteY38" fmla="*/ 1444679 h 1692226"/>
              <a:gd name="connsiteX39" fmla="*/ 5771136 w 9662615"/>
              <a:gd name="connsiteY39" fmla="*/ 1453639 h 1692226"/>
              <a:gd name="connsiteX40" fmla="*/ 5724081 w 9662615"/>
              <a:gd name="connsiteY40" fmla="*/ 1470431 h 1692226"/>
              <a:gd name="connsiteX41" fmla="*/ 5666577 w 9662615"/>
              <a:gd name="connsiteY41" fmla="*/ 1473921 h 1692226"/>
              <a:gd name="connsiteX42" fmla="*/ 5649068 w 9662615"/>
              <a:gd name="connsiteY42" fmla="*/ 1461676 h 1692226"/>
              <a:gd name="connsiteX43" fmla="*/ 5588902 w 9662615"/>
              <a:gd name="connsiteY43" fmla="*/ 1469647 h 1692226"/>
              <a:gd name="connsiteX44" fmla="*/ 5498090 w 9662615"/>
              <a:gd name="connsiteY44" fmla="*/ 1483173 h 1692226"/>
              <a:gd name="connsiteX45" fmla="*/ 5444641 w 9662615"/>
              <a:gd name="connsiteY45" fmla="*/ 1487602 h 1692226"/>
              <a:gd name="connsiteX46" fmla="*/ 5299812 w 9662615"/>
              <a:gd name="connsiteY46" fmla="*/ 1503362 h 1692226"/>
              <a:gd name="connsiteX47" fmla="*/ 5213947 w 9662615"/>
              <a:gd name="connsiteY47" fmla="*/ 1516637 h 1692226"/>
              <a:gd name="connsiteX48" fmla="*/ 5090342 w 9662615"/>
              <a:gd name="connsiteY48" fmla="*/ 1546680 h 1692226"/>
              <a:gd name="connsiteX49" fmla="*/ 5129812 w 9662615"/>
              <a:gd name="connsiteY49" fmla="*/ 1521277 h 1692226"/>
              <a:gd name="connsiteX50" fmla="*/ 5059484 w 9662615"/>
              <a:gd name="connsiteY50" fmla="*/ 1546802 h 1692226"/>
              <a:gd name="connsiteX51" fmla="*/ 5038524 w 9662615"/>
              <a:gd name="connsiteY51" fmla="*/ 1545675 h 1692226"/>
              <a:gd name="connsiteX52" fmla="*/ 5026564 w 9662615"/>
              <a:gd name="connsiteY52" fmla="*/ 1545376 h 1692226"/>
              <a:gd name="connsiteX53" fmla="*/ 4969433 w 9662615"/>
              <a:gd name="connsiteY53" fmla="*/ 1550865 h 1692226"/>
              <a:gd name="connsiteX54" fmla="*/ 4921303 w 9662615"/>
              <a:gd name="connsiteY54" fmla="*/ 1575379 h 1692226"/>
              <a:gd name="connsiteX55" fmla="*/ 4871726 w 9662615"/>
              <a:gd name="connsiteY55" fmla="*/ 1570584 h 1692226"/>
              <a:gd name="connsiteX56" fmla="*/ 4847242 w 9662615"/>
              <a:gd name="connsiteY56" fmla="*/ 1664826 h 1692226"/>
              <a:gd name="connsiteX57" fmla="*/ 4809131 w 9662615"/>
              <a:gd name="connsiteY57" fmla="*/ 1692226 h 1692226"/>
              <a:gd name="connsiteX58" fmla="*/ 4791466 w 9662615"/>
              <a:gd name="connsiteY58" fmla="*/ 1561324 h 1692226"/>
              <a:gd name="connsiteX59" fmla="*/ 4784247 w 9662615"/>
              <a:gd name="connsiteY59" fmla="*/ 1562342 h 1692226"/>
              <a:gd name="connsiteX60" fmla="*/ 4735334 w 9662615"/>
              <a:gd name="connsiteY60" fmla="*/ 1581778 h 1692226"/>
              <a:gd name="connsiteX61" fmla="*/ 4697562 w 9662615"/>
              <a:gd name="connsiteY61" fmla="*/ 1551206 h 1692226"/>
              <a:gd name="connsiteX62" fmla="*/ 4662664 w 9662615"/>
              <a:gd name="connsiteY62" fmla="*/ 1573162 h 1692226"/>
              <a:gd name="connsiteX63" fmla="*/ 4603028 w 9662615"/>
              <a:gd name="connsiteY63" fmla="*/ 1568821 h 1692226"/>
              <a:gd name="connsiteX64" fmla="*/ 4541612 w 9662615"/>
              <a:gd name="connsiteY64" fmla="*/ 1545262 h 1692226"/>
              <a:gd name="connsiteX65" fmla="*/ 4422155 w 9662615"/>
              <a:gd name="connsiteY65" fmla="*/ 1542059 h 1692226"/>
              <a:gd name="connsiteX66" fmla="*/ 4221826 w 9662615"/>
              <a:gd name="connsiteY66" fmla="*/ 1508923 h 1692226"/>
              <a:gd name="connsiteX67" fmla="*/ 4096601 w 9662615"/>
              <a:gd name="connsiteY67" fmla="*/ 1521563 h 1692226"/>
              <a:gd name="connsiteX68" fmla="*/ 3970635 w 9662615"/>
              <a:gd name="connsiteY68" fmla="*/ 1544815 h 1692226"/>
              <a:gd name="connsiteX69" fmla="*/ 3833906 w 9662615"/>
              <a:gd name="connsiteY69" fmla="*/ 1516637 h 1692226"/>
              <a:gd name="connsiteX70" fmla="*/ 3696258 w 9662615"/>
              <a:gd name="connsiteY70" fmla="*/ 1537563 h 1692226"/>
              <a:gd name="connsiteX71" fmla="*/ 3594070 w 9662615"/>
              <a:gd name="connsiteY71" fmla="*/ 1509422 h 1692226"/>
              <a:gd name="connsiteX72" fmla="*/ 3565233 w 9662615"/>
              <a:gd name="connsiteY72" fmla="*/ 1515122 h 1692226"/>
              <a:gd name="connsiteX73" fmla="*/ 3560267 w 9662615"/>
              <a:gd name="connsiteY73" fmla="*/ 1516288 h 1692226"/>
              <a:gd name="connsiteX74" fmla="*/ 3540258 w 9662615"/>
              <a:gd name="connsiteY74" fmla="*/ 1516976 h 1692226"/>
              <a:gd name="connsiteX75" fmla="*/ 3534780 w 9662615"/>
              <a:gd name="connsiteY75" fmla="*/ 1522141 h 1692226"/>
              <a:gd name="connsiteX76" fmla="*/ 3504783 w 9662615"/>
              <a:gd name="connsiteY76" fmla="*/ 1526739 h 1692226"/>
              <a:gd name="connsiteX77" fmla="*/ 3430805 w 9662615"/>
              <a:gd name="connsiteY77" fmla="*/ 1542521 h 1692226"/>
              <a:gd name="connsiteX78" fmla="*/ 3292707 w 9662615"/>
              <a:gd name="connsiteY78" fmla="*/ 1520490 h 1692226"/>
              <a:gd name="connsiteX79" fmla="*/ 3187872 w 9662615"/>
              <a:gd name="connsiteY79" fmla="*/ 1519991 h 1692226"/>
              <a:gd name="connsiteX80" fmla="*/ 3148026 w 9662615"/>
              <a:gd name="connsiteY80" fmla="*/ 1524777 h 1692226"/>
              <a:gd name="connsiteX81" fmla="*/ 3092394 w 9662615"/>
              <a:gd name="connsiteY81" fmla="*/ 1528115 h 1692226"/>
              <a:gd name="connsiteX82" fmla="*/ 2994200 w 9662615"/>
              <a:gd name="connsiteY82" fmla="*/ 1537857 h 1692226"/>
              <a:gd name="connsiteX83" fmla="*/ 2862301 w 9662615"/>
              <a:gd name="connsiteY83" fmla="*/ 1544250 h 1692226"/>
              <a:gd name="connsiteX84" fmla="*/ 2766335 w 9662615"/>
              <a:gd name="connsiteY84" fmla="*/ 1527662 h 1692226"/>
              <a:gd name="connsiteX85" fmla="*/ 2757836 w 9662615"/>
              <a:gd name="connsiteY85" fmla="*/ 1531371 h 1692226"/>
              <a:gd name="connsiteX86" fmla="*/ 2691555 w 9662615"/>
              <a:gd name="connsiteY86" fmla="*/ 1530283 h 1692226"/>
              <a:gd name="connsiteX87" fmla="*/ 2491676 w 9662615"/>
              <a:gd name="connsiteY87" fmla="*/ 1500859 h 1692226"/>
              <a:gd name="connsiteX88" fmla="*/ 2378036 w 9662615"/>
              <a:gd name="connsiteY88" fmla="*/ 1520645 h 1692226"/>
              <a:gd name="connsiteX89" fmla="*/ 2284269 w 9662615"/>
              <a:gd name="connsiteY89" fmla="*/ 1503068 h 1692226"/>
              <a:gd name="connsiteX90" fmla="*/ 2207104 w 9662615"/>
              <a:gd name="connsiteY90" fmla="*/ 1508888 h 1692226"/>
              <a:gd name="connsiteX91" fmla="*/ 2149226 w 9662615"/>
              <a:gd name="connsiteY91" fmla="*/ 1523409 h 1692226"/>
              <a:gd name="connsiteX92" fmla="*/ 2084783 w 9662615"/>
              <a:gd name="connsiteY92" fmla="*/ 1524245 h 1692226"/>
              <a:gd name="connsiteX93" fmla="*/ 2070075 w 9662615"/>
              <a:gd name="connsiteY93" fmla="*/ 1511285 h 1692226"/>
              <a:gd name="connsiteX94" fmla="*/ 2001057 w 9662615"/>
              <a:gd name="connsiteY94" fmla="*/ 1516449 h 1692226"/>
              <a:gd name="connsiteX95" fmla="*/ 1896330 w 9662615"/>
              <a:gd name="connsiteY95" fmla="*/ 1525725 h 1692226"/>
              <a:gd name="connsiteX96" fmla="*/ 1835994 w 9662615"/>
              <a:gd name="connsiteY96" fmla="*/ 1527678 h 1692226"/>
              <a:gd name="connsiteX97" fmla="*/ 1671119 w 9662615"/>
              <a:gd name="connsiteY97" fmla="*/ 1536701 h 1692226"/>
              <a:gd name="connsiteX98" fmla="*/ 1601337 w 9662615"/>
              <a:gd name="connsiteY98" fmla="*/ 1548552 h 1692226"/>
              <a:gd name="connsiteX99" fmla="*/ 1407755 w 9662615"/>
              <a:gd name="connsiteY99" fmla="*/ 1571444 h 1692226"/>
              <a:gd name="connsiteX100" fmla="*/ 1271994 w 9662615"/>
              <a:gd name="connsiteY100" fmla="*/ 1579471 h 1692226"/>
              <a:gd name="connsiteX101" fmla="*/ 1249226 w 9662615"/>
              <a:gd name="connsiteY101" fmla="*/ 1583140 h 1692226"/>
              <a:gd name="connsiteX102" fmla="*/ 1217719 w 9662615"/>
              <a:gd name="connsiteY102" fmla="*/ 1580863 h 1692226"/>
              <a:gd name="connsiteX103" fmla="*/ 1091432 w 9662615"/>
              <a:gd name="connsiteY103" fmla="*/ 1571003 h 1692226"/>
              <a:gd name="connsiteX104" fmla="*/ 992039 w 9662615"/>
              <a:gd name="connsiteY104" fmla="*/ 1556662 h 1692226"/>
              <a:gd name="connsiteX105" fmla="*/ 868264 w 9662615"/>
              <a:gd name="connsiteY105" fmla="*/ 1566392 h 1692226"/>
              <a:gd name="connsiteX106" fmla="*/ 792765 w 9662615"/>
              <a:gd name="connsiteY106" fmla="*/ 1563102 h 1692226"/>
              <a:gd name="connsiteX107" fmla="*/ 669055 w 9662615"/>
              <a:gd name="connsiteY107" fmla="*/ 1543638 h 1692226"/>
              <a:gd name="connsiteX108" fmla="*/ 506152 w 9662615"/>
              <a:gd name="connsiteY108" fmla="*/ 1549124 h 1692226"/>
              <a:gd name="connsiteX109" fmla="*/ 472797 w 9662615"/>
              <a:gd name="connsiteY109" fmla="*/ 1568904 h 1692226"/>
              <a:gd name="connsiteX110" fmla="*/ 427864 w 9662615"/>
              <a:gd name="connsiteY110" fmla="*/ 1580848 h 1692226"/>
              <a:gd name="connsiteX111" fmla="*/ 408381 w 9662615"/>
              <a:gd name="connsiteY111" fmla="*/ 1552940 h 1692226"/>
              <a:gd name="connsiteX112" fmla="*/ 267163 w 9662615"/>
              <a:gd name="connsiteY112" fmla="*/ 1531913 h 1692226"/>
              <a:gd name="connsiteX113" fmla="*/ 196644 w 9662615"/>
              <a:gd name="connsiteY113" fmla="*/ 1524565 h 1692226"/>
              <a:gd name="connsiteX114" fmla="*/ 86819 w 9662615"/>
              <a:gd name="connsiteY114" fmla="*/ 1519517 h 1692226"/>
              <a:gd name="connsiteX115" fmla="*/ 53369 w 9662615"/>
              <a:gd name="connsiteY115" fmla="*/ 1516853 h 1692226"/>
              <a:gd name="connsiteX116" fmla="*/ 2359 w 9662615"/>
              <a:gd name="connsiteY116" fmla="*/ 1515247 h 1692226"/>
              <a:gd name="connsiteX117" fmla="*/ 0 w 9662615"/>
              <a:gd name="connsiteY117" fmla="*/ 1514932 h 1692226"/>
              <a:gd name="connsiteX118" fmla="*/ 0 w 9662615"/>
              <a:gd name="connsiteY118" fmla="*/ 0 h 1692226"/>
              <a:gd name="connsiteX0" fmla="*/ 0 w 9662615"/>
              <a:gd name="connsiteY0" fmla="*/ 0 h 1692226"/>
              <a:gd name="connsiteX1" fmla="*/ 9662615 w 9662615"/>
              <a:gd name="connsiteY1" fmla="*/ 0 h 1692226"/>
              <a:gd name="connsiteX2" fmla="*/ 9662615 w 9662615"/>
              <a:gd name="connsiteY2" fmla="*/ 1280346 h 1692226"/>
              <a:gd name="connsiteX3" fmla="*/ 9658420 w 9662615"/>
              <a:gd name="connsiteY3" fmla="*/ 1280106 h 1692226"/>
              <a:gd name="connsiteX4" fmla="*/ 9469546 w 9662615"/>
              <a:gd name="connsiteY4" fmla="*/ 1289837 h 1692226"/>
              <a:gd name="connsiteX5" fmla="*/ 9385895 w 9662615"/>
              <a:gd name="connsiteY5" fmla="*/ 1269203 h 1692226"/>
              <a:gd name="connsiteX6" fmla="*/ 9144767 w 9662615"/>
              <a:gd name="connsiteY6" fmla="*/ 1264120 h 1692226"/>
              <a:gd name="connsiteX7" fmla="*/ 8837252 w 9662615"/>
              <a:gd name="connsiteY7" fmla="*/ 1350515 h 1692226"/>
              <a:gd name="connsiteX8" fmla="*/ 8705466 w 9662615"/>
              <a:gd name="connsiteY8" fmla="*/ 1342419 h 1692226"/>
              <a:gd name="connsiteX9" fmla="*/ 8652221 w 9662615"/>
              <a:gd name="connsiteY9" fmla="*/ 1326906 h 1692226"/>
              <a:gd name="connsiteX10" fmla="*/ 8632312 w 9662615"/>
              <a:gd name="connsiteY10" fmla="*/ 1326025 h 1692226"/>
              <a:gd name="connsiteX11" fmla="*/ 8591582 w 9662615"/>
              <a:gd name="connsiteY11" fmla="*/ 1341666 h 1692226"/>
              <a:gd name="connsiteX12" fmla="*/ 8537336 w 9662615"/>
              <a:gd name="connsiteY12" fmla="*/ 1341684 h 1692226"/>
              <a:gd name="connsiteX13" fmla="*/ 8472508 w 9662615"/>
              <a:gd name="connsiteY13" fmla="*/ 1363109 h 1692226"/>
              <a:gd name="connsiteX14" fmla="*/ 8258477 w 9662615"/>
              <a:gd name="connsiteY14" fmla="*/ 1370666 h 1692226"/>
              <a:gd name="connsiteX15" fmla="*/ 8197961 w 9662615"/>
              <a:gd name="connsiteY15" fmla="*/ 1392804 h 1692226"/>
              <a:gd name="connsiteX16" fmla="*/ 8171196 w 9662615"/>
              <a:gd name="connsiteY16" fmla="*/ 1397216 h 1692226"/>
              <a:gd name="connsiteX17" fmla="*/ 8127667 w 9662615"/>
              <a:gd name="connsiteY17" fmla="*/ 1418254 h 1692226"/>
              <a:gd name="connsiteX18" fmla="*/ 7974579 w 9662615"/>
              <a:gd name="connsiteY18" fmla="*/ 1383439 h 1692226"/>
              <a:gd name="connsiteX19" fmla="*/ 7768351 w 9662615"/>
              <a:gd name="connsiteY19" fmla="*/ 1395051 h 1692226"/>
              <a:gd name="connsiteX20" fmla="*/ 7635985 w 9662615"/>
              <a:gd name="connsiteY20" fmla="*/ 1386363 h 1692226"/>
              <a:gd name="connsiteX21" fmla="*/ 7466069 w 9662615"/>
              <a:gd name="connsiteY21" fmla="*/ 1377654 h 1692226"/>
              <a:gd name="connsiteX22" fmla="*/ 7355642 w 9662615"/>
              <a:gd name="connsiteY22" fmla="*/ 1407761 h 1692226"/>
              <a:gd name="connsiteX23" fmla="*/ 7151610 w 9662615"/>
              <a:gd name="connsiteY23" fmla="*/ 1397856 h 1692226"/>
              <a:gd name="connsiteX24" fmla="*/ 7082147 w 9662615"/>
              <a:gd name="connsiteY24" fmla="*/ 1406113 h 1692226"/>
              <a:gd name="connsiteX25" fmla="*/ 7014958 w 9662615"/>
              <a:gd name="connsiteY25" fmla="*/ 1396883 h 1692226"/>
              <a:gd name="connsiteX26" fmla="*/ 6907567 w 9662615"/>
              <a:gd name="connsiteY26" fmla="*/ 1419149 h 1692226"/>
              <a:gd name="connsiteX27" fmla="*/ 6748428 w 9662615"/>
              <a:gd name="connsiteY27" fmla="*/ 1420308 h 1692226"/>
              <a:gd name="connsiteX28" fmla="*/ 6654257 w 9662615"/>
              <a:gd name="connsiteY28" fmla="*/ 1424143 h 1692226"/>
              <a:gd name="connsiteX29" fmla="*/ 6620123 w 9662615"/>
              <a:gd name="connsiteY29" fmla="*/ 1430535 h 1692226"/>
              <a:gd name="connsiteX30" fmla="*/ 6571355 w 9662615"/>
              <a:gd name="connsiteY30" fmla="*/ 1436144 h 1692226"/>
              <a:gd name="connsiteX31" fmla="*/ 6486557 w 9662615"/>
              <a:gd name="connsiteY31" fmla="*/ 1449861 h 1692226"/>
              <a:gd name="connsiteX32" fmla="*/ 6370419 w 9662615"/>
              <a:gd name="connsiteY32" fmla="*/ 1461649 h 1692226"/>
              <a:gd name="connsiteX33" fmla="*/ 6278839 w 9662615"/>
              <a:gd name="connsiteY33" fmla="*/ 1449160 h 1692226"/>
              <a:gd name="connsiteX34" fmla="*/ 6272455 w 9662615"/>
              <a:gd name="connsiteY34" fmla="*/ 1453191 h 1692226"/>
              <a:gd name="connsiteX35" fmla="*/ 6212659 w 9662615"/>
              <a:gd name="connsiteY35" fmla="*/ 1454850 h 1692226"/>
              <a:gd name="connsiteX36" fmla="*/ 6069317 w 9662615"/>
              <a:gd name="connsiteY36" fmla="*/ 1445838 h 1692226"/>
              <a:gd name="connsiteX37" fmla="*/ 5878477 w 9662615"/>
              <a:gd name="connsiteY37" fmla="*/ 1439180 h 1692226"/>
              <a:gd name="connsiteX38" fmla="*/ 5838387 w 9662615"/>
              <a:gd name="connsiteY38" fmla="*/ 1444679 h 1692226"/>
              <a:gd name="connsiteX39" fmla="*/ 5771136 w 9662615"/>
              <a:gd name="connsiteY39" fmla="*/ 1453639 h 1692226"/>
              <a:gd name="connsiteX40" fmla="*/ 5724081 w 9662615"/>
              <a:gd name="connsiteY40" fmla="*/ 1470431 h 1692226"/>
              <a:gd name="connsiteX41" fmla="*/ 5666577 w 9662615"/>
              <a:gd name="connsiteY41" fmla="*/ 1473921 h 1692226"/>
              <a:gd name="connsiteX42" fmla="*/ 5649068 w 9662615"/>
              <a:gd name="connsiteY42" fmla="*/ 1461676 h 1692226"/>
              <a:gd name="connsiteX43" fmla="*/ 5588902 w 9662615"/>
              <a:gd name="connsiteY43" fmla="*/ 1469647 h 1692226"/>
              <a:gd name="connsiteX44" fmla="*/ 5498090 w 9662615"/>
              <a:gd name="connsiteY44" fmla="*/ 1483173 h 1692226"/>
              <a:gd name="connsiteX45" fmla="*/ 5444641 w 9662615"/>
              <a:gd name="connsiteY45" fmla="*/ 1487602 h 1692226"/>
              <a:gd name="connsiteX46" fmla="*/ 5299812 w 9662615"/>
              <a:gd name="connsiteY46" fmla="*/ 1503362 h 1692226"/>
              <a:gd name="connsiteX47" fmla="*/ 5213947 w 9662615"/>
              <a:gd name="connsiteY47" fmla="*/ 1516637 h 1692226"/>
              <a:gd name="connsiteX48" fmla="*/ 5090342 w 9662615"/>
              <a:gd name="connsiteY48" fmla="*/ 1546680 h 1692226"/>
              <a:gd name="connsiteX49" fmla="*/ 5129812 w 9662615"/>
              <a:gd name="connsiteY49" fmla="*/ 1521277 h 1692226"/>
              <a:gd name="connsiteX50" fmla="*/ 5059484 w 9662615"/>
              <a:gd name="connsiteY50" fmla="*/ 1546802 h 1692226"/>
              <a:gd name="connsiteX51" fmla="*/ 5038524 w 9662615"/>
              <a:gd name="connsiteY51" fmla="*/ 1545675 h 1692226"/>
              <a:gd name="connsiteX52" fmla="*/ 5026564 w 9662615"/>
              <a:gd name="connsiteY52" fmla="*/ 1545376 h 1692226"/>
              <a:gd name="connsiteX53" fmla="*/ 4969433 w 9662615"/>
              <a:gd name="connsiteY53" fmla="*/ 1550865 h 1692226"/>
              <a:gd name="connsiteX54" fmla="*/ 4921303 w 9662615"/>
              <a:gd name="connsiteY54" fmla="*/ 1575379 h 1692226"/>
              <a:gd name="connsiteX55" fmla="*/ 4871726 w 9662615"/>
              <a:gd name="connsiteY55" fmla="*/ 1570584 h 1692226"/>
              <a:gd name="connsiteX56" fmla="*/ 4847242 w 9662615"/>
              <a:gd name="connsiteY56" fmla="*/ 1621094 h 1692226"/>
              <a:gd name="connsiteX57" fmla="*/ 4809131 w 9662615"/>
              <a:gd name="connsiteY57" fmla="*/ 1692226 h 1692226"/>
              <a:gd name="connsiteX58" fmla="*/ 4791466 w 9662615"/>
              <a:gd name="connsiteY58" fmla="*/ 1561324 h 1692226"/>
              <a:gd name="connsiteX59" fmla="*/ 4784247 w 9662615"/>
              <a:gd name="connsiteY59" fmla="*/ 1562342 h 1692226"/>
              <a:gd name="connsiteX60" fmla="*/ 4735334 w 9662615"/>
              <a:gd name="connsiteY60" fmla="*/ 1581778 h 1692226"/>
              <a:gd name="connsiteX61" fmla="*/ 4697562 w 9662615"/>
              <a:gd name="connsiteY61" fmla="*/ 1551206 h 1692226"/>
              <a:gd name="connsiteX62" fmla="*/ 4662664 w 9662615"/>
              <a:gd name="connsiteY62" fmla="*/ 1573162 h 1692226"/>
              <a:gd name="connsiteX63" fmla="*/ 4603028 w 9662615"/>
              <a:gd name="connsiteY63" fmla="*/ 1568821 h 1692226"/>
              <a:gd name="connsiteX64" fmla="*/ 4541612 w 9662615"/>
              <a:gd name="connsiteY64" fmla="*/ 1545262 h 1692226"/>
              <a:gd name="connsiteX65" fmla="*/ 4422155 w 9662615"/>
              <a:gd name="connsiteY65" fmla="*/ 1542059 h 1692226"/>
              <a:gd name="connsiteX66" fmla="*/ 4221826 w 9662615"/>
              <a:gd name="connsiteY66" fmla="*/ 1508923 h 1692226"/>
              <a:gd name="connsiteX67" fmla="*/ 4096601 w 9662615"/>
              <a:gd name="connsiteY67" fmla="*/ 1521563 h 1692226"/>
              <a:gd name="connsiteX68" fmla="*/ 3970635 w 9662615"/>
              <a:gd name="connsiteY68" fmla="*/ 1544815 h 1692226"/>
              <a:gd name="connsiteX69" fmla="*/ 3833906 w 9662615"/>
              <a:gd name="connsiteY69" fmla="*/ 1516637 h 1692226"/>
              <a:gd name="connsiteX70" fmla="*/ 3696258 w 9662615"/>
              <a:gd name="connsiteY70" fmla="*/ 1537563 h 1692226"/>
              <a:gd name="connsiteX71" fmla="*/ 3594070 w 9662615"/>
              <a:gd name="connsiteY71" fmla="*/ 1509422 h 1692226"/>
              <a:gd name="connsiteX72" fmla="*/ 3565233 w 9662615"/>
              <a:gd name="connsiteY72" fmla="*/ 1515122 h 1692226"/>
              <a:gd name="connsiteX73" fmla="*/ 3560267 w 9662615"/>
              <a:gd name="connsiteY73" fmla="*/ 1516288 h 1692226"/>
              <a:gd name="connsiteX74" fmla="*/ 3540258 w 9662615"/>
              <a:gd name="connsiteY74" fmla="*/ 1516976 h 1692226"/>
              <a:gd name="connsiteX75" fmla="*/ 3534780 w 9662615"/>
              <a:gd name="connsiteY75" fmla="*/ 1522141 h 1692226"/>
              <a:gd name="connsiteX76" fmla="*/ 3504783 w 9662615"/>
              <a:gd name="connsiteY76" fmla="*/ 1526739 h 1692226"/>
              <a:gd name="connsiteX77" fmla="*/ 3430805 w 9662615"/>
              <a:gd name="connsiteY77" fmla="*/ 1542521 h 1692226"/>
              <a:gd name="connsiteX78" fmla="*/ 3292707 w 9662615"/>
              <a:gd name="connsiteY78" fmla="*/ 1520490 h 1692226"/>
              <a:gd name="connsiteX79" fmla="*/ 3187872 w 9662615"/>
              <a:gd name="connsiteY79" fmla="*/ 1519991 h 1692226"/>
              <a:gd name="connsiteX80" fmla="*/ 3148026 w 9662615"/>
              <a:gd name="connsiteY80" fmla="*/ 1524777 h 1692226"/>
              <a:gd name="connsiteX81" fmla="*/ 3092394 w 9662615"/>
              <a:gd name="connsiteY81" fmla="*/ 1528115 h 1692226"/>
              <a:gd name="connsiteX82" fmla="*/ 2994200 w 9662615"/>
              <a:gd name="connsiteY82" fmla="*/ 1537857 h 1692226"/>
              <a:gd name="connsiteX83" fmla="*/ 2862301 w 9662615"/>
              <a:gd name="connsiteY83" fmla="*/ 1544250 h 1692226"/>
              <a:gd name="connsiteX84" fmla="*/ 2766335 w 9662615"/>
              <a:gd name="connsiteY84" fmla="*/ 1527662 h 1692226"/>
              <a:gd name="connsiteX85" fmla="*/ 2757836 w 9662615"/>
              <a:gd name="connsiteY85" fmla="*/ 1531371 h 1692226"/>
              <a:gd name="connsiteX86" fmla="*/ 2691555 w 9662615"/>
              <a:gd name="connsiteY86" fmla="*/ 1530283 h 1692226"/>
              <a:gd name="connsiteX87" fmla="*/ 2491676 w 9662615"/>
              <a:gd name="connsiteY87" fmla="*/ 1500859 h 1692226"/>
              <a:gd name="connsiteX88" fmla="*/ 2378036 w 9662615"/>
              <a:gd name="connsiteY88" fmla="*/ 1520645 h 1692226"/>
              <a:gd name="connsiteX89" fmla="*/ 2284269 w 9662615"/>
              <a:gd name="connsiteY89" fmla="*/ 1503068 h 1692226"/>
              <a:gd name="connsiteX90" fmla="*/ 2207104 w 9662615"/>
              <a:gd name="connsiteY90" fmla="*/ 1508888 h 1692226"/>
              <a:gd name="connsiteX91" fmla="*/ 2149226 w 9662615"/>
              <a:gd name="connsiteY91" fmla="*/ 1523409 h 1692226"/>
              <a:gd name="connsiteX92" fmla="*/ 2084783 w 9662615"/>
              <a:gd name="connsiteY92" fmla="*/ 1524245 h 1692226"/>
              <a:gd name="connsiteX93" fmla="*/ 2070075 w 9662615"/>
              <a:gd name="connsiteY93" fmla="*/ 1511285 h 1692226"/>
              <a:gd name="connsiteX94" fmla="*/ 2001057 w 9662615"/>
              <a:gd name="connsiteY94" fmla="*/ 1516449 h 1692226"/>
              <a:gd name="connsiteX95" fmla="*/ 1896330 w 9662615"/>
              <a:gd name="connsiteY95" fmla="*/ 1525725 h 1692226"/>
              <a:gd name="connsiteX96" fmla="*/ 1835994 w 9662615"/>
              <a:gd name="connsiteY96" fmla="*/ 1527678 h 1692226"/>
              <a:gd name="connsiteX97" fmla="*/ 1671119 w 9662615"/>
              <a:gd name="connsiteY97" fmla="*/ 1536701 h 1692226"/>
              <a:gd name="connsiteX98" fmla="*/ 1601337 w 9662615"/>
              <a:gd name="connsiteY98" fmla="*/ 1548552 h 1692226"/>
              <a:gd name="connsiteX99" fmla="*/ 1407755 w 9662615"/>
              <a:gd name="connsiteY99" fmla="*/ 1571444 h 1692226"/>
              <a:gd name="connsiteX100" fmla="*/ 1271994 w 9662615"/>
              <a:gd name="connsiteY100" fmla="*/ 1579471 h 1692226"/>
              <a:gd name="connsiteX101" fmla="*/ 1249226 w 9662615"/>
              <a:gd name="connsiteY101" fmla="*/ 1583140 h 1692226"/>
              <a:gd name="connsiteX102" fmla="*/ 1217719 w 9662615"/>
              <a:gd name="connsiteY102" fmla="*/ 1580863 h 1692226"/>
              <a:gd name="connsiteX103" fmla="*/ 1091432 w 9662615"/>
              <a:gd name="connsiteY103" fmla="*/ 1571003 h 1692226"/>
              <a:gd name="connsiteX104" fmla="*/ 992039 w 9662615"/>
              <a:gd name="connsiteY104" fmla="*/ 1556662 h 1692226"/>
              <a:gd name="connsiteX105" fmla="*/ 868264 w 9662615"/>
              <a:gd name="connsiteY105" fmla="*/ 1566392 h 1692226"/>
              <a:gd name="connsiteX106" fmla="*/ 792765 w 9662615"/>
              <a:gd name="connsiteY106" fmla="*/ 1563102 h 1692226"/>
              <a:gd name="connsiteX107" fmla="*/ 669055 w 9662615"/>
              <a:gd name="connsiteY107" fmla="*/ 1543638 h 1692226"/>
              <a:gd name="connsiteX108" fmla="*/ 506152 w 9662615"/>
              <a:gd name="connsiteY108" fmla="*/ 1549124 h 1692226"/>
              <a:gd name="connsiteX109" fmla="*/ 472797 w 9662615"/>
              <a:gd name="connsiteY109" fmla="*/ 1568904 h 1692226"/>
              <a:gd name="connsiteX110" fmla="*/ 427864 w 9662615"/>
              <a:gd name="connsiteY110" fmla="*/ 1580848 h 1692226"/>
              <a:gd name="connsiteX111" fmla="*/ 408381 w 9662615"/>
              <a:gd name="connsiteY111" fmla="*/ 1552940 h 1692226"/>
              <a:gd name="connsiteX112" fmla="*/ 267163 w 9662615"/>
              <a:gd name="connsiteY112" fmla="*/ 1531913 h 1692226"/>
              <a:gd name="connsiteX113" fmla="*/ 196644 w 9662615"/>
              <a:gd name="connsiteY113" fmla="*/ 1524565 h 1692226"/>
              <a:gd name="connsiteX114" fmla="*/ 86819 w 9662615"/>
              <a:gd name="connsiteY114" fmla="*/ 1519517 h 1692226"/>
              <a:gd name="connsiteX115" fmla="*/ 53369 w 9662615"/>
              <a:gd name="connsiteY115" fmla="*/ 1516853 h 1692226"/>
              <a:gd name="connsiteX116" fmla="*/ 2359 w 9662615"/>
              <a:gd name="connsiteY116" fmla="*/ 1515247 h 1692226"/>
              <a:gd name="connsiteX117" fmla="*/ 0 w 9662615"/>
              <a:gd name="connsiteY117" fmla="*/ 1514932 h 1692226"/>
              <a:gd name="connsiteX118" fmla="*/ 0 w 9662615"/>
              <a:gd name="connsiteY118" fmla="*/ 0 h 1692226"/>
              <a:gd name="connsiteX0" fmla="*/ 0 w 9662615"/>
              <a:gd name="connsiteY0" fmla="*/ 0 h 1621094"/>
              <a:gd name="connsiteX1" fmla="*/ 9662615 w 9662615"/>
              <a:gd name="connsiteY1" fmla="*/ 0 h 1621094"/>
              <a:gd name="connsiteX2" fmla="*/ 9662615 w 9662615"/>
              <a:gd name="connsiteY2" fmla="*/ 1280346 h 1621094"/>
              <a:gd name="connsiteX3" fmla="*/ 9658420 w 9662615"/>
              <a:gd name="connsiteY3" fmla="*/ 1280106 h 1621094"/>
              <a:gd name="connsiteX4" fmla="*/ 9469546 w 9662615"/>
              <a:gd name="connsiteY4" fmla="*/ 1289837 h 1621094"/>
              <a:gd name="connsiteX5" fmla="*/ 9385895 w 9662615"/>
              <a:gd name="connsiteY5" fmla="*/ 1269203 h 1621094"/>
              <a:gd name="connsiteX6" fmla="*/ 9144767 w 9662615"/>
              <a:gd name="connsiteY6" fmla="*/ 1264120 h 1621094"/>
              <a:gd name="connsiteX7" fmla="*/ 8837252 w 9662615"/>
              <a:gd name="connsiteY7" fmla="*/ 1350515 h 1621094"/>
              <a:gd name="connsiteX8" fmla="*/ 8705466 w 9662615"/>
              <a:gd name="connsiteY8" fmla="*/ 1342419 h 1621094"/>
              <a:gd name="connsiteX9" fmla="*/ 8652221 w 9662615"/>
              <a:gd name="connsiteY9" fmla="*/ 1326906 h 1621094"/>
              <a:gd name="connsiteX10" fmla="*/ 8632312 w 9662615"/>
              <a:gd name="connsiteY10" fmla="*/ 1326025 h 1621094"/>
              <a:gd name="connsiteX11" fmla="*/ 8591582 w 9662615"/>
              <a:gd name="connsiteY11" fmla="*/ 1341666 h 1621094"/>
              <a:gd name="connsiteX12" fmla="*/ 8537336 w 9662615"/>
              <a:gd name="connsiteY12" fmla="*/ 1341684 h 1621094"/>
              <a:gd name="connsiteX13" fmla="*/ 8472508 w 9662615"/>
              <a:gd name="connsiteY13" fmla="*/ 1363109 h 1621094"/>
              <a:gd name="connsiteX14" fmla="*/ 8258477 w 9662615"/>
              <a:gd name="connsiteY14" fmla="*/ 1370666 h 1621094"/>
              <a:gd name="connsiteX15" fmla="*/ 8197961 w 9662615"/>
              <a:gd name="connsiteY15" fmla="*/ 1392804 h 1621094"/>
              <a:gd name="connsiteX16" fmla="*/ 8171196 w 9662615"/>
              <a:gd name="connsiteY16" fmla="*/ 1397216 h 1621094"/>
              <a:gd name="connsiteX17" fmla="*/ 8127667 w 9662615"/>
              <a:gd name="connsiteY17" fmla="*/ 1418254 h 1621094"/>
              <a:gd name="connsiteX18" fmla="*/ 7974579 w 9662615"/>
              <a:gd name="connsiteY18" fmla="*/ 1383439 h 1621094"/>
              <a:gd name="connsiteX19" fmla="*/ 7768351 w 9662615"/>
              <a:gd name="connsiteY19" fmla="*/ 1395051 h 1621094"/>
              <a:gd name="connsiteX20" fmla="*/ 7635985 w 9662615"/>
              <a:gd name="connsiteY20" fmla="*/ 1386363 h 1621094"/>
              <a:gd name="connsiteX21" fmla="*/ 7466069 w 9662615"/>
              <a:gd name="connsiteY21" fmla="*/ 1377654 h 1621094"/>
              <a:gd name="connsiteX22" fmla="*/ 7355642 w 9662615"/>
              <a:gd name="connsiteY22" fmla="*/ 1407761 h 1621094"/>
              <a:gd name="connsiteX23" fmla="*/ 7151610 w 9662615"/>
              <a:gd name="connsiteY23" fmla="*/ 1397856 h 1621094"/>
              <a:gd name="connsiteX24" fmla="*/ 7082147 w 9662615"/>
              <a:gd name="connsiteY24" fmla="*/ 1406113 h 1621094"/>
              <a:gd name="connsiteX25" fmla="*/ 7014958 w 9662615"/>
              <a:gd name="connsiteY25" fmla="*/ 1396883 h 1621094"/>
              <a:gd name="connsiteX26" fmla="*/ 6907567 w 9662615"/>
              <a:gd name="connsiteY26" fmla="*/ 1419149 h 1621094"/>
              <a:gd name="connsiteX27" fmla="*/ 6748428 w 9662615"/>
              <a:gd name="connsiteY27" fmla="*/ 1420308 h 1621094"/>
              <a:gd name="connsiteX28" fmla="*/ 6654257 w 9662615"/>
              <a:gd name="connsiteY28" fmla="*/ 1424143 h 1621094"/>
              <a:gd name="connsiteX29" fmla="*/ 6620123 w 9662615"/>
              <a:gd name="connsiteY29" fmla="*/ 1430535 h 1621094"/>
              <a:gd name="connsiteX30" fmla="*/ 6571355 w 9662615"/>
              <a:gd name="connsiteY30" fmla="*/ 1436144 h 1621094"/>
              <a:gd name="connsiteX31" fmla="*/ 6486557 w 9662615"/>
              <a:gd name="connsiteY31" fmla="*/ 1449861 h 1621094"/>
              <a:gd name="connsiteX32" fmla="*/ 6370419 w 9662615"/>
              <a:gd name="connsiteY32" fmla="*/ 1461649 h 1621094"/>
              <a:gd name="connsiteX33" fmla="*/ 6278839 w 9662615"/>
              <a:gd name="connsiteY33" fmla="*/ 1449160 h 1621094"/>
              <a:gd name="connsiteX34" fmla="*/ 6272455 w 9662615"/>
              <a:gd name="connsiteY34" fmla="*/ 1453191 h 1621094"/>
              <a:gd name="connsiteX35" fmla="*/ 6212659 w 9662615"/>
              <a:gd name="connsiteY35" fmla="*/ 1454850 h 1621094"/>
              <a:gd name="connsiteX36" fmla="*/ 6069317 w 9662615"/>
              <a:gd name="connsiteY36" fmla="*/ 1445838 h 1621094"/>
              <a:gd name="connsiteX37" fmla="*/ 5878477 w 9662615"/>
              <a:gd name="connsiteY37" fmla="*/ 1439180 h 1621094"/>
              <a:gd name="connsiteX38" fmla="*/ 5838387 w 9662615"/>
              <a:gd name="connsiteY38" fmla="*/ 1444679 h 1621094"/>
              <a:gd name="connsiteX39" fmla="*/ 5771136 w 9662615"/>
              <a:gd name="connsiteY39" fmla="*/ 1453639 h 1621094"/>
              <a:gd name="connsiteX40" fmla="*/ 5724081 w 9662615"/>
              <a:gd name="connsiteY40" fmla="*/ 1470431 h 1621094"/>
              <a:gd name="connsiteX41" fmla="*/ 5666577 w 9662615"/>
              <a:gd name="connsiteY41" fmla="*/ 1473921 h 1621094"/>
              <a:gd name="connsiteX42" fmla="*/ 5649068 w 9662615"/>
              <a:gd name="connsiteY42" fmla="*/ 1461676 h 1621094"/>
              <a:gd name="connsiteX43" fmla="*/ 5588902 w 9662615"/>
              <a:gd name="connsiteY43" fmla="*/ 1469647 h 1621094"/>
              <a:gd name="connsiteX44" fmla="*/ 5498090 w 9662615"/>
              <a:gd name="connsiteY44" fmla="*/ 1483173 h 1621094"/>
              <a:gd name="connsiteX45" fmla="*/ 5444641 w 9662615"/>
              <a:gd name="connsiteY45" fmla="*/ 1487602 h 1621094"/>
              <a:gd name="connsiteX46" fmla="*/ 5299812 w 9662615"/>
              <a:gd name="connsiteY46" fmla="*/ 1503362 h 1621094"/>
              <a:gd name="connsiteX47" fmla="*/ 5213947 w 9662615"/>
              <a:gd name="connsiteY47" fmla="*/ 1516637 h 1621094"/>
              <a:gd name="connsiteX48" fmla="*/ 5090342 w 9662615"/>
              <a:gd name="connsiteY48" fmla="*/ 1546680 h 1621094"/>
              <a:gd name="connsiteX49" fmla="*/ 5129812 w 9662615"/>
              <a:gd name="connsiteY49" fmla="*/ 1521277 h 1621094"/>
              <a:gd name="connsiteX50" fmla="*/ 5059484 w 9662615"/>
              <a:gd name="connsiteY50" fmla="*/ 1546802 h 1621094"/>
              <a:gd name="connsiteX51" fmla="*/ 5038524 w 9662615"/>
              <a:gd name="connsiteY51" fmla="*/ 1545675 h 1621094"/>
              <a:gd name="connsiteX52" fmla="*/ 5026564 w 9662615"/>
              <a:gd name="connsiteY52" fmla="*/ 1545376 h 1621094"/>
              <a:gd name="connsiteX53" fmla="*/ 4969433 w 9662615"/>
              <a:gd name="connsiteY53" fmla="*/ 1550865 h 1621094"/>
              <a:gd name="connsiteX54" fmla="*/ 4921303 w 9662615"/>
              <a:gd name="connsiteY54" fmla="*/ 1575379 h 1621094"/>
              <a:gd name="connsiteX55" fmla="*/ 4871726 w 9662615"/>
              <a:gd name="connsiteY55" fmla="*/ 1570584 h 1621094"/>
              <a:gd name="connsiteX56" fmla="*/ 4847242 w 9662615"/>
              <a:gd name="connsiteY56" fmla="*/ 1621094 h 1621094"/>
              <a:gd name="connsiteX57" fmla="*/ 4821058 w 9662615"/>
              <a:gd name="connsiteY57" fmla="*/ 1553078 h 1621094"/>
              <a:gd name="connsiteX58" fmla="*/ 4791466 w 9662615"/>
              <a:gd name="connsiteY58" fmla="*/ 1561324 h 1621094"/>
              <a:gd name="connsiteX59" fmla="*/ 4784247 w 9662615"/>
              <a:gd name="connsiteY59" fmla="*/ 1562342 h 1621094"/>
              <a:gd name="connsiteX60" fmla="*/ 4735334 w 9662615"/>
              <a:gd name="connsiteY60" fmla="*/ 1581778 h 1621094"/>
              <a:gd name="connsiteX61" fmla="*/ 4697562 w 9662615"/>
              <a:gd name="connsiteY61" fmla="*/ 1551206 h 1621094"/>
              <a:gd name="connsiteX62" fmla="*/ 4662664 w 9662615"/>
              <a:gd name="connsiteY62" fmla="*/ 1573162 h 1621094"/>
              <a:gd name="connsiteX63" fmla="*/ 4603028 w 9662615"/>
              <a:gd name="connsiteY63" fmla="*/ 1568821 h 1621094"/>
              <a:gd name="connsiteX64" fmla="*/ 4541612 w 9662615"/>
              <a:gd name="connsiteY64" fmla="*/ 1545262 h 1621094"/>
              <a:gd name="connsiteX65" fmla="*/ 4422155 w 9662615"/>
              <a:gd name="connsiteY65" fmla="*/ 1542059 h 1621094"/>
              <a:gd name="connsiteX66" fmla="*/ 4221826 w 9662615"/>
              <a:gd name="connsiteY66" fmla="*/ 1508923 h 1621094"/>
              <a:gd name="connsiteX67" fmla="*/ 4096601 w 9662615"/>
              <a:gd name="connsiteY67" fmla="*/ 1521563 h 1621094"/>
              <a:gd name="connsiteX68" fmla="*/ 3970635 w 9662615"/>
              <a:gd name="connsiteY68" fmla="*/ 1544815 h 1621094"/>
              <a:gd name="connsiteX69" fmla="*/ 3833906 w 9662615"/>
              <a:gd name="connsiteY69" fmla="*/ 1516637 h 1621094"/>
              <a:gd name="connsiteX70" fmla="*/ 3696258 w 9662615"/>
              <a:gd name="connsiteY70" fmla="*/ 1537563 h 1621094"/>
              <a:gd name="connsiteX71" fmla="*/ 3594070 w 9662615"/>
              <a:gd name="connsiteY71" fmla="*/ 1509422 h 1621094"/>
              <a:gd name="connsiteX72" fmla="*/ 3565233 w 9662615"/>
              <a:gd name="connsiteY72" fmla="*/ 1515122 h 1621094"/>
              <a:gd name="connsiteX73" fmla="*/ 3560267 w 9662615"/>
              <a:gd name="connsiteY73" fmla="*/ 1516288 h 1621094"/>
              <a:gd name="connsiteX74" fmla="*/ 3540258 w 9662615"/>
              <a:gd name="connsiteY74" fmla="*/ 1516976 h 1621094"/>
              <a:gd name="connsiteX75" fmla="*/ 3534780 w 9662615"/>
              <a:gd name="connsiteY75" fmla="*/ 1522141 h 1621094"/>
              <a:gd name="connsiteX76" fmla="*/ 3504783 w 9662615"/>
              <a:gd name="connsiteY76" fmla="*/ 1526739 h 1621094"/>
              <a:gd name="connsiteX77" fmla="*/ 3430805 w 9662615"/>
              <a:gd name="connsiteY77" fmla="*/ 1542521 h 1621094"/>
              <a:gd name="connsiteX78" fmla="*/ 3292707 w 9662615"/>
              <a:gd name="connsiteY78" fmla="*/ 1520490 h 1621094"/>
              <a:gd name="connsiteX79" fmla="*/ 3187872 w 9662615"/>
              <a:gd name="connsiteY79" fmla="*/ 1519991 h 1621094"/>
              <a:gd name="connsiteX80" fmla="*/ 3148026 w 9662615"/>
              <a:gd name="connsiteY80" fmla="*/ 1524777 h 1621094"/>
              <a:gd name="connsiteX81" fmla="*/ 3092394 w 9662615"/>
              <a:gd name="connsiteY81" fmla="*/ 1528115 h 1621094"/>
              <a:gd name="connsiteX82" fmla="*/ 2994200 w 9662615"/>
              <a:gd name="connsiteY82" fmla="*/ 1537857 h 1621094"/>
              <a:gd name="connsiteX83" fmla="*/ 2862301 w 9662615"/>
              <a:gd name="connsiteY83" fmla="*/ 1544250 h 1621094"/>
              <a:gd name="connsiteX84" fmla="*/ 2766335 w 9662615"/>
              <a:gd name="connsiteY84" fmla="*/ 1527662 h 1621094"/>
              <a:gd name="connsiteX85" fmla="*/ 2757836 w 9662615"/>
              <a:gd name="connsiteY85" fmla="*/ 1531371 h 1621094"/>
              <a:gd name="connsiteX86" fmla="*/ 2691555 w 9662615"/>
              <a:gd name="connsiteY86" fmla="*/ 1530283 h 1621094"/>
              <a:gd name="connsiteX87" fmla="*/ 2491676 w 9662615"/>
              <a:gd name="connsiteY87" fmla="*/ 1500859 h 1621094"/>
              <a:gd name="connsiteX88" fmla="*/ 2378036 w 9662615"/>
              <a:gd name="connsiteY88" fmla="*/ 1520645 h 1621094"/>
              <a:gd name="connsiteX89" fmla="*/ 2284269 w 9662615"/>
              <a:gd name="connsiteY89" fmla="*/ 1503068 h 1621094"/>
              <a:gd name="connsiteX90" fmla="*/ 2207104 w 9662615"/>
              <a:gd name="connsiteY90" fmla="*/ 1508888 h 1621094"/>
              <a:gd name="connsiteX91" fmla="*/ 2149226 w 9662615"/>
              <a:gd name="connsiteY91" fmla="*/ 1523409 h 1621094"/>
              <a:gd name="connsiteX92" fmla="*/ 2084783 w 9662615"/>
              <a:gd name="connsiteY92" fmla="*/ 1524245 h 1621094"/>
              <a:gd name="connsiteX93" fmla="*/ 2070075 w 9662615"/>
              <a:gd name="connsiteY93" fmla="*/ 1511285 h 1621094"/>
              <a:gd name="connsiteX94" fmla="*/ 2001057 w 9662615"/>
              <a:gd name="connsiteY94" fmla="*/ 1516449 h 1621094"/>
              <a:gd name="connsiteX95" fmla="*/ 1896330 w 9662615"/>
              <a:gd name="connsiteY95" fmla="*/ 1525725 h 1621094"/>
              <a:gd name="connsiteX96" fmla="*/ 1835994 w 9662615"/>
              <a:gd name="connsiteY96" fmla="*/ 1527678 h 1621094"/>
              <a:gd name="connsiteX97" fmla="*/ 1671119 w 9662615"/>
              <a:gd name="connsiteY97" fmla="*/ 1536701 h 1621094"/>
              <a:gd name="connsiteX98" fmla="*/ 1601337 w 9662615"/>
              <a:gd name="connsiteY98" fmla="*/ 1548552 h 1621094"/>
              <a:gd name="connsiteX99" fmla="*/ 1407755 w 9662615"/>
              <a:gd name="connsiteY99" fmla="*/ 1571444 h 1621094"/>
              <a:gd name="connsiteX100" fmla="*/ 1271994 w 9662615"/>
              <a:gd name="connsiteY100" fmla="*/ 1579471 h 1621094"/>
              <a:gd name="connsiteX101" fmla="*/ 1249226 w 9662615"/>
              <a:gd name="connsiteY101" fmla="*/ 1583140 h 1621094"/>
              <a:gd name="connsiteX102" fmla="*/ 1217719 w 9662615"/>
              <a:gd name="connsiteY102" fmla="*/ 1580863 h 1621094"/>
              <a:gd name="connsiteX103" fmla="*/ 1091432 w 9662615"/>
              <a:gd name="connsiteY103" fmla="*/ 1571003 h 1621094"/>
              <a:gd name="connsiteX104" fmla="*/ 992039 w 9662615"/>
              <a:gd name="connsiteY104" fmla="*/ 1556662 h 1621094"/>
              <a:gd name="connsiteX105" fmla="*/ 868264 w 9662615"/>
              <a:gd name="connsiteY105" fmla="*/ 1566392 h 1621094"/>
              <a:gd name="connsiteX106" fmla="*/ 792765 w 9662615"/>
              <a:gd name="connsiteY106" fmla="*/ 1563102 h 1621094"/>
              <a:gd name="connsiteX107" fmla="*/ 669055 w 9662615"/>
              <a:gd name="connsiteY107" fmla="*/ 1543638 h 1621094"/>
              <a:gd name="connsiteX108" fmla="*/ 506152 w 9662615"/>
              <a:gd name="connsiteY108" fmla="*/ 1549124 h 1621094"/>
              <a:gd name="connsiteX109" fmla="*/ 472797 w 9662615"/>
              <a:gd name="connsiteY109" fmla="*/ 1568904 h 1621094"/>
              <a:gd name="connsiteX110" fmla="*/ 427864 w 9662615"/>
              <a:gd name="connsiteY110" fmla="*/ 1580848 h 1621094"/>
              <a:gd name="connsiteX111" fmla="*/ 408381 w 9662615"/>
              <a:gd name="connsiteY111" fmla="*/ 1552940 h 1621094"/>
              <a:gd name="connsiteX112" fmla="*/ 267163 w 9662615"/>
              <a:gd name="connsiteY112" fmla="*/ 1531913 h 1621094"/>
              <a:gd name="connsiteX113" fmla="*/ 196644 w 9662615"/>
              <a:gd name="connsiteY113" fmla="*/ 1524565 h 1621094"/>
              <a:gd name="connsiteX114" fmla="*/ 86819 w 9662615"/>
              <a:gd name="connsiteY114" fmla="*/ 1519517 h 1621094"/>
              <a:gd name="connsiteX115" fmla="*/ 53369 w 9662615"/>
              <a:gd name="connsiteY115" fmla="*/ 1516853 h 1621094"/>
              <a:gd name="connsiteX116" fmla="*/ 2359 w 9662615"/>
              <a:gd name="connsiteY116" fmla="*/ 1515247 h 1621094"/>
              <a:gd name="connsiteX117" fmla="*/ 0 w 9662615"/>
              <a:gd name="connsiteY117" fmla="*/ 1514932 h 1621094"/>
              <a:gd name="connsiteX118" fmla="*/ 0 w 9662615"/>
              <a:gd name="connsiteY118" fmla="*/ 0 h 1621094"/>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1303 w 9662615"/>
              <a:gd name="connsiteY54" fmla="*/ 1575379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5334 w 9662615"/>
              <a:gd name="connsiteY60" fmla="*/ 1581778 h 1583140"/>
              <a:gd name="connsiteX61" fmla="*/ 4697562 w 9662615"/>
              <a:gd name="connsiteY61" fmla="*/ 1551206 h 1583140"/>
              <a:gd name="connsiteX62" fmla="*/ 4662664 w 9662615"/>
              <a:gd name="connsiteY62" fmla="*/ 1573162 h 1583140"/>
              <a:gd name="connsiteX63" fmla="*/ 4603028 w 9662615"/>
              <a:gd name="connsiteY63" fmla="*/ 1568821 h 1583140"/>
              <a:gd name="connsiteX64" fmla="*/ 4541612 w 9662615"/>
              <a:gd name="connsiteY64" fmla="*/ 1545262 h 1583140"/>
              <a:gd name="connsiteX65" fmla="*/ 4422155 w 9662615"/>
              <a:gd name="connsiteY65" fmla="*/ 1542059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5334 w 9662615"/>
              <a:gd name="connsiteY60" fmla="*/ 1581778 h 1583140"/>
              <a:gd name="connsiteX61" fmla="*/ 4697562 w 9662615"/>
              <a:gd name="connsiteY61" fmla="*/ 1551206 h 1583140"/>
              <a:gd name="connsiteX62" fmla="*/ 4662664 w 9662615"/>
              <a:gd name="connsiteY62" fmla="*/ 1573162 h 1583140"/>
              <a:gd name="connsiteX63" fmla="*/ 4603028 w 9662615"/>
              <a:gd name="connsiteY63" fmla="*/ 1568821 h 1583140"/>
              <a:gd name="connsiteX64" fmla="*/ 4541612 w 9662615"/>
              <a:gd name="connsiteY64" fmla="*/ 1545262 h 1583140"/>
              <a:gd name="connsiteX65" fmla="*/ 4422155 w 9662615"/>
              <a:gd name="connsiteY65" fmla="*/ 1542059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97680"/>
              <a:gd name="connsiteX1" fmla="*/ 9662615 w 9662615"/>
              <a:gd name="connsiteY1" fmla="*/ 0 h 1597680"/>
              <a:gd name="connsiteX2" fmla="*/ 9662615 w 9662615"/>
              <a:gd name="connsiteY2" fmla="*/ 1280346 h 1597680"/>
              <a:gd name="connsiteX3" fmla="*/ 9658420 w 9662615"/>
              <a:gd name="connsiteY3" fmla="*/ 1280106 h 1597680"/>
              <a:gd name="connsiteX4" fmla="*/ 9469546 w 9662615"/>
              <a:gd name="connsiteY4" fmla="*/ 1289837 h 1597680"/>
              <a:gd name="connsiteX5" fmla="*/ 9385895 w 9662615"/>
              <a:gd name="connsiteY5" fmla="*/ 1269203 h 1597680"/>
              <a:gd name="connsiteX6" fmla="*/ 9144767 w 9662615"/>
              <a:gd name="connsiteY6" fmla="*/ 1264120 h 1597680"/>
              <a:gd name="connsiteX7" fmla="*/ 8837252 w 9662615"/>
              <a:gd name="connsiteY7" fmla="*/ 1350515 h 1597680"/>
              <a:gd name="connsiteX8" fmla="*/ 8705466 w 9662615"/>
              <a:gd name="connsiteY8" fmla="*/ 1342419 h 1597680"/>
              <a:gd name="connsiteX9" fmla="*/ 8652221 w 9662615"/>
              <a:gd name="connsiteY9" fmla="*/ 1326906 h 1597680"/>
              <a:gd name="connsiteX10" fmla="*/ 8632312 w 9662615"/>
              <a:gd name="connsiteY10" fmla="*/ 1326025 h 1597680"/>
              <a:gd name="connsiteX11" fmla="*/ 8591582 w 9662615"/>
              <a:gd name="connsiteY11" fmla="*/ 1341666 h 1597680"/>
              <a:gd name="connsiteX12" fmla="*/ 8537336 w 9662615"/>
              <a:gd name="connsiteY12" fmla="*/ 1341684 h 1597680"/>
              <a:gd name="connsiteX13" fmla="*/ 8472508 w 9662615"/>
              <a:gd name="connsiteY13" fmla="*/ 1363109 h 1597680"/>
              <a:gd name="connsiteX14" fmla="*/ 8258477 w 9662615"/>
              <a:gd name="connsiteY14" fmla="*/ 1370666 h 1597680"/>
              <a:gd name="connsiteX15" fmla="*/ 8197961 w 9662615"/>
              <a:gd name="connsiteY15" fmla="*/ 1392804 h 1597680"/>
              <a:gd name="connsiteX16" fmla="*/ 8171196 w 9662615"/>
              <a:gd name="connsiteY16" fmla="*/ 1397216 h 1597680"/>
              <a:gd name="connsiteX17" fmla="*/ 8127667 w 9662615"/>
              <a:gd name="connsiteY17" fmla="*/ 1418254 h 1597680"/>
              <a:gd name="connsiteX18" fmla="*/ 7974579 w 9662615"/>
              <a:gd name="connsiteY18" fmla="*/ 1383439 h 1597680"/>
              <a:gd name="connsiteX19" fmla="*/ 7768351 w 9662615"/>
              <a:gd name="connsiteY19" fmla="*/ 1395051 h 1597680"/>
              <a:gd name="connsiteX20" fmla="*/ 7635985 w 9662615"/>
              <a:gd name="connsiteY20" fmla="*/ 1386363 h 1597680"/>
              <a:gd name="connsiteX21" fmla="*/ 7466069 w 9662615"/>
              <a:gd name="connsiteY21" fmla="*/ 1377654 h 1597680"/>
              <a:gd name="connsiteX22" fmla="*/ 7355642 w 9662615"/>
              <a:gd name="connsiteY22" fmla="*/ 1407761 h 1597680"/>
              <a:gd name="connsiteX23" fmla="*/ 7151610 w 9662615"/>
              <a:gd name="connsiteY23" fmla="*/ 1397856 h 1597680"/>
              <a:gd name="connsiteX24" fmla="*/ 7082147 w 9662615"/>
              <a:gd name="connsiteY24" fmla="*/ 1406113 h 1597680"/>
              <a:gd name="connsiteX25" fmla="*/ 7014958 w 9662615"/>
              <a:gd name="connsiteY25" fmla="*/ 1396883 h 1597680"/>
              <a:gd name="connsiteX26" fmla="*/ 6907567 w 9662615"/>
              <a:gd name="connsiteY26" fmla="*/ 1419149 h 1597680"/>
              <a:gd name="connsiteX27" fmla="*/ 6748428 w 9662615"/>
              <a:gd name="connsiteY27" fmla="*/ 1420308 h 1597680"/>
              <a:gd name="connsiteX28" fmla="*/ 6654257 w 9662615"/>
              <a:gd name="connsiteY28" fmla="*/ 1424143 h 1597680"/>
              <a:gd name="connsiteX29" fmla="*/ 6620123 w 9662615"/>
              <a:gd name="connsiteY29" fmla="*/ 1430535 h 1597680"/>
              <a:gd name="connsiteX30" fmla="*/ 6571355 w 9662615"/>
              <a:gd name="connsiteY30" fmla="*/ 1436144 h 1597680"/>
              <a:gd name="connsiteX31" fmla="*/ 6486557 w 9662615"/>
              <a:gd name="connsiteY31" fmla="*/ 1449861 h 1597680"/>
              <a:gd name="connsiteX32" fmla="*/ 6370419 w 9662615"/>
              <a:gd name="connsiteY32" fmla="*/ 1461649 h 1597680"/>
              <a:gd name="connsiteX33" fmla="*/ 6278839 w 9662615"/>
              <a:gd name="connsiteY33" fmla="*/ 1449160 h 1597680"/>
              <a:gd name="connsiteX34" fmla="*/ 6272455 w 9662615"/>
              <a:gd name="connsiteY34" fmla="*/ 1453191 h 1597680"/>
              <a:gd name="connsiteX35" fmla="*/ 6212659 w 9662615"/>
              <a:gd name="connsiteY35" fmla="*/ 1454850 h 1597680"/>
              <a:gd name="connsiteX36" fmla="*/ 6069317 w 9662615"/>
              <a:gd name="connsiteY36" fmla="*/ 1445838 h 1597680"/>
              <a:gd name="connsiteX37" fmla="*/ 5878477 w 9662615"/>
              <a:gd name="connsiteY37" fmla="*/ 1439180 h 1597680"/>
              <a:gd name="connsiteX38" fmla="*/ 5838387 w 9662615"/>
              <a:gd name="connsiteY38" fmla="*/ 1444679 h 1597680"/>
              <a:gd name="connsiteX39" fmla="*/ 5771136 w 9662615"/>
              <a:gd name="connsiteY39" fmla="*/ 1453639 h 1597680"/>
              <a:gd name="connsiteX40" fmla="*/ 5724081 w 9662615"/>
              <a:gd name="connsiteY40" fmla="*/ 1470431 h 1597680"/>
              <a:gd name="connsiteX41" fmla="*/ 5666577 w 9662615"/>
              <a:gd name="connsiteY41" fmla="*/ 1473921 h 1597680"/>
              <a:gd name="connsiteX42" fmla="*/ 5649068 w 9662615"/>
              <a:gd name="connsiteY42" fmla="*/ 1461676 h 1597680"/>
              <a:gd name="connsiteX43" fmla="*/ 5588902 w 9662615"/>
              <a:gd name="connsiteY43" fmla="*/ 1469647 h 1597680"/>
              <a:gd name="connsiteX44" fmla="*/ 5498090 w 9662615"/>
              <a:gd name="connsiteY44" fmla="*/ 1483173 h 1597680"/>
              <a:gd name="connsiteX45" fmla="*/ 5444641 w 9662615"/>
              <a:gd name="connsiteY45" fmla="*/ 1487602 h 1597680"/>
              <a:gd name="connsiteX46" fmla="*/ 5299812 w 9662615"/>
              <a:gd name="connsiteY46" fmla="*/ 1503362 h 1597680"/>
              <a:gd name="connsiteX47" fmla="*/ 5213947 w 9662615"/>
              <a:gd name="connsiteY47" fmla="*/ 1516637 h 1597680"/>
              <a:gd name="connsiteX48" fmla="*/ 5090342 w 9662615"/>
              <a:gd name="connsiteY48" fmla="*/ 1546680 h 1597680"/>
              <a:gd name="connsiteX49" fmla="*/ 5129812 w 9662615"/>
              <a:gd name="connsiteY49" fmla="*/ 1521277 h 1597680"/>
              <a:gd name="connsiteX50" fmla="*/ 5059484 w 9662615"/>
              <a:gd name="connsiteY50" fmla="*/ 1546802 h 1597680"/>
              <a:gd name="connsiteX51" fmla="*/ 5038524 w 9662615"/>
              <a:gd name="connsiteY51" fmla="*/ 1545675 h 1597680"/>
              <a:gd name="connsiteX52" fmla="*/ 5026564 w 9662615"/>
              <a:gd name="connsiteY52" fmla="*/ 1545376 h 1597680"/>
              <a:gd name="connsiteX53" fmla="*/ 4969433 w 9662615"/>
              <a:gd name="connsiteY53" fmla="*/ 1550865 h 1597680"/>
              <a:gd name="connsiteX54" fmla="*/ 4929254 w 9662615"/>
              <a:gd name="connsiteY54" fmla="*/ 1563452 h 1597680"/>
              <a:gd name="connsiteX55" fmla="*/ 4871726 w 9662615"/>
              <a:gd name="connsiteY55" fmla="*/ 1570584 h 1597680"/>
              <a:gd name="connsiteX56" fmla="*/ 4843267 w 9662615"/>
              <a:gd name="connsiteY56" fmla="*/ 1561459 h 1597680"/>
              <a:gd name="connsiteX57" fmla="*/ 4821058 w 9662615"/>
              <a:gd name="connsiteY57" fmla="*/ 1553078 h 1597680"/>
              <a:gd name="connsiteX58" fmla="*/ 4791466 w 9662615"/>
              <a:gd name="connsiteY58" fmla="*/ 1561324 h 1597680"/>
              <a:gd name="connsiteX59" fmla="*/ 4784247 w 9662615"/>
              <a:gd name="connsiteY59" fmla="*/ 1562342 h 1597680"/>
              <a:gd name="connsiteX60" fmla="*/ 4743285 w 9662615"/>
              <a:gd name="connsiteY60" fmla="*/ 1597680 h 1597680"/>
              <a:gd name="connsiteX61" fmla="*/ 4697562 w 9662615"/>
              <a:gd name="connsiteY61" fmla="*/ 1551206 h 1597680"/>
              <a:gd name="connsiteX62" fmla="*/ 4662664 w 9662615"/>
              <a:gd name="connsiteY62" fmla="*/ 1573162 h 1597680"/>
              <a:gd name="connsiteX63" fmla="*/ 4603028 w 9662615"/>
              <a:gd name="connsiteY63" fmla="*/ 1568821 h 1597680"/>
              <a:gd name="connsiteX64" fmla="*/ 4541612 w 9662615"/>
              <a:gd name="connsiteY64" fmla="*/ 1545262 h 1597680"/>
              <a:gd name="connsiteX65" fmla="*/ 4422155 w 9662615"/>
              <a:gd name="connsiteY65" fmla="*/ 1542059 h 1597680"/>
              <a:gd name="connsiteX66" fmla="*/ 4221826 w 9662615"/>
              <a:gd name="connsiteY66" fmla="*/ 1508923 h 1597680"/>
              <a:gd name="connsiteX67" fmla="*/ 4096601 w 9662615"/>
              <a:gd name="connsiteY67" fmla="*/ 1521563 h 1597680"/>
              <a:gd name="connsiteX68" fmla="*/ 3970635 w 9662615"/>
              <a:gd name="connsiteY68" fmla="*/ 1544815 h 1597680"/>
              <a:gd name="connsiteX69" fmla="*/ 3833906 w 9662615"/>
              <a:gd name="connsiteY69" fmla="*/ 1516637 h 1597680"/>
              <a:gd name="connsiteX70" fmla="*/ 3696258 w 9662615"/>
              <a:gd name="connsiteY70" fmla="*/ 1537563 h 1597680"/>
              <a:gd name="connsiteX71" fmla="*/ 3594070 w 9662615"/>
              <a:gd name="connsiteY71" fmla="*/ 1509422 h 1597680"/>
              <a:gd name="connsiteX72" fmla="*/ 3565233 w 9662615"/>
              <a:gd name="connsiteY72" fmla="*/ 1515122 h 1597680"/>
              <a:gd name="connsiteX73" fmla="*/ 3560267 w 9662615"/>
              <a:gd name="connsiteY73" fmla="*/ 1516288 h 1597680"/>
              <a:gd name="connsiteX74" fmla="*/ 3540258 w 9662615"/>
              <a:gd name="connsiteY74" fmla="*/ 1516976 h 1597680"/>
              <a:gd name="connsiteX75" fmla="*/ 3534780 w 9662615"/>
              <a:gd name="connsiteY75" fmla="*/ 1522141 h 1597680"/>
              <a:gd name="connsiteX76" fmla="*/ 3504783 w 9662615"/>
              <a:gd name="connsiteY76" fmla="*/ 1526739 h 1597680"/>
              <a:gd name="connsiteX77" fmla="*/ 3430805 w 9662615"/>
              <a:gd name="connsiteY77" fmla="*/ 1542521 h 1597680"/>
              <a:gd name="connsiteX78" fmla="*/ 3292707 w 9662615"/>
              <a:gd name="connsiteY78" fmla="*/ 1520490 h 1597680"/>
              <a:gd name="connsiteX79" fmla="*/ 3187872 w 9662615"/>
              <a:gd name="connsiteY79" fmla="*/ 1519991 h 1597680"/>
              <a:gd name="connsiteX80" fmla="*/ 3148026 w 9662615"/>
              <a:gd name="connsiteY80" fmla="*/ 1524777 h 1597680"/>
              <a:gd name="connsiteX81" fmla="*/ 3092394 w 9662615"/>
              <a:gd name="connsiteY81" fmla="*/ 1528115 h 1597680"/>
              <a:gd name="connsiteX82" fmla="*/ 2994200 w 9662615"/>
              <a:gd name="connsiteY82" fmla="*/ 1537857 h 1597680"/>
              <a:gd name="connsiteX83" fmla="*/ 2862301 w 9662615"/>
              <a:gd name="connsiteY83" fmla="*/ 1544250 h 1597680"/>
              <a:gd name="connsiteX84" fmla="*/ 2766335 w 9662615"/>
              <a:gd name="connsiteY84" fmla="*/ 1527662 h 1597680"/>
              <a:gd name="connsiteX85" fmla="*/ 2757836 w 9662615"/>
              <a:gd name="connsiteY85" fmla="*/ 1531371 h 1597680"/>
              <a:gd name="connsiteX86" fmla="*/ 2691555 w 9662615"/>
              <a:gd name="connsiteY86" fmla="*/ 1530283 h 1597680"/>
              <a:gd name="connsiteX87" fmla="*/ 2491676 w 9662615"/>
              <a:gd name="connsiteY87" fmla="*/ 1500859 h 1597680"/>
              <a:gd name="connsiteX88" fmla="*/ 2378036 w 9662615"/>
              <a:gd name="connsiteY88" fmla="*/ 1520645 h 1597680"/>
              <a:gd name="connsiteX89" fmla="*/ 2284269 w 9662615"/>
              <a:gd name="connsiteY89" fmla="*/ 1503068 h 1597680"/>
              <a:gd name="connsiteX90" fmla="*/ 2207104 w 9662615"/>
              <a:gd name="connsiteY90" fmla="*/ 1508888 h 1597680"/>
              <a:gd name="connsiteX91" fmla="*/ 2149226 w 9662615"/>
              <a:gd name="connsiteY91" fmla="*/ 1523409 h 1597680"/>
              <a:gd name="connsiteX92" fmla="*/ 2084783 w 9662615"/>
              <a:gd name="connsiteY92" fmla="*/ 1524245 h 1597680"/>
              <a:gd name="connsiteX93" fmla="*/ 2070075 w 9662615"/>
              <a:gd name="connsiteY93" fmla="*/ 1511285 h 1597680"/>
              <a:gd name="connsiteX94" fmla="*/ 2001057 w 9662615"/>
              <a:gd name="connsiteY94" fmla="*/ 1516449 h 1597680"/>
              <a:gd name="connsiteX95" fmla="*/ 1896330 w 9662615"/>
              <a:gd name="connsiteY95" fmla="*/ 1525725 h 1597680"/>
              <a:gd name="connsiteX96" fmla="*/ 1835994 w 9662615"/>
              <a:gd name="connsiteY96" fmla="*/ 1527678 h 1597680"/>
              <a:gd name="connsiteX97" fmla="*/ 1671119 w 9662615"/>
              <a:gd name="connsiteY97" fmla="*/ 1536701 h 1597680"/>
              <a:gd name="connsiteX98" fmla="*/ 1601337 w 9662615"/>
              <a:gd name="connsiteY98" fmla="*/ 1548552 h 1597680"/>
              <a:gd name="connsiteX99" fmla="*/ 1407755 w 9662615"/>
              <a:gd name="connsiteY99" fmla="*/ 1571444 h 1597680"/>
              <a:gd name="connsiteX100" fmla="*/ 1271994 w 9662615"/>
              <a:gd name="connsiteY100" fmla="*/ 1579471 h 1597680"/>
              <a:gd name="connsiteX101" fmla="*/ 1249226 w 9662615"/>
              <a:gd name="connsiteY101" fmla="*/ 1583140 h 1597680"/>
              <a:gd name="connsiteX102" fmla="*/ 1217719 w 9662615"/>
              <a:gd name="connsiteY102" fmla="*/ 1580863 h 1597680"/>
              <a:gd name="connsiteX103" fmla="*/ 1091432 w 9662615"/>
              <a:gd name="connsiteY103" fmla="*/ 1571003 h 1597680"/>
              <a:gd name="connsiteX104" fmla="*/ 992039 w 9662615"/>
              <a:gd name="connsiteY104" fmla="*/ 1556662 h 1597680"/>
              <a:gd name="connsiteX105" fmla="*/ 868264 w 9662615"/>
              <a:gd name="connsiteY105" fmla="*/ 1566392 h 1597680"/>
              <a:gd name="connsiteX106" fmla="*/ 792765 w 9662615"/>
              <a:gd name="connsiteY106" fmla="*/ 1563102 h 1597680"/>
              <a:gd name="connsiteX107" fmla="*/ 669055 w 9662615"/>
              <a:gd name="connsiteY107" fmla="*/ 1543638 h 1597680"/>
              <a:gd name="connsiteX108" fmla="*/ 506152 w 9662615"/>
              <a:gd name="connsiteY108" fmla="*/ 1549124 h 1597680"/>
              <a:gd name="connsiteX109" fmla="*/ 472797 w 9662615"/>
              <a:gd name="connsiteY109" fmla="*/ 1568904 h 1597680"/>
              <a:gd name="connsiteX110" fmla="*/ 427864 w 9662615"/>
              <a:gd name="connsiteY110" fmla="*/ 1580848 h 1597680"/>
              <a:gd name="connsiteX111" fmla="*/ 408381 w 9662615"/>
              <a:gd name="connsiteY111" fmla="*/ 1552940 h 1597680"/>
              <a:gd name="connsiteX112" fmla="*/ 267163 w 9662615"/>
              <a:gd name="connsiteY112" fmla="*/ 1531913 h 1597680"/>
              <a:gd name="connsiteX113" fmla="*/ 196644 w 9662615"/>
              <a:gd name="connsiteY113" fmla="*/ 1524565 h 1597680"/>
              <a:gd name="connsiteX114" fmla="*/ 86819 w 9662615"/>
              <a:gd name="connsiteY114" fmla="*/ 1519517 h 1597680"/>
              <a:gd name="connsiteX115" fmla="*/ 53369 w 9662615"/>
              <a:gd name="connsiteY115" fmla="*/ 1516853 h 1597680"/>
              <a:gd name="connsiteX116" fmla="*/ 2359 w 9662615"/>
              <a:gd name="connsiteY116" fmla="*/ 1515247 h 1597680"/>
              <a:gd name="connsiteX117" fmla="*/ 0 w 9662615"/>
              <a:gd name="connsiteY117" fmla="*/ 1514932 h 1597680"/>
              <a:gd name="connsiteX118" fmla="*/ 0 w 9662615"/>
              <a:gd name="connsiteY118" fmla="*/ 0 h 1597680"/>
              <a:gd name="connsiteX0" fmla="*/ 0 w 9662615"/>
              <a:gd name="connsiteY0" fmla="*/ 0 h 1603753"/>
              <a:gd name="connsiteX1" fmla="*/ 9662615 w 9662615"/>
              <a:gd name="connsiteY1" fmla="*/ 0 h 1603753"/>
              <a:gd name="connsiteX2" fmla="*/ 9662615 w 9662615"/>
              <a:gd name="connsiteY2" fmla="*/ 1280346 h 1603753"/>
              <a:gd name="connsiteX3" fmla="*/ 9658420 w 9662615"/>
              <a:gd name="connsiteY3" fmla="*/ 1280106 h 1603753"/>
              <a:gd name="connsiteX4" fmla="*/ 9469546 w 9662615"/>
              <a:gd name="connsiteY4" fmla="*/ 1289837 h 1603753"/>
              <a:gd name="connsiteX5" fmla="*/ 9385895 w 9662615"/>
              <a:gd name="connsiteY5" fmla="*/ 1269203 h 1603753"/>
              <a:gd name="connsiteX6" fmla="*/ 9144767 w 9662615"/>
              <a:gd name="connsiteY6" fmla="*/ 1264120 h 1603753"/>
              <a:gd name="connsiteX7" fmla="*/ 8837252 w 9662615"/>
              <a:gd name="connsiteY7" fmla="*/ 1350515 h 1603753"/>
              <a:gd name="connsiteX8" fmla="*/ 8705466 w 9662615"/>
              <a:gd name="connsiteY8" fmla="*/ 1342419 h 1603753"/>
              <a:gd name="connsiteX9" fmla="*/ 8652221 w 9662615"/>
              <a:gd name="connsiteY9" fmla="*/ 1326906 h 1603753"/>
              <a:gd name="connsiteX10" fmla="*/ 8632312 w 9662615"/>
              <a:gd name="connsiteY10" fmla="*/ 1326025 h 1603753"/>
              <a:gd name="connsiteX11" fmla="*/ 8591582 w 9662615"/>
              <a:gd name="connsiteY11" fmla="*/ 1341666 h 1603753"/>
              <a:gd name="connsiteX12" fmla="*/ 8537336 w 9662615"/>
              <a:gd name="connsiteY12" fmla="*/ 1341684 h 1603753"/>
              <a:gd name="connsiteX13" fmla="*/ 8472508 w 9662615"/>
              <a:gd name="connsiteY13" fmla="*/ 1363109 h 1603753"/>
              <a:gd name="connsiteX14" fmla="*/ 8258477 w 9662615"/>
              <a:gd name="connsiteY14" fmla="*/ 1370666 h 1603753"/>
              <a:gd name="connsiteX15" fmla="*/ 8197961 w 9662615"/>
              <a:gd name="connsiteY15" fmla="*/ 1392804 h 1603753"/>
              <a:gd name="connsiteX16" fmla="*/ 8171196 w 9662615"/>
              <a:gd name="connsiteY16" fmla="*/ 1397216 h 1603753"/>
              <a:gd name="connsiteX17" fmla="*/ 8127667 w 9662615"/>
              <a:gd name="connsiteY17" fmla="*/ 1418254 h 1603753"/>
              <a:gd name="connsiteX18" fmla="*/ 7974579 w 9662615"/>
              <a:gd name="connsiteY18" fmla="*/ 1383439 h 1603753"/>
              <a:gd name="connsiteX19" fmla="*/ 7768351 w 9662615"/>
              <a:gd name="connsiteY19" fmla="*/ 1395051 h 1603753"/>
              <a:gd name="connsiteX20" fmla="*/ 7635985 w 9662615"/>
              <a:gd name="connsiteY20" fmla="*/ 1386363 h 1603753"/>
              <a:gd name="connsiteX21" fmla="*/ 7466069 w 9662615"/>
              <a:gd name="connsiteY21" fmla="*/ 1377654 h 1603753"/>
              <a:gd name="connsiteX22" fmla="*/ 7355642 w 9662615"/>
              <a:gd name="connsiteY22" fmla="*/ 1407761 h 1603753"/>
              <a:gd name="connsiteX23" fmla="*/ 7151610 w 9662615"/>
              <a:gd name="connsiteY23" fmla="*/ 1397856 h 1603753"/>
              <a:gd name="connsiteX24" fmla="*/ 7082147 w 9662615"/>
              <a:gd name="connsiteY24" fmla="*/ 1406113 h 1603753"/>
              <a:gd name="connsiteX25" fmla="*/ 7014958 w 9662615"/>
              <a:gd name="connsiteY25" fmla="*/ 1396883 h 1603753"/>
              <a:gd name="connsiteX26" fmla="*/ 6907567 w 9662615"/>
              <a:gd name="connsiteY26" fmla="*/ 1419149 h 1603753"/>
              <a:gd name="connsiteX27" fmla="*/ 6748428 w 9662615"/>
              <a:gd name="connsiteY27" fmla="*/ 1420308 h 1603753"/>
              <a:gd name="connsiteX28" fmla="*/ 6654257 w 9662615"/>
              <a:gd name="connsiteY28" fmla="*/ 1424143 h 1603753"/>
              <a:gd name="connsiteX29" fmla="*/ 6620123 w 9662615"/>
              <a:gd name="connsiteY29" fmla="*/ 1430535 h 1603753"/>
              <a:gd name="connsiteX30" fmla="*/ 6571355 w 9662615"/>
              <a:gd name="connsiteY30" fmla="*/ 1436144 h 1603753"/>
              <a:gd name="connsiteX31" fmla="*/ 6486557 w 9662615"/>
              <a:gd name="connsiteY31" fmla="*/ 1449861 h 1603753"/>
              <a:gd name="connsiteX32" fmla="*/ 6370419 w 9662615"/>
              <a:gd name="connsiteY32" fmla="*/ 1461649 h 1603753"/>
              <a:gd name="connsiteX33" fmla="*/ 6278839 w 9662615"/>
              <a:gd name="connsiteY33" fmla="*/ 1449160 h 1603753"/>
              <a:gd name="connsiteX34" fmla="*/ 6272455 w 9662615"/>
              <a:gd name="connsiteY34" fmla="*/ 1453191 h 1603753"/>
              <a:gd name="connsiteX35" fmla="*/ 6212659 w 9662615"/>
              <a:gd name="connsiteY35" fmla="*/ 1454850 h 1603753"/>
              <a:gd name="connsiteX36" fmla="*/ 6069317 w 9662615"/>
              <a:gd name="connsiteY36" fmla="*/ 1445838 h 1603753"/>
              <a:gd name="connsiteX37" fmla="*/ 5878477 w 9662615"/>
              <a:gd name="connsiteY37" fmla="*/ 1439180 h 1603753"/>
              <a:gd name="connsiteX38" fmla="*/ 5838387 w 9662615"/>
              <a:gd name="connsiteY38" fmla="*/ 1444679 h 1603753"/>
              <a:gd name="connsiteX39" fmla="*/ 5771136 w 9662615"/>
              <a:gd name="connsiteY39" fmla="*/ 1453639 h 1603753"/>
              <a:gd name="connsiteX40" fmla="*/ 5724081 w 9662615"/>
              <a:gd name="connsiteY40" fmla="*/ 1470431 h 1603753"/>
              <a:gd name="connsiteX41" fmla="*/ 5666577 w 9662615"/>
              <a:gd name="connsiteY41" fmla="*/ 1473921 h 1603753"/>
              <a:gd name="connsiteX42" fmla="*/ 5649068 w 9662615"/>
              <a:gd name="connsiteY42" fmla="*/ 1461676 h 1603753"/>
              <a:gd name="connsiteX43" fmla="*/ 5588902 w 9662615"/>
              <a:gd name="connsiteY43" fmla="*/ 1469647 h 1603753"/>
              <a:gd name="connsiteX44" fmla="*/ 5498090 w 9662615"/>
              <a:gd name="connsiteY44" fmla="*/ 1483173 h 1603753"/>
              <a:gd name="connsiteX45" fmla="*/ 5444641 w 9662615"/>
              <a:gd name="connsiteY45" fmla="*/ 1487602 h 1603753"/>
              <a:gd name="connsiteX46" fmla="*/ 5299812 w 9662615"/>
              <a:gd name="connsiteY46" fmla="*/ 1503362 h 1603753"/>
              <a:gd name="connsiteX47" fmla="*/ 5213947 w 9662615"/>
              <a:gd name="connsiteY47" fmla="*/ 1516637 h 1603753"/>
              <a:gd name="connsiteX48" fmla="*/ 5090342 w 9662615"/>
              <a:gd name="connsiteY48" fmla="*/ 1546680 h 1603753"/>
              <a:gd name="connsiteX49" fmla="*/ 5129812 w 9662615"/>
              <a:gd name="connsiteY49" fmla="*/ 1521277 h 1603753"/>
              <a:gd name="connsiteX50" fmla="*/ 5059484 w 9662615"/>
              <a:gd name="connsiteY50" fmla="*/ 1546802 h 1603753"/>
              <a:gd name="connsiteX51" fmla="*/ 5038524 w 9662615"/>
              <a:gd name="connsiteY51" fmla="*/ 1545675 h 1603753"/>
              <a:gd name="connsiteX52" fmla="*/ 5026564 w 9662615"/>
              <a:gd name="connsiteY52" fmla="*/ 1545376 h 1603753"/>
              <a:gd name="connsiteX53" fmla="*/ 4969433 w 9662615"/>
              <a:gd name="connsiteY53" fmla="*/ 1550865 h 1603753"/>
              <a:gd name="connsiteX54" fmla="*/ 4929254 w 9662615"/>
              <a:gd name="connsiteY54" fmla="*/ 1563452 h 1603753"/>
              <a:gd name="connsiteX55" fmla="*/ 4871726 w 9662615"/>
              <a:gd name="connsiteY55" fmla="*/ 1570584 h 1603753"/>
              <a:gd name="connsiteX56" fmla="*/ 4843267 w 9662615"/>
              <a:gd name="connsiteY56" fmla="*/ 1561459 h 1603753"/>
              <a:gd name="connsiteX57" fmla="*/ 4821058 w 9662615"/>
              <a:gd name="connsiteY57" fmla="*/ 1553078 h 1603753"/>
              <a:gd name="connsiteX58" fmla="*/ 4791466 w 9662615"/>
              <a:gd name="connsiteY58" fmla="*/ 1561324 h 1603753"/>
              <a:gd name="connsiteX59" fmla="*/ 4784247 w 9662615"/>
              <a:gd name="connsiteY59" fmla="*/ 1562342 h 1603753"/>
              <a:gd name="connsiteX60" fmla="*/ 4743285 w 9662615"/>
              <a:gd name="connsiteY60" fmla="*/ 1597680 h 1603753"/>
              <a:gd name="connsiteX61" fmla="*/ 4697562 w 9662615"/>
              <a:gd name="connsiteY61" fmla="*/ 1551206 h 1603753"/>
              <a:gd name="connsiteX62" fmla="*/ 4662664 w 9662615"/>
              <a:gd name="connsiteY62" fmla="*/ 1573162 h 1603753"/>
              <a:gd name="connsiteX63" fmla="*/ 4603028 w 9662615"/>
              <a:gd name="connsiteY63" fmla="*/ 1568821 h 1603753"/>
              <a:gd name="connsiteX64" fmla="*/ 4541612 w 9662615"/>
              <a:gd name="connsiteY64" fmla="*/ 1545262 h 1603753"/>
              <a:gd name="connsiteX65" fmla="*/ 4422155 w 9662615"/>
              <a:gd name="connsiteY65" fmla="*/ 1542059 h 1603753"/>
              <a:gd name="connsiteX66" fmla="*/ 4221826 w 9662615"/>
              <a:gd name="connsiteY66" fmla="*/ 1508923 h 1603753"/>
              <a:gd name="connsiteX67" fmla="*/ 4096601 w 9662615"/>
              <a:gd name="connsiteY67" fmla="*/ 1521563 h 1603753"/>
              <a:gd name="connsiteX68" fmla="*/ 3970635 w 9662615"/>
              <a:gd name="connsiteY68" fmla="*/ 1544815 h 1603753"/>
              <a:gd name="connsiteX69" fmla="*/ 3833906 w 9662615"/>
              <a:gd name="connsiteY69" fmla="*/ 1516637 h 1603753"/>
              <a:gd name="connsiteX70" fmla="*/ 3696258 w 9662615"/>
              <a:gd name="connsiteY70" fmla="*/ 1537563 h 1603753"/>
              <a:gd name="connsiteX71" fmla="*/ 3594070 w 9662615"/>
              <a:gd name="connsiteY71" fmla="*/ 1509422 h 1603753"/>
              <a:gd name="connsiteX72" fmla="*/ 3565233 w 9662615"/>
              <a:gd name="connsiteY72" fmla="*/ 1515122 h 1603753"/>
              <a:gd name="connsiteX73" fmla="*/ 3560267 w 9662615"/>
              <a:gd name="connsiteY73" fmla="*/ 1516288 h 1603753"/>
              <a:gd name="connsiteX74" fmla="*/ 3540258 w 9662615"/>
              <a:gd name="connsiteY74" fmla="*/ 1516976 h 1603753"/>
              <a:gd name="connsiteX75" fmla="*/ 3534780 w 9662615"/>
              <a:gd name="connsiteY75" fmla="*/ 1522141 h 1603753"/>
              <a:gd name="connsiteX76" fmla="*/ 3504783 w 9662615"/>
              <a:gd name="connsiteY76" fmla="*/ 1526739 h 1603753"/>
              <a:gd name="connsiteX77" fmla="*/ 3430805 w 9662615"/>
              <a:gd name="connsiteY77" fmla="*/ 1542521 h 1603753"/>
              <a:gd name="connsiteX78" fmla="*/ 3292707 w 9662615"/>
              <a:gd name="connsiteY78" fmla="*/ 1520490 h 1603753"/>
              <a:gd name="connsiteX79" fmla="*/ 3187872 w 9662615"/>
              <a:gd name="connsiteY79" fmla="*/ 1519991 h 1603753"/>
              <a:gd name="connsiteX80" fmla="*/ 3148026 w 9662615"/>
              <a:gd name="connsiteY80" fmla="*/ 1524777 h 1603753"/>
              <a:gd name="connsiteX81" fmla="*/ 3092394 w 9662615"/>
              <a:gd name="connsiteY81" fmla="*/ 1528115 h 1603753"/>
              <a:gd name="connsiteX82" fmla="*/ 2994200 w 9662615"/>
              <a:gd name="connsiteY82" fmla="*/ 1537857 h 1603753"/>
              <a:gd name="connsiteX83" fmla="*/ 2862301 w 9662615"/>
              <a:gd name="connsiteY83" fmla="*/ 1544250 h 1603753"/>
              <a:gd name="connsiteX84" fmla="*/ 2766335 w 9662615"/>
              <a:gd name="connsiteY84" fmla="*/ 1527662 h 1603753"/>
              <a:gd name="connsiteX85" fmla="*/ 2757836 w 9662615"/>
              <a:gd name="connsiteY85" fmla="*/ 1531371 h 1603753"/>
              <a:gd name="connsiteX86" fmla="*/ 2691555 w 9662615"/>
              <a:gd name="connsiteY86" fmla="*/ 1530283 h 1603753"/>
              <a:gd name="connsiteX87" fmla="*/ 2491676 w 9662615"/>
              <a:gd name="connsiteY87" fmla="*/ 1500859 h 1603753"/>
              <a:gd name="connsiteX88" fmla="*/ 2378036 w 9662615"/>
              <a:gd name="connsiteY88" fmla="*/ 1520645 h 1603753"/>
              <a:gd name="connsiteX89" fmla="*/ 2284269 w 9662615"/>
              <a:gd name="connsiteY89" fmla="*/ 1503068 h 1603753"/>
              <a:gd name="connsiteX90" fmla="*/ 2207104 w 9662615"/>
              <a:gd name="connsiteY90" fmla="*/ 1508888 h 1603753"/>
              <a:gd name="connsiteX91" fmla="*/ 2149226 w 9662615"/>
              <a:gd name="connsiteY91" fmla="*/ 1523409 h 1603753"/>
              <a:gd name="connsiteX92" fmla="*/ 2084783 w 9662615"/>
              <a:gd name="connsiteY92" fmla="*/ 1524245 h 1603753"/>
              <a:gd name="connsiteX93" fmla="*/ 2070075 w 9662615"/>
              <a:gd name="connsiteY93" fmla="*/ 1511285 h 1603753"/>
              <a:gd name="connsiteX94" fmla="*/ 2001057 w 9662615"/>
              <a:gd name="connsiteY94" fmla="*/ 1516449 h 1603753"/>
              <a:gd name="connsiteX95" fmla="*/ 1896330 w 9662615"/>
              <a:gd name="connsiteY95" fmla="*/ 1525725 h 1603753"/>
              <a:gd name="connsiteX96" fmla="*/ 1835994 w 9662615"/>
              <a:gd name="connsiteY96" fmla="*/ 1527678 h 1603753"/>
              <a:gd name="connsiteX97" fmla="*/ 1671119 w 9662615"/>
              <a:gd name="connsiteY97" fmla="*/ 1536701 h 1603753"/>
              <a:gd name="connsiteX98" fmla="*/ 1601337 w 9662615"/>
              <a:gd name="connsiteY98" fmla="*/ 1548552 h 1603753"/>
              <a:gd name="connsiteX99" fmla="*/ 1407755 w 9662615"/>
              <a:gd name="connsiteY99" fmla="*/ 1571444 h 1603753"/>
              <a:gd name="connsiteX100" fmla="*/ 1271994 w 9662615"/>
              <a:gd name="connsiteY100" fmla="*/ 1579471 h 1603753"/>
              <a:gd name="connsiteX101" fmla="*/ 1249226 w 9662615"/>
              <a:gd name="connsiteY101" fmla="*/ 1583140 h 1603753"/>
              <a:gd name="connsiteX102" fmla="*/ 1217719 w 9662615"/>
              <a:gd name="connsiteY102" fmla="*/ 1580863 h 1603753"/>
              <a:gd name="connsiteX103" fmla="*/ 1091432 w 9662615"/>
              <a:gd name="connsiteY103" fmla="*/ 1571003 h 1603753"/>
              <a:gd name="connsiteX104" fmla="*/ 992039 w 9662615"/>
              <a:gd name="connsiteY104" fmla="*/ 1556662 h 1603753"/>
              <a:gd name="connsiteX105" fmla="*/ 868264 w 9662615"/>
              <a:gd name="connsiteY105" fmla="*/ 1566392 h 1603753"/>
              <a:gd name="connsiteX106" fmla="*/ 792765 w 9662615"/>
              <a:gd name="connsiteY106" fmla="*/ 1563102 h 1603753"/>
              <a:gd name="connsiteX107" fmla="*/ 669055 w 9662615"/>
              <a:gd name="connsiteY107" fmla="*/ 1543638 h 1603753"/>
              <a:gd name="connsiteX108" fmla="*/ 506152 w 9662615"/>
              <a:gd name="connsiteY108" fmla="*/ 1549124 h 1603753"/>
              <a:gd name="connsiteX109" fmla="*/ 472797 w 9662615"/>
              <a:gd name="connsiteY109" fmla="*/ 1568904 h 1603753"/>
              <a:gd name="connsiteX110" fmla="*/ 427864 w 9662615"/>
              <a:gd name="connsiteY110" fmla="*/ 1580848 h 1603753"/>
              <a:gd name="connsiteX111" fmla="*/ 408381 w 9662615"/>
              <a:gd name="connsiteY111" fmla="*/ 1552940 h 1603753"/>
              <a:gd name="connsiteX112" fmla="*/ 267163 w 9662615"/>
              <a:gd name="connsiteY112" fmla="*/ 1531913 h 1603753"/>
              <a:gd name="connsiteX113" fmla="*/ 196644 w 9662615"/>
              <a:gd name="connsiteY113" fmla="*/ 1524565 h 1603753"/>
              <a:gd name="connsiteX114" fmla="*/ 86819 w 9662615"/>
              <a:gd name="connsiteY114" fmla="*/ 1519517 h 1603753"/>
              <a:gd name="connsiteX115" fmla="*/ 53369 w 9662615"/>
              <a:gd name="connsiteY115" fmla="*/ 1516853 h 1603753"/>
              <a:gd name="connsiteX116" fmla="*/ 2359 w 9662615"/>
              <a:gd name="connsiteY116" fmla="*/ 1515247 h 1603753"/>
              <a:gd name="connsiteX117" fmla="*/ 0 w 9662615"/>
              <a:gd name="connsiteY117" fmla="*/ 1514932 h 1603753"/>
              <a:gd name="connsiteX118" fmla="*/ 0 w 9662615"/>
              <a:gd name="connsiteY118" fmla="*/ 0 h 1603753"/>
              <a:gd name="connsiteX0" fmla="*/ 0 w 9662615"/>
              <a:gd name="connsiteY0" fmla="*/ 0 h 1603753"/>
              <a:gd name="connsiteX1" fmla="*/ 9662615 w 9662615"/>
              <a:gd name="connsiteY1" fmla="*/ 0 h 1603753"/>
              <a:gd name="connsiteX2" fmla="*/ 9662615 w 9662615"/>
              <a:gd name="connsiteY2" fmla="*/ 1280346 h 1603753"/>
              <a:gd name="connsiteX3" fmla="*/ 9658420 w 9662615"/>
              <a:gd name="connsiteY3" fmla="*/ 1280106 h 1603753"/>
              <a:gd name="connsiteX4" fmla="*/ 9469546 w 9662615"/>
              <a:gd name="connsiteY4" fmla="*/ 1289837 h 1603753"/>
              <a:gd name="connsiteX5" fmla="*/ 9385895 w 9662615"/>
              <a:gd name="connsiteY5" fmla="*/ 1269203 h 1603753"/>
              <a:gd name="connsiteX6" fmla="*/ 9144767 w 9662615"/>
              <a:gd name="connsiteY6" fmla="*/ 1264120 h 1603753"/>
              <a:gd name="connsiteX7" fmla="*/ 8837252 w 9662615"/>
              <a:gd name="connsiteY7" fmla="*/ 1350515 h 1603753"/>
              <a:gd name="connsiteX8" fmla="*/ 8705466 w 9662615"/>
              <a:gd name="connsiteY8" fmla="*/ 1342419 h 1603753"/>
              <a:gd name="connsiteX9" fmla="*/ 8652221 w 9662615"/>
              <a:gd name="connsiteY9" fmla="*/ 1326906 h 1603753"/>
              <a:gd name="connsiteX10" fmla="*/ 8632312 w 9662615"/>
              <a:gd name="connsiteY10" fmla="*/ 1326025 h 1603753"/>
              <a:gd name="connsiteX11" fmla="*/ 8591582 w 9662615"/>
              <a:gd name="connsiteY11" fmla="*/ 1341666 h 1603753"/>
              <a:gd name="connsiteX12" fmla="*/ 8537336 w 9662615"/>
              <a:gd name="connsiteY12" fmla="*/ 1341684 h 1603753"/>
              <a:gd name="connsiteX13" fmla="*/ 8472508 w 9662615"/>
              <a:gd name="connsiteY13" fmla="*/ 1363109 h 1603753"/>
              <a:gd name="connsiteX14" fmla="*/ 8258477 w 9662615"/>
              <a:gd name="connsiteY14" fmla="*/ 1370666 h 1603753"/>
              <a:gd name="connsiteX15" fmla="*/ 8197961 w 9662615"/>
              <a:gd name="connsiteY15" fmla="*/ 1392804 h 1603753"/>
              <a:gd name="connsiteX16" fmla="*/ 8171196 w 9662615"/>
              <a:gd name="connsiteY16" fmla="*/ 1397216 h 1603753"/>
              <a:gd name="connsiteX17" fmla="*/ 8127667 w 9662615"/>
              <a:gd name="connsiteY17" fmla="*/ 1418254 h 1603753"/>
              <a:gd name="connsiteX18" fmla="*/ 7974579 w 9662615"/>
              <a:gd name="connsiteY18" fmla="*/ 1383439 h 1603753"/>
              <a:gd name="connsiteX19" fmla="*/ 7768351 w 9662615"/>
              <a:gd name="connsiteY19" fmla="*/ 1395051 h 1603753"/>
              <a:gd name="connsiteX20" fmla="*/ 7635985 w 9662615"/>
              <a:gd name="connsiteY20" fmla="*/ 1386363 h 1603753"/>
              <a:gd name="connsiteX21" fmla="*/ 7466069 w 9662615"/>
              <a:gd name="connsiteY21" fmla="*/ 1377654 h 1603753"/>
              <a:gd name="connsiteX22" fmla="*/ 7355642 w 9662615"/>
              <a:gd name="connsiteY22" fmla="*/ 1407761 h 1603753"/>
              <a:gd name="connsiteX23" fmla="*/ 7151610 w 9662615"/>
              <a:gd name="connsiteY23" fmla="*/ 1397856 h 1603753"/>
              <a:gd name="connsiteX24" fmla="*/ 7082147 w 9662615"/>
              <a:gd name="connsiteY24" fmla="*/ 1406113 h 1603753"/>
              <a:gd name="connsiteX25" fmla="*/ 7014958 w 9662615"/>
              <a:gd name="connsiteY25" fmla="*/ 1396883 h 1603753"/>
              <a:gd name="connsiteX26" fmla="*/ 6907567 w 9662615"/>
              <a:gd name="connsiteY26" fmla="*/ 1419149 h 1603753"/>
              <a:gd name="connsiteX27" fmla="*/ 6748428 w 9662615"/>
              <a:gd name="connsiteY27" fmla="*/ 1420308 h 1603753"/>
              <a:gd name="connsiteX28" fmla="*/ 6654257 w 9662615"/>
              <a:gd name="connsiteY28" fmla="*/ 1424143 h 1603753"/>
              <a:gd name="connsiteX29" fmla="*/ 6620123 w 9662615"/>
              <a:gd name="connsiteY29" fmla="*/ 1430535 h 1603753"/>
              <a:gd name="connsiteX30" fmla="*/ 6571355 w 9662615"/>
              <a:gd name="connsiteY30" fmla="*/ 1436144 h 1603753"/>
              <a:gd name="connsiteX31" fmla="*/ 6486557 w 9662615"/>
              <a:gd name="connsiteY31" fmla="*/ 1449861 h 1603753"/>
              <a:gd name="connsiteX32" fmla="*/ 6370419 w 9662615"/>
              <a:gd name="connsiteY32" fmla="*/ 1461649 h 1603753"/>
              <a:gd name="connsiteX33" fmla="*/ 6278839 w 9662615"/>
              <a:gd name="connsiteY33" fmla="*/ 1449160 h 1603753"/>
              <a:gd name="connsiteX34" fmla="*/ 6272455 w 9662615"/>
              <a:gd name="connsiteY34" fmla="*/ 1453191 h 1603753"/>
              <a:gd name="connsiteX35" fmla="*/ 6212659 w 9662615"/>
              <a:gd name="connsiteY35" fmla="*/ 1454850 h 1603753"/>
              <a:gd name="connsiteX36" fmla="*/ 6069317 w 9662615"/>
              <a:gd name="connsiteY36" fmla="*/ 1445838 h 1603753"/>
              <a:gd name="connsiteX37" fmla="*/ 5878477 w 9662615"/>
              <a:gd name="connsiteY37" fmla="*/ 1439180 h 1603753"/>
              <a:gd name="connsiteX38" fmla="*/ 5838387 w 9662615"/>
              <a:gd name="connsiteY38" fmla="*/ 1444679 h 1603753"/>
              <a:gd name="connsiteX39" fmla="*/ 5771136 w 9662615"/>
              <a:gd name="connsiteY39" fmla="*/ 1453639 h 1603753"/>
              <a:gd name="connsiteX40" fmla="*/ 5724081 w 9662615"/>
              <a:gd name="connsiteY40" fmla="*/ 1470431 h 1603753"/>
              <a:gd name="connsiteX41" fmla="*/ 5666577 w 9662615"/>
              <a:gd name="connsiteY41" fmla="*/ 1473921 h 1603753"/>
              <a:gd name="connsiteX42" fmla="*/ 5649068 w 9662615"/>
              <a:gd name="connsiteY42" fmla="*/ 1461676 h 1603753"/>
              <a:gd name="connsiteX43" fmla="*/ 5588902 w 9662615"/>
              <a:gd name="connsiteY43" fmla="*/ 1469647 h 1603753"/>
              <a:gd name="connsiteX44" fmla="*/ 5498090 w 9662615"/>
              <a:gd name="connsiteY44" fmla="*/ 1483173 h 1603753"/>
              <a:gd name="connsiteX45" fmla="*/ 5444641 w 9662615"/>
              <a:gd name="connsiteY45" fmla="*/ 1487602 h 1603753"/>
              <a:gd name="connsiteX46" fmla="*/ 5299812 w 9662615"/>
              <a:gd name="connsiteY46" fmla="*/ 1503362 h 1603753"/>
              <a:gd name="connsiteX47" fmla="*/ 5213947 w 9662615"/>
              <a:gd name="connsiteY47" fmla="*/ 1516637 h 1603753"/>
              <a:gd name="connsiteX48" fmla="*/ 5090342 w 9662615"/>
              <a:gd name="connsiteY48" fmla="*/ 1546680 h 1603753"/>
              <a:gd name="connsiteX49" fmla="*/ 5129812 w 9662615"/>
              <a:gd name="connsiteY49" fmla="*/ 1521277 h 1603753"/>
              <a:gd name="connsiteX50" fmla="*/ 5059484 w 9662615"/>
              <a:gd name="connsiteY50" fmla="*/ 1546802 h 1603753"/>
              <a:gd name="connsiteX51" fmla="*/ 5038524 w 9662615"/>
              <a:gd name="connsiteY51" fmla="*/ 1545675 h 1603753"/>
              <a:gd name="connsiteX52" fmla="*/ 5026564 w 9662615"/>
              <a:gd name="connsiteY52" fmla="*/ 1545376 h 1603753"/>
              <a:gd name="connsiteX53" fmla="*/ 4969433 w 9662615"/>
              <a:gd name="connsiteY53" fmla="*/ 1550865 h 1603753"/>
              <a:gd name="connsiteX54" fmla="*/ 4929254 w 9662615"/>
              <a:gd name="connsiteY54" fmla="*/ 1563452 h 1603753"/>
              <a:gd name="connsiteX55" fmla="*/ 4871726 w 9662615"/>
              <a:gd name="connsiteY55" fmla="*/ 1570584 h 1603753"/>
              <a:gd name="connsiteX56" fmla="*/ 4843267 w 9662615"/>
              <a:gd name="connsiteY56" fmla="*/ 1561459 h 1603753"/>
              <a:gd name="connsiteX57" fmla="*/ 4821058 w 9662615"/>
              <a:gd name="connsiteY57" fmla="*/ 1553078 h 1603753"/>
              <a:gd name="connsiteX58" fmla="*/ 4791466 w 9662615"/>
              <a:gd name="connsiteY58" fmla="*/ 1561324 h 1603753"/>
              <a:gd name="connsiteX59" fmla="*/ 4784247 w 9662615"/>
              <a:gd name="connsiteY59" fmla="*/ 1562342 h 1603753"/>
              <a:gd name="connsiteX60" fmla="*/ 4743285 w 9662615"/>
              <a:gd name="connsiteY60" fmla="*/ 1597680 h 1603753"/>
              <a:gd name="connsiteX61" fmla="*/ 4697562 w 9662615"/>
              <a:gd name="connsiteY61" fmla="*/ 1551206 h 1603753"/>
              <a:gd name="connsiteX62" fmla="*/ 4662664 w 9662615"/>
              <a:gd name="connsiteY62" fmla="*/ 1573162 h 1603753"/>
              <a:gd name="connsiteX63" fmla="*/ 4603028 w 9662615"/>
              <a:gd name="connsiteY63" fmla="*/ 1568821 h 1603753"/>
              <a:gd name="connsiteX64" fmla="*/ 4541612 w 9662615"/>
              <a:gd name="connsiteY64" fmla="*/ 1545262 h 1603753"/>
              <a:gd name="connsiteX65" fmla="*/ 4422155 w 9662615"/>
              <a:gd name="connsiteY65" fmla="*/ 1542059 h 1603753"/>
              <a:gd name="connsiteX66" fmla="*/ 4221826 w 9662615"/>
              <a:gd name="connsiteY66" fmla="*/ 1508923 h 1603753"/>
              <a:gd name="connsiteX67" fmla="*/ 4096601 w 9662615"/>
              <a:gd name="connsiteY67" fmla="*/ 1521563 h 1603753"/>
              <a:gd name="connsiteX68" fmla="*/ 3970635 w 9662615"/>
              <a:gd name="connsiteY68" fmla="*/ 1544815 h 1603753"/>
              <a:gd name="connsiteX69" fmla="*/ 3833906 w 9662615"/>
              <a:gd name="connsiteY69" fmla="*/ 1516637 h 1603753"/>
              <a:gd name="connsiteX70" fmla="*/ 3696258 w 9662615"/>
              <a:gd name="connsiteY70" fmla="*/ 1537563 h 1603753"/>
              <a:gd name="connsiteX71" fmla="*/ 3594070 w 9662615"/>
              <a:gd name="connsiteY71" fmla="*/ 1509422 h 1603753"/>
              <a:gd name="connsiteX72" fmla="*/ 3565233 w 9662615"/>
              <a:gd name="connsiteY72" fmla="*/ 1515122 h 1603753"/>
              <a:gd name="connsiteX73" fmla="*/ 3560267 w 9662615"/>
              <a:gd name="connsiteY73" fmla="*/ 1516288 h 1603753"/>
              <a:gd name="connsiteX74" fmla="*/ 3540258 w 9662615"/>
              <a:gd name="connsiteY74" fmla="*/ 1516976 h 1603753"/>
              <a:gd name="connsiteX75" fmla="*/ 3534780 w 9662615"/>
              <a:gd name="connsiteY75" fmla="*/ 1522141 h 1603753"/>
              <a:gd name="connsiteX76" fmla="*/ 3504783 w 9662615"/>
              <a:gd name="connsiteY76" fmla="*/ 1526739 h 1603753"/>
              <a:gd name="connsiteX77" fmla="*/ 3430805 w 9662615"/>
              <a:gd name="connsiteY77" fmla="*/ 1542521 h 1603753"/>
              <a:gd name="connsiteX78" fmla="*/ 3292707 w 9662615"/>
              <a:gd name="connsiteY78" fmla="*/ 1520490 h 1603753"/>
              <a:gd name="connsiteX79" fmla="*/ 3187872 w 9662615"/>
              <a:gd name="connsiteY79" fmla="*/ 1519991 h 1603753"/>
              <a:gd name="connsiteX80" fmla="*/ 3148026 w 9662615"/>
              <a:gd name="connsiteY80" fmla="*/ 1524777 h 1603753"/>
              <a:gd name="connsiteX81" fmla="*/ 3092394 w 9662615"/>
              <a:gd name="connsiteY81" fmla="*/ 1528115 h 1603753"/>
              <a:gd name="connsiteX82" fmla="*/ 2994200 w 9662615"/>
              <a:gd name="connsiteY82" fmla="*/ 1537857 h 1603753"/>
              <a:gd name="connsiteX83" fmla="*/ 2862301 w 9662615"/>
              <a:gd name="connsiteY83" fmla="*/ 1544250 h 1603753"/>
              <a:gd name="connsiteX84" fmla="*/ 2766335 w 9662615"/>
              <a:gd name="connsiteY84" fmla="*/ 1527662 h 1603753"/>
              <a:gd name="connsiteX85" fmla="*/ 2757836 w 9662615"/>
              <a:gd name="connsiteY85" fmla="*/ 1531371 h 1603753"/>
              <a:gd name="connsiteX86" fmla="*/ 2691555 w 9662615"/>
              <a:gd name="connsiteY86" fmla="*/ 1530283 h 1603753"/>
              <a:gd name="connsiteX87" fmla="*/ 2491676 w 9662615"/>
              <a:gd name="connsiteY87" fmla="*/ 1500859 h 1603753"/>
              <a:gd name="connsiteX88" fmla="*/ 2378036 w 9662615"/>
              <a:gd name="connsiteY88" fmla="*/ 1520645 h 1603753"/>
              <a:gd name="connsiteX89" fmla="*/ 2284269 w 9662615"/>
              <a:gd name="connsiteY89" fmla="*/ 1503068 h 1603753"/>
              <a:gd name="connsiteX90" fmla="*/ 2207104 w 9662615"/>
              <a:gd name="connsiteY90" fmla="*/ 1508888 h 1603753"/>
              <a:gd name="connsiteX91" fmla="*/ 2149226 w 9662615"/>
              <a:gd name="connsiteY91" fmla="*/ 1523409 h 1603753"/>
              <a:gd name="connsiteX92" fmla="*/ 2084783 w 9662615"/>
              <a:gd name="connsiteY92" fmla="*/ 1524245 h 1603753"/>
              <a:gd name="connsiteX93" fmla="*/ 2070075 w 9662615"/>
              <a:gd name="connsiteY93" fmla="*/ 1511285 h 1603753"/>
              <a:gd name="connsiteX94" fmla="*/ 2001057 w 9662615"/>
              <a:gd name="connsiteY94" fmla="*/ 1516449 h 1603753"/>
              <a:gd name="connsiteX95" fmla="*/ 1896330 w 9662615"/>
              <a:gd name="connsiteY95" fmla="*/ 1525725 h 1603753"/>
              <a:gd name="connsiteX96" fmla="*/ 1835994 w 9662615"/>
              <a:gd name="connsiteY96" fmla="*/ 1527678 h 1603753"/>
              <a:gd name="connsiteX97" fmla="*/ 1671119 w 9662615"/>
              <a:gd name="connsiteY97" fmla="*/ 1536701 h 1603753"/>
              <a:gd name="connsiteX98" fmla="*/ 1601337 w 9662615"/>
              <a:gd name="connsiteY98" fmla="*/ 1548552 h 1603753"/>
              <a:gd name="connsiteX99" fmla="*/ 1407755 w 9662615"/>
              <a:gd name="connsiteY99" fmla="*/ 1571444 h 1603753"/>
              <a:gd name="connsiteX100" fmla="*/ 1271994 w 9662615"/>
              <a:gd name="connsiteY100" fmla="*/ 1579471 h 1603753"/>
              <a:gd name="connsiteX101" fmla="*/ 1249226 w 9662615"/>
              <a:gd name="connsiteY101" fmla="*/ 1583140 h 1603753"/>
              <a:gd name="connsiteX102" fmla="*/ 1217719 w 9662615"/>
              <a:gd name="connsiteY102" fmla="*/ 1580863 h 1603753"/>
              <a:gd name="connsiteX103" fmla="*/ 1091432 w 9662615"/>
              <a:gd name="connsiteY103" fmla="*/ 1571003 h 1603753"/>
              <a:gd name="connsiteX104" fmla="*/ 992039 w 9662615"/>
              <a:gd name="connsiteY104" fmla="*/ 1556662 h 1603753"/>
              <a:gd name="connsiteX105" fmla="*/ 868264 w 9662615"/>
              <a:gd name="connsiteY105" fmla="*/ 1566392 h 1603753"/>
              <a:gd name="connsiteX106" fmla="*/ 792765 w 9662615"/>
              <a:gd name="connsiteY106" fmla="*/ 1563102 h 1603753"/>
              <a:gd name="connsiteX107" fmla="*/ 669055 w 9662615"/>
              <a:gd name="connsiteY107" fmla="*/ 1543638 h 1603753"/>
              <a:gd name="connsiteX108" fmla="*/ 506152 w 9662615"/>
              <a:gd name="connsiteY108" fmla="*/ 1549124 h 1603753"/>
              <a:gd name="connsiteX109" fmla="*/ 472797 w 9662615"/>
              <a:gd name="connsiteY109" fmla="*/ 1568904 h 1603753"/>
              <a:gd name="connsiteX110" fmla="*/ 427864 w 9662615"/>
              <a:gd name="connsiteY110" fmla="*/ 1580848 h 1603753"/>
              <a:gd name="connsiteX111" fmla="*/ 408381 w 9662615"/>
              <a:gd name="connsiteY111" fmla="*/ 1552940 h 1603753"/>
              <a:gd name="connsiteX112" fmla="*/ 267163 w 9662615"/>
              <a:gd name="connsiteY112" fmla="*/ 1531913 h 1603753"/>
              <a:gd name="connsiteX113" fmla="*/ 196644 w 9662615"/>
              <a:gd name="connsiteY113" fmla="*/ 1524565 h 1603753"/>
              <a:gd name="connsiteX114" fmla="*/ 86819 w 9662615"/>
              <a:gd name="connsiteY114" fmla="*/ 1519517 h 1603753"/>
              <a:gd name="connsiteX115" fmla="*/ 53369 w 9662615"/>
              <a:gd name="connsiteY115" fmla="*/ 1516853 h 1603753"/>
              <a:gd name="connsiteX116" fmla="*/ 2359 w 9662615"/>
              <a:gd name="connsiteY116" fmla="*/ 1515247 h 1603753"/>
              <a:gd name="connsiteX117" fmla="*/ 0 w 9662615"/>
              <a:gd name="connsiteY117" fmla="*/ 1514932 h 1603753"/>
              <a:gd name="connsiteX118" fmla="*/ 0 w 9662615"/>
              <a:gd name="connsiteY118" fmla="*/ 0 h 1603753"/>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62664 w 9662615"/>
              <a:gd name="connsiteY62" fmla="*/ 1573162 h 1583140"/>
              <a:gd name="connsiteX63" fmla="*/ 4603028 w 9662615"/>
              <a:gd name="connsiteY63" fmla="*/ 1568821 h 1583140"/>
              <a:gd name="connsiteX64" fmla="*/ 4541612 w 9662615"/>
              <a:gd name="connsiteY64" fmla="*/ 1545262 h 1583140"/>
              <a:gd name="connsiteX65" fmla="*/ 4422155 w 9662615"/>
              <a:gd name="connsiteY65" fmla="*/ 1542059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62664 w 9662615"/>
              <a:gd name="connsiteY62" fmla="*/ 1573162 h 1583140"/>
              <a:gd name="connsiteX63" fmla="*/ 4603028 w 9662615"/>
              <a:gd name="connsiteY63" fmla="*/ 1568821 h 1583140"/>
              <a:gd name="connsiteX64" fmla="*/ 4541612 w 9662615"/>
              <a:gd name="connsiteY64" fmla="*/ 1545262 h 1583140"/>
              <a:gd name="connsiteX65" fmla="*/ 4382398 w 9662615"/>
              <a:gd name="connsiteY65" fmla="*/ 1534108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62664 w 9662615"/>
              <a:gd name="connsiteY62" fmla="*/ 1573162 h 1583140"/>
              <a:gd name="connsiteX63" fmla="*/ 4603028 w 9662615"/>
              <a:gd name="connsiteY63" fmla="*/ 1568821 h 1583140"/>
              <a:gd name="connsiteX64" fmla="*/ 4521734 w 9662615"/>
              <a:gd name="connsiteY64" fmla="*/ 1529359 h 1583140"/>
              <a:gd name="connsiteX65" fmla="*/ 4382398 w 9662615"/>
              <a:gd name="connsiteY65" fmla="*/ 1534108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62664 w 9662615"/>
              <a:gd name="connsiteY62" fmla="*/ 1573162 h 1583140"/>
              <a:gd name="connsiteX63" fmla="*/ 4603028 w 9662615"/>
              <a:gd name="connsiteY63" fmla="*/ 1568821 h 1583140"/>
              <a:gd name="connsiteX64" fmla="*/ 4521734 w 9662615"/>
              <a:gd name="connsiteY64" fmla="*/ 1529359 h 1583140"/>
              <a:gd name="connsiteX65" fmla="*/ 4382398 w 9662615"/>
              <a:gd name="connsiteY65" fmla="*/ 1534108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62664 w 9662615"/>
              <a:gd name="connsiteY62" fmla="*/ 1573162 h 1583140"/>
              <a:gd name="connsiteX63" fmla="*/ 4595077 w 9662615"/>
              <a:gd name="connsiteY63" fmla="*/ 1552918 h 1583140"/>
              <a:gd name="connsiteX64" fmla="*/ 4521734 w 9662615"/>
              <a:gd name="connsiteY64" fmla="*/ 1529359 h 1583140"/>
              <a:gd name="connsiteX65" fmla="*/ 4382398 w 9662615"/>
              <a:gd name="connsiteY65" fmla="*/ 1534108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62664 w 9662615"/>
              <a:gd name="connsiteY62" fmla="*/ 1573162 h 1583140"/>
              <a:gd name="connsiteX63" fmla="*/ 4595077 w 9662615"/>
              <a:gd name="connsiteY63" fmla="*/ 1552918 h 1583140"/>
              <a:gd name="connsiteX64" fmla="*/ 4521734 w 9662615"/>
              <a:gd name="connsiteY64" fmla="*/ 1529359 h 1583140"/>
              <a:gd name="connsiteX65" fmla="*/ 4382398 w 9662615"/>
              <a:gd name="connsiteY65" fmla="*/ 1534108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62664 w 9662615"/>
              <a:gd name="connsiteY62" fmla="*/ 1573162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3966659 w 9662615"/>
              <a:gd name="connsiteY68" fmla="*/ 1528913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96499"/>
              <a:gd name="connsiteX1" fmla="*/ 9662615 w 9662615"/>
              <a:gd name="connsiteY1" fmla="*/ 0 h 1596499"/>
              <a:gd name="connsiteX2" fmla="*/ 9662615 w 9662615"/>
              <a:gd name="connsiteY2" fmla="*/ 1280346 h 1596499"/>
              <a:gd name="connsiteX3" fmla="*/ 9658420 w 9662615"/>
              <a:gd name="connsiteY3" fmla="*/ 1280106 h 1596499"/>
              <a:gd name="connsiteX4" fmla="*/ 9469546 w 9662615"/>
              <a:gd name="connsiteY4" fmla="*/ 1289837 h 1596499"/>
              <a:gd name="connsiteX5" fmla="*/ 9385895 w 9662615"/>
              <a:gd name="connsiteY5" fmla="*/ 1269203 h 1596499"/>
              <a:gd name="connsiteX6" fmla="*/ 9144767 w 9662615"/>
              <a:gd name="connsiteY6" fmla="*/ 1264120 h 1596499"/>
              <a:gd name="connsiteX7" fmla="*/ 8837252 w 9662615"/>
              <a:gd name="connsiteY7" fmla="*/ 1350515 h 1596499"/>
              <a:gd name="connsiteX8" fmla="*/ 8705466 w 9662615"/>
              <a:gd name="connsiteY8" fmla="*/ 1342419 h 1596499"/>
              <a:gd name="connsiteX9" fmla="*/ 8652221 w 9662615"/>
              <a:gd name="connsiteY9" fmla="*/ 1326906 h 1596499"/>
              <a:gd name="connsiteX10" fmla="*/ 8632312 w 9662615"/>
              <a:gd name="connsiteY10" fmla="*/ 1326025 h 1596499"/>
              <a:gd name="connsiteX11" fmla="*/ 8591582 w 9662615"/>
              <a:gd name="connsiteY11" fmla="*/ 1341666 h 1596499"/>
              <a:gd name="connsiteX12" fmla="*/ 8537336 w 9662615"/>
              <a:gd name="connsiteY12" fmla="*/ 1341684 h 1596499"/>
              <a:gd name="connsiteX13" fmla="*/ 8472508 w 9662615"/>
              <a:gd name="connsiteY13" fmla="*/ 1363109 h 1596499"/>
              <a:gd name="connsiteX14" fmla="*/ 8258477 w 9662615"/>
              <a:gd name="connsiteY14" fmla="*/ 1370666 h 1596499"/>
              <a:gd name="connsiteX15" fmla="*/ 8197961 w 9662615"/>
              <a:gd name="connsiteY15" fmla="*/ 1392804 h 1596499"/>
              <a:gd name="connsiteX16" fmla="*/ 8171196 w 9662615"/>
              <a:gd name="connsiteY16" fmla="*/ 1397216 h 1596499"/>
              <a:gd name="connsiteX17" fmla="*/ 8127667 w 9662615"/>
              <a:gd name="connsiteY17" fmla="*/ 1418254 h 1596499"/>
              <a:gd name="connsiteX18" fmla="*/ 7974579 w 9662615"/>
              <a:gd name="connsiteY18" fmla="*/ 1383439 h 1596499"/>
              <a:gd name="connsiteX19" fmla="*/ 7768351 w 9662615"/>
              <a:gd name="connsiteY19" fmla="*/ 1395051 h 1596499"/>
              <a:gd name="connsiteX20" fmla="*/ 7635985 w 9662615"/>
              <a:gd name="connsiteY20" fmla="*/ 1386363 h 1596499"/>
              <a:gd name="connsiteX21" fmla="*/ 7466069 w 9662615"/>
              <a:gd name="connsiteY21" fmla="*/ 1377654 h 1596499"/>
              <a:gd name="connsiteX22" fmla="*/ 7355642 w 9662615"/>
              <a:gd name="connsiteY22" fmla="*/ 1407761 h 1596499"/>
              <a:gd name="connsiteX23" fmla="*/ 7151610 w 9662615"/>
              <a:gd name="connsiteY23" fmla="*/ 1397856 h 1596499"/>
              <a:gd name="connsiteX24" fmla="*/ 7082147 w 9662615"/>
              <a:gd name="connsiteY24" fmla="*/ 1406113 h 1596499"/>
              <a:gd name="connsiteX25" fmla="*/ 7014958 w 9662615"/>
              <a:gd name="connsiteY25" fmla="*/ 1396883 h 1596499"/>
              <a:gd name="connsiteX26" fmla="*/ 6907567 w 9662615"/>
              <a:gd name="connsiteY26" fmla="*/ 1419149 h 1596499"/>
              <a:gd name="connsiteX27" fmla="*/ 6748428 w 9662615"/>
              <a:gd name="connsiteY27" fmla="*/ 1420308 h 1596499"/>
              <a:gd name="connsiteX28" fmla="*/ 6654257 w 9662615"/>
              <a:gd name="connsiteY28" fmla="*/ 1424143 h 1596499"/>
              <a:gd name="connsiteX29" fmla="*/ 6620123 w 9662615"/>
              <a:gd name="connsiteY29" fmla="*/ 1430535 h 1596499"/>
              <a:gd name="connsiteX30" fmla="*/ 6571355 w 9662615"/>
              <a:gd name="connsiteY30" fmla="*/ 1436144 h 1596499"/>
              <a:gd name="connsiteX31" fmla="*/ 6486557 w 9662615"/>
              <a:gd name="connsiteY31" fmla="*/ 1449861 h 1596499"/>
              <a:gd name="connsiteX32" fmla="*/ 6370419 w 9662615"/>
              <a:gd name="connsiteY32" fmla="*/ 1461649 h 1596499"/>
              <a:gd name="connsiteX33" fmla="*/ 6278839 w 9662615"/>
              <a:gd name="connsiteY33" fmla="*/ 1449160 h 1596499"/>
              <a:gd name="connsiteX34" fmla="*/ 6272455 w 9662615"/>
              <a:gd name="connsiteY34" fmla="*/ 1453191 h 1596499"/>
              <a:gd name="connsiteX35" fmla="*/ 6212659 w 9662615"/>
              <a:gd name="connsiteY35" fmla="*/ 1454850 h 1596499"/>
              <a:gd name="connsiteX36" fmla="*/ 6069317 w 9662615"/>
              <a:gd name="connsiteY36" fmla="*/ 1445838 h 1596499"/>
              <a:gd name="connsiteX37" fmla="*/ 5878477 w 9662615"/>
              <a:gd name="connsiteY37" fmla="*/ 1439180 h 1596499"/>
              <a:gd name="connsiteX38" fmla="*/ 5838387 w 9662615"/>
              <a:gd name="connsiteY38" fmla="*/ 1444679 h 1596499"/>
              <a:gd name="connsiteX39" fmla="*/ 5771136 w 9662615"/>
              <a:gd name="connsiteY39" fmla="*/ 1453639 h 1596499"/>
              <a:gd name="connsiteX40" fmla="*/ 5724081 w 9662615"/>
              <a:gd name="connsiteY40" fmla="*/ 1470431 h 1596499"/>
              <a:gd name="connsiteX41" fmla="*/ 5666577 w 9662615"/>
              <a:gd name="connsiteY41" fmla="*/ 1473921 h 1596499"/>
              <a:gd name="connsiteX42" fmla="*/ 5649068 w 9662615"/>
              <a:gd name="connsiteY42" fmla="*/ 1461676 h 1596499"/>
              <a:gd name="connsiteX43" fmla="*/ 5588902 w 9662615"/>
              <a:gd name="connsiteY43" fmla="*/ 1469647 h 1596499"/>
              <a:gd name="connsiteX44" fmla="*/ 5498090 w 9662615"/>
              <a:gd name="connsiteY44" fmla="*/ 1483173 h 1596499"/>
              <a:gd name="connsiteX45" fmla="*/ 5444641 w 9662615"/>
              <a:gd name="connsiteY45" fmla="*/ 1487602 h 1596499"/>
              <a:gd name="connsiteX46" fmla="*/ 5299812 w 9662615"/>
              <a:gd name="connsiteY46" fmla="*/ 1503362 h 1596499"/>
              <a:gd name="connsiteX47" fmla="*/ 5213947 w 9662615"/>
              <a:gd name="connsiteY47" fmla="*/ 1516637 h 1596499"/>
              <a:gd name="connsiteX48" fmla="*/ 5090342 w 9662615"/>
              <a:gd name="connsiteY48" fmla="*/ 1546680 h 1596499"/>
              <a:gd name="connsiteX49" fmla="*/ 5129812 w 9662615"/>
              <a:gd name="connsiteY49" fmla="*/ 1521277 h 1596499"/>
              <a:gd name="connsiteX50" fmla="*/ 5059484 w 9662615"/>
              <a:gd name="connsiteY50" fmla="*/ 1546802 h 1596499"/>
              <a:gd name="connsiteX51" fmla="*/ 5038524 w 9662615"/>
              <a:gd name="connsiteY51" fmla="*/ 1545675 h 1596499"/>
              <a:gd name="connsiteX52" fmla="*/ 5026564 w 9662615"/>
              <a:gd name="connsiteY52" fmla="*/ 1545376 h 1596499"/>
              <a:gd name="connsiteX53" fmla="*/ 4969433 w 9662615"/>
              <a:gd name="connsiteY53" fmla="*/ 1550865 h 1596499"/>
              <a:gd name="connsiteX54" fmla="*/ 4929254 w 9662615"/>
              <a:gd name="connsiteY54" fmla="*/ 1563452 h 1596499"/>
              <a:gd name="connsiteX55" fmla="*/ 4871726 w 9662615"/>
              <a:gd name="connsiteY55" fmla="*/ 1570584 h 1596499"/>
              <a:gd name="connsiteX56" fmla="*/ 4843267 w 9662615"/>
              <a:gd name="connsiteY56" fmla="*/ 1561459 h 1596499"/>
              <a:gd name="connsiteX57" fmla="*/ 4821058 w 9662615"/>
              <a:gd name="connsiteY57" fmla="*/ 1553078 h 1596499"/>
              <a:gd name="connsiteX58" fmla="*/ 4791466 w 9662615"/>
              <a:gd name="connsiteY58" fmla="*/ 1561324 h 1596499"/>
              <a:gd name="connsiteX59" fmla="*/ 4784247 w 9662615"/>
              <a:gd name="connsiteY59" fmla="*/ 1562342 h 1596499"/>
              <a:gd name="connsiteX60" fmla="*/ 4739309 w 9662615"/>
              <a:gd name="connsiteY60" fmla="*/ 1553948 h 1596499"/>
              <a:gd name="connsiteX61" fmla="*/ 4697562 w 9662615"/>
              <a:gd name="connsiteY61" fmla="*/ 1551206 h 1596499"/>
              <a:gd name="connsiteX62" fmla="*/ 4650737 w 9662615"/>
              <a:gd name="connsiteY62" fmla="*/ 1537381 h 1596499"/>
              <a:gd name="connsiteX63" fmla="*/ 4583150 w 9662615"/>
              <a:gd name="connsiteY63" fmla="*/ 1529064 h 1596499"/>
              <a:gd name="connsiteX64" fmla="*/ 4521734 w 9662615"/>
              <a:gd name="connsiteY64" fmla="*/ 1529359 h 1596499"/>
              <a:gd name="connsiteX65" fmla="*/ 4382398 w 9662615"/>
              <a:gd name="connsiteY65" fmla="*/ 1534108 h 1596499"/>
              <a:gd name="connsiteX66" fmla="*/ 4221826 w 9662615"/>
              <a:gd name="connsiteY66" fmla="*/ 1500972 h 1596499"/>
              <a:gd name="connsiteX67" fmla="*/ 4096601 w 9662615"/>
              <a:gd name="connsiteY67" fmla="*/ 1521563 h 1596499"/>
              <a:gd name="connsiteX68" fmla="*/ 3978586 w 9662615"/>
              <a:gd name="connsiteY68" fmla="*/ 1596499 h 1596499"/>
              <a:gd name="connsiteX69" fmla="*/ 3833906 w 9662615"/>
              <a:gd name="connsiteY69" fmla="*/ 1516637 h 1596499"/>
              <a:gd name="connsiteX70" fmla="*/ 3696258 w 9662615"/>
              <a:gd name="connsiteY70" fmla="*/ 1537563 h 1596499"/>
              <a:gd name="connsiteX71" fmla="*/ 3594070 w 9662615"/>
              <a:gd name="connsiteY71" fmla="*/ 1509422 h 1596499"/>
              <a:gd name="connsiteX72" fmla="*/ 3565233 w 9662615"/>
              <a:gd name="connsiteY72" fmla="*/ 1515122 h 1596499"/>
              <a:gd name="connsiteX73" fmla="*/ 3560267 w 9662615"/>
              <a:gd name="connsiteY73" fmla="*/ 1516288 h 1596499"/>
              <a:gd name="connsiteX74" fmla="*/ 3540258 w 9662615"/>
              <a:gd name="connsiteY74" fmla="*/ 1516976 h 1596499"/>
              <a:gd name="connsiteX75" fmla="*/ 3534780 w 9662615"/>
              <a:gd name="connsiteY75" fmla="*/ 1522141 h 1596499"/>
              <a:gd name="connsiteX76" fmla="*/ 3504783 w 9662615"/>
              <a:gd name="connsiteY76" fmla="*/ 1526739 h 1596499"/>
              <a:gd name="connsiteX77" fmla="*/ 3430805 w 9662615"/>
              <a:gd name="connsiteY77" fmla="*/ 1542521 h 1596499"/>
              <a:gd name="connsiteX78" fmla="*/ 3292707 w 9662615"/>
              <a:gd name="connsiteY78" fmla="*/ 1520490 h 1596499"/>
              <a:gd name="connsiteX79" fmla="*/ 3187872 w 9662615"/>
              <a:gd name="connsiteY79" fmla="*/ 1519991 h 1596499"/>
              <a:gd name="connsiteX80" fmla="*/ 3148026 w 9662615"/>
              <a:gd name="connsiteY80" fmla="*/ 1524777 h 1596499"/>
              <a:gd name="connsiteX81" fmla="*/ 3092394 w 9662615"/>
              <a:gd name="connsiteY81" fmla="*/ 1528115 h 1596499"/>
              <a:gd name="connsiteX82" fmla="*/ 2994200 w 9662615"/>
              <a:gd name="connsiteY82" fmla="*/ 1537857 h 1596499"/>
              <a:gd name="connsiteX83" fmla="*/ 2862301 w 9662615"/>
              <a:gd name="connsiteY83" fmla="*/ 1544250 h 1596499"/>
              <a:gd name="connsiteX84" fmla="*/ 2766335 w 9662615"/>
              <a:gd name="connsiteY84" fmla="*/ 1527662 h 1596499"/>
              <a:gd name="connsiteX85" fmla="*/ 2757836 w 9662615"/>
              <a:gd name="connsiteY85" fmla="*/ 1531371 h 1596499"/>
              <a:gd name="connsiteX86" fmla="*/ 2691555 w 9662615"/>
              <a:gd name="connsiteY86" fmla="*/ 1530283 h 1596499"/>
              <a:gd name="connsiteX87" fmla="*/ 2491676 w 9662615"/>
              <a:gd name="connsiteY87" fmla="*/ 1500859 h 1596499"/>
              <a:gd name="connsiteX88" fmla="*/ 2378036 w 9662615"/>
              <a:gd name="connsiteY88" fmla="*/ 1520645 h 1596499"/>
              <a:gd name="connsiteX89" fmla="*/ 2284269 w 9662615"/>
              <a:gd name="connsiteY89" fmla="*/ 1503068 h 1596499"/>
              <a:gd name="connsiteX90" fmla="*/ 2207104 w 9662615"/>
              <a:gd name="connsiteY90" fmla="*/ 1508888 h 1596499"/>
              <a:gd name="connsiteX91" fmla="*/ 2149226 w 9662615"/>
              <a:gd name="connsiteY91" fmla="*/ 1523409 h 1596499"/>
              <a:gd name="connsiteX92" fmla="*/ 2084783 w 9662615"/>
              <a:gd name="connsiteY92" fmla="*/ 1524245 h 1596499"/>
              <a:gd name="connsiteX93" fmla="*/ 2070075 w 9662615"/>
              <a:gd name="connsiteY93" fmla="*/ 1511285 h 1596499"/>
              <a:gd name="connsiteX94" fmla="*/ 2001057 w 9662615"/>
              <a:gd name="connsiteY94" fmla="*/ 1516449 h 1596499"/>
              <a:gd name="connsiteX95" fmla="*/ 1896330 w 9662615"/>
              <a:gd name="connsiteY95" fmla="*/ 1525725 h 1596499"/>
              <a:gd name="connsiteX96" fmla="*/ 1835994 w 9662615"/>
              <a:gd name="connsiteY96" fmla="*/ 1527678 h 1596499"/>
              <a:gd name="connsiteX97" fmla="*/ 1671119 w 9662615"/>
              <a:gd name="connsiteY97" fmla="*/ 1536701 h 1596499"/>
              <a:gd name="connsiteX98" fmla="*/ 1601337 w 9662615"/>
              <a:gd name="connsiteY98" fmla="*/ 1548552 h 1596499"/>
              <a:gd name="connsiteX99" fmla="*/ 1407755 w 9662615"/>
              <a:gd name="connsiteY99" fmla="*/ 1571444 h 1596499"/>
              <a:gd name="connsiteX100" fmla="*/ 1271994 w 9662615"/>
              <a:gd name="connsiteY100" fmla="*/ 1579471 h 1596499"/>
              <a:gd name="connsiteX101" fmla="*/ 1249226 w 9662615"/>
              <a:gd name="connsiteY101" fmla="*/ 1583140 h 1596499"/>
              <a:gd name="connsiteX102" fmla="*/ 1217719 w 9662615"/>
              <a:gd name="connsiteY102" fmla="*/ 1580863 h 1596499"/>
              <a:gd name="connsiteX103" fmla="*/ 1091432 w 9662615"/>
              <a:gd name="connsiteY103" fmla="*/ 1571003 h 1596499"/>
              <a:gd name="connsiteX104" fmla="*/ 992039 w 9662615"/>
              <a:gd name="connsiteY104" fmla="*/ 1556662 h 1596499"/>
              <a:gd name="connsiteX105" fmla="*/ 868264 w 9662615"/>
              <a:gd name="connsiteY105" fmla="*/ 1566392 h 1596499"/>
              <a:gd name="connsiteX106" fmla="*/ 792765 w 9662615"/>
              <a:gd name="connsiteY106" fmla="*/ 1563102 h 1596499"/>
              <a:gd name="connsiteX107" fmla="*/ 669055 w 9662615"/>
              <a:gd name="connsiteY107" fmla="*/ 1543638 h 1596499"/>
              <a:gd name="connsiteX108" fmla="*/ 506152 w 9662615"/>
              <a:gd name="connsiteY108" fmla="*/ 1549124 h 1596499"/>
              <a:gd name="connsiteX109" fmla="*/ 472797 w 9662615"/>
              <a:gd name="connsiteY109" fmla="*/ 1568904 h 1596499"/>
              <a:gd name="connsiteX110" fmla="*/ 427864 w 9662615"/>
              <a:gd name="connsiteY110" fmla="*/ 1580848 h 1596499"/>
              <a:gd name="connsiteX111" fmla="*/ 408381 w 9662615"/>
              <a:gd name="connsiteY111" fmla="*/ 1552940 h 1596499"/>
              <a:gd name="connsiteX112" fmla="*/ 267163 w 9662615"/>
              <a:gd name="connsiteY112" fmla="*/ 1531913 h 1596499"/>
              <a:gd name="connsiteX113" fmla="*/ 196644 w 9662615"/>
              <a:gd name="connsiteY113" fmla="*/ 1524565 h 1596499"/>
              <a:gd name="connsiteX114" fmla="*/ 86819 w 9662615"/>
              <a:gd name="connsiteY114" fmla="*/ 1519517 h 1596499"/>
              <a:gd name="connsiteX115" fmla="*/ 53369 w 9662615"/>
              <a:gd name="connsiteY115" fmla="*/ 1516853 h 1596499"/>
              <a:gd name="connsiteX116" fmla="*/ 2359 w 9662615"/>
              <a:gd name="connsiteY116" fmla="*/ 1515247 h 1596499"/>
              <a:gd name="connsiteX117" fmla="*/ 0 w 9662615"/>
              <a:gd name="connsiteY117" fmla="*/ 1514932 h 1596499"/>
              <a:gd name="connsiteX118" fmla="*/ 0 w 9662615"/>
              <a:gd name="connsiteY118" fmla="*/ 0 h 1596499"/>
              <a:gd name="connsiteX0" fmla="*/ 0 w 9662615"/>
              <a:gd name="connsiteY0" fmla="*/ 0 h 1600474"/>
              <a:gd name="connsiteX1" fmla="*/ 9662615 w 9662615"/>
              <a:gd name="connsiteY1" fmla="*/ 0 h 1600474"/>
              <a:gd name="connsiteX2" fmla="*/ 9662615 w 9662615"/>
              <a:gd name="connsiteY2" fmla="*/ 1280346 h 1600474"/>
              <a:gd name="connsiteX3" fmla="*/ 9658420 w 9662615"/>
              <a:gd name="connsiteY3" fmla="*/ 1280106 h 1600474"/>
              <a:gd name="connsiteX4" fmla="*/ 9469546 w 9662615"/>
              <a:gd name="connsiteY4" fmla="*/ 1289837 h 1600474"/>
              <a:gd name="connsiteX5" fmla="*/ 9385895 w 9662615"/>
              <a:gd name="connsiteY5" fmla="*/ 1269203 h 1600474"/>
              <a:gd name="connsiteX6" fmla="*/ 9144767 w 9662615"/>
              <a:gd name="connsiteY6" fmla="*/ 1264120 h 1600474"/>
              <a:gd name="connsiteX7" fmla="*/ 8837252 w 9662615"/>
              <a:gd name="connsiteY7" fmla="*/ 1350515 h 1600474"/>
              <a:gd name="connsiteX8" fmla="*/ 8705466 w 9662615"/>
              <a:gd name="connsiteY8" fmla="*/ 1342419 h 1600474"/>
              <a:gd name="connsiteX9" fmla="*/ 8652221 w 9662615"/>
              <a:gd name="connsiteY9" fmla="*/ 1326906 h 1600474"/>
              <a:gd name="connsiteX10" fmla="*/ 8632312 w 9662615"/>
              <a:gd name="connsiteY10" fmla="*/ 1326025 h 1600474"/>
              <a:gd name="connsiteX11" fmla="*/ 8591582 w 9662615"/>
              <a:gd name="connsiteY11" fmla="*/ 1341666 h 1600474"/>
              <a:gd name="connsiteX12" fmla="*/ 8537336 w 9662615"/>
              <a:gd name="connsiteY12" fmla="*/ 1341684 h 1600474"/>
              <a:gd name="connsiteX13" fmla="*/ 8472508 w 9662615"/>
              <a:gd name="connsiteY13" fmla="*/ 1363109 h 1600474"/>
              <a:gd name="connsiteX14" fmla="*/ 8258477 w 9662615"/>
              <a:gd name="connsiteY14" fmla="*/ 1370666 h 1600474"/>
              <a:gd name="connsiteX15" fmla="*/ 8197961 w 9662615"/>
              <a:gd name="connsiteY15" fmla="*/ 1392804 h 1600474"/>
              <a:gd name="connsiteX16" fmla="*/ 8171196 w 9662615"/>
              <a:gd name="connsiteY16" fmla="*/ 1397216 h 1600474"/>
              <a:gd name="connsiteX17" fmla="*/ 8127667 w 9662615"/>
              <a:gd name="connsiteY17" fmla="*/ 1418254 h 1600474"/>
              <a:gd name="connsiteX18" fmla="*/ 7974579 w 9662615"/>
              <a:gd name="connsiteY18" fmla="*/ 1383439 h 1600474"/>
              <a:gd name="connsiteX19" fmla="*/ 7768351 w 9662615"/>
              <a:gd name="connsiteY19" fmla="*/ 1395051 h 1600474"/>
              <a:gd name="connsiteX20" fmla="*/ 7635985 w 9662615"/>
              <a:gd name="connsiteY20" fmla="*/ 1386363 h 1600474"/>
              <a:gd name="connsiteX21" fmla="*/ 7466069 w 9662615"/>
              <a:gd name="connsiteY21" fmla="*/ 1377654 h 1600474"/>
              <a:gd name="connsiteX22" fmla="*/ 7355642 w 9662615"/>
              <a:gd name="connsiteY22" fmla="*/ 1407761 h 1600474"/>
              <a:gd name="connsiteX23" fmla="*/ 7151610 w 9662615"/>
              <a:gd name="connsiteY23" fmla="*/ 1397856 h 1600474"/>
              <a:gd name="connsiteX24" fmla="*/ 7082147 w 9662615"/>
              <a:gd name="connsiteY24" fmla="*/ 1406113 h 1600474"/>
              <a:gd name="connsiteX25" fmla="*/ 7014958 w 9662615"/>
              <a:gd name="connsiteY25" fmla="*/ 1396883 h 1600474"/>
              <a:gd name="connsiteX26" fmla="*/ 6907567 w 9662615"/>
              <a:gd name="connsiteY26" fmla="*/ 1419149 h 1600474"/>
              <a:gd name="connsiteX27" fmla="*/ 6748428 w 9662615"/>
              <a:gd name="connsiteY27" fmla="*/ 1420308 h 1600474"/>
              <a:gd name="connsiteX28" fmla="*/ 6654257 w 9662615"/>
              <a:gd name="connsiteY28" fmla="*/ 1424143 h 1600474"/>
              <a:gd name="connsiteX29" fmla="*/ 6620123 w 9662615"/>
              <a:gd name="connsiteY29" fmla="*/ 1430535 h 1600474"/>
              <a:gd name="connsiteX30" fmla="*/ 6571355 w 9662615"/>
              <a:gd name="connsiteY30" fmla="*/ 1436144 h 1600474"/>
              <a:gd name="connsiteX31" fmla="*/ 6486557 w 9662615"/>
              <a:gd name="connsiteY31" fmla="*/ 1449861 h 1600474"/>
              <a:gd name="connsiteX32" fmla="*/ 6370419 w 9662615"/>
              <a:gd name="connsiteY32" fmla="*/ 1461649 h 1600474"/>
              <a:gd name="connsiteX33" fmla="*/ 6278839 w 9662615"/>
              <a:gd name="connsiteY33" fmla="*/ 1449160 h 1600474"/>
              <a:gd name="connsiteX34" fmla="*/ 6272455 w 9662615"/>
              <a:gd name="connsiteY34" fmla="*/ 1453191 h 1600474"/>
              <a:gd name="connsiteX35" fmla="*/ 6212659 w 9662615"/>
              <a:gd name="connsiteY35" fmla="*/ 1454850 h 1600474"/>
              <a:gd name="connsiteX36" fmla="*/ 6069317 w 9662615"/>
              <a:gd name="connsiteY36" fmla="*/ 1445838 h 1600474"/>
              <a:gd name="connsiteX37" fmla="*/ 5878477 w 9662615"/>
              <a:gd name="connsiteY37" fmla="*/ 1439180 h 1600474"/>
              <a:gd name="connsiteX38" fmla="*/ 5838387 w 9662615"/>
              <a:gd name="connsiteY38" fmla="*/ 1444679 h 1600474"/>
              <a:gd name="connsiteX39" fmla="*/ 5771136 w 9662615"/>
              <a:gd name="connsiteY39" fmla="*/ 1453639 h 1600474"/>
              <a:gd name="connsiteX40" fmla="*/ 5724081 w 9662615"/>
              <a:gd name="connsiteY40" fmla="*/ 1470431 h 1600474"/>
              <a:gd name="connsiteX41" fmla="*/ 5666577 w 9662615"/>
              <a:gd name="connsiteY41" fmla="*/ 1473921 h 1600474"/>
              <a:gd name="connsiteX42" fmla="*/ 5649068 w 9662615"/>
              <a:gd name="connsiteY42" fmla="*/ 1461676 h 1600474"/>
              <a:gd name="connsiteX43" fmla="*/ 5588902 w 9662615"/>
              <a:gd name="connsiteY43" fmla="*/ 1469647 h 1600474"/>
              <a:gd name="connsiteX44" fmla="*/ 5498090 w 9662615"/>
              <a:gd name="connsiteY44" fmla="*/ 1483173 h 1600474"/>
              <a:gd name="connsiteX45" fmla="*/ 5444641 w 9662615"/>
              <a:gd name="connsiteY45" fmla="*/ 1487602 h 1600474"/>
              <a:gd name="connsiteX46" fmla="*/ 5299812 w 9662615"/>
              <a:gd name="connsiteY46" fmla="*/ 1503362 h 1600474"/>
              <a:gd name="connsiteX47" fmla="*/ 5213947 w 9662615"/>
              <a:gd name="connsiteY47" fmla="*/ 1516637 h 1600474"/>
              <a:gd name="connsiteX48" fmla="*/ 5090342 w 9662615"/>
              <a:gd name="connsiteY48" fmla="*/ 1546680 h 1600474"/>
              <a:gd name="connsiteX49" fmla="*/ 5129812 w 9662615"/>
              <a:gd name="connsiteY49" fmla="*/ 1521277 h 1600474"/>
              <a:gd name="connsiteX50" fmla="*/ 5059484 w 9662615"/>
              <a:gd name="connsiteY50" fmla="*/ 1546802 h 1600474"/>
              <a:gd name="connsiteX51" fmla="*/ 5038524 w 9662615"/>
              <a:gd name="connsiteY51" fmla="*/ 1545675 h 1600474"/>
              <a:gd name="connsiteX52" fmla="*/ 5026564 w 9662615"/>
              <a:gd name="connsiteY52" fmla="*/ 1545376 h 1600474"/>
              <a:gd name="connsiteX53" fmla="*/ 4969433 w 9662615"/>
              <a:gd name="connsiteY53" fmla="*/ 1550865 h 1600474"/>
              <a:gd name="connsiteX54" fmla="*/ 4929254 w 9662615"/>
              <a:gd name="connsiteY54" fmla="*/ 1563452 h 1600474"/>
              <a:gd name="connsiteX55" fmla="*/ 4871726 w 9662615"/>
              <a:gd name="connsiteY55" fmla="*/ 1570584 h 1600474"/>
              <a:gd name="connsiteX56" fmla="*/ 4843267 w 9662615"/>
              <a:gd name="connsiteY56" fmla="*/ 1561459 h 1600474"/>
              <a:gd name="connsiteX57" fmla="*/ 4821058 w 9662615"/>
              <a:gd name="connsiteY57" fmla="*/ 1553078 h 1600474"/>
              <a:gd name="connsiteX58" fmla="*/ 4791466 w 9662615"/>
              <a:gd name="connsiteY58" fmla="*/ 1561324 h 1600474"/>
              <a:gd name="connsiteX59" fmla="*/ 4784247 w 9662615"/>
              <a:gd name="connsiteY59" fmla="*/ 1562342 h 1600474"/>
              <a:gd name="connsiteX60" fmla="*/ 4739309 w 9662615"/>
              <a:gd name="connsiteY60" fmla="*/ 1553948 h 1600474"/>
              <a:gd name="connsiteX61" fmla="*/ 4697562 w 9662615"/>
              <a:gd name="connsiteY61" fmla="*/ 1551206 h 1600474"/>
              <a:gd name="connsiteX62" fmla="*/ 4650737 w 9662615"/>
              <a:gd name="connsiteY62" fmla="*/ 1537381 h 1600474"/>
              <a:gd name="connsiteX63" fmla="*/ 4583150 w 9662615"/>
              <a:gd name="connsiteY63" fmla="*/ 1529064 h 1600474"/>
              <a:gd name="connsiteX64" fmla="*/ 4521734 w 9662615"/>
              <a:gd name="connsiteY64" fmla="*/ 1529359 h 1600474"/>
              <a:gd name="connsiteX65" fmla="*/ 4382398 w 9662615"/>
              <a:gd name="connsiteY65" fmla="*/ 1534108 h 1600474"/>
              <a:gd name="connsiteX66" fmla="*/ 4221826 w 9662615"/>
              <a:gd name="connsiteY66" fmla="*/ 1500972 h 1600474"/>
              <a:gd name="connsiteX67" fmla="*/ 4096601 w 9662615"/>
              <a:gd name="connsiteY67" fmla="*/ 1521563 h 1600474"/>
              <a:gd name="connsiteX68" fmla="*/ 4046172 w 9662615"/>
              <a:gd name="connsiteY68" fmla="*/ 1600474 h 1600474"/>
              <a:gd name="connsiteX69" fmla="*/ 3833906 w 9662615"/>
              <a:gd name="connsiteY69" fmla="*/ 1516637 h 1600474"/>
              <a:gd name="connsiteX70" fmla="*/ 3696258 w 9662615"/>
              <a:gd name="connsiteY70" fmla="*/ 1537563 h 1600474"/>
              <a:gd name="connsiteX71" fmla="*/ 3594070 w 9662615"/>
              <a:gd name="connsiteY71" fmla="*/ 1509422 h 1600474"/>
              <a:gd name="connsiteX72" fmla="*/ 3565233 w 9662615"/>
              <a:gd name="connsiteY72" fmla="*/ 1515122 h 1600474"/>
              <a:gd name="connsiteX73" fmla="*/ 3560267 w 9662615"/>
              <a:gd name="connsiteY73" fmla="*/ 1516288 h 1600474"/>
              <a:gd name="connsiteX74" fmla="*/ 3540258 w 9662615"/>
              <a:gd name="connsiteY74" fmla="*/ 1516976 h 1600474"/>
              <a:gd name="connsiteX75" fmla="*/ 3534780 w 9662615"/>
              <a:gd name="connsiteY75" fmla="*/ 1522141 h 1600474"/>
              <a:gd name="connsiteX76" fmla="*/ 3504783 w 9662615"/>
              <a:gd name="connsiteY76" fmla="*/ 1526739 h 1600474"/>
              <a:gd name="connsiteX77" fmla="*/ 3430805 w 9662615"/>
              <a:gd name="connsiteY77" fmla="*/ 1542521 h 1600474"/>
              <a:gd name="connsiteX78" fmla="*/ 3292707 w 9662615"/>
              <a:gd name="connsiteY78" fmla="*/ 1520490 h 1600474"/>
              <a:gd name="connsiteX79" fmla="*/ 3187872 w 9662615"/>
              <a:gd name="connsiteY79" fmla="*/ 1519991 h 1600474"/>
              <a:gd name="connsiteX80" fmla="*/ 3148026 w 9662615"/>
              <a:gd name="connsiteY80" fmla="*/ 1524777 h 1600474"/>
              <a:gd name="connsiteX81" fmla="*/ 3092394 w 9662615"/>
              <a:gd name="connsiteY81" fmla="*/ 1528115 h 1600474"/>
              <a:gd name="connsiteX82" fmla="*/ 2994200 w 9662615"/>
              <a:gd name="connsiteY82" fmla="*/ 1537857 h 1600474"/>
              <a:gd name="connsiteX83" fmla="*/ 2862301 w 9662615"/>
              <a:gd name="connsiteY83" fmla="*/ 1544250 h 1600474"/>
              <a:gd name="connsiteX84" fmla="*/ 2766335 w 9662615"/>
              <a:gd name="connsiteY84" fmla="*/ 1527662 h 1600474"/>
              <a:gd name="connsiteX85" fmla="*/ 2757836 w 9662615"/>
              <a:gd name="connsiteY85" fmla="*/ 1531371 h 1600474"/>
              <a:gd name="connsiteX86" fmla="*/ 2691555 w 9662615"/>
              <a:gd name="connsiteY86" fmla="*/ 1530283 h 1600474"/>
              <a:gd name="connsiteX87" fmla="*/ 2491676 w 9662615"/>
              <a:gd name="connsiteY87" fmla="*/ 1500859 h 1600474"/>
              <a:gd name="connsiteX88" fmla="*/ 2378036 w 9662615"/>
              <a:gd name="connsiteY88" fmla="*/ 1520645 h 1600474"/>
              <a:gd name="connsiteX89" fmla="*/ 2284269 w 9662615"/>
              <a:gd name="connsiteY89" fmla="*/ 1503068 h 1600474"/>
              <a:gd name="connsiteX90" fmla="*/ 2207104 w 9662615"/>
              <a:gd name="connsiteY90" fmla="*/ 1508888 h 1600474"/>
              <a:gd name="connsiteX91" fmla="*/ 2149226 w 9662615"/>
              <a:gd name="connsiteY91" fmla="*/ 1523409 h 1600474"/>
              <a:gd name="connsiteX92" fmla="*/ 2084783 w 9662615"/>
              <a:gd name="connsiteY92" fmla="*/ 1524245 h 1600474"/>
              <a:gd name="connsiteX93" fmla="*/ 2070075 w 9662615"/>
              <a:gd name="connsiteY93" fmla="*/ 1511285 h 1600474"/>
              <a:gd name="connsiteX94" fmla="*/ 2001057 w 9662615"/>
              <a:gd name="connsiteY94" fmla="*/ 1516449 h 1600474"/>
              <a:gd name="connsiteX95" fmla="*/ 1896330 w 9662615"/>
              <a:gd name="connsiteY95" fmla="*/ 1525725 h 1600474"/>
              <a:gd name="connsiteX96" fmla="*/ 1835994 w 9662615"/>
              <a:gd name="connsiteY96" fmla="*/ 1527678 h 1600474"/>
              <a:gd name="connsiteX97" fmla="*/ 1671119 w 9662615"/>
              <a:gd name="connsiteY97" fmla="*/ 1536701 h 1600474"/>
              <a:gd name="connsiteX98" fmla="*/ 1601337 w 9662615"/>
              <a:gd name="connsiteY98" fmla="*/ 1548552 h 1600474"/>
              <a:gd name="connsiteX99" fmla="*/ 1407755 w 9662615"/>
              <a:gd name="connsiteY99" fmla="*/ 1571444 h 1600474"/>
              <a:gd name="connsiteX100" fmla="*/ 1271994 w 9662615"/>
              <a:gd name="connsiteY100" fmla="*/ 1579471 h 1600474"/>
              <a:gd name="connsiteX101" fmla="*/ 1249226 w 9662615"/>
              <a:gd name="connsiteY101" fmla="*/ 1583140 h 1600474"/>
              <a:gd name="connsiteX102" fmla="*/ 1217719 w 9662615"/>
              <a:gd name="connsiteY102" fmla="*/ 1580863 h 1600474"/>
              <a:gd name="connsiteX103" fmla="*/ 1091432 w 9662615"/>
              <a:gd name="connsiteY103" fmla="*/ 1571003 h 1600474"/>
              <a:gd name="connsiteX104" fmla="*/ 992039 w 9662615"/>
              <a:gd name="connsiteY104" fmla="*/ 1556662 h 1600474"/>
              <a:gd name="connsiteX105" fmla="*/ 868264 w 9662615"/>
              <a:gd name="connsiteY105" fmla="*/ 1566392 h 1600474"/>
              <a:gd name="connsiteX106" fmla="*/ 792765 w 9662615"/>
              <a:gd name="connsiteY106" fmla="*/ 1563102 h 1600474"/>
              <a:gd name="connsiteX107" fmla="*/ 669055 w 9662615"/>
              <a:gd name="connsiteY107" fmla="*/ 1543638 h 1600474"/>
              <a:gd name="connsiteX108" fmla="*/ 506152 w 9662615"/>
              <a:gd name="connsiteY108" fmla="*/ 1549124 h 1600474"/>
              <a:gd name="connsiteX109" fmla="*/ 472797 w 9662615"/>
              <a:gd name="connsiteY109" fmla="*/ 1568904 h 1600474"/>
              <a:gd name="connsiteX110" fmla="*/ 427864 w 9662615"/>
              <a:gd name="connsiteY110" fmla="*/ 1580848 h 1600474"/>
              <a:gd name="connsiteX111" fmla="*/ 408381 w 9662615"/>
              <a:gd name="connsiteY111" fmla="*/ 1552940 h 1600474"/>
              <a:gd name="connsiteX112" fmla="*/ 267163 w 9662615"/>
              <a:gd name="connsiteY112" fmla="*/ 1531913 h 1600474"/>
              <a:gd name="connsiteX113" fmla="*/ 196644 w 9662615"/>
              <a:gd name="connsiteY113" fmla="*/ 1524565 h 1600474"/>
              <a:gd name="connsiteX114" fmla="*/ 86819 w 9662615"/>
              <a:gd name="connsiteY114" fmla="*/ 1519517 h 1600474"/>
              <a:gd name="connsiteX115" fmla="*/ 53369 w 9662615"/>
              <a:gd name="connsiteY115" fmla="*/ 1516853 h 1600474"/>
              <a:gd name="connsiteX116" fmla="*/ 2359 w 9662615"/>
              <a:gd name="connsiteY116" fmla="*/ 1515247 h 1600474"/>
              <a:gd name="connsiteX117" fmla="*/ 0 w 9662615"/>
              <a:gd name="connsiteY117" fmla="*/ 1514932 h 1600474"/>
              <a:gd name="connsiteX118" fmla="*/ 0 w 9662615"/>
              <a:gd name="connsiteY118" fmla="*/ 0 h 1600474"/>
              <a:gd name="connsiteX0" fmla="*/ 0 w 9662615"/>
              <a:gd name="connsiteY0" fmla="*/ 0 h 1679987"/>
              <a:gd name="connsiteX1" fmla="*/ 9662615 w 9662615"/>
              <a:gd name="connsiteY1" fmla="*/ 0 h 1679987"/>
              <a:gd name="connsiteX2" fmla="*/ 9662615 w 9662615"/>
              <a:gd name="connsiteY2" fmla="*/ 1280346 h 1679987"/>
              <a:gd name="connsiteX3" fmla="*/ 9658420 w 9662615"/>
              <a:gd name="connsiteY3" fmla="*/ 1280106 h 1679987"/>
              <a:gd name="connsiteX4" fmla="*/ 9469546 w 9662615"/>
              <a:gd name="connsiteY4" fmla="*/ 1289837 h 1679987"/>
              <a:gd name="connsiteX5" fmla="*/ 9385895 w 9662615"/>
              <a:gd name="connsiteY5" fmla="*/ 1269203 h 1679987"/>
              <a:gd name="connsiteX6" fmla="*/ 9144767 w 9662615"/>
              <a:gd name="connsiteY6" fmla="*/ 1264120 h 1679987"/>
              <a:gd name="connsiteX7" fmla="*/ 8837252 w 9662615"/>
              <a:gd name="connsiteY7" fmla="*/ 1350515 h 1679987"/>
              <a:gd name="connsiteX8" fmla="*/ 8705466 w 9662615"/>
              <a:gd name="connsiteY8" fmla="*/ 1342419 h 1679987"/>
              <a:gd name="connsiteX9" fmla="*/ 8652221 w 9662615"/>
              <a:gd name="connsiteY9" fmla="*/ 1326906 h 1679987"/>
              <a:gd name="connsiteX10" fmla="*/ 8632312 w 9662615"/>
              <a:gd name="connsiteY10" fmla="*/ 1326025 h 1679987"/>
              <a:gd name="connsiteX11" fmla="*/ 8591582 w 9662615"/>
              <a:gd name="connsiteY11" fmla="*/ 1341666 h 1679987"/>
              <a:gd name="connsiteX12" fmla="*/ 8537336 w 9662615"/>
              <a:gd name="connsiteY12" fmla="*/ 1341684 h 1679987"/>
              <a:gd name="connsiteX13" fmla="*/ 8472508 w 9662615"/>
              <a:gd name="connsiteY13" fmla="*/ 1363109 h 1679987"/>
              <a:gd name="connsiteX14" fmla="*/ 8258477 w 9662615"/>
              <a:gd name="connsiteY14" fmla="*/ 1370666 h 1679987"/>
              <a:gd name="connsiteX15" fmla="*/ 8197961 w 9662615"/>
              <a:gd name="connsiteY15" fmla="*/ 1392804 h 1679987"/>
              <a:gd name="connsiteX16" fmla="*/ 8171196 w 9662615"/>
              <a:gd name="connsiteY16" fmla="*/ 1397216 h 1679987"/>
              <a:gd name="connsiteX17" fmla="*/ 8127667 w 9662615"/>
              <a:gd name="connsiteY17" fmla="*/ 1418254 h 1679987"/>
              <a:gd name="connsiteX18" fmla="*/ 7974579 w 9662615"/>
              <a:gd name="connsiteY18" fmla="*/ 1383439 h 1679987"/>
              <a:gd name="connsiteX19" fmla="*/ 7768351 w 9662615"/>
              <a:gd name="connsiteY19" fmla="*/ 1395051 h 1679987"/>
              <a:gd name="connsiteX20" fmla="*/ 7635985 w 9662615"/>
              <a:gd name="connsiteY20" fmla="*/ 1386363 h 1679987"/>
              <a:gd name="connsiteX21" fmla="*/ 7466069 w 9662615"/>
              <a:gd name="connsiteY21" fmla="*/ 1377654 h 1679987"/>
              <a:gd name="connsiteX22" fmla="*/ 7355642 w 9662615"/>
              <a:gd name="connsiteY22" fmla="*/ 1407761 h 1679987"/>
              <a:gd name="connsiteX23" fmla="*/ 7151610 w 9662615"/>
              <a:gd name="connsiteY23" fmla="*/ 1397856 h 1679987"/>
              <a:gd name="connsiteX24" fmla="*/ 7082147 w 9662615"/>
              <a:gd name="connsiteY24" fmla="*/ 1406113 h 1679987"/>
              <a:gd name="connsiteX25" fmla="*/ 7014958 w 9662615"/>
              <a:gd name="connsiteY25" fmla="*/ 1396883 h 1679987"/>
              <a:gd name="connsiteX26" fmla="*/ 6907567 w 9662615"/>
              <a:gd name="connsiteY26" fmla="*/ 1419149 h 1679987"/>
              <a:gd name="connsiteX27" fmla="*/ 6748428 w 9662615"/>
              <a:gd name="connsiteY27" fmla="*/ 1420308 h 1679987"/>
              <a:gd name="connsiteX28" fmla="*/ 6654257 w 9662615"/>
              <a:gd name="connsiteY28" fmla="*/ 1424143 h 1679987"/>
              <a:gd name="connsiteX29" fmla="*/ 6620123 w 9662615"/>
              <a:gd name="connsiteY29" fmla="*/ 1430535 h 1679987"/>
              <a:gd name="connsiteX30" fmla="*/ 6571355 w 9662615"/>
              <a:gd name="connsiteY30" fmla="*/ 1436144 h 1679987"/>
              <a:gd name="connsiteX31" fmla="*/ 6486557 w 9662615"/>
              <a:gd name="connsiteY31" fmla="*/ 1449861 h 1679987"/>
              <a:gd name="connsiteX32" fmla="*/ 6370419 w 9662615"/>
              <a:gd name="connsiteY32" fmla="*/ 1461649 h 1679987"/>
              <a:gd name="connsiteX33" fmla="*/ 6278839 w 9662615"/>
              <a:gd name="connsiteY33" fmla="*/ 1449160 h 1679987"/>
              <a:gd name="connsiteX34" fmla="*/ 6272455 w 9662615"/>
              <a:gd name="connsiteY34" fmla="*/ 1453191 h 1679987"/>
              <a:gd name="connsiteX35" fmla="*/ 6212659 w 9662615"/>
              <a:gd name="connsiteY35" fmla="*/ 1454850 h 1679987"/>
              <a:gd name="connsiteX36" fmla="*/ 6069317 w 9662615"/>
              <a:gd name="connsiteY36" fmla="*/ 1445838 h 1679987"/>
              <a:gd name="connsiteX37" fmla="*/ 5878477 w 9662615"/>
              <a:gd name="connsiteY37" fmla="*/ 1439180 h 1679987"/>
              <a:gd name="connsiteX38" fmla="*/ 5838387 w 9662615"/>
              <a:gd name="connsiteY38" fmla="*/ 1444679 h 1679987"/>
              <a:gd name="connsiteX39" fmla="*/ 5771136 w 9662615"/>
              <a:gd name="connsiteY39" fmla="*/ 1453639 h 1679987"/>
              <a:gd name="connsiteX40" fmla="*/ 5724081 w 9662615"/>
              <a:gd name="connsiteY40" fmla="*/ 1470431 h 1679987"/>
              <a:gd name="connsiteX41" fmla="*/ 5666577 w 9662615"/>
              <a:gd name="connsiteY41" fmla="*/ 1473921 h 1679987"/>
              <a:gd name="connsiteX42" fmla="*/ 5649068 w 9662615"/>
              <a:gd name="connsiteY42" fmla="*/ 1461676 h 1679987"/>
              <a:gd name="connsiteX43" fmla="*/ 5588902 w 9662615"/>
              <a:gd name="connsiteY43" fmla="*/ 1469647 h 1679987"/>
              <a:gd name="connsiteX44" fmla="*/ 5498090 w 9662615"/>
              <a:gd name="connsiteY44" fmla="*/ 1483173 h 1679987"/>
              <a:gd name="connsiteX45" fmla="*/ 5444641 w 9662615"/>
              <a:gd name="connsiteY45" fmla="*/ 1487602 h 1679987"/>
              <a:gd name="connsiteX46" fmla="*/ 5299812 w 9662615"/>
              <a:gd name="connsiteY46" fmla="*/ 1503362 h 1679987"/>
              <a:gd name="connsiteX47" fmla="*/ 5213947 w 9662615"/>
              <a:gd name="connsiteY47" fmla="*/ 1516637 h 1679987"/>
              <a:gd name="connsiteX48" fmla="*/ 5090342 w 9662615"/>
              <a:gd name="connsiteY48" fmla="*/ 1546680 h 1679987"/>
              <a:gd name="connsiteX49" fmla="*/ 5129812 w 9662615"/>
              <a:gd name="connsiteY49" fmla="*/ 1521277 h 1679987"/>
              <a:gd name="connsiteX50" fmla="*/ 5059484 w 9662615"/>
              <a:gd name="connsiteY50" fmla="*/ 1546802 h 1679987"/>
              <a:gd name="connsiteX51" fmla="*/ 5038524 w 9662615"/>
              <a:gd name="connsiteY51" fmla="*/ 1545675 h 1679987"/>
              <a:gd name="connsiteX52" fmla="*/ 5026564 w 9662615"/>
              <a:gd name="connsiteY52" fmla="*/ 1545376 h 1679987"/>
              <a:gd name="connsiteX53" fmla="*/ 4969433 w 9662615"/>
              <a:gd name="connsiteY53" fmla="*/ 1550865 h 1679987"/>
              <a:gd name="connsiteX54" fmla="*/ 4929254 w 9662615"/>
              <a:gd name="connsiteY54" fmla="*/ 1563452 h 1679987"/>
              <a:gd name="connsiteX55" fmla="*/ 4871726 w 9662615"/>
              <a:gd name="connsiteY55" fmla="*/ 1570584 h 1679987"/>
              <a:gd name="connsiteX56" fmla="*/ 4843267 w 9662615"/>
              <a:gd name="connsiteY56" fmla="*/ 1561459 h 1679987"/>
              <a:gd name="connsiteX57" fmla="*/ 4821058 w 9662615"/>
              <a:gd name="connsiteY57" fmla="*/ 1553078 h 1679987"/>
              <a:gd name="connsiteX58" fmla="*/ 4791466 w 9662615"/>
              <a:gd name="connsiteY58" fmla="*/ 1561324 h 1679987"/>
              <a:gd name="connsiteX59" fmla="*/ 4784247 w 9662615"/>
              <a:gd name="connsiteY59" fmla="*/ 1562342 h 1679987"/>
              <a:gd name="connsiteX60" fmla="*/ 4739309 w 9662615"/>
              <a:gd name="connsiteY60" fmla="*/ 1553948 h 1679987"/>
              <a:gd name="connsiteX61" fmla="*/ 4697562 w 9662615"/>
              <a:gd name="connsiteY61" fmla="*/ 1551206 h 1679987"/>
              <a:gd name="connsiteX62" fmla="*/ 4650737 w 9662615"/>
              <a:gd name="connsiteY62" fmla="*/ 1537381 h 1679987"/>
              <a:gd name="connsiteX63" fmla="*/ 4583150 w 9662615"/>
              <a:gd name="connsiteY63" fmla="*/ 1529064 h 1679987"/>
              <a:gd name="connsiteX64" fmla="*/ 4521734 w 9662615"/>
              <a:gd name="connsiteY64" fmla="*/ 1529359 h 1679987"/>
              <a:gd name="connsiteX65" fmla="*/ 4382398 w 9662615"/>
              <a:gd name="connsiteY65" fmla="*/ 1534108 h 1679987"/>
              <a:gd name="connsiteX66" fmla="*/ 4221826 w 9662615"/>
              <a:gd name="connsiteY66" fmla="*/ 1500972 h 1679987"/>
              <a:gd name="connsiteX67" fmla="*/ 4096601 w 9662615"/>
              <a:gd name="connsiteY67" fmla="*/ 1521563 h 1679987"/>
              <a:gd name="connsiteX68" fmla="*/ 3879195 w 9662615"/>
              <a:gd name="connsiteY68" fmla="*/ 1679987 h 1679987"/>
              <a:gd name="connsiteX69" fmla="*/ 3833906 w 9662615"/>
              <a:gd name="connsiteY69" fmla="*/ 1516637 h 1679987"/>
              <a:gd name="connsiteX70" fmla="*/ 3696258 w 9662615"/>
              <a:gd name="connsiteY70" fmla="*/ 1537563 h 1679987"/>
              <a:gd name="connsiteX71" fmla="*/ 3594070 w 9662615"/>
              <a:gd name="connsiteY71" fmla="*/ 1509422 h 1679987"/>
              <a:gd name="connsiteX72" fmla="*/ 3565233 w 9662615"/>
              <a:gd name="connsiteY72" fmla="*/ 1515122 h 1679987"/>
              <a:gd name="connsiteX73" fmla="*/ 3560267 w 9662615"/>
              <a:gd name="connsiteY73" fmla="*/ 1516288 h 1679987"/>
              <a:gd name="connsiteX74" fmla="*/ 3540258 w 9662615"/>
              <a:gd name="connsiteY74" fmla="*/ 1516976 h 1679987"/>
              <a:gd name="connsiteX75" fmla="*/ 3534780 w 9662615"/>
              <a:gd name="connsiteY75" fmla="*/ 1522141 h 1679987"/>
              <a:gd name="connsiteX76" fmla="*/ 3504783 w 9662615"/>
              <a:gd name="connsiteY76" fmla="*/ 1526739 h 1679987"/>
              <a:gd name="connsiteX77" fmla="*/ 3430805 w 9662615"/>
              <a:gd name="connsiteY77" fmla="*/ 1542521 h 1679987"/>
              <a:gd name="connsiteX78" fmla="*/ 3292707 w 9662615"/>
              <a:gd name="connsiteY78" fmla="*/ 1520490 h 1679987"/>
              <a:gd name="connsiteX79" fmla="*/ 3187872 w 9662615"/>
              <a:gd name="connsiteY79" fmla="*/ 1519991 h 1679987"/>
              <a:gd name="connsiteX80" fmla="*/ 3148026 w 9662615"/>
              <a:gd name="connsiteY80" fmla="*/ 1524777 h 1679987"/>
              <a:gd name="connsiteX81" fmla="*/ 3092394 w 9662615"/>
              <a:gd name="connsiteY81" fmla="*/ 1528115 h 1679987"/>
              <a:gd name="connsiteX82" fmla="*/ 2994200 w 9662615"/>
              <a:gd name="connsiteY82" fmla="*/ 1537857 h 1679987"/>
              <a:gd name="connsiteX83" fmla="*/ 2862301 w 9662615"/>
              <a:gd name="connsiteY83" fmla="*/ 1544250 h 1679987"/>
              <a:gd name="connsiteX84" fmla="*/ 2766335 w 9662615"/>
              <a:gd name="connsiteY84" fmla="*/ 1527662 h 1679987"/>
              <a:gd name="connsiteX85" fmla="*/ 2757836 w 9662615"/>
              <a:gd name="connsiteY85" fmla="*/ 1531371 h 1679987"/>
              <a:gd name="connsiteX86" fmla="*/ 2691555 w 9662615"/>
              <a:gd name="connsiteY86" fmla="*/ 1530283 h 1679987"/>
              <a:gd name="connsiteX87" fmla="*/ 2491676 w 9662615"/>
              <a:gd name="connsiteY87" fmla="*/ 1500859 h 1679987"/>
              <a:gd name="connsiteX88" fmla="*/ 2378036 w 9662615"/>
              <a:gd name="connsiteY88" fmla="*/ 1520645 h 1679987"/>
              <a:gd name="connsiteX89" fmla="*/ 2284269 w 9662615"/>
              <a:gd name="connsiteY89" fmla="*/ 1503068 h 1679987"/>
              <a:gd name="connsiteX90" fmla="*/ 2207104 w 9662615"/>
              <a:gd name="connsiteY90" fmla="*/ 1508888 h 1679987"/>
              <a:gd name="connsiteX91" fmla="*/ 2149226 w 9662615"/>
              <a:gd name="connsiteY91" fmla="*/ 1523409 h 1679987"/>
              <a:gd name="connsiteX92" fmla="*/ 2084783 w 9662615"/>
              <a:gd name="connsiteY92" fmla="*/ 1524245 h 1679987"/>
              <a:gd name="connsiteX93" fmla="*/ 2070075 w 9662615"/>
              <a:gd name="connsiteY93" fmla="*/ 1511285 h 1679987"/>
              <a:gd name="connsiteX94" fmla="*/ 2001057 w 9662615"/>
              <a:gd name="connsiteY94" fmla="*/ 1516449 h 1679987"/>
              <a:gd name="connsiteX95" fmla="*/ 1896330 w 9662615"/>
              <a:gd name="connsiteY95" fmla="*/ 1525725 h 1679987"/>
              <a:gd name="connsiteX96" fmla="*/ 1835994 w 9662615"/>
              <a:gd name="connsiteY96" fmla="*/ 1527678 h 1679987"/>
              <a:gd name="connsiteX97" fmla="*/ 1671119 w 9662615"/>
              <a:gd name="connsiteY97" fmla="*/ 1536701 h 1679987"/>
              <a:gd name="connsiteX98" fmla="*/ 1601337 w 9662615"/>
              <a:gd name="connsiteY98" fmla="*/ 1548552 h 1679987"/>
              <a:gd name="connsiteX99" fmla="*/ 1407755 w 9662615"/>
              <a:gd name="connsiteY99" fmla="*/ 1571444 h 1679987"/>
              <a:gd name="connsiteX100" fmla="*/ 1271994 w 9662615"/>
              <a:gd name="connsiteY100" fmla="*/ 1579471 h 1679987"/>
              <a:gd name="connsiteX101" fmla="*/ 1249226 w 9662615"/>
              <a:gd name="connsiteY101" fmla="*/ 1583140 h 1679987"/>
              <a:gd name="connsiteX102" fmla="*/ 1217719 w 9662615"/>
              <a:gd name="connsiteY102" fmla="*/ 1580863 h 1679987"/>
              <a:gd name="connsiteX103" fmla="*/ 1091432 w 9662615"/>
              <a:gd name="connsiteY103" fmla="*/ 1571003 h 1679987"/>
              <a:gd name="connsiteX104" fmla="*/ 992039 w 9662615"/>
              <a:gd name="connsiteY104" fmla="*/ 1556662 h 1679987"/>
              <a:gd name="connsiteX105" fmla="*/ 868264 w 9662615"/>
              <a:gd name="connsiteY105" fmla="*/ 1566392 h 1679987"/>
              <a:gd name="connsiteX106" fmla="*/ 792765 w 9662615"/>
              <a:gd name="connsiteY106" fmla="*/ 1563102 h 1679987"/>
              <a:gd name="connsiteX107" fmla="*/ 669055 w 9662615"/>
              <a:gd name="connsiteY107" fmla="*/ 1543638 h 1679987"/>
              <a:gd name="connsiteX108" fmla="*/ 506152 w 9662615"/>
              <a:gd name="connsiteY108" fmla="*/ 1549124 h 1679987"/>
              <a:gd name="connsiteX109" fmla="*/ 472797 w 9662615"/>
              <a:gd name="connsiteY109" fmla="*/ 1568904 h 1679987"/>
              <a:gd name="connsiteX110" fmla="*/ 427864 w 9662615"/>
              <a:gd name="connsiteY110" fmla="*/ 1580848 h 1679987"/>
              <a:gd name="connsiteX111" fmla="*/ 408381 w 9662615"/>
              <a:gd name="connsiteY111" fmla="*/ 1552940 h 1679987"/>
              <a:gd name="connsiteX112" fmla="*/ 267163 w 9662615"/>
              <a:gd name="connsiteY112" fmla="*/ 1531913 h 1679987"/>
              <a:gd name="connsiteX113" fmla="*/ 196644 w 9662615"/>
              <a:gd name="connsiteY113" fmla="*/ 1524565 h 1679987"/>
              <a:gd name="connsiteX114" fmla="*/ 86819 w 9662615"/>
              <a:gd name="connsiteY114" fmla="*/ 1519517 h 1679987"/>
              <a:gd name="connsiteX115" fmla="*/ 53369 w 9662615"/>
              <a:gd name="connsiteY115" fmla="*/ 1516853 h 1679987"/>
              <a:gd name="connsiteX116" fmla="*/ 2359 w 9662615"/>
              <a:gd name="connsiteY116" fmla="*/ 1515247 h 1679987"/>
              <a:gd name="connsiteX117" fmla="*/ 0 w 9662615"/>
              <a:gd name="connsiteY117" fmla="*/ 1514932 h 1679987"/>
              <a:gd name="connsiteX118" fmla="*/ 0 w 9662615"/>
              <a:gd name="connsiteY118" fmla="*/ 0 h 1679987"/>
              <a:gd name="connsiteX0" fmla="*/ 0 w 9662615"/>
              <a:gd name="connsiteY0" fmla="*/ 0 h 1648182"/>
              <a:gd name="connsiteX1" fmla="*/ 9662615 w 9662615"/>
              <a:gd name="connsiteY1" fmla="*/ 0 h 1648182"/>
              <a:gd name="connsiteX2" fmla="*/ 9662615 w 9662615"/>
              <a:gd name="connsiteY2" fmla="*/ 1280346 h 1648182"/>
              <a:gd name="connsiteX3" fmla="*/ 9658420 w 9662615"/>
              <a:gd name="connsiteY3" fmla="*/ 1280106 h 1648182"/>
              <a:gd name="connsiteX4" fmla="*/ 9469546 w 9662615"/>
              <a:gd name="connsiteY4" fmla="*/ 1289837 h 1648182"/>
              <a:gd name="connsiteX5" fmla="*/ 9385895 w 9662615"/>
              <a:gd name="connsiteY5" fmla="*/ 1269203 h 1648182"/>
              <a:gd name="connsiteX6" fmla="*/ 9144767 w 9662615"/>
              <a:gd name="connsiteY6" fmla="*/ 1264120 h 1648182"/>
              <a:gd name="connsiteX7" fmla="*/ 8837252 w 9662615"/>
              <a:gd name="connsiteY7" fmla="*/ 1350515 h 1648182"/>
              <a:gd name="connsiteX8" fmla="*/ 8705466 w 9662615"/>
              <a:gd name="connsiteY8" fmla="*/ 1342419 h 1648182"/>
              <a:gd name="connsiteX9" fmla="*/ 8652221 w 9662615"/>
              <a:gd name="connsiteY9" fmla="*/ 1326906 h 1648182"/>
              <a:gd name="connsiteX10" fmla="*/ 8632312 w 9662615"/>
              <a:gd name="connsiteY10" fmla="*/ 1326025 h 1648182"/>
              <a:gd name="connsiteX11" fmla="*/ 8591582 w 9662615"/>
              <a:gd name="connsiteY11" fmla="*/ 1341666 h 1648182"/>
              <a:gd name="connsiteX12" fmla="*/ 8537336 w 9662615"/>
              <a:gd name="connsiteY12" fmla="*/ 1341684 h 1648182"/>
              <a:gd name="connsiteX13" fmla="*/ 8472508 w 9662615"/>
              <a:gd name="connsiteY13" fmla="*/ 1363109 h 1648182"/>
              <a:gd name="connsiteX14" fmla="*/ 8258477 w 9662615"/>
              <a:gd name="connsiteY14" fmla="*/ 1370666 h 1648182"/>
              <a:gd name="connsiteX15" fmla="*/ 8197961 w 9662615"/>
              <a:gd name="connsiteY15" fmla="*/ 1392804 h 1648182"/>
              <a:gd name="connsiteX16" fmla="*/ 8171196 w 9662615"/>
              <a:gd name="connsiteY16" fmla="*/ 1397216 h 1648182"/>
              <a:gd name="connsiteX17" fmla="*/ 8127667 w 9662615"/>
              <a:gd name="connsiteY17" fmla="*/ 1418254 h 1648182"/>
              <a:gd name="connsiteX18" fmla="*/ 7974579 w 9662615"/>
              <a:gd name="connsiteY18" fmla="*/ 1383439 h 1648182"/>
              <a:gd name="connsiteX19" fmla="*/ 7768351 w 9662615"/>
              <a:gd name="connsiteY19" fmla="*/ 1395051 h 1648182"/>
              <a:gd name="connsiteX20" fmla="*/ 7635985 w 9662615"/>
              <a:gd name="connsiteY20" fmla="*/ 1386363 h 1648182"/>
              <a:gd name="connsiteX21" fmla="*/ 7466069 w 9662615"/>
              <a:gd name="connsiteY21" fmla="*/ 1377654 h 1648182"/>
              <a:gd name="connsiteX22" fmla="*/ 7355642 w 9662615"/>
              <a:gd name="connsiteY22" fmla="*/ 1407761 h 1648182"/>
              <a:gd name="connsiteX23" fmla="*/ 7151610 w 9662615"/>
              <a:gd name="connsiteY23" fmla="*/ 1397856 h 1648182"/>
              <a:gd name="connsiteX24" fmla="*/ 7082147 w 9662615"/>
              <a:gd name="connsiteY24" fmla="*/ 1406113 h 1648182"/>
              <a:gd name="connsiteX25" fmla="*/ 7014958 w 9662615"/>
              <a:gd name="connsiteY25" fmla="*/ 1396883 h 1648182"/>
              <a:gd name="connsiteX26" fmla="*/ 6907567 w 9662615"/>
              <a:gd name="connsiteY26" fmla="*/ 1419149 h 1648182"/>
              <a:gd name="connsiteX27" fmla="*/ 6748428 w 9662615"/>
              <a:gd name="connsiteY27" fmla="*/ 1420308 h 1648182"/>
              <a:gd name="connsiteX28" fmla="*/ 6654257 w 9662615"/>
              <a:gd name="connsiteY28" fmla="*/ 1424143 h 1648182"/>
              <a:gd name="connsiteX29" fmla="*/ 6620123 w 9662615"/>
              <a:gd name="connsiteY29" fmla="*/ 1430535 h 1648182"/>
              <a:gd name="connsiteX30" fmla="*/ 6571355 w 9662615"/>
              <a:gd name="connsiteY30" fmla="*/ 1436144 h 1648182"/>
              <a:gd name="connsiteX31" fmla="*/ 6486557 w 9662615"/>
              <a:gd name="connsiteY31" fmla="*/ 1449861 h 1648182"/>
              <a:gd name="connsiteX32" fmla="*/ 6370419 w 9662615"/>
              <a:gd name="connsiteY32" fmla="*/ 1461649 h 1648182"/>
              <a:gd name="connsiteX33" fmla="*/ 6278839 w 9662615"/>
              <a:gd name="connsiteY33" fmla="*/ 1449160 h 1648182"/>
              <a:gd name="connsiteX34" fmla="*/ 6272455 w 9662615"/>
              <a:gd name="connsiteY34" fmla="*/ 1453191 h 1648182"/>
              <a:gd name="connsiteX35" fmla="*/ 6212659 w 9662615"/>
              <a:gd name="connsiteY35" fmla="*/ 1454850 h 1648182"/>
              <a:gd name="connsiteX36" fmla="*/ 6069317 w 9662615"/>
              <a:gd name="connsiteY36" fmla="*/ 1445838 h 1648182"/>
              <a:gd name="connsiteX37" fmla="*/ 5878477 w 9662615"/>
              <a:gd name="connsiteY37" fmla="*/ 1439180 h 1648182"/>
              <a:gd name="connsiteX38" fmla="*/ 5838387 w 9662615"/>
              <a:gd name="connsiteY38" fmla="*/ 1444679 h 1648182"/>
              <a:gd name="connsiteX39" fmla="*/ 5771136 w 9662615"/>
              <a:gd name="connsiteY39" fmla="*/ 1453639 h 1648182"/>
              <a:gd name="connsiteX40" fmla="*/ 5724081 w 9662615"/>
              <a:gd name="connsiteY40" fmla="*/ 1470431 h 1648182"/>
              <a:gd name="connsiteX41" fmla="*/ 5666577 w 9662615"/>
              <a:gd name="connsiteY41" fmla="*/ 1473921 h 1648182"/>
              <a:gd name="connsiteX42" fmla="*/ 5649068 w 9662615"/>
              <a:gd name="connsiteY42" fmla="*/ 1461676 h 1648182"/>
              <a:gd name="connsiteX43" fmla="*/ 5588902 w 9662615"/>
              <a:gd name="connsiteY43" fmla="*/ 1469647 h 1648182"/>
              <a:gd name="connsiteX44" fmla="*/ 5498090 w 9662615"/>
              <a:gd name="connsiteY44" fmla="*/ 1483173 h 1648182"/>
              <a:gd name="connsiteX45" fmla="*/ 5444641 w 9662615"/>
              <a:gd name="connsiteY45" fmla="*/ 1487602 h 1648182"/>
              <a:gd name="connsiteX46" fmla="*/ 5299812 w 9662615"/>
              <a:gd name="connsiteY46" fmla="*/ 1503362 h 1648182"/>
              <a:gd name="connsiteX47" fmla="*/ 5213947 w 9662615"/>
              <a:gd name="connsiteY47" fmla="*/ 1516637 h 1648182"/>
              <a:gd name="connsiteX48" fmla="*/ 5090342 w 9662615"/>
              <a:gd name="connsiteY48" fmla="*/ 1546680 h 1648182"/>
              <a:gd name="connsiteX49" fmla="*/ 5129812 w 9662615"/>
              <a:gd name="connsiteY49" fmla="*/ 1521277 h 1648182"/>
              <a:gd name="connsiteX50" fmla="*/ 5059484 w 9662615"/>
              <a:gd name="connsiteY50" fmla="*/ 1546802 h 1648182"/>
              <a:gd name="connsiteX51" fmla="*/ 5038524 w 9662615"/>
              <a:gd name="connsiteY51" fmla="*/ 1545675 h 1648182"/>
              <a:gd name="connsiteX52" fmla="*/ 5026564 w 9662615"/>
              <a:gd name="connsiteY52" fmla="*/ 1545376 h 1648182"/>
              <a:gd name="connsiteX53" fmla="*/ 4969433 w 9662615"/>
              <a:gd name="connsiteY53" fmla="*/ 1550865 h 1648182"/>
              <a:gd name="connsiteX54" fmla="*/ 4929254 w 9662615"/>
              <a:gd name="connsiteY54" fmla="*/ 1563452 h 1648182"/>
              <a:gd name="connsiteX55" fmla="*/ 4871726 w 9662615"/>
              <a:gd name="connsiteY55" fmla="*/ 1570584 h 1648182"/>
              <a:gd name="connsiteX56" fmla="*/ 4843267 w 9662615"/>
              <a:gd name="connsiteY56" fmla="*/ 1561459 h 1648182"/>
              <a:gd name="connsiteX57" fmla="*/ 4821058 w 9662615"/>
              <a:gd name="connsiteY57" fmla="*/ 1553078 h 1648182"/>
              <a:gd name="connsiteX58" fmla="*/ 4791466 w 9662615"/>
              <a:gd name="connsiteY58" fmla="*/ 1561324 h 1648182"/>
              <a:gd name="connsiteX59" fmla="*/ 4784247 w 9662615"/>
              <a:gd name="connsiteY59" fmla="*/ 1562342 h 1648182"/>
              <a:gd name="connsiteX60" fmla="*/ 4739309 w 9662615"/>
              <a:gd name="connsiteY60" fmla="*/ 1553948 h 1648182"/>
              <a:gd name="connsiteX61" fmla="*/ 4697562 w 9662615"/>
              <a:gd name="connsiteY61" fmla="*/ 1551206 h 1648182"/>
              <a:gd name="connsiteX62" fmla="*/ 4650737 w 9662615"/>
              <a:gd name="connsiteY62" fmla="*/ 1537381 h 1648182"/>
              <a:gd name="connsiteX63" fmla="*/ 4583150 w 9662615"/>
              <a:gd name="connsiteY63" fmla="*/ 1529064 h 1648182"/>
              <a:gd name="connsiteX64" fmla="*/ 4521734 w 9662615"/>
              <a:gd name="connsiteY64" fmla="*/ 1529359 h 1648182"/>
              <a:gd name="connsiteX65" fmla="*/ 4382398 w 9662615"/>
              <a:gd name="connsiteY65" fmla="*/ 1534108 h 1648182"/>
              <a:gd name="connsiteX66" fmla="*/ 4221826 w 9662615"/>
              <a:gd name="connsiteY66" fmla="*/ 1500972 h 1648182"/>
              <a:gd name="connsiteX67" fmla="*/ 4096601 w 9662615"/>
              <a:gd name="connsiteY67" fmla="*/ 1521563 h 1648182"/>
              <a:gd name="connsiteX68" fmla="*/ 4058099 w 9662615"/>
              <a:gd name="connsiteY68" fmla="*/ 1648182 h 1648182"/>
              <a:gd name="connsiteX69" fmla="*/ 3833906 w 9662615"/>
              <a:gd name="connsiteY69" fmla="*/ 1516637 h 1648182"/>
              <a:gd name="connsiteX70" fmla="*/ 3696258 w 9662615"/>
              <a:gd name="connsiteY70" fmla="*/ 1537563 h 1648182"/>
              <a:gd name="connsiteX71" fmla="*/ 3594070 w 9662615"/>
              <a:gd name="connsiteY71" fmla="*/ 1509422 h 1648182"/>
              <a:gd name="connsiteX72" fmla="*/ 3565233 w 9662615"/>
              <a:gd name="connsiteY72" fmla="*/ 1515122 h 1648182"/>
              <a:gd name="connsiteX73" fmla="*/ 3560267 w 9662615"/>
              <a:gd name="connsiteY73" fmla="*/ 1516288 h 1648182"/>
              <a:gd name="connsiteX74" fmla="*/ 3540258 w 9662615"/>
              <a:gd name="connsiteY74" fmla="*/ 1516976 h 1648182"/>
              <a:gd name="connsiteX75" fmla="*/ 3534780 w 9662615"/>
              <a:gd name="connsiteY75" fmla="*/ 1522141 h 1648182"/>
              <a:gd name="connsiteX76" fmla="*/ 3504783 w 9662615"/>
              <a:gd name="connsiteY76" fmla="*/ 1526739 h 1648182"/>
              <a:gd name="connsiteX77" fmla="*/ 3430805 w 9662615"/>
              <a:gd name="connsiteY77" fmla="*/ 1542521 h 1648182"/>
              <a:gd name="connsiteX78" fmla="*/ 3292707 w 9662615"/>
              <a:gd name="connsiteY78" fmla="*/ 1520490 h 1648182"/>
              <a:gd name="connsiteX79" fmla="*/ 3187872 w 9662615"/>
              <a:gd name="connsiteY79" fmla="*/ 1519991 h 1648182"/>
              <a:gd name="connsiteX80" fmla="*/ 3148026 w 9662615"/>
              <a:gd name="connsiteY80" fmla="*/ 1524777 h 1648182"/>
              <a:gd name="connsiteX81" fmla="*/ 3092394 w 9662615"/>
              <a:gd name="connsiteY81" fmla="*/ 1528115 h 1648182"/>
              <a:gd name="connsiteX82" fmla="*/ 2994200 w 9662615"/>
              <a:gd name="connsiteY82" fmla="*/ 1537857 h 1648182"/>
              <a:gd name="connsiteX83" fmla="*/ 2862301 w 9662615"/>
              <a:gd name="connsiteY83" fmla="*/ 1544250 h 1648182"/>
              <a:gd name="connsiteX84" fmla="*/ 2766335 w 9662615"/>
              <a:gd name="connsiteY84" fmla="*/ 1527662 h 1648182"/>
              <a:gd name="connsiteX85" fmla="*/ 2757836 w 9662615"/>
              <a:gd name="connsiteY85" fmla="*/ 1531371 h 1648182"/>
              <a:gd name="connsiteX86" fmla="*/ 2691555 w 9662615"/>
              <a:gd name="connsiteY86" fmla="*/ 1530283 h 1648182"/>
              <a:gd name="connsiteX87" fmla="*/ 2491676 w 9662615"/>
              <a:gd name="connsiteY87" fmla="*/ 1500859 h 1648182"/>
              <a:gd name="connsiteX88" fmla="*/ 2378036 w 9662615"/>
              <a:gd name="connsiteY88" fmla="*/ 1520645 h 1648182"/>
              <a:gd name="connsiteX89" fmla="*/ 2284269 w 9662615"/>
              <a:gd name="connsiteY89" fmla="*/ 1503068 h 1648182"/>
              <a:gd name="connsiteX90" fmla="*/ 2207104 w 9662615"/>
              <a:gd name="connsiteY90" fmla="*/ 1508888 h 1648182"/>
              <a:gd name="connsiteX91" fmla="*/ 2149226 w 9662615"/>
              <a:gd name="connsiteY91" fmla="*/ 1523409 h 1648182"/>
              <a:gd name="connsiteX92" fmla="*/ 2084783 w 9662615"/>
              <a:gd name="connsiteY92" fmla="*/ 1524245 h 1648182"/>
              <a:gd name="connsiteX93" fmla="*/ 2070075 w 9662615"/>
              <a:gd name="connsiteY93" fmla="*/ 1511285 h 1648182"/>
              <a:gd name="connsiteX94" fmla="*/ 2001057 w 9662615"/>
              <a:gd name="connsiteY94" fmla="*/ 1516449 h 1648182"/>
              <a:gd name="connsiteX95" fmla="*/ 1896330 w 9662615"/>
              <a:gd name="connsiteY95" fmla="*/ 1525725 h 1648182"/>
              <a:gd name="connsiteX96" fmla="*/ 1835994 w 9662615"/>
              <a:gd name="connsiteY96" fmla="*/ 1527678 h 1648182"/>
              <a:gd name="connsiteX97" fmla="*/ 1671119 w 9662615"/>
              <a:gd name="connsiteY97" fmla="*/ 1536701 h 1648182"/>
              <a:gd name="connsiteX98" fmla="*/ 1601337 w 9662615"/>
              <a:gd name="connsiteY98" fmla="*/ 1548552 h 1648182"/>
              <a:gd name="connsiteX99" fmla="*/ 1407755 w 9662615"/>
              <a:gd name="connsiteY99" fmla="*/ 1571444 h 1648182"/>
              <a:gd name="connsiteX100" fmla="*/ 1271994 w 9662615"/>
              <a:gd name="connsiteY100" fmla="*/ 1579471 h 1648182"/>
              <a:gd name="connsiteX101" fmla="*/ 1249226 w 9662615"/>
              <a:gd name="connsiteY101" fmla="*/ 1583140 h 1648182"/>
              <a:gd name="connsiteX102" fmla="*/ 1217719 w 9662615"/>
              <a:gd name="connsiteY102" fmla="*/ 1580863 h 1648182"/>
              <a:gd name="connsiteX103" fmla="*/ 1091432 w 9662615"/>
              <a:gd name="connsiteY103" fmla="*/ 1571003 h 1648182"/>
              <a:gd name="connsiteX104" fmla="*/ 992039 w 9662615"/>
              <a:gd name="connsiteY104" fmla="*/ 1556662 h 1648182"/>
              <a:gd name="connsiteX105" fmla="*/ 868264 w 9662615"/>
              <a:gd name="connsiteY105" fmla="*/ 1566392 h 1648182"/>
              <a:gd name="connsiteX106" fmla="*/ 792765 w 9662615"/>
              <a:gd name="connsiteY106" fmla="*/ 1563102 h 1648182"/>
              <a:gd name="connsiteX107" fmla="*/ 669055 w 9662615"/>
              <a:gd name="connsiteY107" fmla="*/ 1543638 h 1648182"/>
              <a:gd name="connsiteX108" fmla="*/ 506152 w 9662615"/>
              <a:gd name="connsiteY108" fmla="*/ 1549124 h 1648182"/>
              <a:gd name="connsiteX109" fmla="*/ 472797 w 9662615"/>
              <a:gd name="connsiteY109" fmla="*/ 1568904 h 1648182"/>
              <a:gd name="connsiteX110" fmla="*/ 427864 w 9662615"/>
              <a:gd name="connsiteY110" fmla="*/ 1580848 h 1648182"/>
              <a:gd name="connsiteX111" fmla="*/ 408381 w 9662615"/>
              <a:gd name="connsiteY111" fmla="*/ 1552940 h 1648182"/>
              <a:gd name="connsiteX112" fmla="*/ 267163 w 9662615"/>
              <a:gd name="connsiteY112" fmla="*/ 1531913 h 1648182"/>
              <a:gd name="connsiteX113" fmla="*/ 196644 w 9662615"/>
              <a:gd name="connsiteY113" fmla="*/ 1524565 h 1648182"/>
              <a:gd name="connsiteX114" fmla="*/ 86819 w 9662615"/>
              <a:gd name="connsiteY114" fmla="*/ 1519517 h 1648182"/>
              <a:gd name="connsiteX115" fmla="*/ 53369 w 9662615"/>
              <a:gd name="connsiteY115" fmla="*/ 1516853 h 1648182"/>
              <a:gd name="connsiteX116" fmla="*/ 2359 w 9662615"/>
              <a:gd name="connsiteY116" fmla="*/ 1515247 h 1648182"/>
              <a:gd name="connsiteX117" fmla="*/ 0 w 9662615"/>
              <a:gd name="connsiteY117" fmla="*/ 1514932 h 1648182"/>
              <a:gd name="connsiteX118" fmla="*/ 0 w 9662615"/>
              <a:gd name="connsiteY118" fmla="*/ 0 h 1648182"/>
              <a:gd name="connsiteX0" fmla="*/ 0 w 9662615"/>
              <a:gd name="connsiteY0" fmla="*/ 0 h 1648182"/>
              <a:gd name="connsiteX1" fmla="*/ 9662615 w 9662615"/>
              <a:gd name="connsiteY1" fmla="*/ 0 h 1648182"/>
              <a:gd name="connsiteX2" fmla="*/ 9662615 w 9662615"/>
              <a:gd name="connsiteY2" fmla="*/ 1280346 h 1648182"/>
              <a:gd name="connsiteX3" fmla="*/ 9658420 w 9662615"/>
              <a:gd name="connsiteY3" fmla="*/ 1280106 h 1648182"/>
              <a:gd name="connsiteX4" fmla="*/ 9469546 w 9662615"/>
              <a:gd name="connsiteY4" fmla="*/ 1289837 h 1648182"/>
              <a:gd name="connsiteX5" fmla="*/ 9385895 w 9662615"/>
              <a:gd name="connsiteY5" fmla="*/ 1269203 h 1648182"/>
              <a:gd name="connsiteX6" fmla="*/ 9144767 w 9662615"/>
              <a:gd name="connsiteY6" fmla="*/ 1264120 h 1648182"/>
              <a:gd name="connsiteX7" fmla="*/ 8837252 w 9662615"/>
              <a:gd name="connsiteY7" fmla="*/ 1350515 h 1648182"/>
              <a:gd name="connsiteX8" fmla="*/ 8705466 w 9662615"/>
              <a:gd name="connsiteY8" fmla="*/ 1342419 h 1648182"/>
              <a:gd name="connsiteX9" fmla="*/ 8652221 w 9662615"/>
              <a:gd name="connsiteY9" fmla="*/ 1326906 h 1648182"/>
              <a:gd name="connsiteX10" fmla="*/ 8632312 w 9662615"/>
              <a:gd name="connsiteY10" fmla="*/ 1326025 h 1648182"/>
              <a:gd name="connsiteX11" fmla="*/ 8591582 w 9662615"/>
              <a:gd name="connsiteY11" fmla="*/ 1341666 h 1648182"/>
              <a:gd name="connsiteX12" fmla="*/ 8537336 w 9662615"/>
              <a:gd name="connsiteY12" fmla="*/ 1341684 h 1648182"/>
              <a:gd name="connsiteX13" fmla="*/ 8472508 w 9662615"/>
              <a:gd name="connsiteY13" fmla="*/ 1363109 h 1648182"/>
              <a:gd name="connsiteX14" fmla="*/ 8258477 w 9662615"/>
              <a:gd name="connsiteY14" fmla="*/ 1370666 h 1648182"/>
              <a:gd name="connsiteX15" fmla="*/ 8197961 w 9662615"/>
              <a:gd name="connsiteY15" fmla="*/ 1392804 h 1648182"/>
              <a:gd name="connsiteX16" fmla="*/ 8171196 w 9662615"/>
              <a:gd name="connsiteY16" fmla="*/ 1397216 h 1648182"/>
              <a:gd name="connsiteX17" fmla="*/ 8127667 w 9662615"/>
              <a:gd name="connsiteY17" fmla="*/ 1418254 h 1648182"/>
              <a:gd name="connsiteX18" fmla="*/ 7974579 w 9662615"/>
              <a:gd name="connsiteY18" fmla="*/ 1383439 h 1648182"/>
              <a:gd name="connsiteX19" fmla="*/ 7768351 w 9662615"/>
              <a:gd name="connsiteY19" fmla="*/ 1395051 h 1648182"/>
              <a:gd name="connsiteX20" fmla="*/ 7635985 w 9662615"/>
              <a:gd name="connsiteY20" fmla="*/ 1386363 h 1648182"/>
              <a:gd name="connsiteX21" fmla="*/ 7466069 w 9662615"/>
              <a:gd name="connsiteY21" fmla="*/ 1377654 h 1648182"/>
              <a:gd name="connsiteX22" fmla="*/ 7355642 w 9662615"/>
              <a:gd name="connsiteY22" fmla="*/ 1407761 h 1648182"/>
              <a:gd name="connsiteX23" fmla="*/ 7151610 w 9662615"/>
              <a:gd name="connsiteY23" fmla="*/ 1397856 h 1648182"/>
              <a:gd name="connsiteX24" fmla="*/ 7082147 w 9662615"/>
              <a:gd name="connsiteY24" fmla="*/ 1406113 h 1648182"/>
              <a:gd name="connsiteX25" fmla="*/ 7014958 w 9662615"/>
              <a:gd name="connsiteY25" fmla="*/ 1396883 h 1648182"/>
              <a:gd name="connsiteX26" fmla="*/ 6907567 w 9662615"/>
              <a:gd name="connsiteY26" fmla="*/ 1419149 h 1648182"/>
              <a:gd name="connsiteX27" fmla="*/ 6748428 w 9662615"/>
              <a:gd name="connsiteY27" fmla="*/ 1420308 h 1648182"/>
              <a:gd name="connsiteX28" fmla="*/ 6654257 w 9662615"/>
              <a:gd name="connsiteY28" fmla="*/ 1424143 h 1648182"/>
              <a:gd name="connsiteX29" fmla="*/ 6620123 w 9662615"/>
              <a:gd name="connsiteY29" fmla="*/ 1430535 h 1648182"/>
              <a:gd name="connsiteX30" fmla="*/ 6571355 w 9662615"/>
              <a:gd name="connsiteY30" fmla="*/ 1436144 h 1648182"/>
              <a:gd name="connsiteX31" fmla="*/ 6486557 w 9662615"/>
              <a:gd name="connsiteY31" fmla="*/ 1449861 h 1648182"/>
              <a:gd name="connsiteX32" fmla="*/ 6370419 w 9662615"/>
              <a:gd name="connsiteY32" fmla="*/ 1461649 h 1648182"/>
              <a:gd name="connsiteX33" fmla="*/ 6278839 w 9662615"/>
              <a:gd name="connsiteY33" fmla="*/ 1449160 h 1648182"/>
              <a:gd name="connsiteX34" fmla="*/ 6272455 w 9662615"/>
              <a:gd name="connsiteY34" fmla="*/ 1453191 h 1648182"/>
              <a:gd name="connsiteX35" fmla="*/ 6212659 w 9662615"/>
              <a:gd name="connsiteY35" fmla="*/ 1454850 h 1648182"/>
              <a:gd name="connsiteX36" fmla="*/ 6069317 w 9662615"/>
              <a:gd name="connsiteY36" fmla="*/ 1445838 h 1648182"/>
              <a:gd name="connsiteX37" fmla="*/ 5878477 w 9662615"/>
              <a:gd name="connsiteY37" fmla="*/ 1439180 h 1648182"/>
              <a:gd name="connsiteX38" fmla="*/ 5838387 w 9662615"/>
              <a:gd name="connsiteY38" fmla="*/ 1444679 h 1648182"/>
              <a:gd name="connsiteX39" fmla="*/ 5771136 w 9662615"/>
              <a:gd name="connsiteY39" fmla="*/ 1453639 h 1648182"/>
              <a:gd name="connsiteX40" fmla="*/ 5724081 w 9662615"/>
              <a:gd name="connsiteY40" fmla="*/ 1470431 h 1648182"/>
              <a:gd name="connsiteX41" fmla="*/ 5666577 w 9662615"/>
              <a:gd name="connsiteY41" fmla="*/ 1473921 h 1648182"/>
              <a:gd name="connsiteX42" fmla="*/ 5649068 w 9662615"/>
              <a:gd name="connsiteY42" fmla="*/ 1461676 h 1648182"/>
              <a:gd name="connsiteX43" fmla="*/ 5588902 w 9662615"/>
              <a:gd name="connsiteY43" fmla="*/ 1469647 h 1648182"/>
              <a:gd name="connsiteX44" fmla="*/ 5498090 w 9662615"/>
              <a:gd name="connsiteY44" fmla="*/ 1483173 h 1648182"/>
              <a:gd name="connsiteX45" fmla="*/ 5444641 w 9662615"/>
              <a:gd name="connsiteY45" fmla="*/ 1487602 h 1648182"/>
              <a:gd name="connsiteX46" fmla="*/ 5299812 w 9662615"/>
              <a:gd name="connsiteY46" fmla="*/ 1503362 h 1648182"/>
              <a:gd name="connsiteX47" fmla="*/ 5213947 w 9662615"/>
              <a:gd name="connsiteY47" fmla="*/ 1516637 h 1648182"/>
              <a:gd name="connsiteX48" fmla="*/ 5090342 w 9662615"/>
              <a:gd name="connsiteY48" fmla="*/ 1546680 h 1648182"/>
              <a:gd name="connsiteX49" fmla="*/ 5129812 w 9662615"/>
              <a:gd name="connsiteY49" fmla="*/ 1521277 h 1648182"/>
              <a:gd name="connsiteX50" fmla="*/ 5059484 w 9662615"/>
              <a:gd name="connsiteY50" fmla="*/ 1546802 h 1648182"/>
              <a:gd name="connsiteX51" fmla="*/ 5038524 w 9662615"/>
              <a:gd name="connsiteY51" fmla="*/ 1545675 h 1648182"/>
              <a:gd name="connsiteX52" fmla="*/ 5026564 w 9662615"/>
              <a:gd name="connsiteY52" fmla="*/ 1545376 h 1648182"/>
              <a:gd name="connsiteX53" fmla="*/ 4969433 w 9662615"/>
              <a:gd name="connsiteY53" fmla="*/ 1550865 h 1648182"/>
              <a:gd name="connsiteX54" fmla="*/ 4929254 w 9662615"/>
              <a:gd name="connsiteY54" fmla="*/ 1563452 h 1648182"/>
              <a:gd name="connsiteX55" fmla="*/ 4871726 w 9662615"/>
              <a:gd name="connsiteY55" fmla="*/ 1570584 h 1648182"/>
              <a:gd name="connsiteX56" fmla="*/ 4843267 w 9662615"/>
              <a:gd name="connsiteY56" fmla="*/ 1561459 h 1648182"/>
              <a:gd name="connsiteX57" fmla="*/ 4821058 w 9662615"/>
              <a:gd name="connsiteY57" fmla="*/ 1553078 h 1648182"/>
              <a:gd name="connsiteX58" fmla="*/ 4791466 w 9662615"/>
              <a:gd name="connsiteY58" fmla="*/ 1561324 h 1648182"/>
              <a:gd name="connsiteX59" fmla="*/ 4784247 w 9662615"/>
              <a:gd name="connsiteY59" fmla="*/ 1562342 h 1648182"/>
              <a:gd name="connsiteX60" fmla="*/ 4739309 w 9662615"/>
              <a:gd name="connsiteY60" fmla="*/ 1553948 h 1648182"/>
              <a:gd name="connsiteX61" fmla="*/ 4697562 w 9662615"/>
              <a:gd name="connsiteY61" fmla="*/ 1551206 h 1648182"/>
              <a:gd name="connsiteX62" fmla="*/ 4650737 w 9662615"/>
              <a:gd name="connsiteY62" fmla="*/ 1537381 h 1648182"/>
              <a:gd name="connsiteX63" fmla="*/ 4583150 w 9662615"/>
              <a:gd name="connsiteY63" fmla="*/ 1529064 h 1648182"/>
              <a:gd name="connsiteX64" fmla="*/ 4521734 w 9662615"/>
              <a:gd name="connsiteY64" fmla="*/ 1529359 h 1648182"/>
              <a:gd name="connsiteX65" fmla="*/ 4382398 w 9662615"/>
              <a:gd name="connsiteY65" fmla="*/ 1534108 h 1648182"/>
              <a:gd name="connsiteX66" fmla="*/ 4221826 w 9662615"/>
              <a:gd name="connsiteY66" fmla="*/ 1500972 h 1648182"/>
              <a:gd name="connsiteX67" fmla="*/ 4096601 w 9662615"/>
              <a:gd name="connsiteY67" fmla="*/ 1521563 h 1648182"/>
              <a:gd name="connsiteX68" fmla="*/ 4058099 w 9662615"/>
              <a:gd name="connsiteY68" fmla="*/ 1648182 h 1648182"/>
              <a:gd name="connsiteX69" fmla="*/ 3833906 w 9662615"/>
              <a:gd name="connsiteY69" fmla="*/ 1516637 h 1648182"/>
              <a:gd name="connsiteX70" fmla="*/ 3696258 w 9662615"/>
              <a:gd name="connsiteY70" fmla="*/ 1537563 h 1648182"/>
              <a:gd name="connsiteX71" fmla="*/ 3594070 w 9662615"/>
              <a:gd name="connsiteY71" fmla="*/ 1509422 h 1648182"/>
              <a:gd name="connsiteX72" fmla="*/ 3565233 w 9662615"/>
              <a:gd name="connsiteY72" fmla="*/ 1515122 h 1648182"/>
              <a:gd name="connsiteX73" fmla="*/ 3560267 w 9662615"/>
              <a:gd name="connsiteY73" fmla="*/ 1516288 h 1648182"/>
              <a:gd name="connsiteX74" fmla="*/ 3540258 w 9662615"/>
              <a:gd name="connsiteY74" fmla="*/ 1516976 h 1648182"/>
              <a:gd name="connsiteX75" fmla="*/ 3534780 w 9662615"/>
              <a:gd name="connsiteY75" fmla="*/ 1522141 h 1648182"/>
              <a:gd name="connsiteX76" fmla="*/ 3504783 w 9662615"/>
              <a:gd name="connsiteY76" fmla="*/ 1526739 h 1648182"/>
              <a:gd name="connsiteX77" fmla="*/ 3430805 w 9662615"/>
              <a:gd name="connsiteY77" fmla="*/ 1542521 h 1648182"/>
              <a:gd name="connsiteX78" fmla="*/ 3292707 w 9662615"/>
              <a:gd name="connsiteY78" fmla="*/ 1520490 h 1648182"/>
              <a:gd name="connsiteX79" fmla="*/ 3187872 w 9662615"/>
              <a:gd name="connsiteY79" fmla="*/ 1519991 h 1648182"/>
              <a:gd name="connsiteX80" fmla="*/ 3148026 w 9662615"/>
              <a:gd name="connsiteY80" fmla="*/ 1524777 h 1648182"/>
              <a:gd name="connsiteX81" fmla="*/ 3092394 w 9662615"/>
              <a:gd name="connsiteY81" fmla="*/ 1528115 h 1648182"/>
              <a:gd name="connsiteX82" fmla="*/ 2994200 w 9662615"/>
              <a:gd name="connsiteY82" fmla="*/ 1537857 h 1648182"/>
              <a:gd name="connsiteX83" fmla="*/ 2862301 w 9662615"/>
              <a:gd name="connsiteY83" fmla="*/ 1544250 h 1648182"/>
              <a:gd name="connsiteX84" fmla="*/ 2766335 w 9662615"/>
              <a:gd name="connsiteY84" fmla="*/ 1527662 h 1648182"/>
              <a:gd name="connsiteX85" fmla="*/ 2757836 w 9662615"/>
              <a:gd name="connsiteY85" fmla="*/ 1531371 h 1648182"/>
              <a:gd name="connsiteX86" fmla="*/ 2691555 w 9662615"/>
              <a:gd name="connsiteY86" fmla="*/ 1530283 h 1648182"/>
              <a:gd name="connsiteX87" fmla="*/ 2491676 w 9662615"/>
              <a:gd name="connsiteY87" fmla="*/ 1500859 h 1648182"/>
              <a:gd name="connsiteX88" fmla="*/ 2378036 w 9662615"/>
              <a:gd name="connsiteY88" fmla="*/ 1520645 h 1648182"/>
              <a:gd name="connsiteX89" fmla="*/ 2284269 w 9662615"/>
              <a:gd name="connsiteY89" fmla="*/ 1503068 h 1648182"/>
              <a:gd name="connsiteX90" fmla="*/ 2207104 w 9662615"/>
              <a:gd name="connsiteY90" fmla="*/ 1508888 h 1648182"/>
              <a:gd name="connsiteX91" fmla="*/ 2149226 w 9662615"/>
              <a:gd name="connsiteY91" fmla="*/ 1523409 h 1648182"/>
              <a:gd name="connsiteX92" fmla="*/ 2084783 w 9662615"/>
              <a:gd name="connsiteY92" fmla="*/ 1524245 h 1648182"/>
              <a:gd name="connsiteX93" fmla="*/ 2070075 w 9662615"/>
              <a:gd name="connsiteY93" fmla="*/ 1511285 h 1648182"/>
              <a:gd name="connsiteX94" fmla="*/ 2001057 w 9662615"/>
              <a:gd name="connsiteY94" fmla="*/ 1516449 h 1648182"/>
              <a:gd name="connsiteX95" fmla="*/ 1896330 w 9662615"/>
              <a:gd name="connsiteY95" fmla="*/ 1525725 h 1648182"/>
              <a:gd name="connsiteX96" fmla="*/ 1835994 w 9662615"/>
              <a:gd name="connsiteY96" fmla="*/ 1527678 h 1648182"/>
              <a:gd name="connsiteX97" fmla="*/ 1671119 w 9662615"/>
              <a:gd name="connsiteY97" fmla="*/ 1536701 h 1648182"/>
              <a:gd name="connsiteX98" fmla="*/ 1601337 w 9662615"/>
              <a:gd name="connsiteY98" fmla="*/ 1548552 h 1648182"/>
              <a:gd name="connsiteX99" fmla="*/ 1407755 w 9662615"/>
              <a:gd name="connsiteY99" fmla="*/ 1571444 h 1648182"/>
              <a:gd name="connsiteX100" fmla="*/ 1271994 w 9662615"/>
              <a:gd name="connsiteY100" fmla="*/ 1579471 h 1648182"/>
              <a:gd name="connsiteX101" fmla="*/ 1249226 w 9662615"/>
              <a:gd name="connsiteY101" fmla="*/ 1583140 h 1648182"/>
              <a:gd name="connsiteX102" fmla="*/ 1217719 w 9662615"/>
              <a:gd name="connsiteY102" fmla="*/ 1580863 h 1648182"/>
              <a:gd name="connsiteX103" fmla="*/ 1091432 w 9662615"/>
              <a:gd name="connsiteY103" fmla="*/ 1571003 h 1648182"/>
              <a:gd name="connsiteX104" fmla="*/ 992039 w 9662615"/>
              <a:gd name="connsiteY104" fmla="*/ 1556662 h 1648182"/>
              <a:gd name="connsiteX105" fmla="*/ 868264 w 9662615"/>
              <a:gd name="connsiteY105" fmla="*/ 1566392 h 1648182"/>
              <a:gd name="connsiteX106" fmla="*/ 792765 w 9662615"/>
              <a:gd name="connsiteY106" fmla="*/ 1563102 h 1648182"/>
              <a:gd name="connsiteX107" fmla="*/ 669055 w 9662615"/>
              <a:gd name="connsiteY107" fmla="*/ 1543638 h 1648182"/>
              <a:gd name="connsiteX108" fmla="*/ 506152 w 9662615"/>
              <a:gd name="connsiteY108" fmla="*/ 1549124 h 1648182"/>
              <a:gd name="connsiteX109" fmla="*/ 472797 w 9662615"/>
              <a:gd name="connsiteY109" fmla="*/ 1568904 h 1648182"/>
              <a:gd name="connsiteX110" fmla="*/ 427864 w 9662615"/>
              <a:gd name="connsiteY110" fmla="*/ 1580848 h 1648182"/>
              <a:gd name="connsiteX111" fmla="*/ 408381 w 9662615"/>
              <a:gd name="connsiteY111" fmla="*/ 1552940 h 1648182"/>
              <a:gd name="connsiteX112" fmla="*/ 267163 w 9662615"/>
              <a:gd name="connsiteY112" fmla="*/ 1531913 h 1648182"/>
              <a:gd name="connsiteX113" fmla="*/ 196644 w 9662615"/>
              <a:gd name="connsiteY113" fmla="*/ 1524565 h 1648182"/>
              <a:gd name="connsiteX114" fmla="*/ 86819 w 9662615"/>
              <a:gd name="connsiteY114" fmla="*/ 1519517 h 1648182"/>
              <a:gd name="connsiteX115" fmla="*/ 53369 w 9662615"/>
              <a:gd name="connsiteY115" fmla="*/ 1516853 h 1648182"/>
              <a:gd name="connsiteX116" fmla="*/ 2359 w 9662615"/>
              <a:gd name="connsiteY116" fmla="*/ 1515247 h 1648182"/>
              <a:gd name="connsiteX117" fmla="*/ 0 w 9662615"/>
              <a:gd name="connsiteY117" fmla="*/ 1514932 h 1648182"/>
              <a:gd name="connsiteX118" fmla="*/ 0 w 9662615"/>
              <a:gd name="connsiteY118" fmla="*/ 0 h 1648182"/>
              <a:gd name="connsiteX0" fmla="*/ 0 w 9662615"/>
              <a:gd name="connsiteY0" fmla="*/ 0 h 1723719"/>
              <a:gd name="connsiteX1" fmla="*/ 9662615 w 9662615"/>
              <a:gd name="connsiteY1" fmla="*/ 0 h 1723719"/>
              <a:gd name="connsiteX2" fmla="*/ 9662615 w 9662615"/>
              <a:gd name="connsiteY2" fmla="*/ 1280346 h 1723719"/>
              <a:gd name="connsiteX3" fmla="*/ 9658420 w 9662615"/>
              <a:gd name="connsiteY3" fmla="*/ 1280106 h 1723719"/>
              <a:gd name="connsiteX4" fmla="*/ 9469546 w 9662615"/>
              <a:gd name="connsiteY4" fmla="*/ 1289837 h 1723719"/>
              <a:gd name="connsiteX5" fmla="*/ 9385895 w 9662615"/>
              <a:gd name="connsiteY5" fmla="*/ 1269203 h 1723719"/>
              <a:gd name="connsiteX6" fmla="*/ 9144767 w 9662615"/>
              <a:gd name="connsiteY6" fmla="*/ 1264120 h 1723719"/>
              <a:gd name="connsiteX7" fmla="*/ 8837252 w 9662615"/>
              <a:gd name="connsiteY7" fmla="*/ 1350515 h 1723719"/>
              <a:gd name="connsiteX8" fmla="*/ 8705466 w 9662615"/>
              <a:gd name="connsiteY8" fmla="*/ 1342419 h 1723719"/>
              <a:gd name="connsiteX9" fmla="*/ 8652221 w 9662615"/>
              <a:gd name="connsiteY9" fmla="*/ 1326906 h 1723719"/>
              <a:gd name="connsiteX10" fmla="*/ 8632312 w 9662615"/>
              <a:gd name="connsiteY10" fmla="*/ 1326025 h 1723719"/>
              <a:gd name="connsiteX11" fmla="*/ 8591582 w 9662615"/>
              <a:gd name="connsiteY11" fmla="*/ 1341666 h 1723719"/>
              <a:gd name="connsiteX12" fmla="*/ 8537336 w 9662615"/>
              <a:gd name="connsiteY12" fmla="*/ 1341684 h 1723719"/>
              <a:gd name="connsiteX13" fmla="*/ 8472508 w 9662615"/>
              <a:gd name="connsiteY13" fmla="*/ 1363109 h 1723719"/>
              <a:gd name="connsiteX14" fmla="*/ 8258477 w 9662615"/>
              <a:gd name="connsiteY14" fmla="*/ 1370666 h 1723719"/>
              <a:gd name="connsiteX15" fmla="*/ 8197961 w 9662615"/>
              <a:gd name="connsiteY15" fmla="*/ 1392804 h 1723719"/>
              <a:gd name="connsiteX16" fmla="*/ 8171196 w 9662615"/>
              <a:gd name="connsiteY16" fmla="*/ 1397216 h 1723719"/>
              <a:gd name="connsiteX17" fmla="*/ 8127667 w 9662615"/>
              <a:gd name="connsiteY17" fmla="*/ 1418254 h 1723719"/>
              <a:gd name="connsiteX18" fmla="*/ 7974579 w 9662615"/>
              <a:gd name="connsiteY18" fmla="*/ 1383439 h 1723719"/>
              <a:gd name="connsiteX19" fmla="*/ 7768351 w 9662615"/>
              <a:gd name="connsiteY19" fmla="*/ 1395051 h 1723719"/>
              <a:gd name="connsiteX20" fmla="*/ 7635985 w 9662615"/>
              <a:gd name="connsiteY20" fmla="*/ 1386363 h 1723719"/>
              <a:gd name="connsiteX21" fmla="*/ 7466069 w 9662615"/>
              <a:gd name="connsiteY21" fmla="*/ 1377654 h 1723719"/>
              <a:gd name="connsiteX22" fmla="*/ 7355642 w 9662615"/>
              <a:gd name="connsiteY22" fmla="*/ 1407761 h 1723719"/>
              <a:gd name="connsiteX23" fmla="*/ 7151610 w 9662615"/>
              <a:gd name="connsiteY23" fmla="*/ 1397856 h 1723719"/>
              <a:gd name="connsiteX24" fmla="*/ 7082147 w 9662615"/>
              <a:gd name="connsiteY24" fmla="*/ 1406113 h 1723719"/>
              <a:gd name="connsiteX25" fmla="*/ 7014958 w 9662615"/>
              <a:gd name="connsiteY25" fmla="*/ 1396883 h 1723719"/>
              <a:gd name="connsiteX26" fmla="*/ 6907567 w 9662615"/>
              <a:gd name="connsiteY26" fmla="*/ 1419149 h 1723719"/>
              <a:gd name="connsiteX27" fmla="*/ 6748428 w 9662615"/>
              <a:gd name="connsiteY27" fmla="*/ 1420308 h 1723719"/>
              <a:gd name="connsiteX28" fmla="*/ 6654257 w 9662615"/>
              <a:gd name="connsiteY28" fmla="*/ 1424143 h 1723719"/>
              <a:gd name="connsiteX29" fmla="*/ 6620123 w 9662615"/>
              <a:gd name="connsiteY29" fmla="*/ 1430535 h 1723719"/>
              <a:gd name="connsiteX30" fmla="*/ 6571355 w 9662615"/>
              <a:gd name="connsiteY30" fmla="*/ 1436144 h 1723719"/>
              <a:gd name="connsiteX31" fmla="*/ 6486557 w 9662615"/>
              <a:gd name="connsiteY31" fmla="*/ 1449861 h 1723719"/>
              <a:gd name="connsiteX32" fmla="*/ 6370419 w 9662615"/>
              <a:gd name="connsiteY32" fmla="*/ 1461649 h 1723719"/>
              <a:gd name="connsiteX33" fmla="*/ 6278839 w 9662615"/>
              <a:gd name="connsiteY33" fmla="*/ 1449160 h 1723719"/>
              <a:gd name="connsiteX34" fmla="*/ 6272455 w 9662615"/>
              <a:gd name="connsiteY34" fmla="*/ 1453191 h 1723719"/>
              <a:gd name="connsiteX35" fmla="*/ 6212659 w 9662615"/>
              <a:gd name="connsiteY35" fmla="*/ 1454850 h 1723719"/>
              <a:gd name="connsiteX36" fmla="*/ 6069317 w 9662615"/>
              <a:gd name="connsiteY36" fmla="*/ 1445838 h 1723719"/>
              <a:gd name="connsiteX37" fmla="*/ 5878477 w 9662615"/>
              <a:gd name="connsiteY37" fmla="*/ 1439180 h 1723719"/>
              <a:gd name="connsiteX38" fmla="*/ 5838387 w 9662615"/>
              <a:gd name="connsiteY38" fmla="*/ 1444679 h 1723719"/>
              <a:gd name="connsiteX39" fmla="*/ 5771136 w 9662615"/>
              <a:gd name="connsiteY39" fmla="*/ 1453639 h 1723719"/>
              <a:gd name="connsiteX40" fmla="*/ 5724081 w 9662615"/>
              <a:gd name="connsiteY40" fmla="*/ 1470431 h 1723719"/>
              <a:gd name="connsiteX41" fmla="*/ 5666577 w 9662615"/>
              <a:gd name="connsiteY41" fmla="*/ 1473921 h 1723719"/>
              <a:gd name="connsiteX42" fmla="*/ 5649068 w 9662615"/>
              <a:gd name="connsiteY42" fmla="*/ 1461676 h 1723719"/>
              <a:gd name="connsiteX43" fmla="*/ 5588902 w 9662615"/>
              <a:gd name="connsiteY43" fmla="*/ 1469647 h 1723719"/>
              <a:gd name="connsiteX44" fmla="*/ 5498090 w 9662615"/>
              <a:gd name="connsiteY44" fmla="*/ 1483173 h 1723719"/>
              <a:gd name="connsiteX45" fmla="*/ 5444641 w 9662615"/>
              <a:gd name="connsiteY45" fmla="*/ 1487602 h 1723719"/>
              <a:gd name="connsiteX46" fmla="*/ 5299812 w 9662615"/>
              <a:gd name="connsiteY46" fmla="*/ 1503362 h 1723719"/>
              <a:gd name="connsiteX47" fmla="*/ 5213947 w 9662615"/>
              <a:gd name="connsiteY47" fmla="*/ 1516637 h 1723719"/>
              <a:gd name="connsiteX48" fmla="*/ 5090342 w 9662615"/>
              <a:gd name="connsiteY48" fmla="*/ 1546680 h 1723719"/>
              <a:gd name="connsiteX49" fmla="*/ 5129812 w 9662615"/>
              <a:gd name="connsiteY49" fmla="*/ 1521277 h 1723719"/>
              <a:gd name="connsiteX50" fmla="*/ 5059484 w 9662615"/>
              <a:gd name="connsiteY50" fmla="*/ 1546802 h 1723719"/>
              <a:gd name="connsiteX51" fmla="*/ 5038524 w 9662615"/>
              <a:gd name="connsiteY51" fmla="*/ 1545675 h 1723719"/>
              <a:gd name="connsiteX52" fmla="*/ 5026564 w 9662615"/>
              <a:gd name="connsiteY52" fmla="*/ 1545376 h 1723719"/>
              <a:gd name="connsiteX53" fmla="*/ 4969433 w 9662615"/>
              <a:gd name="connsiteY53" fmla="*/ 1550865 h 1723719"/>
              <a:gd name="connsiteX54" fmla="*/ 4929254 w 9662615"/>
              <a:gd name="connsiteY54" fmla="*/ 1563452 h 1723719"/>
              <a:gd name="connsiteX55" fmla="*/ 4871726 w 9662615"/>
              <a:gd name="connsiteY55" fmla="*/ 1570584 h 1723719"/>
              <a:gd name="connsiteX56" fmla="*/ 4843267 w 9662615"/>
              <a:gd name="connsiteY56" fmla="*/ 1561459 h 1723719"/>
              <a:gd name="connsiteX57" fmla="*/ 4821058 w 9662615"/>
              <a:gd name="connsiteY57" fmla="*/ 1553078 h 1723719"/>
              <a:gd name="connsiteX58" fmla="*/ 4791466 w 9662615"/>
              <a:gd name="connsiteY58" fmla="*/ 1561324 h 1723719"/>
              <a:gd name="connsiteX59" fmla="*/ 4784247 w 9662615"/>
              <a:gd name="connsiteY59" fmla="*/ 1562342 h 1723719"/>
              <a:gd name="connsiteX60" fmla="*/ 4739309 w 9662615"/>
              <a:gd name="connsiteY60" fmla="*/ 1553948 h 1723719"/>
              <a:gd name="connsiteX61" fmla="*/ 4697562 w 9662615"/>
              <a:gd name="connsiteY61" fmla="*/ 1551206 h 1723719"/>
              <a:gd name="connsiteX62" fmla="*/ 4650737 w 9662615"/>
              <a:gd name="connsiteY62" fmla="*/ 1537381 h 1723719"/>
              <a:gd name="connsiteX63" fmla="*/ 4583150 w 9662615"/>
              <a:gd name="connsiteY63" fmla="*/ 1529064 h 1723719"/>
              <a:gd name="connsiteX64" fmla="*/ 4521734 w 9662615"/>
              <a:gd name="connsiteY64" fmla="*/ 1529359 h 1723719"/>
              <a:gd name="connsiteX65" fmla="*/ 4382398 w 9662615"/>
              <a:gd name="connsiteY65" fmla="*/ 1534108 h 1723719"/>
              <a:gd name="connsiteX66" fmla="*/ 4221826 w 9662615"/>
              <a:gd name="connsiteY66" fmla="*/ 1500972 h 1723719"/>
              <a:gd name="connsiteX67" fmla="*/ 4096601 w 9662615"/>
              <a:gd name="connsiteY67" fmla="*/ 1521563 h 1723719"/>
              <a:gd name="connsiteX68" fmla="*/ 3970635 w 9662615"/>
              <a:gd name="connsiteY68" fmla="*/ 1723719 h 1723719"/>
              <a:gd name="connsiteX69" fmla="*/ 3833906 w 9662615"/>
              <a:gd name="connsiteY69" fmla="*/ 1516637 h 1723719"/>
              <a:gd name="connsiteX70" fmla="*/ 3696258 w 9662615"/>
              <a:gd name="connsiteY70" fmla="*/ 1537563 h 1723719"/>
              <a:gd name="connsiteX71" fmla="*/ 3594070 w 9662615"/>
              <a:gd name="connsiteY71" fmla="*/ 1509422 h 1723719"/>
              <a:gd name="connsiteX72" fmla="*/ 3565233 w 9662615"/>
              <a:gd name="connsiteY72" fmla="*/ 1515122 h 1723719"/>
              <a:gd name="connsiteX73" fmla="*/ 3560267 w 9662615"/>
              <a:gd name="connsiteY73" fmla="*/ 1516288 h 1723719"/>
              <a:gd name="connsiteX74" fmla="*/ 3540258 w 9662615"/>
              <a:gd name="connsiteY74" fmla="*/ 1516976 h 1723719"/>
              <a:gd name="connsiteX75" fmla="*/ 3534780 w 9662615"/>
              <a:gd name="connsiteY75" fmla="*/ 1522141 h 1723719"/>
              <a:gd name="connsiteX76" fmla="*/ 3504783 w 9662615"/>
              <a:gd name="connsiteY76" fmla="*/ 1526739 h 1723719"/>
              <a:gd name="connsiteX77" fmla="*/ 3430805 w 9662615"/>
              <a:gd name="connsiteY77" fmla="*/ 1542521 h 1723719"/>
              <a:gd name="connsiteX78" fmla="*/ 3292707 w 9662615"/>
              <a:gd name="connsiteY78" fmla="*/ 1520490 h 1723719"/>
              <a:gd name="connsiteX79" fmla="*/ 3187872 w 9662615"/>
              <a:gd name="connsiteY79" fmla="*/ 1519991 h 1723719"/>
              <a:gd name="connsiteX80" fmla="*/ 3148026 w 9662615"/>
              <a:gd name="connsiteY80" fmla="*/ 1524777 h 1723719"/>
              <a:gd name="connsiteX81" fmla="*/ 3092394 w 9662615"/>
              <a:gd name="connsiteY81" fmla="*/ 1528115 h 1723719"/>
              <a:gd name="connsiteX82" fmla="*/ 2994200 w 9662615"/>
              <a:gd name="connsiteY82" fmla="*/ 1537857 h 1723719"/>
              <a:gd name="connsiteX83" fmla="*/ 2862301 w 9662615"/>
              <a:gd name="connsiteY83" fmla="*/ 1544250 h 1723719"/>
              <a:gd name="connsiteX84" fmla="*/ 2766335 w 9662615"/>
              <a:gd name="connsiteY84" fmla="*/ 1527662 h 1723719"/>
              <a:gd name="connsiteX85" fmla="*/ 2757836 w 9662615"/>
              <a:gd name="connsiteY85" fmla="*/ 1531371 h 1723719"/>
              <a:gd name="connsiteX86" fmla="*/ 2691555 w 9662615"/>
              <a:gd name="connsiteY86" fmla="*/ 1530283 h 1723719"/>
              <a:gd name="connsiteX87" fmla="*/ 2491676 w 9662615"/>
              <a:gd name="connsiteY87" fmla="*/ 1500859 h 1723719"/>
              <a:gd name="connsiteX88" fmla="*/ 2378036 w 9662615"/>
              <a:gd name="connsiteY88" fmla="*/ 1520645 h 1723719"/>
              <a:gd name="connsiteX89" fmla="*/ 2284269 w 9662615"/>
              <a:gd name="connsiteY89" fmla="*/ 1503068 h 1723719"/>
              <a:gd name="connsiteX90" fmla="*/ 2207104 w 9662615"/>
              <a:gd name="connsiteY90" fmla="*/ 1508888 h 1723719"/>
              <a:gd name="connsiteX91" fmla="*/ 2149226 w 9662615"/>
              <a:gd name="connsiteY91" fmla="*/ 1523409 h 1723719"/>
              <a:gd name="connsiteX92" fmla="*/ 2084783 w 9662615"/>
              <a:gd name="connsiteY92" fmla="*/ 1524245 h 1723719"/>
              <a:gd name="connsiteX93" fmla="*/ 2070075 w 9662615"/>
              <a:gd name="connsiteY93" fmla="*/ 1511285 h 1723719"/>
              <a:gd name="connsiteX94" fmla="*/ 2001057 w 9662615"/>
              <a:gd name="connsiteY94" fmla="*/ 1516449 h 1723719"/>
              <a:gd name="connsiteX95" fmla="*/ 1896330 w 9662615"/>
              <a:gd name="connsiteY95" fmla="*/ 1525725 h 1723719"/>
              <a:gd name="connsiteX96" fmla="*/ 1835994 w 9662615"/>
              <a:gd name="connsiteY96" fmla="*/ 1527678 h 1723719"/>
              <a:gd name="connsiteX97" fmla="*/ 1671119 w 9662615"/>
              <a:gd name="connsiteY97" fmla="*/ 1536701 h 1723719"/>
              <a:gd name="connsiteX98" fmla="*/ 1601337 w 9662615"/>
              <a:gd name="connsiteY98" fmla="*/ 1548552 h 1723719"/>
              <a:gd name="connsiteX99" fmla="*/ 1407755 w 9662615"/>
              <a:gd name="connsiteY99" fmla="*/ 1571444 h 1723719"/>
              <a:gd name="connsiteX100" fmla="*/ 1271994 w 9662615"/>
              <a:gd name="connsiteY100" fmla="*/ 1579471 h 1723719"/>
              <a:gd name="connsiteX101" fmla="*/ 1249226 w 9662615"/>
              <a:gd name="connsiteY101" fmla="*/ 1583140 h 1723719"/>
              <a:gd name="connsiteX102" fmla="*/ 1217719 w 9662615"/>
              <a:gd name="connsiteY102" fmla="*/ 1580863 h 1723719"/>
              <a:gd name="connsiteX103" fmla="*/ 1091432 w 9662615"/>
              <a:gd name="connsiteY103" fmla="*/ 1571003 h 1723719"/>
              <a:gd name="connsiteX104" fmla="*/ 992039 w 9662615"/>
              <a:gd name="connsiteY104" fmla="*/ 1556662 h 1723719"/>
              <a:gd name="connsiteX105" fmla="*/ 868264 w 9662615"/>
              <a:gd name="connsiteY105" fmla="*/ 1566392 h 1723719"/>
              <a:gd name="connsiteX106" fmla="*/ 792765 w 9662615"/>
              <a:gd name="connsiteY106" fmla="*/ 1563102 h 1723719"/>
              <a:gd name="connsiteX107" fmla="*/ 669055 w 9662615"/>
              <a:gd name="connsiteY107" fmla="*/ 1543638 h 1723719"/>
              <a:gd name="connsiteX108" fmla="*/ 506152 w 9662615"/>
              <a:gd name="connsiteY108" fmla="*/ 1549124 h 1723719"/>
              <a:gd name="connsiteX109" fmla="*/ 472797 w 9662615"/>
              <a:gd name="connsiteY109" fmla="*/ 1568904 h 1723719"/>
              <a:gd name="connsiteX110" fmla="*/ 427864 w 9662615"/>
              <a:gd name="connsiteY110" fmla="*/ 1580848 h 1723719"/>
              <a:gd name="connsiteX111" fmla="*/ 408381 w 9662615"/>
              <a:gd name="connsiteY111" fmla="*/ 1552940 h 1723719"/>
              <a:gd name="connsiteX112" fmla="*/ 267163 w 9662615"/>
              <a:gd name="connsiteY112" fmla="*/ 1531913 h 1723719"/>
              <a:gd name="connsiteX113" fmla="*/ 196644 w 9662615"/>
              <a:gd name="connsiteY113" fmla="*/ 1524565 h 1723719"/>
              <a:gd name="connsiteX114" fmla="*/ 86819 w 9662615"/>
              <a:gd name="connsiteY114" fmla="*/ 1519517 h 1723719"/>
              <a:gd name="connsiteX115" fmla="*/ 53369 w 9662615"/>
              <a:gd name="connsiteY115" fmla="*/ 1516853 h 1723719"/>
              <a:gd name="connsiteX116" fmla="*/ 2359 w 9662615"/>
              <a:gd name="connsiteY116" fmla="*/ 1515247 h 1723719"/>
              <a:gd name="connsiteX117" fmla="*/ 0 w 9662615"/>
              <a:gd name="connsiteY117" fmla="*/ 1514932 h 1723719"/>
              <a:gd name="connsiteX118" fmla="*/ 0 w 9662615"/>
              <a:gd name="connsiteY118" fmla="*/ 0 h 1723719"/>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37764 w 9662615"/>
              <a:gd name="connsiteY49" fmla="*/ 1481521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177807 w 9662615"/>
              <a:gd name="connsiteY48" fmla="*/ 1526802 h 1583140"/>
              <a:gd name="connsiteX49" fmla="*/ 5137764 w 9662615"/>
              <a:gd name="connsiteY49" fmla="*/ 1481521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976400 w 9662615"/>
              <a:gd name="connsiteY7" fmla="*/ 1326661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976400 w 9662615"/>
              <a:gd name="connsiteY7" fmla="*/ 1326661 h 1583140"/>
              <a:gd name="connsiteX8" fmla="*/ 8784979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976400 w 9662615"/>
              <a:gd name="connsiteY7" fmla="*/ 1326661 h 1583140"/>
              <a:gd name="connsiteX8" fmla="*/ 8784979 w 9662615"/>
              <a:gd name="connsiteY8" fmla="*/ 1342419 h 1583140"/>
              <a:gd name="connsiteX9" fmla="*/ 8695953 w 9662615"/>
              <a:gd name="connsiteY9" fmla="*/ 1346784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976400 w 9662615"/>
              <a:gd name="connsiteY7" fmla="*/ 1326661 h 1583140"/>
              <a:gd name="connsiteX8" fmla="*/ 8784979 w 9662615"/>
              <a:gd name="connsiteY8" fmla="*/ 1342419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976400 w 9662615"/>
              <a:gd name="connsiteY7" fmla="*/ 1326661 h 1583140"/>
              <a:gd name="connsiteX8" fmla="*/ 8784979 w 9662615"/>
              <a:gd name="connsiteY8" fmla="*/ 1342419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976400 w 9662615"/>
              <a:gd name="connsiteY7" fmla="*/ 1326661 h 1583140"/>
              <a:gd name="connsiteX8" fmla="*/ 8784979 w 9662615"/>
              <a:gd name="connsiteY8" fmla="*/ 1342419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784979 w 9662615"/>
              <a:gd name="connsiteY8" fmla="*/ 1342419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18664 w 9662615"/>
              <a:gd name="connsiteY3" fmla="*/ 1331789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551077 w 9662615"/>
              <a:gd name="connsiteY3" fmla="*/ 1292033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551077 w 9662615"/>
              <a:gd name="connsiteY3" fmla="*/ 1292033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871726 w 9662615"/>
              <a:gd name="connsiteY54" fmla="*/ 1570584 h 1583140"/>
              <a:gd name="connsiteX55" fmla="*/ 4843267 w 9662615"/>
              <a:gd name="connsiteY55" fmla="*/ 1561459 h 1583140"/>
              <a:gd name="connsiteX56" fmla="*/ 4821058 w 9662615"/>
              <a:gd name="connsiteY56" fmla="*/ 1553078 h 1583140"/>
              <a:gd name="connsiteX57" fmla="*/ 4791466 w 9662615"/>
              <a:gd name="connsiteY57" fmla="*/ 1561324 h 1583140"/>
              <a:gd name="connsiteX58" fmla="*/ 4784247 w 9662615"/>
              <a:gd name="connsiteY58" fmla="*/ 1562342 h 1583140"/>
              <a:gd name="connsiteX59" fmla="*/ 4739309 w 9662615"/>
              <a:gd name="connsiteY59" fmla="*/ 1553948 h 1583140"/>
              <a:gd name="connsiteX60" fmla="*/ 4697562 w 9662615"/>
              <a:gd name="connsiteY60" fmla="*/ 1551206 h 1583140"/>
              <a:gd name="connsiteX61" fmla="*/ 4650737 w 9662615"/>
              <a:gd name="connsiteY61" fmla="*/ 1537381 h 1583140"/>
              <a:gd name="connsiteX62" fmla="*/ 4583150 w 9662615"/>
              <a:gd name="connsiteY62" fmla="*/ 1529064 h 1583140"/>
              <a:gd name="connsiteX63" fmla="*/ 4521734 w 9662615"/>
              <a:gd name="connsiteY63" fmla="*/ 1529359 h 1583140"/>
              <a:gd name="connsiteX64" fmla="*/ 4382398 w 9662615"/>
              <a:gd name="connsiteY64" fmla="*/ 1534108 h 1583140"/>
              <a:gd name="connsiteX65" fmla="*/ 4221826 w 9662615"/>
              <a:gd name="connsiteY65" fmla="*/ 1500972 h 1583140"/>
              <a:gd name="connsiteX66" fmla="*/ 4096601 w 9662615"/>
              <a:gd name="connsiteY66" fmla="*/ 1521563 h 1583140"/>
              <a:gd name="connsiteX67" fmla="*/ 4002441 w 9662615"/>
              <a:gd name="connsiteY67" fmla="*/ 1528912 h 1583140"/>
              <a:gd name="connsiteX68" fmla="*/ 3833906 w 9662615"/>
              <a:gd name="connsiteY68" fmla="*/ 1516637 h 1583140"/>
              <a:gd name="connsiteX69" fmla="*/ 3763845 w 9662615"/>
              <a:gd name="connsiteY69" fmla="*/ 1501782 h 1583140"/>
              <a:gd name="connsiteX70" fmla="*/ 3641778 w 9662615"/>
              <a:gd name="connsiteY70" fmla="*/ 1505446 h 1583140"/>
              <a:gd name="connsiteX71" fmla="*/ 3565233 w 9662615"/>
              <a:gd name="connsiteY71" fmla="*/ 1515122 h 1583140"/>
              <a:gd name="connsiteX72" fmla="*/ 3560267 w 9662615"/>
              <a:gd name="connsiteY72" fmla="*/ 1516288 h 1583140"/>
              <a:gd name="connsiteX73" fmla="*/ 3540258 w 9662615"/>
              <a:gd name="connsiteY73" fmla="*/ 1516976 h 1583140"/>
              <a:gd name="connsiteX74" fmla="*/ 3534780 w 9662615"/>
              <a:gd name="connsiteY74" fmla="*/ 1522141 h 1583140"/>
              <a:gd name="connsiteX75" fmla="*/ 3504783 w 9662615"/>
              <a:gd name="connsiteY75" fmla="*/ 1526739 h 1583140"/>
              <a:gd name="connsiteX76" fmla="*/ 3430805 w 9662615"/>
              <a:gd name="connsiteY76" fmla="*/ 1542521 h 1583140"/>
              <a:gd name="connsiteX77" fmla="*/ 3292707 w 9662615"/>
              <a:gd name="connsiteY77" fmla="*/ 1520490 h 1583140"/>
              <a:gd name="connsiteX78" fmla="*/ 3187872 w 9662615"/>
              <a:gd name="connsiteY78" fmla="*/ 1519991 h 1583140"/>
              <a:gd name="connsiteX79" fmla="*/ 3148026 w 9662615"/>
              <a:gd name="connsiteY79" fmla="*/ 1524777 h 1583140"/>
              <a:gd name="connsiteX80" fmla="*/ 3092394 w 9662615"/>
              <a:gd name="connsiteY80" fmla="*/ 1528115 h 1583140"/>
              <a:gd name="connsiteX81" fmla="*/ 2994200 w 9662615"/>
              <a:gd name="connsiteY81" fmla="*/ 1537857 h 1583140"/>
              <a:gd name="connsiteX82" fmla="*/ 2862301 w 9662615"/>
              <a:gd name="connsiteY82" fmla="*/ 1544250 h 1583140"/>
              <a:gd name="connsiteX83" fmla="*/ 2766335 w 9662615"/>
              <a:gd name="connsiteY83" fmla="*/ 1527662 h 1583140"/>
              <a:gd name="connsiteX84" fmla="*/ 2757836 w 9662615"/>
              <a:gd name="connsiteY84" fmla="*/ 1531371 h 1583140"/>
              <a:gd name="connsiteX85" fmla="*/ 2691555 w 9662615"/>
              <a:gd name="connsiteY85" fmla="*/ 1530283 h 1583140"/>
              <a:gd name="connsiteX86" fmla="*/ 2491676 w 9662615"/>
              <a:gd name="connsiteY86" fmla="*/ 1500859 h 1583140"/>
              <a:gd name="connsiteX87" fmla="*/ 2378036 w 9662615"/>
              <a:gd name="connsiteY87" fmla="*/ 1520645 h 1583140"/>
              <a:gd name="connsiteX88" fmla="*/ 2284269 w 9662615"/>
              <a:gd name="connsiteY88" fmla="*/ 1503068 h 1583140"/>
              <a:gd name="connsiteX89" fmla="*/ 2207104 w 9662615"/>
              <a:gd name="connsiteY89" fmla="*/ 1508888 h 1583140"/>
              <a:gd name="connsiteX90" fmla="*/ 2149226 w 9662615"/>
              <a:gd name="connsiteY90" fmla="*/ 1523409 h 1583140"/>
              <a:gd name="connsiteX91" fmla="*/ 2084783 w 9662615"/>
              <a:gd name="connsiteY91" fmla="*/ 1524245 h 1583140"/>
              <a:gd name="connsiteX92" fmla="*/ 2070075 w 9662615"/>
              <a:gd name="connsiteY92" fmla="*/ 1511285 h 1583140"/>
              <a:gd name="connsiteX93" fmla="*/ 2001057 w 9662615"/>
              <a:gd name="connsiteY93" fmla="*/ 1516449 h 1583140"/>
              <a:gd name="connsiteX94" fmla="*/ 1896330 w 9662615"/>
              <a:gd name="connsiteY94" fmla="*/ 1525725 h 1583140"/>
              <a:gd name="connsiteX95" fmla="*/ 1835994 w 9662615"/>
              <a:gd name="connsiteY95" fmla="*/ 1527678 h 1583140"/>
              <a:gd name="connsiteX96" fmla="*/ 1671119 w 9662615"/>
              <a:gd name="connsiteY96" fmla="*/ 1536701 h 1583140"/>
              <a:gd name="connsiteX97" fmla="*/ 1601337 w 9662615"/>
              <a:gd name="connsiteY97" fmla="*/ 1548552 h 1583140"/>
              <a:gd name="connsiteX98" fmla="*/ 1407755 w 9662615"/>
              <a:gd name="connsiteY98" fmla="*/ 1571444 h 1583140"/>
              <a:gd name="connsiteX99" fmla="*/ 1271994 w 9662615"/>
              <a:gd name="connsiteY99" fmla="*/ 1579471 h 1583140"/>
              <a:gd name="connsiteX100" fmla="*/ 1249226 w 9662615"/>
              <a:gd name="connsiteY100" fmla="*/ 1583140 h 1583140"/>
              <a:gd name="connsiteX101" fmla="*/ 1217719 w 9662615"/>
              <a:gd name="connsiteY101" fmla="*/ 1580863 h 1583140"/>
              <a:gd name="connsiteX102" fmla="*/ 1091432 w 9662615"/>
              <a:gd name="connsiteY102" fmla="*/ 1571003 h 1583140"/>
              <a:gd name="connsiteX103" fmla="*/ 992039 w 9662615"/>
              <a:gd name="connsiteY103" fmla="*/ 1556662 h 1583140"/>
              <a:gd name="connsiteX104" fmla="*/ 868264 w 9662615"/>
              <a:gd name="connsiteY104" fmla="*/ 1566392 h 1583140"/>
              <a:gd name="connsiteX105" fmla="*/ 792765 w 9662615"/>
              <a:gd name="connsiteY105" fmla="*/ 1563102 h 1583140"/>
              <a:gd name="connsiteX106" fmla="*/ 669055 w 9662615"/>
              <a:gd name="connsiteY106" fmla="*/ 1543638 h 1583140"/>
              <a:gd name="connsiteX107" fmla="*/ 506152 w 9662615"/>
              <a:gd name="connsiteY107" fmla="*/ 1549124 h 1583140"/>
              <a:gd name="connsiteX108" fmla="*/ 472797 w 9662615"/>
              <a:gd name="connsiteY108" fmla="*/ 1568904 h 1583140"/>
              <a:gd name="connsiteX109" fmla="*/ 427864 w 9662615"/>
              <a:gd name="connsiteY109" fmla="*/ 1580848 h 1583140"/>
              <a:gd name="connsiteX110" fmla="*/ 408381 w 9662615"/>
              <a:gd name="connsiteY110" fmla="*/ 1552940 h 1583140"/>
              <a:gd name="connsiteX111" fmla="*/ 267163 w 9662615"/>
              <a:gd name="connsiteY111" fmla="*/ 1531913 h 1583140"/>
              <a:gd name="connsiteX112" fmla="*/ 196644 w 9662615"/>
              <a:gd name="connsiteY112" fmla="*/ 1524565 h 1583140"/>
              <a:gd name="connsiteX113" fmla="*/ 86819 w 9662615"/>
              <a:gd name="connsiteY113" fmla="*/ 1519517 h 1583140"/>
              <a:gd name="connsiteX114" fmla="*/ 53369 w 9662615"/>
              <a:gd name="connsiteY114" fmla="*/ 1516853 h 1583140"/>
              <a:gd name="connsiteX115" fmla="*/ 2359 w 9662615"/>
              <a:gd name="connsiteY115" fmla="*/ 1515247 h 1583140"/>
              <a:gd name="connsiteX116" fmla="*/ 0 w 9662615"/>
              <a:gd name="connsiteY116" fmla="*/ 1514932 h 1583140"/>
              <a:gd name="connsiteX117" fmla="*/ 0 w 9662615"/>
              <a:gd name="connsiteY117" fmla="*/ 0 h 1583140"/>
              <a:gd name="connsiteX0" fmla="*/ 0 w 9662615"/>
              <a:gd name="connsiteY0" fmla="*/ 0 h 1583140"/>
              <a:gd name="connsiteX1" fmla="*/ 9662615 w 9662615"/>
              <a:gd name="connsiteY1" fmla="*/ 0 h 1583140"/>
              <a:gd name="connsiteX2" fmla="*/ 9662615 w 9662615"/>
              <a:gd name="connsiteY2" fmla="*/ 1280346 h 1583140"/>
              <a:gd name="connsiteX3" fmla="*/ 9551077 w 9662615"/>
              <a:gd name="connsiteY3" fmla="*/ 1292033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871726 w 9662615"/>
              <a:gd name="connsiteY54" fmla="*/ 1570584 h 1583140"/>
              <a:gd name="connsiteX55" fmla="*/ 4843267 w 9662615"/>
              <a:gd name="connsiteY55" fmla="*/ 1561459 h 1583140"/>
              <a:gd name="connsiteX56" fmla="*/ 4821058 w 9662615"/>
              <a:gd name="connsiteY56" fmla="*/ 1553078 h 1583140"/>
              <a:gd name="connsiteX57" fmla="*/ 4791466 w 9662615"/>
              <a:gd name="connsiteY57" fmla="*/ 1561324 h 1583140"/>
              <a:gd name="connsiteX58" fmla="*/ 4784247 w 9662615"/>
              <a:gd name="connsiteY58" fmla="*/ 1562342 h 1583140"/>
              <a:gd name="connsiteX59" fmla="*/ 4739309 w 9662615"/>
              <a:gd name="connsiteY59" fmla="*/ 1553948 h 1583140"/>
              <a:gd name="connsiteX60" fmla="*/ 4697562 w 9662615"/>
              <a:gd name="connsiteY60" fmla="*/ 1551206 h 1583140"/>
              <a:gd name="connsiteX61" fmla="*/ 4650737 w 9662615"/>
              <a:gd name="connsiteY61" fmla="*/ 1537381 h 1583140"/>
              <a:gd name="connsiteX62" fmla="*/ 4583150 w 9662615"/>
              <a:gd name="connsiteY62" fmla="*/ 1529064 h 1583140"/>
              <a:gd name="connsiteX63" fmla="*/ 4521734 w 9662615"/>
              <a:gd name="connsiteY63" fmla="*/ 1529359 h 1583140"/>
              <a:gd name="connsiteX64" fmla="*/ 4382398 w 9662615"/>
              <a:gd name="connsiteY64" fmla="*/ 1534108 h 1583140"/>
              <a:gd name="connsiteX65" fmla="*/ 4221826 w 9662615"/>
              <a:gd name="connsiteY65" fmla="*/ 1500972 h 1583140"/>
              <a:gd name="connsiteX66" fmla="*/ 4096601 w 9662615"/>
              <a:gd name="connsiteY66" fmla="*/ 1521563 h 1583140"/>
              <a:gd name="connsiteX67" fmla="*/ 4002441 w 9662615"/>
              <a:gd name="connsiteY67" fmla="*/ 1528912 h 1583140"/>
              <a:gd name="connsiteX68" fmla="*/ 3833906 w 9662615"/>
              <a:gd name="connsiteY68" fmla="*/ 1516637 h 1583140"/>
              <a:gd name="connsiteX69" fmla="*/ 3763845 w 9662615"/>
              <a:gd name="connsiteY69" fmla="*/ 1501782 h 1583140"/>
              <a:gd name="connsiteX70" fmla="*/ 3641778 w 9662615"/>
              <a:gd name="connsiteY70" fmla="*/ 1505446 h 1583140"/>
              <a:gd name="connsiteX71" fmla="*/ 3565233 w 9662615"/>
              <a:gd name="connsiteY71" fmla="*/ 1515122 h 1583140"/>
              <a:gd name="connsiteX72" fmla="*/ 3560267 w 9662615"/>
              <a:gd name="connsiteY72" fmla="*/ 1516288 h 1583140"/>
              <a:gd name="connsiteX73" fmla="*/ 3540258 w 9662615"/>
              <a:gd name="connsiteY73" fmla="*/ 1516976 h 1583140"/>
              <a:gd name="connsiteX74" fmla="*/ 3534780 w 9662615"/>
              <a:gd name="connsiteY74" fmla="*/ 1522141 h 1583140"/>
              <a:gd name="connsiteX75" fmla="*/ 3504783 w 9662615"/>
              <a:gd name="connsiteY75" fmla="*/ 1526739 h 1583140"/>
              <a:gd name="connsiteX76" fmla="*/ 3430805 w 9662615"/>
              <a:gd name="connsiteY76" fmla="*/ 1542521 h 1583140"/>
              <a:gd name="connsiteX77" fmla="*/ 3292707 w 9662615"/>
              <a:gd name="connsiteY77" fmla="*/ 1520490 h 1583140"/>
              <a:gd name="connsiteX78" fmla="*/ 3187872 w 9662615"/>
              <a:gd name="connsiteY78" fmla="*/ 1519991 h 1583140"/>
              <a:gd name="connsiteX79" fmla="*/ 3148026 w 9662615"/>
              <a:gd name="connsiteY79" fmla="*/ 1524777 h 1583140"/>
              <a:gd name="connsiteX80" fmla="*/ 3092394 w 9662615"/>
              <a:gd name="connsiteY80" fmla="*/ 1528115 h 1583140"/>
              <a:gd name="connsiteX81" fmla="*/ 2994200 w 9662615"/>
              <a:gd name="connsiteY81" fmla="*/ 1537857 h 1583140"/>
              <a:gd name="connsiteX82" fmla="*/ 2862301 w 9662615"/>
              <a:gd name="connsiteY82" fmla="*/ 1544250 h 1583140"/>
              <a:gd name="connsiteX83" fmla="*/ 2766335 w 9662615"/>
              <a:gd name="connsiteY83" fmla="*/ 1527662 h 1583140"/>
              <a:gd name="connsiteX84" fmla="*/ 2757836 w 9662615"/>
              <a:gd name="connsiteY84" fmla="*/ 1531371 h 1583140"/>
              <a:gd name="connsiteX85" fmla="*/ 2691555 w 9662615"/>
              <a:gd name="connsiteY85" fmla="*/ 1530283 h 1583140"/>
              <a:gd name="connsiteX86" fmla="*/ 2491676 w 9662615"/>
              <a:gd name="connsiteY86" fmla="*/ 1500859 h 1583140"/>
              <a:gd name="connsiteX87" fmla="*/ 2378036 w 9662615"/>
              <a:gd name="connsiteY87" fmla="*/ 1520645 h 1583140"/>
              <a:gd name="connsiteX88" fmla="*/ 2284269 w 9662615"/>
              <a:gd name="connsiteY88" fmla="*/ 1503068 h 1583140"/>
              <a:gd name="connsiteX89" fmla="*/ 2207104 w 9662615"/>
              <a:gd name="connsiteY89" fmla="*/ 1508888 h 1583140"/>
              <a:gd name="connsiteX90" fmla="*/ 2149226 w 9662615"/>
              <a:gd name="connsiteY90" fmla="*/ 1523409 h 1583140"/>
              <a:gd name="connsiteX91" fmla="*/ 2084783 w 9662615"/>
              <a:gd name="connsiteY91" fmla="*/ 1524245 h 1583140"/>
              <a:gd name="connsiteX92" fmla="*/ 2070075 w 9662615"/>
              <a:gd name="connsiteY92" fmla="*/ 1511285 h 1583140"/>
              <a:gd name="connsiteX93" fmla="*/ 2001057 w 9662615"/>
              <a:gd name="connsiteY93" fmla="*/ 1516449 h 1583140"/>
              <a:gd name="connsiteX94" fmla="*/ 1896330 w 9662615"/>
              <a:gd name="connsiteY94" fmla="*/ 1525725 h 1583140"/>
              <a:gd name="connsiteX95" fmla="*/ 1835994 w 9662615"/>
              <a:gd name="connsiteY95" fmla="*/ 1527678 h 1583140"/>
              <a:gd name="connsiteX96" fmla="*/ 1671119 w 9662615"/>
              <a:gd name="connsiteY96" fmla="*/ 1536701 h 1583140"/>
              <a:gd name="connsiteX97" fmla="*/ 1601337 w 9662615"/>
              <a:gd name="connsiteY97" fmla="*/ 1548552 h 1583140"/>
              <a:gd name="connsiteX98" fmla="*/ 1407755 w 9662615"/>
              <a:gd name="connsiteY98" fmla="*/ 1571444 h 1583140"/>
              <a:gd name="connsiteX99" fmla="*/ 1271994 w 9662615"/>
              <a:gd name="connsiteY99" fmla="*/ 1579471 h 1583140"/>
              <a:gd name="connsiteX100" fmla="*/ 1249226 w 9662615"/>
              <a:gd name="connsiteY100" fmla="*/ 1583140 h 1583140"/>
              <a:gd name="connsiteX101" fmla="*/ 1217719 w 9662615"/>
              <a:gd name="connsiteY101" fmla="*/ 1580863 h 1583140"/>
              <a:gd name="connsiteX102" fmla="*/ 1091432 w 9662615"/>
              <a:gd name="connsiteY102" fmla="*/ 1571003 h 1583140"/>
              <a:gd name="connsiteX103" fmla="*/ 992039 w 9662615"/>
              <a:gd name="connsiteY103" fmla="*/ 1556662 h 1583140"/>
              <a:gd name="connsiteX104" fmla="*/ 868264 w 9662615"/>
              <a:gd name="connsiteY104" fmla="*/ 1566392 h 1583140"/>
              <a:gd name="connsiteX105" fmla="*/ 792765 w 9662615"/>
              <a:gd name="connsiteY105" fmla="*/ 1563102 h 1583140"/>
              <a:gd name="connsiteX106" fmla="*/ 669055 w 9662615"/>
              <a:gd name="connsiteY106" fmla="*/ 1543638 h 1583140"/>
              <a:gd name="connsiteX107" fmla="*/ 506152 w 9662615"/>
              <a:gd name="connsiteY107" fmla="*/ 1549124 h 1583140"/>
              <a:gd name="connsiteX108" fmla="*/ 472797 w 9662615"/>
              <a:gd name="connsiteY108" fmla="*/ 1568904 h 1583140"/>
              <a:gd name="connsiteX109" fmla="*/ 427864 w 9662615"/>
              <a:gd name="connsiteY109" fmla="*/ 1580848 h 1583140"/>
              <a:gd name="connsiteX110" fmla="*/ 336819 w 9662615"/>
              <a:gd name="connsiteY110" fmla="*/ 1560892 h 1583140"/>
              <a:gd name="connsiteX111" fmla="*/ 267163 w 9662615"/>
              <a:gd name="connsiteY111" fmla="*/ 1531913 h 1583140"/>
              <a:gd name="connsiteX112" fmla="*/ 196644 w 9662615"/>
              <a:gd name="connsiteY112" fmla="*/ 1524565 h 1583140"/>
              <a:gd name="connsiteX113" fmla="*/ 86819 w 9662615"/>
              <a:gd name="connsiteY113" fmla="*/ 1519517 h 1583140"/>
              <a:gd name="connsiteX114" fmla="*/ 53369 w 9662615"/>
              <a:gd name="connsiteY114" fmla="*/ 1516853 h 1583140"/>
              <a:gd name="connsiteX115" fmla="*/ 2359 w 9662615"/>
              <a:gd name="connsiteY115" fmla="*/ 1515247 h 1583140"/>
              <a:gd name="connsiteX116" fmla="*/ 0 w 9662615"/>
              <a:gd name="connsiteY116" fmla="*/ 1514932 h 1583140"/>
              <a:gd name="connsiteX117" fmla="*/ 0 w 9662615"/>
              <a:gd name="connsiteY117" fmla="*/ 0 h 1583140"/>
              <a:gd name="connsiteX0" fmla="*/ 0 w 9662615"/>
              <a:gd name="connsiteY0" fmla="*/ 0 h 1583140"/>
              <a:gd name="connsiteX1" fmla="*/ 9662615 w 9662615"/>
              <a:gd name="connsiteY1" fmla="*/ 0 h 1583140"/>
              <a:gd name="connsiteX2" fmla="*/ 9662615 w 9662615"/>
              <a:gd name="connsiteY2" fmla="*/ 1280346 h 1583140"/>
              <a:gd name="connsiteX3" fmla="*/ 9551077 w 9662615"/>
              <a:gd name="connsiteY3" fmla="*/ 1292033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871726 w 9662615"/>
              <a:gd name="connsiteY54" fmla="*/ 1570584 h 1583140"/>
              <a:gd name="connsiteX55" fmla="*/ 4843267 w 9662615"/>
              <a:gd name="connsiteY55" fmla="*/ 1561459 h 1583140"/>
              <a:gd name="connsiteX56" fmla="*/ 4821058 w 9662615"/>
              <a:gd name="connsiteY56" fmla="*/ 1553078 h 1583140"/>
              <a:gd name="connsiteX57" fmla="*/ 4791466 w 9662615"/>
              <a:gd name="connsiteY57" fmla="*/ 1561324 h 1583140"/>
              <a:gd name="connsiteX58" fmla="*/ 4784247 w 9662615"/>
              <a:gd name="connsiteY58" fmla="*/ 1562342 h 1583140"/>
              <a:gd name="connsiteX59" fmla="*/ 4739309 w 9662615"/>
              <a:gd name="connsiteY59" fmla="*/ 1553948 h 1583140"/>
              <a:gd name="connsiteX60" fmla="*/ 4697562 w 9662615"/>
              <a:gd name="connsiteY60" fmla="*/ 1551206 h 1583140"/>
              <a:gd name="connsiteX61" fmla="*/ 4650737 w 9662615"/>
              <a:gd name="connsiteY61" fmla="*/ 1537381 h 1583140"/>
              <a:gd name="connsiteX62" fmla="*/ 4583150 w 9662615"/>
              <a:gd name="connsiteY62" fmla="*/ 1529064 h 1583140"/>
              <a:gd name="connsiteX63" fmla="*/ 4521734 w 9662615"/>
              <a:gd name="connsiteY63" fmla="*/ 1529359 h 1583140"/>
              <a:gd name="connsiteX64" fmla="*/ 4382398 w 9662615"/>
              <a:gd name="connsiteY64" fmla="*/ 1534108 h 1583140"/>
              <a:gd name="connsiteX65" fmla="*/ 4221826 w 9662615"/>
              <a:gd name="connsiteY65" fmla="*/ 1500972 h 1583140"/>
              <a:gd name="connsiteX66" fmla="*/ 4096601 w 9662615"/>
              <a:gd name="connsiteY66" fmla="*/ 1521563 h 1583140"/>
              <a:gd name="connsiteX67" fmla="*/ 4002441 w 9662615"/>
              <a:gd name="connsiteY67" fmla="*/ 1528912 h 1583140"/>
              <a:gd name="connsiteX68" fmla="*/ 3833906 w 9662615"/>
              <a:gd name="connsiteY68" fmla="*/ 1516637 h 1583140"/>
              <a:gd name="connsiteX69" fmla="*/ 3763845 w 9662615"/>
              <a:gd name="connsiteY69" fmla="*/ 1501782 h 1583140"/>
              <a:gd name="connsiteX70" fmla="*/ 3641778 w 9662615"/>
              <a:gd name="connsiteY70" fmla="*/ 1505446 h 1583140"/>
              <a:gd name="connsiteX71" fmla="*/ 3565233 w 9662615"/>
              <a:gd name="connsiteY71" fmla="*/ 1515122 h 1583140"/>
              <a:gd name="connsiteX72" fmla="*/ 3560267 w 9662615"/>
              <a:gd name="connsiteY72" fmla="*/ 1516288 h 1583140"/>
              <a:gd name="connsiteX73" fmla="*/ 3540258 w 9662615"/>
              <a:gd name="connsiteY73" fmla="*/ 1516976 h 1583140"/>
              <a:gd name="connsiteX74" fmla="*/ 3534780 w 9662615"/>
              <a:gd name="connsiteY74" fmla="*/ 1522141 h 1583140"/>
              <a:gd name="connsiteX75" fmla="*/ 3504783 w 9662615"/>
              <a:gd name="connsiteY75" fmla="*/ 1526739 h 1583140"/>
              <a:gd name="connsiteX76" fmla="*/ 3430805 w 9662615"/>
              <a:gd name="connsiteY76" fmla="*/ 1542521 h 1583140"/>
              <a:gd name="connsiteX77" fmla="*/ 3292707 w 9662615"/>
              <a:gd name="connsiteY77" fmla="*/ 1520490 h 1583140"/>
              <a:gd name="connsiteX78" fmla="*/ 3187872 w 9662615"/>
              <a:gd name="connsiteY78" fmla="*/ 1519991 h 1583140"/>
              <a:gd name="connsiteX79" fmla="*/ 3148026 w 9662615"/>
              <a:gd name="connsiteY79" fmla="*/ 1524777 h 1583140"/>
              <a:gd name="connsiteX80" fmla="*/ 3092394 w 9662615"/>
              <a:gd name="connsiteY80" fmla="*/ 1528115 h 1583140"/>
              <a:gd name="connsiteX81" fmla="*/ 2994200 w 9662615"/>
              <a:gd name="connsiteY81" fmla="*/ 1537857 h 1583140"/>
              <a:gd name="connsiteX82" fmla="*/ 2862301 w 9662615"/>
              <a:gd name="connsiteY82" fmla="*/ 1544250 h 1583140"/>
              <a:gd name="connsiteX83" fmla="*/ 2766335 w 9662615"/>
              <a:gd name="connsiteY83" fmla="*/ 1527662 h 1583140"/>
              <a:gd name="connsiteX84" fmla="*/ 2757836 w 9662615"/>
              <a:gd name="connsiteY84" fmla="*/ 1531371 h 1583140"/>
              <a:gd name="connsiteX85" fmla="*/ 2691555 w 9662615"/>
              <a:gd name="connsiteY85" fmla="*/ 1530283 h 1583140"/>
              <a:gd name="connsiteX86" fmla="*/ 2491676 w 9662615"/>
              <a:gd name="connsiteY86" fmla="*/ 1500859 h 1583140"/>
              <a:gd name="connsiteX87" fmla="*/ 2378036 w 9662615"/>
              <a:gd name="connsiteY87" fmla="*/ 1520645 h 1583140"/>
              <a:gd name="connsiteX88" fmla="*/ 2284269 w 9662615"/>
              <a:gd name="connsiteY88" fmla="*/ 1503068 h 1583140"/>
              <a:gd name="connsiteX89" fmla="*/ 2207104 w 9662615"/>
              <a:gd name="connsiteY89" fmla="*/ 1508888 h 1583140"/>
              <a:gd name="connsiteX90" fmla="*/ 2149226 w 9662615"/>
              <a:gd name="connsiteY90" fmla="*/ 1523409 h 1583140"/>
              <a:gd name="connsiteX91" fmla="*/ 2084783 w 9662615"/>
              <a:gd name="connsiteY91" fmla="*/ 1524245 h 1583140"/>
              <a:gd name="connsiteX92" fmla="*/ 2070075 w 9662615"/>
              <a:gd name="connsiteY92" fmla="*/ 1511285 h 1583140"/>
              <a:gd name="connsiteX93" fmla="*/ 2001057 w 9662615"/>
              <a:gd name="connsiteY93" fmla="*/ 1516449 h 1583140"/>
              <a:gd name="connsiteX94" fmla="*/ 1896330 w 9662615"/>
              <a:gd name="connsiteY94" fmla="*/ 1525725 h 1583140"/>
              <a:gd name="connsiteX95" fmla="*/ 1835994 w 9662615"/>
              <a:gd name="connsiteY95" fmla="*/ 1527678 h 1583140"/>
              <a:gd name="connsiteX96" fmla="*/ 1671119 w 9662615"/>
              <a:gd name="connsiteY96" fmla="*/ 1536701 h 1583140"/>
              <a:gd name="connsiteX97" fmla="*/ 1601337 w 9662615"/>
              <a:gd name="connsiteY97" fmla="*/ 1548552 h 1583140"/>
              <a:gd name="connsiteX98" fmla="*/ 1407755 w 9662615"/>
              <a:gd name="connsiteY98" fmla="*/ 1571444 h 1583140"/>
              <a:gd name="connsiteX99" fmla="*/ 1271994 w 9662615"/>
              <a:gd name="connsiteY99" fmla="*/ 1579471 h 1583140"/>
              <a:gd name="connsiteX100" fmla="*/ 1249226 w 9662615"/>
              <a:gd name="connsiteY100" fmla="*/ 1583140 h 1583140"/>
              <a:gd name="connsiteX101" fmla="*/ 1217719 w 9662615"/>
              <a:gd name="connsiteY101" fmla="*/ 1580863 h 1583140"/>
              <a:gd name="connsiteX102" fmla="*/ 1091432 w 9662615"/>
              <a:gd name="connsiteY102" fmla="*/ 1571003 h 1583140"/>
              <a:gd name="connsiteX103" fmla="*/ 992039 w 9662615"/>
              <a:gd name="connsiteY103" fmla="*/ 1556662 h 1583140"/>
              <a:gd name="connsiteX104" fmla="*/ 868264 w 9662615"/>
              <a:gd name="connsiteY104" fmla="*/ 1566392 h 1583140"/>
              <a:gd name="connsiteX105" fmla="*/ 792765 w 9662615"/>
              <a:gd name="connsiteY105" fmla="*/ 1563102 h 1583140"/>
              <a:gd name="connsiteX106" fmla="*/ 669055 w 9662615"/>
              <a:gd name="connsiteY106" fmla="*/ 1543638 h 1583140"/>
              <a:gd name="connsiteX107" fmla="*/ 506152 w 9662615"/>
              <a:gd name="connsiteY107" fmla="*/ 1549124 h 1583140"/>
              <a:gd name="connsiteX108" fmla="*/ 472797 w 9662615"/>
              <a:gd name="connsiteY108" fmla="*/ 1568904 h 1583140"/>
              <a:gd name="connsiteX109" fmla="*/ 396059 w 9662615"/>
              <a:gd name="connsiteY109" fmla="*/ 1560970 h 1583140"/>
              <a:gd name="connsiteX110" fmla="*/ 336819 w 9662615"/>
              <a:gd name="connsiteY110" fmla="*/ 1560892 h 1583140"/>
              <a:gd name="connsiteX111" fmla="*/ 267163 w 9662615"/>
              <a:gd name="connsiteY111" fmla="*/ 1531913 h 1583140"/>
              <a:gd name="connsiteX112" fmla="*/ 196644 w 9662615"/>
              <a:gd name="connsiteY112" fmla="*/ 1524565 h 1583140"/>
              <a:gd name="connsiteX113" fmla="*/ 86819 w 9662615"/>
              <a:gd name="connsiteY113" fmla="*/ 1519517 h 1583140"/>
              <a:gd name="connsiteX114" fmla="*/ 53369 w 9662615"/>
              <a:gd name="connsiteY114" fmla="*/ 1516853 h 1583140"/>
              <a:gd name="connsiteX115" fmla="*/ 2359 w 9662615"/>
              <a:gd name="connsiteY115" fmla="*/ 1515247 h 1583140"/>
              <a:gd name="connsiteX116" fmla="*/ 0 w 9662615"/>
              <a:gd name="connsiteY116" fmla="*/ 1514932 h 1583140"/>
              <a:gd name="connsiteX117" fmla="*/ 0 w 9662615"/>
              <a:gd name="connsiteY117" fmla="*/ 0 h 1583140"/>
              <a:gd name="connsiteX0" fmla="*/ 0 w 9662615"/>
              <a:gd name="connsiteY0" fmla="*/ 0 h 1583140"/>
              <a:gd name="connsiteX1" fmla="*/ 9662615 w 9662615"/>
              <a:gd name="connsiteY1" fmla="*/ 0 h 1583140"/>
              <a:gd name="connsiteX2" fmla="*/ 9662615 w 9662615"/>
              <a:gd name="connsiteY2" fmla="*/ 1280346 h 1583140"/>
              <a:gd name="connsiteX3" fmla="*/ 9551077 w 9662615"/>
              <a:gd name="connsiteY3" fmla="*/ 1292033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871726 w 9662615"/>
              <a:gd name="connsiteY54" fmla="*/ 1570584 h 1583140"/>
              <a:gd name="connsiteX55" fmla="*/ 4843267 w 9662615"/>
              <a:gd name="connsiteY55" fmla="*/ 1561459 h 1583140"/>
              <a:gd name="connsiteX56" fmla="*/ 4821058 w 9662615"/>
              <a:gd name="connsiteY56" fmla="*/ 1553078 h 1583140"/>
              <a:gd name="connsiteX57" fmla="*/ 4791466 w 9662615"/>
              <a:gd name="connsiteY57" fmla="*/ 1561324 h 1583140"/>
              <a:gd name="connsiteX58" fmla="*/ 4784247 w 9662615"/>
              <a:gd name="connsiteY58" fmla="*/ 1562342 h 1583140"/>
              <a:gd name="connsiteX59" fmla="*/ 4739309 w 9662615"/>
              <a:gd name="connsiteY59" fmla="*/ 1553948 h 1583140"/>
              <a:gd name="connsiteX60" fmla="*/ 4697562 w 9662615"/>
              <a:gd name="connsiteY60" fmla="*/ 1551206 h 1583140"/>
              <a:gd name="connsiteX61" fmla="*/ 4650737 w 9662615"/>
              <a:gd name="connsiteY61" fmla="*/ 1537381 h 1583140"/>
              <a:gd name="connsiteX62" fmla="*/ 4583150 w 9662615"/>
              <a:gd name="connsiteY62" fmla="*/ 1529064 h 1583140"/>
              <a:gd name="connsiteX63" fmla="*/ 4521734 w 9662615"/>
              <a:gd name="connsiteY63" fmla="*/ 1529359 h 1583140"/>
              <a:gd name="connsiteX64" fmla="*/ 4382398 w 9662615"/>
              <a:gd name="connsiteY64" fmla="*/ 1534108 h 1583140"/>
              <a:gd name="connsiteX65" fmla="*/ 4221826 w 9662615"/>
              <a:gd name="connsiteY65" fmla="*/ 1500972 h 1583140"/>
              <a:gd name="connsiteX66" fmla="*/ 4096601 w 9662615"/>
              <a:gd name="connsiteY66" fmla="*/ 1521563 h 1583140"/>
              <a:gd name="connsiteX67" fmla="*/ 4002441 w 9662615"/>
              <a:gd name="connsiteY67" fmla="*/ 1528912 h 1583140"/>
              <a:gd name="connsiteX68" fmla="*/ 3833906 w 9662615"/>
              <a:gd name="connsiteY68" fmla="*/ 1516637 h 1583140"/>
              <a:gd name="connsiteX69" fmla="*/ 3763845 w 9662615"/>
              <a:gd name="connsiteY69" fmla="*/ 1501782 h 1583140"/>
              <a:gd name="connsiteX70" fmla="*/ 3641778 w 9662615"/>
              <a:gd name="connsiteY70" fmla="*/ 1505446 h 1583140"/>
              <a:gd name="connsiteX71" fmla="*/ 3565233 w 9662615"/>
              <a:gd name="connsiteY71" fmla="*/ 1515122 h 1583140"/>
              <a:gd name="connsiteX72" fmla="*/ 3560267 w 9662615"/>
              <a:gd name="connsiteY72" fmla="*/ 1516288 h 1583140"/>
              <a:gd name="connsiteX73" fmla="*/ 3540258 w 9662615"/>
              <a:gd name="connsiteY73" fmla="*/ 1516976 h 1583140"/>
              <a:gd name="connsiteX74" fmla="*/ 3534780 w 9662615"/>
              <a:gd name="connsiteY74" fmla="*/ 1522141 h 1583140"/>
              <a:gd name="connsiteX75" fmla="*/ 3504783 w 9662615"/>
              <a:gd name="connsiteY75" fmla="*/ 1526739 h 1583140"/>
              <a:gd name="connsiteX76" fmla="*/ 3430805 w 9662615"/>
              <a:gd name="connsiteY76" fmla="*/ 1542521 h 1583140"/>
              <a:gd name="connsiteX77" fmla="*/ 3292707 w 9662615"/>
              <a:gd name="connsiteY77" fmla="*/ 1520490 h 1583140"/>
              <a:gd name="connsiteX78" fmla="*/ 3187872 w 9662615"/>
              <a:gd name="connsiteY78" fmla="*/ 1519991 h 1583140"/>
              <a:gd name="connsiteX79" fmla="*/ 3148026 w 9662615"/>
              <a:gd name="connsiteY79" fmla="*/ 1524777 h 1583140"/>
              <a:gd name="connsiteX80" fmla="*/ 3092394 w 9662615"/>
              <a:gd name="connsiteY80" fmla="*/ 1528115 h 1583140"/>
              <a:gd name="connsiteX81" fmla="*/ 2994200 w 9662615"/>
              <a:gd name="connsiteY81" fmla="*/ 1537857 h 1583140"/>
              <a:gd name="connsiteX82" fmla="*/ 2862301 w 9662615"/>
              <a:gd name="connsiteY82" fmla="*/ 1544250 h 1583140"/>
              <a:gd name="connsiteX83" fmla="*/ 2766335 w 9662615"/>
              <a:gd name="connsiteY83" fmla="*/ 1527662 h 1583140"/>
              <a:gd name="connsiteX84" fmla="*/ 2757836 w 9662615"/>
              <a:gd name="connsiteY84" fmla="*/ 1531371 h 1583140"/>
              <a:gd name="connsiteX85" fmla="*/ 2691555 w 9662615"/>
              <a:gd name="connsiteY85" fmla="*/ 1530283 h 1583140"/>
              <a:gd name="connsiteX86" fmla="*/ 2491676 w 9662615"/>
              <a:gd name="connsiteY86" fmla="*/ 1500859 h 1583140"/>
              <a:gd name="connsiteX87" fmla="*/ 2378036 w 9662615"/>
              <a:gd name="connsiteY87" fmla="*/ 1520645 h 1583140"/>
              <a:gd name="connsiteX88" fmla="*/ 2284269 w 9662615"/>
              <a:gd name="connsiteY88" fmla="*/ 1503068 h 1583140"/>
              <a:gd name="connsiteX89" fmla="*/ 2207104 w 9662615"/>
              <a:gd name="connsiteY89" fmla="*/ 1508888 h 1583140"/>
              <a:gd name="connsiteX90" fmla="*/ 2149226 w 9662615"/>
              <a:gd name="connsiteY90" fmla="*/ 1523409 h 1583140"/>
              <a:gd name="connsiteX91" fmla="*/ 2084783 w 9662615"/>
              <a:gd name="connsiteY91" fmla="*/ 1524245 h 1583140"/>
              <a:gd name="connsiteX92" fmla="*/ 2070075 w 9662615"/>
              <a:gd name="connsiteY92" fmla="*/ 1511285 h 1583140"/>
              <a:gd name="connsiteX93" fmla="*/ 2001057 w 9662615"/>
              <a:gd name="connsiteY93" fmla="*/ 1516449 h 1583140"/>
              <a:gd name="connsiteX94" fmla="*/ 1896330 w 9662615"/>
              <a:gd name="connsiteY94" fmla="*/ 1525725 h 1583140"/>
              <a:gd name="connsiteX95" fmla="*/ 1835994 w 9662615"/>
              <a:gd name="connsiteY95" fmla="*/ 1527678 h 1583140"/>
              <a:gd name="connsiteX96" fmla="*/ 1671119 w 9662615"/>
              <a:gd name="connsiteY96" fmla="*/ 1536701 h 1583140"/>
              <a:gd name="connsiteX97" fmla="*/ 1601337 w 9662615"/>
              <a:gd name="connsiteY97" fmla="*/ 1548552 h 1583140"/>
              <a:gd name="connsiteX98" fmla="*/ 1407755 w 9662615"/>
              <a:gd name="connsiteY98" fmla="*/ 1571444 h 1583140"/>
              <a:gd name="connsiteX99" fmla="*/ 1271994 w 9662615"/>
              <a:gd name="connsiteY99" fmla="*/ 1579471 h 1583140"/>
              <a:gd name="connsiteX100" fmla="*/ 1249226 w 9662615"/>
              <a:gd name="connsiteY100" fmla="*/ 1583140 h 1583140"/>
              <a:gd name="connsiteX101" fmla="*/ 1217719 w 9662615"/>
              <a:gd name="connsiteY101" fmla="*/ 1580863 h 1583140"/>
              <a:gd name="connsiteX102" fmla="*/ 1091432 w 9662615"/>
              <a:gd name="connsiteY102" fmla="*/ 1571003 h 1583140"/>
              <a:gd name="connsiteX103" fmla="*/ 992039 w 9662615"/>
              <a:gd name="connsiteY103" fmla="*/ 1556662 h 1583140"/>
              <a:gd name="connsiteX104" fmla="*/ 868264 w 9662615"/>
              <a:gd name="connsiteY104" fmla="*/ 1566392 h 1583140"/>
              <a:gd name="connsiteX105" fmla="*/ 792765 w 9662615"/>
              <a:gd name="connsiteY105" fmla="*/ 1563102 h 1583140"/>
              <a:gd name="connsiteX106" fmla="*/ 669055 w 9662615"/>
              <a:gd name="connsiteY106" fmla="*/ 1543638 h 1583140"/>
              <a:gd name="connsiteX107" fmla="*/ 541933 w 9662615"/>
              <a:gd name="connsiteY107" fmla="*/ 1561051 h 1583140"/>
              <a:gd name="connsiteX108" fmla="*/ 472797 w 9662615"/>
              <a:gd name="connsiteY108" fmla="*/ 1568904 h 1583140"/>
              <a:gd name="connsiteX109" fmla="*/ 396059 w 9662615"/>
              <a:gd name="connsiteY109" fmla="*/ 1560970 h 1583140"/>
              <a:gd name="connsiteX110" fmla="*/ 336819 w 9662615"/>
              <a:gd name="connsiteY110" fmla="*/ 1560892 h 1583140"/>
              <a:gd name="connsiteX111" fmla="*/ 267163 w 9662615"/>
              <a:gd name="connsiteY111" fmla="*/ 1531913 h 1583140"/>
              <a:gd name="connsiteX112" fmla="*/ 196644 w 9662615"/>
              <a:gd name="connsiteY112" fmla="*/ 1524565 h 1583140"/>
              <a:gd name="connsiteX113" fmla="*/ 86819 w 9662615"/>
              <a:gd name="connsiteY113" fmla="*/ 1519517 h 1583140"/>
              <a:gd name="connsiteX114" fmla="*/ 53369 w 9662615"/>
              <a:gd name="connsiteY114" fmla="*/ 1516853 h 1583140"/>
              <a:gd name="connsiteX115" fmla="*/ 2359 w 9662615"/>
              <a:gd name="connsiteY115" fmla="*/ 1515247 h 1583140"/>
              <a:gd name="connsiteX116" fmla="*/ 0 w 9662615"/>
              <a:gd name="connsiteY116" fmla="*/ 1514932 h 1583140"/>
              <a:gd name="connsiteX117" fmla="*/ 0 w 9662615"/>
              <a:gd name="connsiteY117" fmla="*/ 0 h 1583140"/>
              <a:gd name="connsiteX0" fmla="*/ 0 w 9662615"/>
              <a:gd name="connsiteY0" fmla="*/ 0 h 1583140"/>
              <a:gd name="connsiteX1" fmla="*/ 9662615 w 9662615"/>
              <a:gd name="connsiteY1" fmla="*/ 0 h 1583140"/>
              <a:gd name="connsiteX2" fmla="*/ 9662615 w 9662615"/>
              <a:gd name="connsiteY2" fmla="*/ 1280346 h 1583140"/>
              <a:gd name="connsiteX3" fmla="*/ 9551077 w 9662615"/>
              <a:gd name="connsiteY3" fmla="*/ 1292033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871726 w 9662615"/>
              <a:gd name="connsiteY54" fmla="*/ 1570584 h 1583140"/>
              <a:gd name="connsiteX55" fmla="*/ 4843267 w 9662615"/>
              <a:gd name="connsiteY55" fmla="*/ 1561459 h 1583140"/>
              <a:gd name="connsiteX56" fmla="*/ 4821058 w 9662615"/>
              <a:gd name="connsiteY56" fmla="*/ 1553078 h 1583140"/>
              <a:gd name="connsiteX57" fmla="*/ 4791466 w 9662615"/>
              <a:gd name="connsiteY57" fmla="*/ 1561324 h 1583140"/>
              <a:gd name="connsiteX58" fmla="*/ 4784247 w 9662615"/>
              <a:gd name="connsiteY58" fmla="*/ 1562342 h 1583140"/>
              <a:gd name="connsiteX59" fmla="*/ 4739309 w 9662615"/>
              <a:gd name="connsiteY59" fmla="*/ 1553948 h 1583140"/>
              <a:gd name="connsiteX60" fmla="*/ 4697562 w 9662615"/>
              <a:gd name="connsiteY60" fmla="*/ 1551206 h 1583140"/>
              <a:gd name="connsiteX61" fmla="*/ 4650737 w 9662615"/>
              <a:gd name="connsiteY61" fmla="*/ 1537381 h 1583140"/>
              <a:gd name="connsiteX62" fmla="*/ 4583150 w 9662615"/>
              <a:gd name="connsiteY62" fmla="*/ 1529064 h 1583140"/>
              <a:gd name="connsiteX63" fmla="*/ 4521734 w 9662615"/>
              <a:gd name="connsiteY63" fmla="*/ 1529359 h 1583140"/>
              <a:gd name="connsiteX64" fmla="*/ 4382398 w 9662615"/>
              <a:gd name="connsiteY64" fmla="*/ 1534108 h 1583140"/>
              <a:gd name="connsiteX65" fmla="*/ 4221826 w 9662615"/>
              <a:gd name="connsiteY65" fmla="*/ 1500972 h 1583140"/>
              <a:gd name="connsiteX66" fmla="*/ 4096601 w 9662615"/>
              <a:gd name="connsiteY66" fmla="*/ 1521563 h 1583140"/>
              <a:gd name="connsiteX67" fmla="*/ 4002441 w 9662615"/>
              <a:gd name="connsiteY67" fmla="*/ 1528912 h 1583140"/>
              <a:gd name="connsiteX68" fmla="*/ 3833906 w 9662615"/>
              <a:gd name="connsiteY68" fmla="*/ 1516637 h 1583140"/>
              <a:gd name="connsiteX69" fmla="*/ 3763845 w 9662615"/>
              <a:gd name="connsiteY69" fmla="*/ 1501782 h 1583140"/>
              <a:gd name="connsiteX70" fmla="*/ 3641778 w 9662615"/>
              <a:gd name="connsiteY70" fmla="*/ 1505446 h 1583140"/>
              <a:gd name="connsiteX71" fmla="*/ 3565233 w 9662615"/>
              <a:gd name="connsiteY71" fmla="*/ 1515122 h 1583140"/>
              <a:gd name="connsiteX72" fmla="*/ 3560267 w 9662615"/>
              <a:gd name="connsiteY72" fmla="*/ 1516288 h 1583140"/>
              <a:gd name="connsiteX73" fmla="*/ 3540258 w 9662615"/>
              <a:gd name="connsiteY73" fmla="*/ 1516976 h 1583140"/>
              <a:gd name="connsiteX74" fmla="*/ 3534780 w 9662615"/>
              <a:gd name="connsiteY74" fmla="*/ 1522141 h 1583140"/>
              <a:gd name="connsiteX75" fmla="*/ 3504783 w 9662615"/>
              <a:gd name="connsiteY75" fmla="*/ 1526739 h 1583140"/>
              <a:gd name="connsiteX76" fmla="*/ 3430805 w 9662615"/>
              <a:gd name="connsiteY76" fmla="*/ 1542521 h 1583140"/>
              <a:gd name="connsiteX77" fmla="*/ 3292707 w 9662615"/>
              <a:gd name="connsiteY77" fmla="*/ 1520490 h 1583140"/>
              <a:gd name="connsiteX78" fmla="*/ 3187872 w 9662615"/>
              <a:gd name="connsiteY78" fmla="*/ 1519991 h 1583140"/>
              <a:gd name="connsiteX79" fmla="*/ 3148026 w 9662615"/>
              <a:gd name="connsiteY79" fmla="*/ 1524777 h 1583140"/>
              <a:gd name="connsiteX80" fmla="*/ 3092394 w 9662615"/>
              <a:gd name="connsiteY80" fmla="*/ 1528115 h 1583140"/>
              <a:gd name="connsiteX81" fmla="*/ 2994200 w 9662615"/>
              <a:gd name="connsiteY81" fmla="*/ 1537857 h 1583140"/>
              <a:gd name="connsiteX82" fmla="*/ 2862301 w 9662615"/>
              <a:gd name="connsiteY82" fmla="*/ 1544250 h 1583140"/>
              <a:gd name="connsiteX83" fmla="*/ 2766335 w 9662615"/>
              <a:gd name="connsiteY83" fmla="*/ 1527662 h 1583140"/>
              <a:gd name="connsiteX84" fmla="*/ 2757836 w 9662615"/>
              <a:gd name="connsiteY84" fmla="*/ 1531371 h 1583140"/>
              <a:gd name="connsiteX85" fmla="*/ 2691555 w 9662615"/>
              <a:gd name="connsiteY85" fmla="*/ 1530283 h 1583140"/>
              <a:gd name="connsiteX86" fmla="*/ 2491676 w 9662615"/>
              <a:gd name="connsiteY86" fmla="*/ 1500859 h 1583140"/>
              <a:gd name="connsiteX87" fmla="*/ 2378036 w 9662615"/>
              <a:gd name="connsiteY87" fmla="*/ 1520645 h 1583140"/>
              <a:gd name="connsiteX88" fmla="*/ 2284269 w 9662615"/>
              <a:gd name="connsiteY88" fmla="*/ 1503068 h 1583140"/>
              <a:gd name="connsiteX89" fmla="*/ 2207104 w 9662615"/>
              <a:gd name="connsiteY89" fmla="*/ 1508888 h 1583140"/>
              <a:gd name="connsiteX90" fmla="*/ 2149226 w 9662615"/>
              <a:gd name="connsiteY90" fmla="*/ 1523409 h 1583140"/>
              <a:gd name="connsiteX91" fmla="*/ 2084783 w 9662615"/>
              <a:gd name="connsiteY91" fmla="*/ 1524245 h 1583140"/>
              <a:gd name="connsiteX92" fmla="*/ 2070075 w 9662615"/>
              <a:gd name="connsiteY92" fmla="*/ 1511285 h 1583140"/>
              <a:gd name="connsiteX93" fmla="*/ 2001057 w 9662615"/>
              <a:gd name="connsiteY93" fmla="*/ 1516449 h 1583140"/>
              <a:gd name="connsiteX94" fmla="*/ 1896330 w 9662615"/>
              <a:gd name="connsiteY94" fmla="*/ 1525725 h 1583140"/>
              <a:gd name="connsiteX95" fmla="*/ 1835994 w 9662615"/>
              <a:gd name="connsiteY95" fmla="*/ 1527678 h 1583140"/>
              <a:gd name="connsiteX96" fmla="*/ 1671119 w 9662615"/>
              <a:gd name="connsiteY96" fmla="*/ 1536701 h 1583140"/>
              <a:gd name="connsiteX97" fmla="*/ 1601337 w 9662615"/>
              <a:gd name="connsiteY97" fmla="*/ 1548552 h 1583140"/>
              <a:gd name="connsiteX98" fmla="*/ 1407755 w 9662615"/>
              <a:gd name="connsiteY98" fmla="*/ 1571444 h 1583140"/>
              <a:gd name="connsiteX99" fmla="*/ 1271994 w 9662615"/>
              <a:gd name="connsiteY99" fmla="*/ 1579471 h 1583140"/>
              <a:gd name="connsiteX100" fmla="*/ 1249226 w 9662615"/>
              <a:gd name="connsiteY100" fmla="*/ 1583140 h 1583140"/>
              <a:gd name="connsiteX101" fmla="*/ 1217719 w 9662615"/>
              <a:gd name="connsiteY101" fmla="*/ 1580863 h 1583140"/>
              <a:gd name="connsiteX102" fmla="*/ 1091432 w 9662615"/>
              <a:gd name="connsiteY102" fmla="*/ 1571003 h 1583140"/>
              <a:gd name="connsiteX103" fmla="*/ 992039 w 9662615"/>
              <a:gd name="connsiteY103" fmla="*/ 1556662 h 1583140"/>
              <a:gd name="connsiteX104" fmla="*/ 868264 w 9662615"/>
              <a:gd name="connsiteY104" fmla="*/ 1566392 h 1583140"/>
              <a:gd name="connsiteX105" fmla="*/ 792765 w 9662615"/>
              <a:gd name="connsiteY105" fmla="*/ 1563102 h 1583140"/>
              <a:gd name="connsiteX106" fmla="*/ 653153 w 9662615"/>
              <a:gd name="connsiteY106" fmla="*/ 1563516 h 1583140"/>
              <a:gd name="connsiteX107" fmla="*/ 541933 w 9662615"/>
              <a:gd name="connsiteY107" fmla="*/ 1561051 h 1583140"/>
              <a:gd name="connsiteX108" fmla="*/ 472797 w 9662615"/>
              <a:gd name="connsiteY108" fmla="*/ 1568904 h 1583140"/>
              <a:gd name="connsiteX109" fmla="*/ 396059 w 9662615"/>
              <a:gd name="connsiteY109" fmla="*/ 1560970 h 1583140"/>
              <a:gd name="connsiteX110" fmla="*/ 336819 w 9662615"/>
              <a:gd name="connsiteY110" fmla="*/ 1560892 h 1583140"/>
              <a:gd name="connsiteX111" fmla="*/ 267163 w 9662615"/>
              <a:gd name="connsiteY111" fmla="*/ 1531913 h 1583140"/>
              <a:gd name="connsiteX112" fmla="*/ 196644 w 9662615"/>
              <a:gd name="connsiteY112" fmla="*/ 1524565 h 1583140"/>
              <a:gd name="connsiteX113" fmla="*/ 86819 w 9662615"/>
              <a:gd name="connsiteY113" fmla="*/ 1519517 h 1583140"/>
              <a:gd name="connsiteX114" fmla="*/ 53369 w 9662615"/>
              <a:gd name="connsiteY114" fmla="*/ 1516853 h 1583140"/>
              <a:gd name="connsiteX115" fmla="*/ 2359 w 9662615"/>
              <a:gd name="connsiteY115" fmla="*/ 1515247 h 1583140"/>
              <a:gd name="connsiteX116" fmla="*/ 0 w 9662615"/>
              <a:gd name="connsiteY116" fmla="*/ 1514932 h 1583140"/>
              <a:gd name="connsiteX117" fmla="*/ 0 w 9662615"/>
              <a:gd name="connsiteY117" fmla="*/ 0 h 1583140"/>
              <a:gd name="connsiteX0" fmla="*/ 0 w 9662615"/>
              <a:gd name="connsiteY0" fmla="*/ 0 h 1583140"/>
              <a:gd name="connsiteX1" fmla="*/ 9662615 w 9662615"/>
              <a:gd name="connsiteY1" fmla="*/ 0 h 1583140"/>
              <a:gd name="connsiteX2" fmla="*/ 9662615 w 9662615"/>
              <a:gd name="connsiteY2" fmla="*/ 1280346 h 1583140"/>
              <a:gd name="connsiteX3" fmla="*/ 9551077 w 9662615"/>
              <a:gd name="connsiteY3" fmla="*/ 1292033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871726 w 9662615"/>
              <a:gd name="connsiteY54" fmla="*/ 1570584 h 1583140"/>
              <a:gd name="connsiteX55" fmla="*/ 4843267 w 9662615"/>
              <a:gd name="connsiteY55" fmla="*/ 1561459 h 1583140"/>
              <a:gd name="connsiteX56" fmla="*/ 4821058 w 9662615"/>
              <a:gd name="connsiteY56" fmla="*/ 1553078 h 1583140"/>
              <a:gd name="connsiteX57" fmla="*/ 4791466 w 9662615"/>
              <a:gd name="connsiteY57" fmla="*/ 1561324 h 1583140"/>
              <a:gd name="connsiteX58" fmla="*/ 4784247 w 9662615"/>
              <a:gd name="connsiteY58" fmla="*/ 1562342 h 1583140"/>
              <a:gd name="connsiteX59" fmla="*/ 4739309 w 9662615"/>
              <a:gd name="connsiteY59" fmla="*/ 1553948 h 1583140"/>
              <a:gd name="connsiteX60" fmla="*/ 4697562 w 9662615"/>
              <a:gd name="connsiteY60" fmla="*/ 1551206 h 1583140"/>
              <a:gd name="connsiteX61" fmla="*/ 4650737 w 9662615"/>
              <a:gd name="connsiteY61" fmla="*/ 1537381 h 1583140"/>
              <a:gd name="connsiteX62" fmla="*/ 4583150 w 9662615"/>
              <a:gd name="connsiteY62" fmla="*/ 1529064 h 1583140"/>
              <a:gd name="connsiteX63" fmla="*/ 4521734 w 9662615"/>
              <a:gd name="connsiteY63" fmla="*/ 1529359 h 1583140"/>
              <a:gd name="connsiteX64" fmla="*/ 4382398 w 9662615"/>
              <a:gd name="connsiteY64" fmla="*/ 1534108 h 1583140"/>
              <a:gd name="connsiteX65" fmla="*/ 4221826 w 9662615"/>
              <a:gd name="connsiteY65" fmla="*/ 1500972 h 1583140"/>
              <a:gd name="connsiteX66" fmla="*/ 4096601 w 9662615"/>
              <a:gd name="connsiteY66" fmla="*/ 1521563 h 1583140"/>
              <a:gd name="connsiteX67" fmla="*/ 4002441 w 9662615"/>
              <a:gd name="connsiteY67" fmla="*/ 1528912 h 1583140"/>
              <a:gd name="connsiteX68" fmla="*/ 3833906 w 9662615"/>
              <a:gd name="connsiteY68" fmla="*/ 1516637 h 1583140"/>
              <a:gd name="connsiteX69" fmla="*/ 3763845 w 9662615"/>
              <a:gd name="connsiteY69" fmla="*/ 1501782 h 1583140"/>
              <a:gd name="connsiteX70" fmla="*/ 3641778 w 9662615"/>
              <a:gd name="connsiteY70" fmla="*/ 1505446 h 1583140"/>
              <a:gd name="connsiteX71" fmla="*/ 3565233 w 9662615"/>
              <a:gd name="connsiteY71" fmla="*/ 1515122 h 1583140"/>
              <a:gd name="connsiteX72" fmla="*/ 3560267 w 9662615"/>
              <a:gd name="connsiteY72" fmla="*/ 1516288 h 1583140"/>
              <a:gd name="connsiteX73" fmla="*/ 3540258 w 9662615"/>
              <a:gd name="connsiteY73" fmla="*/ 1516976 h 1583140"/>
              <a:gd name="connsiteX74" fmla="*/ 3534780 w 9662615"/>
              <a:gd name="connsiteY74" fmla="*/ 1522141 h 1583140"/>
              <a:gd name="connsiteX75" fmla="*/ 3504783 w 9662615"/>
              <a:gd name="connsiteY75" fmla="*/ 1526739 h 1583140"/>
              <a:gd name="connsiteX76" fmla="*/ 3430805 w 9662615"/>
              <a:gd name="connsiteY76" fmla="*/ 1542521 h 1583140"/>
              <a:gd name="connsiteX77" fmla="*/ 3292707 w 9662615"/>
              <a:gd name="connsiteY77" fmla="*/ 1520490 h 1583140"/>
              <a:gd name="connsiteX78" fmla="*/ 3187872 w 9662615"/>
              <a:gd name="connsiteY78" fmla="*/ 1519991 h 1583140"/>
              <a:gd name="connsiteX79" fmla="*/ 3148026 w 9662615"/>
              <a:gd name="connsiteY79" fmla="*/ 1524777 h 1583140"/>
              <a:gd name="connsiteX80" fmla="*/ 3092394 w 9662615"/>
              <a:gd name="connsiteY80" fmla="*/ 1528115 h 1583140"/>
              <a:gd name="connsiteX81" fmla="*/ 2994200 w 9662615"/>
              <a:gd name="connsiteY81" fmla="*/ 1537857 h 1583140"/>
              <a:gd name="connsiteX82" fmla="*/ 2862301 w 9662615"/>
              <a:gd name="connsiteY82" fmla="*/ 1544250 h 1583140"/>
              <a:gd name="connsiteX83" fmla="*/ 2766335 w 9662615"/>
              <a:gd name="connsiteY83" fmla="*/ 1527662 h 1583140"/>
              <a:gd name="connsiteX84" fmla="*/ 2757836 w 9662615"/>
              <a:gd name="connsiteY84" fmla="*/ 1531371 h 1583140"/>
              <a:gd name="connsiteX85" fmla="*/ 2691555 w 9662615"/>
              <a:gd name="connsiteY85" fmla="*/ 1530283 h 1583140"/>
              <a:gd name="connsiteX86" fmla="*/ 2491676 w 9662615"/>
              <a:gd name="connsiteY86" fmla="*/ 1500859 h 1583140"/>
              <a:gd name="connsiteX87" fmla="*/ 2378036 w 9662615"/>
              <a:gd name="connsiteY87" fmla="*/ 1520645 h 1583140"/>
              <a:gd name="connsiteX88" fmla="*/ 2284269 w 9662615"/>
              <a:gd name="connsiteY88" fmla="*/ 1503068 h 1583140"/>
              <a:gd name="connsiteX89" fmla="*/ 2207104 w 9662615"/>
              <a:gd name="connsiteY89" fmla="*/ 1508888 h 1583140"/>
              <a:gd name="connsiteX90" fmla="*/ 2149226 w 9662615"/>
              <a:gd name="connsiteY90" fmla="*/ 1523409 h 1583140"/>
              <a:gd name="connsiteX91" fmla="*/ 2084783 w 9662615"/>
              <a:gd name="connsiteY91" fmla="*/ 1524245 h 1583140"/>
              <a:gd name="connsiteX92" fmla="*/ 2070075 w 9662615"/>
              <a:gd name="connsiteY92" fmla="*/ 1511285 h 1583140"/>
              <a:gd name="connsiteX93" fmla="*/ 2001057 w 9662615"/>
              <a:gd name="connsiteY93" fmla="*/ 1516449 h 1583140"/>
              <a:gd name="connsiteX94" fmla="*/ 1896330 w 9662615"/>
              <a:gd name="connsiteY94" fmla="*/ 1525725 h 1583140"/>
              <a:gd name="connsiteX95" fmla="*/ 1835994 w 9662615"/>
              <a:gd name="connsiteY95" fmla="*/ 1527678 h 1583140"/>
              <a:gd name="connsiteX96" fmla="*/ 1671119 w 9662615"/>
              <a:gd name="connsiteY96" fmla="*/ 1536701 h 1583140"/>
              <a:gd name="connsiteX97" fmla="*/ 1601337 w 9662615"/>
              <a:gd name="connsiteY97" fmla="*/ 1548552 h 1583140"/>
              <a:gd name="connsiteX98" fmla="*/ 1407755 w 9662615"/>
              <a:gd name="connsiteY98" fmla="*/ 1571444 h 1583140"/>
              <a:gd name="connsiteX99" fmla="*/ 1271994 w 9662615"/>
              <a:gd name="connsiteY99" fmla="*/ 1579471 h 1583140"/>
              <a:gd name="connsiteX100" fmla="*/ 1249226 w 9662615"/>
              <a:gd name="connsiteY100" fmla="*/ 1583140 h 1583140"/>
              <a:gd name="connsiteX101" fmla="*/ 1217719 w 9662615"/>
              <a:gd name="connsiteY101" fmla="*/ 1580863 h 1583140"/>
              <a:gd name="connsiteX102" fmla="*/ 1091432 w 9662615"/>
              <a:gd name="connsiteY102" fmla="*/ 1571003 h 1583140"/>
              <a:gd name="connsiteX103" fmla="*/ 940355 w 9662615"/>
              <a:gd name="connsiteY103" fmla="*/ 1560638 h 1583140"/>
              <a:gd name="connsiteX104" fmla="*/ 868264 w 9662615"/>
              <a:gd name="connsiteY104" fmla="*/ 1566392 h 1583140"/>
              <a:gd name="connsiteX105" fmla="*/ 792765 w 9662615"/>
              <a:gd name="connsiteY105" fmla="*/ 1563102 h 1583140"/>
              <a:gd name="connsiteX106" fmla="*/ 653153 w 9662615"/>
              <a:gd name="connsiteY106" fmla="*/ 1563516 h 1583140"/>
              <a:gd name="connsiteX107" fmla="*/ 541933 w 9662615"/>
              <a:gd name="connsiteY107" fmla="*/ 1561051 h 1583140"/>
              <a:gd name="connsiteX108" fmla="*/ 472797 w 9662615"/>
              <a:gd name="connsiteY108" fmla="*/ 1568904 h 1583140"/>
              <a:gd name="connsiteX109" fmla="*/ 396059 w 9662615"/>
              <a:gd name="connsiteY109" fmla="*/ 1560970 h 1583140"/>
              <a:gd name="connsiteX110" fmla="*/ 336819 w 9662615"/>
              <a:gd name="connsiteY110" fmla="*/ 1560892 h 1583140"/>
              <a:gd name="connsiteX111" fmla="*/ 267163 w 9662615"/>
              <a:gd name="connsiteY111" fmla="*/ 1531913 h 1583140"/>
              <a:gd name="connsiteX112" fmla="*/ 196644 w 9662615"/>
              <a:gd name="connsiteY112" fmla="*/ 1524565 h 1583140"/>
              <a:gd name="connsiteX113" fmla="*/ 86819 w 9662615"/>
              <a:gd name="connsiteY113" fmla="*/ 1519517 h 1583140"/>
              <a:gd name="connsiteX114" fmla="*/ 53369 w 9662615"/>
              <a:gd name="connsiteY114" fmla="*/ 1516853 h 1583140"/>
              <a:gd name="connsiteX115" fmla="*/ 2359 w 9662615"/>
              <a:gd name="connsiteY115" fmla="*/ 1515247 h 1583140"/>
              <a:gd name="connsiteX116" fmla="*/ 0 w 9662615"/>
              <a:gd name="connsiteY116" fmla="*/ 1514932 h 1583140"/>
              <a:gd name="connsiteX117" fmla="*/ 0 w 9662615"/>
              <a:gd name="connsiteY117" fmla="*/ 0 h 1583140"/>
              <a:gd name="connsiteX0" fmla="*/ 0 w 9662615"/>
              <a:gd name="connsiteY0" fmla="*/ 0 h 1592811"/>
              <a:gd name="connsiteX1" fmla="*/ 9662615 w 9662615"/>
              <a:gd name="connsiteY1" fmla="*/ 0 h 1592811"/>
              <a:gd name="connsiteX2" fmla="*/ 9662615 w 9662615"/>
              <a:gd name="connsiteY2" fmla="*/ 1280346 h 1592811"/>
              <a:gd name="connsiteX3" fmla="*/ 9551077 w 9662615"/>
              <a:gd name="connsiteY3" fmla="*/ 1292033 h 1592811"/>
              <a:gd name="connsiteX4" fmla="*/ 9469546 w 9662615"/>
              <a:gd name="connsiteY4" fmla="*/ 1289837 h 1592811"/>
              <a:gd name="connsiteX5" fmla="*/ 9326260 w 9662615"/>
              <a:gd name="connsiteY5" fmla="*/ 1277155 h 1592811"/>
              <a:gd name="connsiteX6" fmla="*/ 9144767 w 9662615"/>
              <a:gd name="connsiteY6" fmla="*/ 1264120 h 1592811"/>
              <a:gd name="connsiteX7" fmla="*/ 8976400 w 9662615"/>
              <a:gd name="connsiteY7" fmla="*/ 1326661 h 1592811"/>
              <a:gd name="connsiteX8" fmla="*/ 8828711 w 9662615"/>
              <a:gd name="connsiteY8" fmla="*/ 1346394 h 1592811"/>
              <a:gd name="connsiteX9" fmla="*/ 8695953 w 9662615"/>
              <a:gd name="connsiteY9" fmla="*/ 1346784 h 1592811"/>
              <a:gd name="connsiteX10" fmla="*/ 8652191 w 9662615"/>
              <a:gd name="connsiteY10" fmla="*/ 1345903 h 1592811"/>
              <a:gd name="connsiteX11" fmla="*/ 8591582 w 9662615"/>
              <a:gd name="connsiteY11" fmla="*/ 1341666 h 1592811"/>
              <a:gd name="connsiteX12" fmla="*/ 8537336 w 9662615"/>
              <a:gd name="connsiteY12" fmla="*/ 1341684 h 1592811"/>
              <a:gd name="connsiteX13" fmla="*/ 8416849 w 9662615"/>
              <a:gd name="connsiteY13" fmla="*/ 1367085 h 1592811"/>
              <a:gd name="connsiteX14" fmla="*/ 8278355 w 9662615"/>
              <a:gd name="connsiteY14" fmla="*/ 1386569 h 1592811"/>
              <a:gd name="connsiteX15" fmla="*/ 8197961 w 9662615"/>
              <a:gd name="connsiteY15" fmla="*/ 1392804 h 1592811"/>
              <a:gd name="connsiteX16" fmla="*/ 8171196 w 9662615"/>
              <a:gd name="connsiteY16" fmla="*/ 1397216 h 1592811"/>
              <a:gd name="connsiteX17" fmla="*/ 8087910 w 9662615"/>
              <a:gd name="connsiteY17" fmla="*/ 1386449 h 1592811"/>
              <a:gd name="connsiteX18" fmla="*/ 7974579 w 9662615"/>
              <a:gd name="connsiteY18" fmla="*/ 1383439 h 1592811"/>
              <a:gd name="connsiteX19" fmla="*/ 7768351 w 9662615"/>
              <a:gd name="connsiteY19" fmla="*/ 1395051 h 1592811"/>
              <a:gd name="connsiteX20" fmla="*/ 7635985 w 9662615"/>
              <a:gd name="connsiteY20" fmla="*/ 1386363 h 1592811"/>
              <a:gd name="connsiteX21" fmla="*/ 7466069 w 9662615"/>
              <a:gd name="connsiteY21" fmla="*/ 1377654 h 1592811"/>
              <a:gd name="connsiteX22" fmla="*/ 7355642 w 9662615"/>
              <a:gd name="connsiteY22" fmla="*/ 1407761 h 1592811"/>
              <a:gd name="connsiteX23" fmla="*/ 7215220 w 9662615"/>
              <a:gd name="connsiteY23" fmla="*/ 1397856 h 1592811"/>
              <a:gd name="connsiteX24" fmla="*/ 7082147 w 9662615"/>
              <a:gd name="connsiteY24" fmla="*/ 1406113 h 1592811"/>
              <a:gd name="connsiteX25" fmla="*/ 6987129 w 9662615"/>
              <a:gd name="connsiteY25" fmla="*/ 1404834 h 1592811"/>
              <a:gd name="connsiteX26" fmla="*/ 6907567 w 9662615"/>
              <a:gd name="connsiteY26" fmla="*/ 1419149 h 1592811"/>
              <a:gd name="connsiteX27" fmla="*/ 6748428 w 9662615"/>
              <a:gd name="connsiteY27" fmla="*/ 1420308 h 1592811"/>
              <a:gd name="connsiteX28" fmla="*/ 6654257 w 9662615"/>
              <a:gd name="connsiteY28" fmla="*/ 1424143 h 1592811"/>
              <a:gd name="connsiteX29" fmla="*/ 6620123 w 9662615"/>
              <a:gd name="connsiteY29" fmla="*/ 1430535 h 1592811"/>
              <a:gd name="connsiteX30" fmla="*/ 6571355 w 9662615"/>
              <a:gd name="connsiteY30" fmla="*/ 1436144 h 1592811"/>
              <a:gd name="connsiteX31" fmla="*/ 6486557 w 9662615"/>
              <a:gd name="connsiteY31" fmla="*/ 1449861 h 1592811"/>
              <a:gd name="connsiteX32" fmla="*/ 6370419 w 9662615"/>
              <a:gd name="connsiteY32" fmla="*/ 1461649 h 1592811"/>
              <a:gd name="connsiteX33" fmla="*/ 6278839 w 9662615"/>
              <a:gd name="connsiteY33" fmla="*/ 1449160 h 1592811"/>
              <a:gd name="connsiteX34" fmla="*/ 6272455 w 9662615"/>
              <a:gd name="connsiteY34" fmla="*/ 1453191 h 1592811"/>
              <a:gd name="connsiteX35" fmla="*/ 6212659 w 9662615"/>
              <a:gd name="connsiteY35" fmla="*/ 1454850 h 1592811"/>
              <a:gd name="connsiteX36" fmla="*/ 6069317 w 9662615"/>
              <a:gd name="connsiteY36" fmla="*/ 1445838 h 1592811"/>
              <a:gd name="connsiteX37" fmla="*/ 5878477 w 9662615"/>
              <a:gd name="connsiteY37" fmla="*/ 1439180 h 1592811"/>
              <a:gd name="connsiteX38" fmla="*/ 5838387 w 9662615"/>
              <a:gd name="connsiteY38" fmla="*/ 1444679 h 1592811"/>
              <a:gd name="connsiteX39" fmla="*/ 5771136 w 9662615"/>
              <a:gd name="connsiteY39" fmla="*/ 1453639 h 1592811"/>
              <a:gd name="connsiteX40" fmla="*/ 5724081 w 9662615"/>
              <a:gd name="connsiteY40" fmla="*/ 1470431 h 1592811"/>
              <a:gd name="connsiteX41" fmla="*/ 5666577 w 9662615"/>
              <a:gd name="connsiteY41" fmla="*/ 1473921 h 1592811"/>
              <a:gd name="connsiteX42" fmla="*/ 5649068 w 9662615"/>
              <a:gd name="connsiteY42" fmla="*/ 1461676 h 1592811"/>
              <a:gd name="connsiteX43" fmla="*/ 5588902 w 9662615"/>
              <a:gd name="connsiteY43" fmla="*/ 1469647 h 1592811"/>
              <a:gd name="connsiteX44" fmla="*/ 5498090 w 9662615"/>
              <a:gd name="connsiteY44" fmla="*/ 1483173 h 1592811"/>
              <a:gd name="connsiteX45" fmla="*/ 5444641 w 9662615"/>
              <a:gd name="connsiteY45" fmla="*/ 1487602 h 1592811"/>
              <a:gd name="connsiteX46" fmla="*/ 5299812 w 9662615"/>
              <a:gd name="connsiteY46" fmla="*/ 1503362 h 1592811"/>
              <a:gd name="connsiteX47" fmla="*/ 5245752 w 9662615"/>
              <a:gd name="connsiteY47" fmla="*/ 1520612 h 1592811"/>
              <a:gd name="connsiteX48" fmla="*/ 5177807 w 9662615"/>
              <a:gd name="connsiteY48" fmla="*/ 1526802 h 1592811"/>
              <a:gd name="connsiteX49" fmla="*/ 5113910 w 9662615"/>
              <a:gd name="connsiteY49" fmla="*/ 1533205 h 1592811"/>
              <a:gd name="connsiteX50" fmla="*/ 5059484 w 9662615"/>
              <a:gd name="connsiteY50" fmla="*/ 1546802 h 1592811"/>
              <a:gd name="connsiteX51" fmla="*/ 5038524 w 9662615"/>
              <a:gd name="connsiteY51" fmla="*/ 1545675 h 1592811"/>
              <a:gd name="connsiteX52" fmla="*/ 5026564 w 9662615"/>
              <a:gd name="connsiteY52" fmla="*/ 1545376 h 1592811"/>
              <a:gd name="connsiteX53" fmla="*/ 4969433 w 9662615"/>
              <a:gd name="connsiteY53" fmla="*/ 1550865 h 1592811"/>
              <a:gd name="connsiteX54" fmla="*/ 4871726 w 9662615"/>
              <a:gd name="connsiteY54" fmla="*/ 1570584 h 1592811"/>
              <a:gd name="connsiteX55" fmla="*/ 4843267 w 9662615"/>
              <a:gd name="connsiteY55" fmla="*/ 1561459 h 1592811"/>
              <a:gd name="connsiteX56" fmla="*/ 4821058 w 9662615"/>
              <a:gd name="connsiteY56" fmla="*/ 1553078 h 1592811"/>
              <a:gd name="connsiteX57" fmla="*/ 4791466 w 9662615"/>
              <a:gd name="connsiteY57" fmla="*/ 1561324 h 1592811"/>
              <a:gd name="connsiteX58" fmla="*/ 4784247 w 9662615"/>
              <a:gd name="connsiteY58" fmla="*/ 1562342 h 1592811"/>
              <a:gd name="connsiteX59" fmla="*/ 4739309 w 9662615"/>
              <a:gd name="connsiteY59" fmla="*/ 1553948 h 1592811"/>
              <a:gd name="connsiteX60" fmla="*/ 4697562 w 9662615"/>
              <a:gd name="connsiteY60" fmla="*/ 1551206 h 1592811"/>
              <a:gd name="connsiteX61" fmla="*/ 4650737 w 9662615"/>
              <a:gd name="connsiteY61" fmla="*/ 1537381 h 1592811"/>
              <a:gd name="connsiteX62" fmla="*/ 4583150 w 9662615"/>
              <a:gd name="connsiteY62" fmla="*/ 1529064 h 1592811"/>
              <a:gd name="connsiteX63" fmla="*/ 4521734 w 9662615"/>
              <a:gd name="connsiteY63" fmla="*/ 1529359 h 1592811"/>
              <a:gd name="connsiteX64" fmla="*/ 4382398 w 9662615"/>
              <a:gd name="connsiteY64" fmla="*/ 1534108 h 1592811"/>
              <a:gd name="connsiteX65" fmla="*/ 4221826 w 9662615"/>
              <a:gd name="connsiteY65" fmla="*/ 1500972 h 1592811"/>
              <a:gd name="connsiteX66" fmla="*/ 4096601 w 9662615"/>
              <a:gd name="connsiteY66" fmla="*/ 1521563 h 1592811"/>
              <a:gd name="connsiteX67" fmla="*/ 4002441 w 9662615"/>
              <a:gd name="connsiteY67" fmla="*/ 1528912 h 1592811"/>
              <a:gd name="connsiteX68" fmla="*/ 3833906 w 9662615"/>
              <a:gd name="connsiteY68" fmla="*/ 1516637 h 1592811"/>
              <a:gd name="connsiteX69" fmla="*/ 3763845 w 9662615"/>
              <a:gd name="connsiteY69" fmla="*/ 1501782 h 1592811"/>
              <a:gd name="connsiteX70" fmla="*/ 3641778 w 9662615"/>
              <a:gd name="connsiteY70" fmla="*/ 1505446 h 1592811"/>
              <a:gd name="connsiteX71" fmla="*/ 3565233 w 9662615"/>
              <a:gd name="connsiteY71" fmla="*/ 1515122 h 1592811"/>
              <a:gd name="connsiteX72" fmla="*/ 3560267 w 9662615"/>
              <a:gd name="connsiteY72" fmla="*/ 1516288 h 1592811"/>
              <a:gd name="connsiteX73" fmla="*/ 3540258 w 9662615"/>
              <a:gd name="connsiteY73" fmla="*/ 1516976 h 1592811"/>
              <a:gd name="connsiteX74" fmla="*/ 3534780 w 9662615"/>
              <a:gd name="connsiteY74" fmla="*/ 1522141 h 1592811"/>
              <a:gd name="connsiteX75" fmla="*/ 3504783 w 9662615"/>
              <a:gd name="connsiteY75" fmla="*/ 1526739 h 1592811"/>
              <a:gd name="connsiteX76" fmla="*/ 3430805 w 9662615"/>
              <a:gd name="connsiteY76" fmla="*/ 1542521 h 1592811"/>
              <a:gd name="connsiteX77" fmla="*/ 3292707 w 9662615"/>
              <a:gd name="connsiteY77" fmla="*/ 1520490 h 1592811"/>
              <a:gd name="connsiteX78" fmla="*/ 3187872 w 9662615"/>
              <a:gd name="connsiteY78" fmla="*/ 1519991 h 1592811"/>
              <a:gd name="connsiteX79" fmla="*/ 3148026 w 9662615"/>
              <a:gd name="connsiteY79" fmla="*/ 1524777 h 1592811"/>
              <a:gd name="connsiteX80" fmla="*/ 3092394 w 9662615"/>
              <a:gd name="connsiteY80" fmla="*/ 1528115 h 1592811"/>
              <a:gd name="connsiteX81" fmla="*/ 2994200 w 9662615"/>
              <a:gd name="connsiteY81" fmla="*/ 1537857 h 1592811"/>
              <a:gd name="connsiteX82" fmla="*/ 2862301 w 9662615"/>
              <a:gd name="connsiteY82" fmla="*/ 1544250 h 1592811"/>
              <a:gd name="connsiteX83" fmla="*/ 2766335 w 9662615"/>
              <a:gd name="connsiteY83" fmla="*/ 1527662 h 1592811"/>
              <a:gd name="connsiteX84" fmla="*/ 2757836 w 9662615"/>
              <a:gd name="connsiteY84" fmla="*/ 1531371 h 1592811"/>
              <a:gd name="connsiteX85" fmla="*/ 2691555 w 9662615"/>
              <a:gd name="connsiteY85" fmla="*/ 1530283 h 1592811"/>
              <a:gd name="connsiteX86" fmla="*/ 2491676 w 9662615"/>
              <a:gd name="connsiteY86" fmla="*/ 1500859 h 1592811"/>
              <a:gd name="connsiteX87" fmla="*/ 2378036 w 9662615"/>
              <a:gd name="connsiteY87" fmla="*/ 1520645 h 1592811"/>
              <a:gd name="connsiteX88" fmla="*/ 2284269 w 9662615"/>
              <a:gd name="connsiteY88" fmla="*/ 1503068 h 1592811"/>
              <a:gd name="connsiteX89" fmla="*/ 2207104 w 9662615"/>
              <a:gd name="connsiteY89" fmla="*/ 1508888 h 1592811"/>
              <a:gd name="connsiteX90" fmla="*/ 2149226 w 9662615"/>
              <a:gd name="connsiteY90" fmla="*/ 1523409 h 1592811"/>
              <a:gd name="connsiteX91" fmla="*/ 2084783 w 9662615"/>
              <a:gd name="connsiteY91" fmla="*/ 1524245 h 1592811"/>
              <a:gd name="connsiteX92" fmla="*/ 2070075 w 9662615"/>
              <a:gd name="connsiteY92" fmla="*/ 1511285 h 1592811"/>
              <a:gd name="connsiteX93" fmla="*/ 2001057 w 9662615"/>
              <a:gd name="connsiteY93" fmla="*/ 1516449 h 1592811"/>
              <a:gd name="connsiteX94" fmla="*/ 1896330 w 9662615"/>
              <a:gd name="connsiteY94" fmla="*/ 1525725 h 1592811"/>
              <a:gd name="connsiteX95" fmla="*/ 1835994 w 9662615"/>
              <a:gd name="connsiteY95" fmla="*/ 1527678 h 1592811"/>
              <a:gd name="connsiteX96" fmla="*/ 1671119 w 9662615"/>
              <a:gd name="connsiteY96" fmla="*/ 1536701 h 1592811"/>
              <a:gd name="connsiteX97" fmla="*/ 1601337 w 9662615"/>
              <a:gd name="connsiteY97" fmla="*/ 1548552 h 1592811"/>
              <a:gd name="connsiteX98" fmla="*/ 1407755 w 9662615"/>
              <a:gd name="connsiteY98" fmla="*/ 1571444 h 1592811"/>
              <a:gd name="connsiteX99" fmla="*/ 1271994 w 9662615"/>
              <a:gd name="connsiteY99" fmla="*/ 1579471 h 1592811"/>
              <a:gd name="connsiteX100" fmla="*/ 1249226 w 9662615"/>
              <a:gd name="connsiteY100" fmla="*/ 1583140 h 1592811"/>
              <a:gd name="connsiteX101" fmla="*/ 1181938 w 9662615"/>
              <a:gd name="connsiteY101" fmla="*/ 1592789 h 1592811"/>
              <a:gd name="connsiteX102" fmla="*/ 1091432 w 9662615"/>
              <a:gd name="connsiteY102" fmla="*/ 1571003 h 1592811"/>
              <a:gd name="connsiteX103" fmla="*/ 940355 w 9662615"/>
              <a:gd name="connsiteY103" fmla="*/ 1560638 h 1592811"/>
              <a:gd name="connsiteX104" fmla="*/ 868264 w 9662615"/>
              <a:gd name="connsiteY104" fmla="*/ 1566392 h 1592811"/>
              <a:gd name="connsiteX105" fmla="*/ 792765 w 9662615"/>
              <a:gd name="connsiteY105" fmla="*/ 1563102 h 1592811"/>
              <a:gd name="connsiteX106" fmla="*/ 653153 w 9662615"/>
              <a:gd name="connsiteY106" fmla="*/ 1563516 h 1592811"/>
              <a:gd name="connsiteX107" fmla="*/ 541933 w 9662615"/>
              <a:gd name="connsiteY107" fmla="*/ 1561051 h 1592811"/>
              <a:gd name="connsiteX108" fmla="*/ 472797 w 9662615"/>
              <a:gd name="connsiteY108" fmla="*/ 1568904 h 1592811"/>
              <a:gd name="connsiteX109" fmla="*/ 396059 w 9662615"/>
              <a:gd name="connsiteY109" fmla="*/ 1560970 h 1592811"/>
              <a:gd name="connsiteX110" fmla="*/ 336819 w 9662615"/>
              <a:gd name="connsiteY110" fmla="*/ 1560892 h 1592811"/>
              <a:gd name="connsiteX111" fmla="*/ 267163 w 9662615"/>
              <a:gd name="connsiteY111" fmla="*/ 1531913 h 1592811"/>
              <a:gd name="connsiteX112" fmla="*/ 196644 w 9662615"/>
              <a:gd name="connsiteY112" fmla="*/ 1524565 h 1592811"/>
              <a:gd name="connsiteX113" fmla="*/ 86819 w 9662615"/>
              <a:gd name="connsiteY113" fmla="*/ 1519517 h 1592811"/>
              <a:gd name="connsiteX114" fmla="*/ 53369 w 9662615"/>
              <a:gd name="connsiteY114" fmla="*/ 1516853 h 1592811"/>
              <a:gd name="connsiteX115" fmla="*/ 2359 w 9662615"/>
              <a:gd name="connsiteY115" fmla="*/ 1515247 h 1592811"/>
              <a:gd name="connsiteX116" fmla="*/ 0 w 9662615"/>
              <a:gd name="connsiteY116" fmla="*/ 1514932 h 1592811"/>
              <a:gd name="connsiteX117" fmla="*/ 0 w 9662615"/>
              <a:gd name="connsiteY117" fmla="*/ 0 h 1592811"/>
              <a:gd name="connsiteX0" fmla="*/ 0 w 9662615"/>
              <a:gd name="connsiteY0" fmla="*/ 0 h 1592811"/>
              <a:gd name="connsiteX1" fmla="*/ 9662615 w 9662615"/>
              <a:gd name="connsiteY1" fmla="*/ 0 h 1592811"/>
              <a:gd name="connsiteX2" fmla="*/ 9662615 w 9662615"/>
              <a:gd name="connsiteY2" fmla="*/ 1280346 h 1592811"/>
              <a:gd name="connsiteX3" fmla="*/ 9551077 w 9662615"/>
              <a:gd name="connsiteY3" fmla="*/ 1292033 h 1592811"/>
              <a:gd name="connsiteX4" fmla="*/ 9469546 w 9662615"/>
              <a:gd name="connsiteY4" fmla="*/ 1289837 h 1592811"/>
              <a:gd name="connsiteX5" fmla="*/ 9326260 w 9662615"/>
              <a:gd name="connsiteY5" fmla="*/ 1277155 h 1592811"/>
              <a:gd name="connsiteX6" fmla="*/ 9144767 w 9662615"/>
              <a:gd name="connsiteY6" fmla="*/ 1264120 h 1592811"/>
              <a:gd name="connsiteX7" fmla="*/ 8976400 w 9662615"/>
              <a:gd name="connsiteY7" fmla="*/ 1326661 h 1592811"/>
              <a:gd name="connsiteX8" fmla="*/ 8828711 w 9662615"/>
              <a:gd name="connsiteY8" fmla="*/ 1346394 h 1592811"/>
              <a:gd name="connsiteX9" fmla="*/ 8695953 w 9662615"/>
              <a:gd name="connsiteY9" fmla="*/ 1346784 h 1592811"/>
              <a:gd name="connsiteX10" fmla="*/ 8652191 w 9662615"/>
              <a:gd name="connsiteY10" fmla="*/ 1345903 h 1592811"/>
              <a:gd name="connsiteX11" fmla="*/ 8591582 w 9662615"/>
              <a:gd name="connsiteY11" fmla="*/ 1341666 h 1592811"/>
              <a:gd name="connsiteX12" fmla="*/ 8537336 w 9662615"/>
              <a:gd name="connsiteY12" fmla="*/ 1341684 h 1592811"/>
              <a:gd name="connsiteX13" fmla="*/ 8416849 w 9662615"/>
              <a:gd name="connsiteY13" fmla="*/ 1367085 h 1592811"/>
              <a:gd name="connsiteX14" fmla="*/ 8278355 w 9662615"/>
              <a:gd name="connsiteY14" fmla="*/ 1386569 h 1592811"/>
              <a:gd name="connsiteX15" fmla="*/ 8197961 w 9662615"/>
              <a:gd name="connsiteY15" fmla="*/ 1392804 h 1592811"/>
              <a:gd name="connsiteX16" fmla="*/ 8171196 w 9662615"/>
              <a:gd name="connsiteY16" fmla="*/ 1397216 h 1592811"/>
              <a:gd name="connsiteX17" fmla="*/ 8087910 w 9662615"/>
              <a:gd name="connsiteY17" fmla="*/ 1386449 h 1592811"/>
              <a:gd name="connsiteX18" fmla="*/ 7974579 w 9662615"/>
              <a:gd name="connsiteY18" fmla="*/ 1383439 h 1592811"/>
              <a:gd name="connsiteX19" fmla="*/ 7768351 w 9662615"/>
              <a:gd name="connsiteY19" fmla="*/ 1395051 h 1592811"/>
              <a:gd name="connsiteX20" fmla="*/ 7635985 w 9662615"/>
              <a:gd name="connsiteY20" fmla="*/ 1386363 h 1592811"/>
              <a:gd name="connsiteX21" fmla="*/ 7466069 w 9662615"/>
              <a:gd name="connsiteY21" fmla="*/ 1377654 h 1592811"/>
              <a:gd name="connsiteX22" fmla="*/ 7355642 w 9662615"/>
              <a:gd name="connsiteY22" fmla="*/ 1407761 h 1592811"/>
              <a:gd name="connsiteX23" fmla="*/ 7215220 w 9662615"/>
              <a:gd name="connsiteY23" fmla="*/ 1397856 h 1592811"/>
              <a:gd name="connsiteX24" fmla="*/ 7082147 w 9662615"/>
              <a:gd name="connsiteY24" fmla="*/ 1406113 h 1592811"/>
              <a:gd name="connsiteX25" fmla="*/ 6987129 w 9662615"/>
              <a:gd name="connsiteY25" fmla="*/ 1404834 h 1592811"/>
              <a:gd name="connsiteX26" fmla="*/ 6907567 w 9662615"/>
              <a:gd name="connsiteY26" fmla="*/ 1419149 h 1592811"/>
              <a:gd name="connsiteX27" fmla="*/ 6748428 w 9662615"/>
              <a:gd name="connsiteY27" fmla="*/ 1420308 h 1592811"/>
              <a:gd name="connsiteX28" fmla="*/ 6654257 w 9662615"/>
              <a:gd name="connsiteY28" fmla="*/ 1424143 h 1592811"/>
              <a:gd name="connsiteX29" fmla="*/ 6620123 w 9662615"/>
              <a:gd name="connsiteY29" fmla="*/ 1430535 h 1592811"/>
              <a:gd name="connsiteX30" fmla="*/ 6571355 w 9662615"/>
              <a:gd name="connsiteY30" fmla="*/ 1436144 h 1592811"/>
              <a:gd name="connsiteX31" fmla="*/ 6486557 w 9662615"/>
              <a:gd name="connsiteY31" fmla="*/ 1449861 h 1592811"/>
              <a:gd name="connsiteX32" fmla="*/ 6370419 w 9662615"/>
              <a:gd name="connsiteY32" fmla="*/ 1461649 h 1592811"/>
              <a:gd name="connsiteX33" fmla="*/ 6278839 w 9662615"/>
              <a:gd name="connsiteY33" fmla="*/ 1449160 h 1592811"/>
              <a:gd name="connsiteX34" fmla="*/ 6272455 w 9662615"/>
              <a:gd name="connsiteY34" fmla="*/ 1453191 h 1592811"/>
              <a:gd name="connsiteX35" fmla="*/ 6212659 w 9662615"/>
              <a:gd name="connsiteY35" fmla="*/ 1454850 h 1592811"/>
              <a:gd name="connsiteX36" fmla="*/ 6069317 w 9662615"/>
              <a:gd name="connsiteY36" fmla="*/ 1445838 h 1592811"/>
              <a:gd name="connsiteX37" fmla="*/ 5878477 w 9662615"/>
              <a:gd name="connsiteY37" fmla="*/ 1439180 h 1592811"/>
              <a:gd name="connsiteX38" fmla="*/ 5838387 w 9662615"/>
              <a:gd name="connsiteY38" fmla="*/ 1444679 h 1592811"/>
              <a:gd name="connsiteX39" fmla="*/ 5771136 w 9662615"/>
              <a:gd name="connsiteY39" fmla="*/ 1453639 h 1592811"/>
              <a:gd name="connsiteX40" fmla="*/ 5724081 w 9662615"/>
              <a:gd name="connsiteY40" fmla="*/ 1470431 h 1592811"/>
              <a:gd name="connsiteX41" fmla="*/ 5666577 w 9662615"/>
              <a:gd name="connsiteY41" fmla="*/ 1473921 h 1592811"/>
              <a:gd name="connsiteX42" fmla="*/ 5649068 w 9662615"/>
              <a:gd name="connsiteY42" fmla="*/ 1461676 h 1592811"/>
              <a:gd name="connsiteX43" fmla="*/ 5588902 w 9662615"/>
              <a:gd name="connsiteY43" fmla="*/ 1469647 h 1592811"/>
              <a:gd name="connsiteX44" fmla="*/ 5498090 w 9662615"/>
              <a:gd name="connsiteY44" fmla="*/ 1483173 h 1592811"/>
              <a:gd name="connsiteX45" fmla="*/ 5444641 w 9662615"/>
              <a:gd name="connsiteY45" fmla="*/ 1487602 h 1592811"/>
              <a:gd name="connsiteX46" fmla="*/ 5299812 w 9662615"/>
              <a:gd name="connsiteY46" fmla="*/ 1503362 h 1592811"/>
              <a:gd name="connsiteX47" fmla="*/ 5245752 w 9662615"/>
              <a:gd name="connsiteY47" fmla="*/ 1520612 h 1592811"/>
              <a:gd name="connsiteX48" fmla="*/ 5177807 w 9662615"/>
              <a:gd name="connsiteY48" fmla="*/ 1526802 h 1592811"/>
              <a:gd name="connsiteX49" fmla="*/ 5113910 w 9662615"/>
              <a:gd name="connsiteY49" fmla="*/ 1533205 h 1592811"/>
              <a:gd name="connsiteX50" fmla="*/ 5059484 w 9662615"/>
              <a:gd name="connsiteY50" fmla="*/ 1546802 h 1592811"/>
              <a:gd name="connsiteX51" fmla="*/ 5038524 w 9662615"/>
              <a:gd name="connsiteY51" fmla="*/ 1545675 h 1592811"/>
              <a:gd name="connsiteX52" fmla="*/ 5026564 w 9662615"/>
              <a:gd name="connsiteY52" fmla="*/ 1545376 h 1592811"/>
              <a:gd name="connsiteX53" fmla="*/ 4969433 w 9662615"/>
              <a:gd name="connsiteY53" fmla="*/ 1550865 h 1592811"/>
              <a:gd name="connsiteX54" fmla="*/ 4871726 w 9662615"/>
              <a:gd name="connsiteY54" fmla="*/ 1570584 h 1592811"/>
              <a:gd name="connsiteX55" fmla="*/ 4843267 w 9662615"/>
              <a:gd name="connsiteY55" fmla="*/ 1561459 h 1592811"/>
              <a:gd name="connsiteX56" fmla="*/ 4821058 w 9662615"/>
              <a:gd name="connsiteY56" fmla="*/ 1553078 h 1592811"/>
              <a:gd name="connsiteX57" fmla="*/ 4791466 w 9662615"/>
              <a:gd name="connsiteY57" fmla="*/ 1561324 h 1592811"/>
              <a:gd name="connsiteX58" fmla="*/ 4784247 w 9662615"/>
              <a:gd name="connsiteY58" fmla="*/ 1562342 h 1592811"/>
              <a:gd name="connsiteX59" fmla="*/ 4739309 w 9662615"/>
              <a:gd name="connsiteY59" fmla="*/ 1553948 h 1592811"/>
              <a:gd name="connsiteX60" fmla="*/ 4697562 w 9662615"/>
              <a:gd name="connsiteY60" fmla="*/ 1551206 h 1592811"/>
              <a:gd name="connsiteX61" fmla="*/ 4650737 w 9662615"/>
              <a:gd name="connsiteY61" fmla="*/ 1537381 h 1592811"/>
              <a:gd name="connsiteX62" fmla="*/ 4583150 w 9662615"/>
              <a:gd name="connsiteY62" fmla="*/ 1529064 h 1592811"/>
              <a:gd name="connsiteX63" fmla="*/ 4521734 w 9662615"/>
              <a:gd name="connsiteY63" fmla="*/ 1529359 h 1592811"/>
              <a:gd name="connsiteX64" fmla="*/ 4382398 w 9662615"/>
              <a:gd name="connsiteY64" fmla="*/ 1534108 h 1592811"/>
              <a:gd name="connsiteX65" fmla="*/ 4221826 w 9662615"/>
              <a:gd name="connsiteY65" fmla="*/ 1500972 h 1592811"/>
              <a:gd name="connsiteX66" fmla="*/ 4096601 w 9662615"/>
              <a:gd name="connsiteY66" fmla="*/ 1521563 h 1592811"/>
              <a:gd name="connsiteX67" fmla="*/ 4002441 w 9662615"/>
              <a:gd name="connsiteY67" fmla="*/ 1528912 h 1592811"/>
              <a:gd name="connsiteX68" fmla="*/ 3833906 w 9662615"/>
              <a:gd name="connsiteY68" fmla="*/ 1516637 h 1592811"/>
              <a:gd name="connsiteX69" fmla="*/ 3763845 w 9662615"/>
              <a:gd name="connsiteY69" fmla="*/ 1501782 h 1592811"/>
              <a:gd name="connsiteX70" fmla="*/ 3641778 w 9662615"/>
              <a:gd name="connsiteY70" fmla="*/ 1505446 h 1592811"/>
              <a:gd name="connsiteX71" fmla="*/ 3565233 w 9662615"/>
              <a:gd name="connsiteY71" fmla="*/ 1515122 h 1592811"/>
              <a:gd name="connsiteX72" fmla="*/ 3560267 w 9662615"/>
              <a:gd name="connsiteY72" fmla="*/ 1516288 h 1592811"/>
              <a:gd name="connsiteX73" fmla="*/ 3540258 w 9662615"/>
              <a:gd name="connsiteY73" fmla="*/ 1516976 h 1592811"/>
              <a:gd name="connsiteX74" fmla="*/ 3534780 w 9662615"/>
              <a:gd name="connsiteY74" fmla="*/ 1522141 h 1592811"/>
              <a:gd name="connsiteX75" fmla="*/ 3504783 w 9662615"/>
              <a:gd name="connsiteY75" fmla="*/ 1526739 h 1592811"/>
              <a:gd name="connsiteX76" fmla="*/ 3430805 w 9662615"/>
              <a:gd name="connsiteY76" fmla="*/ 1542521 h 1592811"/>
              <a:gd name="connsiteX77" fmla="*/ 3292707 w 9662615"/>
              <a:gd name="connsiteY77" fmla="*/ 1520490 h 1592811"/>
              <a:gd name="connsiteX78" fmla="*/ 3187872 w 9662615"/>
              <a:gd name="connsiteY78" fmla="*/ 1519991 h 1592811"/>
              <a:gd name="connsiteX79" fmla="*/ 3148026 w 9662615"/>
              <a:gd name="connsiteY79" fmla="*/ 1524777 h 1592811"/>
              <a:gd name="connsiteX80" fmla="*/ 3092394 w 9662615"/>
              <a:gd name="connsiteY80" fmla="*/ 1528115 h 1592811"/>
              <a:gd name="connsiteX81" fmla="*/ 2994200 w 9662615"/>
              <a:gd name="connsiteY81" fmla="*/ 1537857 h 1592811"/>
              <a:gd name="connsiteX82" fmla="*/ 2862301 w 9662615"/>
              <a:gd name="connsiteY82" fmla="*/ 1544250 h 1592811"/>
              <a:gd name="connsiteX83" fmla="*/ 2766335 w 9662615"/>
              <a:gd name="connsiteY83" fmla="*/ 1527662 h 1592811"/>
              <a:gd name="connsiteX84" fmla="*/ 2757836 w 9662615"/>
              <a:gd name="connsiteY84" fmla="*/ 1531371 h 1592811"/>
              <a:gd name="connsiteX85" fmla="*/ 2691555 w 9662615"/>
              <a:gd name="connsiteY85" fmla="*/ 1530283 h 1592811"/>
              <a:gd name="connsiteX86" fmla="*/ 2491676 w 9662615"/>
              <a:gd name="connsiteY86" fmla="*/ 1500859 h 1592811"/>
              <a:gd name="connsiteX87" fmla="*/ 2378036 w 9662615"/>
              <a:gd name="connsiteY87" fmla="*/ 1520645 h 1592811"/>
              <a:gd name="connsiteX88" fmla="*/ 2284269 w 9662615"/>
              <a:gd name="connsiteY88" fmla="*/ 1503068 h 1592811"/>
              <a:gd name="connsiteX89" fmla="*/ 2207104 w 9662615"/>
              <a:gd name="connsiteY89" fmla="*/ 1508888 h 1592811"/>
              <a:gd name="connsiteX90" fmla="*/ 2149226 w 9662615"/>
              <a:gd name="connsiteY90" fmla="*/ 1523409 h 1592811"/>
              <a:gd name="connsiteX91" fmla="*/ 2084783 w 9662615"/>
              <a:gd name="connsiteY91" fmla="*/ 1524245 h 1592811"/>
              <a:gd name="connsiteX92" fmla="*/ 2070075 w 9662615"/>
              <a:gd name="connsiteY92" fmla="*/ 1511285 h 1592811"/>
              <a:gd name="connsiteX93" fmla="*/ 2001057 w 9662615"/>
              <a:gd name="connsiteY93" fmla="*/ 1516449 h 1592811"/>
              <a:gd name="connsiteX94" fmla="*/ 1896330 w 9662615"/>
              <a:gd name="connsiteY94" fmla="*/ 1525725 h 1592811"/>
              <a:gd name="connsiteX95" fmla="*/ 1835994 w 9662615"/>
              <a:gd name="connsiteY95" fmla="*/ 1527678 h 1592811"/>
              <a:gd name="connsiteX96" fmla="*/ 1671119 w 9662615"/>
              <a:gd name="connsiteY96" fmla="*/ 1536701 h 1592811"/>
              <a:gd name="connsiteX97" fmla="*/ 1601337 w 9662615"/>
              <a:gd name="connsiteY97" fmla="*/ 1548552 h 1592811"/>
              <a:gd name="connsiteX98" fmla="*/ 1407755 w 9662615"/>
              <a:gd name="connsiteY98" fmla="*/ 1571444 h 1592811"/>
              <a:gd name="connsiteX99" fmla="*/ 1291872 w 9662615"/>
              <a:gd name="connsiteY99" fmla="*/ 1579471 h 1592811"/>
              <a:gd name="connsiteX100" fmla="*/ 1249226 w 9662615"/>
              <a:gd name="connsiteY100" fmla="*/ 1583140 h 1592811"/>
              <a:gd name="connsiteX101" fmla="*/ 1181938 w 9662615"/>
              <a:gd name="connsiteY101" fmla="*/ 1592789 h 1592811"/>
              <a:gd name="connsiteX102" fmla="*/ 1091432 w 9662615"/>
              <a:gd name="connsiteY102" fmla="*/ 1571003 h 1592811"/>
              <a:gd name="connsiteX103" fmla="*/ 940355 w 9662615"/>
              <a:gd name="connsiteY103" fmla="*/ 1560638 h 1592811"/>
              <a:gd name="connsiteX104" fmla="*/ 868264 w 9662615"/>
              <a:gd name="connsiteY104" fmla="*/ 1566392 h 1592811"/>
              <a:gd name="connsiteX105" fmla="*/ 792765 w 9662615"/>
              <a:gd name="connsiteY105" fmla="*/ 1563102 h 1592811"/>
              <a:gd name="connsiteX106" fmla="*/ 653153 w 9662615"/>
              <a:gd name="connsiteY106" fmla="*/ 1563516 h 1592811"/>
              <a:gd name="connsiteX107" fmla="*/ 541933 w 9662615"/>
              <a:gd name="connsiteY107" fmla="*/ 1561051 h 1592811"/>
              <a:gd name="connsiteX108" fmla="*/ 472797 w 9662615"/>
              <a:gd name="connsiteY108" fmla="*/ 1568904 h 1592811"/>
              <a:gd name="connsiteX109" fmla="*/ 396059 w 9662615"/>
              <a:gd name="connsiteY109" fmla="*/ 1560970 h 1592811"/>
              <a:gd name="connsiteX110" fmla="*/ 336819 w 9662615"/>
              <a:gd name="connsiteY110" fmla="*/ 1560892 h 1592811"/>
              <a:gd name="connsiteX111" fmla="*/ 267163 w 9662615"/>
              <a:gd name="connsiteY111" fmla="*/ 1531913 h 1592811"/>
              <a:gd name="connsiteX112" fmla="*/ 196644 w 9662615"/>
              <a:gd name="connsiteY112" fmla="*/ 1524565 h 1592811"/>
              <a:gd name="connsiteX113" fmla="*/ 86819 w 9662615"/>
              <a:gd name="connsiteY113" fmla="*/ 1519517 h 1592811"/>
              <a:gd name="connsiteX114" fmla="*/ 53369 w 9662615"/>
              <a:gd name="connsiteY114" fmla="*/ 1516853 h 1592811"/>
              <a:gd name="connsiteX115" fmla="*/ 2359 w 9662615"/>
              <a:gd name="connsiteY115" fmla="*/ 1515247 h 1592811"/>
              <a:gd name="connsiteX116" fmla="*/ 0 w 9662615"/>
              <a:gd name="connsiteY116" fmla="*/ 1514932 h 1592811"/>
              <a:gd name="connsiteX117" fmla="*/ 0 w 9662615"/>
              <a:gd name="connsiteY117" fmla="*/ 0 h 1592811"/>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41778 w 9662615"/>
              <a:gd name="connsiteY70" fmla="*/ 1505446 h 1603018"/>
              <a:gd name="connsiteX71" fmla="*/ 3565233 w 9662615"/>
              <a:gd name="connsiteY71" fmla="*/ 1515122 h 1603018"/>
              <a:gd name="connsiteX72" fmla="*/ 3560267 w 9662615"/>
              <a:gd name="connsiteY72" fmla="*/ 1516288 h 1603018"/>
              <a:gd name="connsiteX73" fmla="*/ 3540258 w 9662615"/>
              <a:gd name="connsiteY73" fmla="*/ 1516976 h 1603018"/>
              <a:gd name="connsiteX74" fmla="*/ 3534780 w 9662615"/>
              <a:gd name="connsiteY74" fmla="*/ 1522141 h 1603018"/>
              <a:gd name="connsiteX75" fmla="*/ 3504783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491676 w 9662615"/>
              <a:gd name="connsiteY86" fmla="*/ 1500859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601337 w 9662615"/>
              <a:gd name="connsiteY97" fmla="*/ 1548552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41778 w 9662615"/>
              <a:gd name="connsiteY70" fmla="*/ 1505446 h 1603018"/>
              <a:gd name="connsiteX71" fmla="*/ 3565233 w 9662615"/>
              <a:gd name="connsiteY71" fmla="*/ 1515122 h 1603018"/>
              <a:gd name="connsiteX72" fmla="*/ 3560267 w 9662615"/>
              <a:gd name="connsiteY72" fmla="*/ 1516288 h 1603018"/>
              <a:gd name="connsiteX73" fmla="*/ 3540258 w 9662615"/>
              <a:gd name="connsiteY73" fmla="*/ 1516976 h 1603018"/>
              <a:gd name="connsiteX74" fmla="*/ 3534780 w 9662615"/>
              <a:gd name="connsiteY74" fmla="*/ 1522141 h 1603018"/>
              <a:gd name="connsiteX75" fmla="*/ 3504783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491676 w 9662615"/>
              <a:gd name="connsiteY86" fmla="*/ 1500859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41778 w 9662615"/>
              <a:gd name="connsiteY70" fmla="*/ 1505446 h 1603018"/>
              <a:gd name="connsiteX71" fmla="*/ 3565233 w 9662615"/>
              <a:gd name="connsiteY71" fmla="*/ 1515122 h 1603018"/>
              <a:gd name="connsiteX72" fmla="*/ 3560267 w 9662615"/>
              <a:gd name="connsiteY72" fmla="*/ 1516288 h 1603018"/>
              <a:gd name="connsiteX73" fmla="*/ 3540258 w 9662615"/>
              <a:gd name="connsiteY73" fmla="*/ 1516976 h 1603018"/>
              <a:gd name="connsiteX74" fmla="*/ 3534780 w 9662615"/>
              <a:gd name="connsiteY74" fmla="*/ 1522141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491676 w 9662615"/>
              <a:gd name="connsiteY86" fmla="*/ 1500859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41778 w 9662615"/>
              <a:gd name="connsiteY70" fmla="*/ 1505446 h 1603018"/>
              <a:gd name="connsiteX71" fmla="*/ 3565233 w 9662615"/>
              <a:gd name="connsiteY71" fmla="*/ 1515122 h 1603018"/>
              <a:gd name="connsiteX72" fmla="*/ 3560267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491676 w 9662615"/>
              <a:gd name="connsiteY86" fmla="*/ 1500859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41778 w 9662615"/>
              <a:gd name="connsiteY70" fmla="*/ 1505446 h 1603018"/>
              <a:gd name="connsiteX71" fmla="*/ 3612941 w 9662615"/>
              <a:gd name="connsiteY71" fmla="*/ 1411755 h 1603018"/>
              <a:gd name="connsiteX72" fmla="*/ 3560267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491676 w 9662615"/>
              <a:gd name="connsiteY86" fmla="*/ 1500859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41778 w 9662615"/>
              <a:gd name="connsiteY70" fmla="*/ 1505446 h 1603018"/>
              <a:gd name="connsiteX71" fmla="*/ 3612941 w 9662615"/>
              <a:gd name="connsiteY71" fmla="*/ 141175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491676 w 9662615"/>
              <a:gd name="connsiteY86" fmla="*/ 1500859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12941 w 9662615"/>
              <a:gd name="connsiteY71" fmla="*/ 141175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491676 w 9662615"/>
              <a:gd name="connsiteY86" fmla="*/ 1500859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40771 w 9662615"/>
              <a:gd name="connsiteY71" fmla="*/ 153102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491676 w 9662615"/>
              <a:gd name="connsiteY86" fmla="*/ 1500859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40771 w 9662615"/>
              <a:gd name="connsiteY71" fmla="*/ 153102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539383 w 9662615"/>
              <a:gd name="connsiteY86" fmla="*/ 1504835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40771 w 9662615"/>
              <a:gd name="connsiteY71" fmla="*/ 153102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539383 w 9662615"/>
              <a:gd name="connsiteY86" fmla="*/ 1504835 h 1603018"/>
              <a:gd name="connsiteX87" fmla="*/ 2378036 w 9662615"/>
              <a:gd name="connsiteY87" fmla="*/ 1520645 h 1603018"/>
              <a:gd name="connsiteX88" fmla="*/ 2320049 w 9662615"/>
              <a:gd name="connsiteY88" fmla="*/ 1511019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40771 w 9662615"/>
              <a:gd name="connsiteY71" fmla="*/ 153102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539383 w 9662615"/>
              <a:gd name="connsiteY86" fmla="*/ 1504835 h 1603018"/>
              <a:gd name="connsiteX87" fmla="*/ 2378036 w 9662615"/>
              <a:gd name="connsiteY87" fmla="*/ 1520645 h 1603018"/>
              <a:gd name="connsiteX88" fmla="*/ 2320049 w 9662615"/>
              <a:gd name="connsiteY88" fmla="*/ 1511019 h 1603018"/>
              <a:gd name="connsiteX89" fmla="*/ 2238909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40771 w 9662615"/>
              <a:gd name="connsiteY71" fmla="*/ 153102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539383 w 9662615"/>
              <a:gd name="connsiteY86" fmla="*/ 1504835 h 1603018"/>
              <a:gd name="connsiteX87" fmla="*/ 2378036 w 9662615"/>
              <a:gd name="connsiteY87" fmla="*/ 1520645 h 1603018"/>
              <a:gd name="connsiteX88" fmla="*/ 2320049 w 9662615"/>
              <a:gd name="connsiteY88" fmla="*/ 1511019 h 1603018"/>
              <a:gd name="connsiteX89" fmla="*/ 2238909 w 9662615"/>
              <a:gd name="connsiteY89" fmla="*/ 1508888 h 1603018"/>
              <a:gd name="connsiteX90" fmla="*/ 2181031 w 9662615"/>
              <a:gd name="connsiteY90" fmla="*/ 1531361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40771 w 9662615"/>
              <a:gd name="connsiteY71" fmla="*/ 153102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539383 w 9662615"/>
              <a:gd name="connsiteY86" fmla="*/ 1504835 h 1603018"/>
              <a:gd name="connsiteX87" fmla="*/ 2378036 w 9662615"/>
              <a:gd name="connsiteY87" fmla="*/ 1520645 h 1603018"/>
              <a:gd name="connsiteX88" fmla="*/ 2320049 w 9662615"/>
              <a:gd name="connsiteY88" fmla="*/ 1511019 h 1603018"/>
              <a:gd name="connsiteX89" fmla="*/ 2238909 w 9662615"/>
              <a:gd name="connsiteY89" fmla="*/ 1508888 h 1603018"/>
              <a:gd name="connsiteX90" fmla="*/ 2181031 w 9662615"/>
              <a:gd name="connsiteY90" fmla="*/ 1531361 h 1603018"/>
              <a:gd name="connsiteX91" fmla="*/ 211261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40771 w 9662615"/>
              <a:gd name="connsiteY71" fmla="*/ 153102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539383 w 9662615"/>
              <a:gd name="connsiteY86" fmla="*/ 1504835 h 1603018"/>
              <a:gd name="connsiteX87" fmla="*/ 2378036 w 9662615"/>
              <a:gd name="connsiteY87" fmla="*/ 1520645 h 1603018"/>
              <a:gd name="connsiteX88" fmla="*/ 2320049 w 9662615"/>
              <a:gd name="connsiteY88" fmla="*/ 1511019 h 1603018"/>
              <a:gd name="connsiteX89" fmla="*/ 2238909 w 9662615"/>
              <a:gd name="connsiteY89" fmla="*/ 1508888 h 1603018"/>
              <a:gd name="connsiteX90" fmla="*/ 2181031 w 9662615"/>
              <a:gd name="connsiteY90" fmla="*/ 1531361 h 1603018"/>
              <a:gd name="connsiteX91" fmla="*/ 2112613 w 9662615"/>
              <a:gd name="connsiteY91" fmla="*/ 1524245 h 1603018"/>
              <a:gd name="connsiteX92" fmla="*/ 2046221 w 9662615"/>
              <a:gd name="connsiteY92" fmla="*/ 1523212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40771 w 9662615"/>
              <a:gd name="connsiteY71" fmla="*/ 153102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539383 w 9662615"/>
              <a:gd name="connsiteY86" fmla="*/ 1504835 h 1603018"/>
              <a:gd name="connsiteX87" fmla="*/ 2378036 w 9662615"/>
              <a:gd name="connsiteY87" fmla="*/ 1520645 h 1603018"/>
              <a:gd name="connsiteX88" fmla="*/ 2320049 w 9662615"/>
              <a:gd name="connsiteY88" fmla="*/ 1511019 h 1603018"/>
              <a:gd name="connsiteX89" fmla="*/ 2238909 w 9662615"/>
              <a:gd name="connsiteY89" fmla="*/ 1508888 h 1603018"/>
              <a:gd name="connsiteX90" fmla="*/ 2181031 w 9662615"/>
              <a:gd name="connsiteY90" fmla="*/ 1531361 h 1603018"/>
              <a:gd name="connsiteX91" fmla="*/ 2112613 w 9662615"/>
              <a:gd name="connsiteY91" fmla="*/ 1524245 h 1603018"/>
              <a:gd name="connsiteX92" fmla="*/ 2046221 w 9662615"/>
              <a:gd name="connsiteY92" fmla="*/ 1523212 h 1603018"/>
              <a:gd name="connsiteX93" fmla="*/ 2001057 w 9662615"/>
              <a:gd name="connsiteY93" fmla="*/ 1516449 h 1603018"/>
              <a:gd name="connsiteX94" fmla="*/ 1920184 w 9662615"/>
              <a:gd name="connsiteY94" fmla="*/ 1533676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9662615" h="1603018">
                <a:moveTo>
                  <a:pt x="0" y="0"/>
                </a:moveTo>
                <a:lnTo>
                  <a:pt x="9662615" y="0"/>
                </a:lnTo>
                <a:lnTo>
                  <a:pt x="9662615" y="1280346"/>
                </a:lnTo>
                <a:lnTo>
                  <a:pt x="9551077" y="1292033"/>
                </a:lnTo>
                <a:cubicBezTo>
                  <a:pt x="9489925" y="1291588"/>
                  <a:pt x="9543615" y="1296257"/>
                  <a:pt x="9469546" y="1289837"/>
                </a:cubicBezTo>
                <a:cubicBezTo>
                  <a:pt x="9413040" y="1331485"/>
                  <a:pt x="9340031" y="1268376"/>
                  <a:pt x="9326260" y="1277155"/>
                </a:cubicBezTo>
                <a:cubicBezTo>
                  <a:pt x="9234251" y="1284900"/>
                  <a:pt x="9225377" y="1258935"/>
                  <a:pt x="9144767" y="1264120"/>
                </a:cubicBezTo>
                <a:cubicBezTo>
                  <a:pt x="9159115" y="1310075"/>
                  <a:pt x="9066692" y="1304806"/>
                  <a:pt x="8976400" y="1326661"/>
                </a:cubicBezTo>
                <a:cubicBezTo>
                  <a:pt x="8931920" y="1325947"/>
                  <a:pt x="8871807" y="1351060"/>
                  <a:pt x="8828711" y="1346394"/>
                </a:cubicBezTo>
                <a:cubicBezTo>
                  <a:pt x="8809650" y="1326213"/>
                  <a:pt x="8718313" y="1358527"/>
                  <a:pt x="8695953" y="1346784"/>
                </a:cubicBezTo>
                <a:cubicBezTo>
                  <a:pt x="8694290" y="1355317"/>
                  <a:pt x="8661526" y="1349865"/>
                  <a:pt x="8652191" y="1345903"/>
                </a:cubicBezTo>
                <a:cubicBezTo>
                  <a:pt x="8641363" y="1349626"/>
                  <a:pt x="8603292" y="1341304"/>
                  <a:pt x="8591582" y="1341666"/>
                </a:cubicBezTo>
                <a:cubicBezTo>
                  <a:pt x="8568421" y="1323004"/>
                  <a:pt x="8565847" y="1352287"/>
                  <a:pt x="8537336" y="1341684"/>
                </a:cubicBezTo>
                <a:cubicBezTo>
                  <a:pt x="8524809" y="1348019"/>
                  <a:pt x="8445703" y="1377667"/>
                  <a:pt x="8416849" y="1367085"/>
                </a:cubicBezTo>
                <a:cubicBezTo>
                  <a:pt x="8350736" y="1379599"/>
                  <a:pt x="8346589" y="1391624"/>
                  <a:pt x="8278355" y="1386569"/>
                </a:cubicBezTo>
                <a:cubicBezTo>
                  <a:pt x="8268756" y="1398649"/>
                  <a:pt x="8183331" y="1371185"/>
                  <a:pt x="8197961" y="1392804"/>
                </a:cubicBezTo>
                <a:cubicBezTo>
                  <a:pt x="8175189" y="1391748"/>
                  <a:pt x="8158503" y="1383145"/>
                  <a:pt x="8171196" y="1397216"/>
                </a:cubicBezTo>
                <a:cubicBezTo>
                  <a:pt x="8141821" y="1397466"/>
                  <a:pt x="8125626" y="1386947"/>
                  <a:pt x="8087910" y="1386449"/>
                </a:cubicBezTo>
                <a:cubicBezTo>
                  <a:pt x="8029319" y="1362701"/>
                  <a:pt x="8020916" y="1407035"/>
                  <a:pt x="7974579" y="1383439"/>
                </a:cubicBezTo>
                <a:cubicBezTo>
                  <a:pt x="7912074" y="1402493"/>
                  <a:pt x="7841761" y="1389550"/>
                  <a:pt x="7768351" y="1395051"/>
                </a:cubicBezTo>
                <a:cubicBezTo>
                  <a:pt x="7741665" y="1390266"/>
                  <a:pt x="7663663" y="1410813"/>
                  <a:pt x="7635985" y="1386363"/>
                </a:cubicBezTo>
                <a:cubicBezTo>
                  <a:pt x="7646173" y="1415707"/>
                  <a:pt x="7542198" y="1378410"/>
                  <a:pt x="7466069" y="1377654"/>
                </a:cubicBezTo>
                <a:cubicBezTo>
                  <a:pt x="7427626" y="1403818"/>
                  <a:pt x="7337822" y="1398948"/>
                  <a:pt x="7355642" y="1407761"/>
                </a:cubicBezTo>
                <a:cubicBezTo>
                  <a:pt x="7270634" y="1390553"/>
                  <a:pt x="7306340" y="1403822"/>
                  <a:pt x="7215220" y="1397856"/>
                </a:cubicBezTo>
                <a:cubicBezTo>
                  <a:pt x="7175381" y="1421457"/>
                  <a:pt x="7122339" y="1428094"/>
                  <a:pt x="7082147" y="1406113"/>
                </a:cubicBezTo>
                <a:cubicBezTo>
                  <a:pt x="7040624" y="1425217"/>
                  <a:pt x="7029993" y="1391726"/>
                  <a:pt x="6987129" y="1404834"/>
                </a:cubicBezTo>
                <a:cubicBezTo>
                  <a:pt x="6953477" y="1411964"/>
                  <a:pt x="6957479" y="1421694"/>
                  <a:pt x="6907567" y="1419149"/>
                </a:cubicBezTo>
                <a:cubicBezTo>
                  <a:pt x="6863513" y="1408514"/>
                  <a:pt x="6803088" y="1434619"/>
                  <a:pt x="6748428" y="1420308"/>
                </a:cubicBezTo>
                <a:cubicBezTo>
                  <a:pt x="6728317" y="1416860"/>
                  <a:pt x="6666046" y="1417296"/>
                  <a:pt x="6654257" y="1424143"/>
                </a:cubicBezTo>
                <a:cubicBezTo>
                  <a:pt x="6641271" y="1425628"/>
                  <a:pt x="6626125" y="1423202"/>
                  <a:pt x="6620123" y="1430535"/>
                </a:cubicBezTo>
                <a:cubicBezTo>
                  <a:pt x="6610208" y="1439359"/>
                  <a:pt x="6564906" y="1425734"/>
                  <a:pt x="6571355" y="1436144"/>
                </a:cubicBezTo>
                <a:cubicBezTo>
                  <a:pt x="6539188" y="1426808"/>
                  <a:pt x="6513602" y="1445293"/>
                  <a:pt x="6486557" y="1449861"/>
                </a:cubicBezTo>
                <a:cubicBezTo>
                  <a:pt x="6461221" y="1440598"/>
                  <a:pt x="6429457" y="1459319"/>
                  <a:pt x="6370419" y="1461649"/>
                </a:cubicBezTo>
                <a:cubicBezTo>
                  <a:pt x="6342558" y="1450937"/>
                  <a:pt x="6330664" y="1463365"/>
                  <a:pt x="6278839" y="1449160"/>
                </a:cubicBezTo>
                <a:cubicBezTo>
                  <a:pt x="6277206" y="1450621"/>
                  <a:pt x="6275057" y="1451978"/>
                  <a:pt x="6272455" y="1453191"/>
                </a:cubicBezTo>
                <a:cubicBezTo>
                  <a:pt x="6257338" y="1460236"/>
                  <a:pt x="6230567" y="1460979"/>
                  <a:pt x="6212659" y="1454850"/>
                </a:cubicBezTo>
                <a:cubicBezTo>
                  <a:pt x="6130994" y="1436046"/>
                  <a:pt x="6135790" y="1448771"/>
                  <a:pt x="6069317" y="1445838"/>
                </a:cubicBezTo>
                <a:cubicBezTo>
                  <a:pt x="5994738" y="1444791"/>
                  <a:pt x="5975991" y="1456673"/>
                  <a:pt x="5878477" y="1439180"/>
                </a:cubicBezTo>
                <a:cubicBezTo>
                  <a:pt x="5870803" y="1447519"/>
                  <a:pt x="5859206" y="1448153"/>
                  <a:pt x="5838387" y="1444679"/>
                </a:cubicBezTo>
                <a:cubicBezTo>
                  <a:pt x="5802317" y="1444778"/>
                  <a:pt x="5810848" y="1465165"/>
                  <a:pt x="5771136" y="1453639"/>
                </a:cubicBezTo>
                <a:cubicBezTo>
                  <a:pt x="5780732" y="1464484"/>
                  <a:pt x="5704275" y="1459369"/>
                  <a:pt x="5724081" y="1470431"/>
                </a:cubicBezTo>
                <a:cubicBezTo>
                  <a:pt x="5703536" y="1480946"/>
                  <a:pt x="5687323" y="1464719"/>
                  <a:pt x="5666577" y="1473921"/>
                </a:cubicBezTo>
                <a:cubicBezTo>
                  <a:pt x="5640974" y="1476520"/>
                  <a:pt x="5678275" y="1461854"/>
                  <a:pt x="5649068" y="1461676"/>
                </a:cubicBezTo>
                <a:cubicBezTo>
                  <a:pt x="5614218" y="1463443"/>
                  <a:pt x="5608578" y="1443299"/>
                  <a:pt x="5588902" y="1469647"/>
                </a:cubicBezTo>
                <a:cubicBezTo>
                  <a:pt x="5550386" y="1464321"/>
                  <a:pt x="5546573" y="1476049"/>
                  <a:pt x="5498090" y="1483173"/>
                </a:cubicBezTo>
                <a:cubicBezTo>
                  <a:pt x="5475226" y="1477314"/>
                  <a:pt x="5459293" y="1480930"/>
                  <a:pt x="5444641" y="1487602"/>
                </a:cubicBezTo>
                <a:cubicBezTo>
                  <a:pt x="5395328" y="1487320"/>
                  <a:pt x="5353572" y="1498007"/>
                  <a:pt x="5299812" y="1503362"/>
                </a:cubicBezTo>
                <a:cubicBezTo>
                  <a:pt x="5238326" y="1497756"/>
                  <a:pt x="5303225" y="1514963"/>
                  <a:pt x="5245752" y="1520612"/>
                </a:cubicBezTo>
                <a:cubicBezTo>
                  <a:pt x="5190753" y="1507732"/>
                  <a:pt x="5205712" y="1518627"/>
                  <a:pt x="5177807" y="1526802"/>
                </a:cubicBezTo>
                <a:lnTo>
                  <a:pt x="5113910" y="1533205"/>
                </a:lnTo>
                <a:lnTo>
                  <a:pt x="5059484" y="1546802"/>
                </a:lnTo>
                <a:lnTo>
                  <a:pt x="5038524" y="1545675"/>
                </a:lnTo>
                <a:lnTo>
                  <a:pt x="5026564" y="1545376"/>
                </a:lnTo>
                <a:cubicBezTo>
                  <a:pt x="5006873" y="1544046"/>
                  <a:pt x="4987701" y="1552900"/>
                  <a:pt x="4969433" y="1550865"/>
                </a:cubicBezTo>
                <a:cubicBezTo>
                  <a:pt x="4943627" y="1555066"/>
                  <a:pt x="4892754" y="1568818"/>
                  <a:pt x="4871726" y="1570584"/>
                </a:cubicBezTo>
                <a:cubicBezTo>
                  <a:pt x="4863638" y="1570310"/>
                  <a:pt x="4846771" y="1559566"/>
                  <a:pt x="4843267" y="1561459"/>
                </a:cubicBezTo>
                <a:lnTo>
                  <a:pt x="4821058" y="1553078"/>
                </a:lnTo>
                <a:lnTo>
                  <a:pt x="4791466" y="1561324"/>
                </a:lnTo>
                <a:lnTo>
                  <a:pt x="4784247" y="1562342"/>
                </a:lnTo>
                <a:cubicBezTo>
                  <a:pt x="4770593" y="1574121"/>
                  <a:pt x="4776816" y="1558072"/>
                  <a:pt x="4739309" y="1553948"/>
                </a:cubicBezTo>
                <a:cubicBezTo>
                  <a:pt x="4684311" y="1578213"/>
                  <a:pt x="4712803" y="1566697"/>
                  <a:pt x="4697562" y="1551206"/>
                </a:cubicBezTo>
                <a:lnTo>
                  <a:pt x="4650737" y="1537381"/>
                </a:lnTo>
                <a:cubicBezTo>
                  <a:pt x="4628208" y="1530633"/>
                  <a:pt x="4609654" y="1567617"/>
                  <a:pt x="4583150" y="1529064"/>
                </a:cubicBezTo>
                <a:cubicBezTo>
                  <a:pt x="4575879" y="1527088"/>
                  <a:pt x="4527005" y="1532552"/>
                  <a:pt x="4521734" y="1529359"/>
                </a:cubicBezTo>
                <a:cubicBezTo>
                  <a:pt x="4457980" y="1517590"/>
                  <a:pt x="4465052" y="1532003"/>
                  <a:pt x="4382398" y="1534108"/>
                </a:cubicBezTo>
                <a:cubicBezTo>
                  <a:pt x="4347480" y="1506889"/>
                  <a:pt x="4310783" y="1494709"/>
                  <a:pt x="4221826" y="1500972"/>
                </a:cubicBezTo>
                <a:cubicBezTo>
                  <a:pt x="4174471" y="1526598"/>
                  <a:pt x="4136675" y="1542031"/>
                  <a:pt x="4096601" y="1521563"/>
                </a:cubicBezTo>
                <a:cubicBezTo>
                  <a:pt x="4015086" y="1550501"/>
                  <a:pt x="3986123" y="1519347"/>
                  <a:pt x="4002441" y="1528912"/>
                </a:cubicBezTo>
                <a:cubicBezTo>
                  <a:pt x="3967120" y="1539744"/>
                  <a:pt x="3931774" y="1526729"/>
                  <a:pt x="3833906" y="1516637"/>
                </a:cubicBezTo>
                <a:cubicBezTo>
                  <a:pt x="3781438" y="1538249"/>
                  <a:pt x="3822855" y="1526006"/>
                  <a:pt x="3763845" y="1501782"/>
                </a:cubicBezTo>
                <a:cubicBezTo>
                  <a:pt x="3734533" y="1525292"/>
                  <a:pt x="3677359" y="1524487"/>
                  <a:pt x="3673583" y="1501471"/>
                </a:cubicBezTo>
                <a:cubicBezTo>
                  <a:pt x="3663687" y="1502855"/>
                  <a:pt x="3650245" y="1528777"/>
                  <a:pt x="3640771" y="1531025"/>
                </a:cubicBezTo>
                <a:lnTo>
                  <a:pt x="3576170" y="1516288"/>
                </a:lnTo>
                <a:lnTo>
                  <a:pt x="3540258" y="1516976"/>
                </a:lnTo>
                <a:lnTo>
                  <a:pt x="3522853" y="1538044"/>
                </a:lnTo>
                <a:lnTo>
                  <a:pt x="3480929" y="1526739"/>
                </a:lnTo>
                <a:cubicBezTo>
                  <a:pt x="3469671" y="1527693"/>
                  <a:pt x="3444273" y="1543724"/>
                  <a:pt x="3430805" y="1542521"/>
                </a:cubicBezTo>
                <a:cubicBezTo>
                  <a:pt x="3386352" y="1529947"/>
                  <a:pt x="3347457" y="1537200"/>
                  <a:pt x="3292707" y="1520490"/>
                </a:cubicBezTo>
                <a:cubicBezTo>
                  <a:pt x="3271897" y="1516147"/>
                  <a:pt x="3203347" y="1513732"/>
                  <a:pt x="3187872" y="1519991"/>
                </a:cubicBezTo>
                <a:cubicBezTo>
                  <a:pt x="3173062" y="1520872"/>
                  <a:pt x="3157325" y="1517771"/>
                  <a:pt x="3148026" y="1524777"/>
                </a:cubicBezTo>
                <a:cubicBezTo>
                  <a:pt x="3133878" y="1533085"/>
                  <a:pt x="3089156" y="1517485"/>
                  <a:pt x="3092394" y="1528115"/>
                </a:cubicBezTo>
                <a:cubicBezTo>
                  <a:pt x="3060512" y="1517374"/>
                  <a:pt x="3025593" y="1534558"/>
                  <a:pt x="2994200" y="1537857"/>
                </a:cubicBezTo>
                <a:cubicBezTo>
                  <a:pt x="2969798" y="1527501"/>
                  <a:pt x="2927999" y="1544636"/>
                  <a:pt x="2862301" y="1544250"/>
                </a:cubicBezTo>
                <a:cubicBezTo>
                  <a:pt x="2835658" y="1532340"/>
                  <a:pt x="2818008" y="1544135"/>
                  <a:pt x="2766335" y="1527662"/>
                </a:cubicBezTo>
                <a:cubicBezTo>
                  <a:pt x="2764004" y="1529036"/>
                  <a:pt x="2761142" y="1530285"/>
                  <a:pt x="2757836" y="1531371"/>
                </a:cubicBezTo>
                <a:cubicBezTo>
                  <a:pt x="2738633" y="1537675"/>
                  <a:pt x="2708957" y="1537188"/>
                  <a:pt x="2691555" y="1530283"/>
                </a:cubicBezTo>
                <a:cubicBezTo>
                  <a:pt x="2608810" y="1507878"/>
                  <a:pt x="2611304" y="1510787"/>
                  <a:pt x="2539383" y="1504835"/>
                </a:cubicBezTo>
                <a:cubicBezTo>
                  <a:pt x="2457862" y="1500384"/>
                  <a:pt x="2478670" y="1542474"/>
                  <a:pt x="2378036" y="1520645"/>
                </a:cubicBezTo>
                <a:cubicBezTo>
                  <a:pt x="2366529" y="1528574"/>
                  <a:pt x="2341629" y="1515421"/>
                  <a:pt x="2320049" y="1511019"/>
                </a:cubicBezTo>
                <a:cubicBezTo>
                  <a:pt x="2280399" y="1509467"/>
                  <a:pt x="2278267" y="1522148"/>
                  <a:pt x="2238909" y="1508888"/>
                </a:cubicBezTo>
                <a:cubicBezTo>
                  <a:pt x="2245444" y="1520095"/>
                  <a:pt x="2163364" y="1519472"/>
                  <a:pt x="2181031" y="1531361"/>
                </a:cubicBezTo>
                <a:cubicBezTo>
                  <a:pt x="2154585" y="1540861"/>
                  <a:pt x="2138796" y="1516056"/>
                  <a:pt x="2112613" y="1524245"/>
                </a:cubicBezTo>
                <a:cubicBezTo>
                  <a:pt x="2083537" y="1525655"/>
                  <a:pt x="2078233" y="1524725"/>
                  <a:pt x="2046221" y="1523212"/>
                </a:cubicBezTo>
                <a:cubicBezTo>
                  <a:pt x="2007296" y="1523373"/>
                  <a:pt x="2032394" y="1491187"/>
                  <a:pt x="2001057" y="1516449"/>
                </a:cubicBezTo>
                <a:cubicBezTo>
                  <a:pt x="1960724" y="1509398"/>
                  <a:pt x="1976058" y="1528820"/>
                  <a:pt x="1920184" y="1533676"/>
                </a:cubicBezTo>
                <a:cubicBezTo>
                  <a:pt x="1897238" y="1526813"/>
                  <a:pt x="1877505" y="1527174"/>
                  <a:pt x="1835994" y="1527678"/>
                </a:cubicBezTo>
                <a:cubicBezTo>
                  <a:pt x="1794483" y="1528182"/>
                  <a:pt x="1726077" y="1533693"/>
                  <a:pt x="1671119" y="1536701"/>
                </a:cubicBezTo>
                <a:cubicBezTo>
                  <a:pt x="1605663" y="1528324"/>
                  <a:pt x="1630763" y="1553523"/>
                  <a:pt x="1565556" y="1556503"/>
                </a:cubicBezTo>
                <a:cubicBezTo>
                  <a:pt x="1501959" y="1539013"/>
                  <a:pt x="1462468" y="1572800"/>
                  <a:pt x="1407755" y="1571444"/>
                </a:cubicBezTo>
                <a:cubicBezTo>
                  <a:pt x="1319286" y="1555448"/>
                  <a:pt x="1429251" y="1585263"/>
                  <a:pt x="1291872" y="1579471"/>
                </a:cubicBezTo>
                <a:cubicBezTo>
                  <a:pt x="1284192" y="1576816"/>
                  <a:pt x="1243590" y="1599390"/>
                  <a:pt x="1245251" y="1603018"/>
                </a:cubicBezTo>
                <a:cubicBezTo>
                  <a:pt x="1236562" y="1601891"/>
                  <a:pt x="1184091" y="1586977"/>
                  <a:pt x="1181938" y="1592789"/>
                </a:cubicBezTo>
                <a:cubicBezTo>
                  <a:pt x="1138153" y="1593474"/>
                  <a:pt x="1130439" y="1578153"/>
                  <a:pt x="1091432" y="1571003"/>
                </a:cubicBezTo>
                <a:cubicBezTo>
                  <a:pt x="1007000" y="1580980"/>
                  <a:pt x="1001377" y="1557850"/>
                  <a:pt x="940355" y="1560638"/>
                </a:cubicBezTo>
                <a:cubicBezTo>
                  <a:pt x="891367" y="1572083"/>
                  <a:pt x="924846" y="1558773"/>
                  <a:pt x="868264" y="1566392"/>
                </a:cubicBezTo>
                <a:cubicBezTo>
                  <a:pt x="848640" y="1547574"/>
                  <a:pt x="814997" y="1568391"/>
                  <a:pt x="792765" y="1563102"/>
                </a:cubicBezTo>
                <a:cubicBezTo>
                  <a:pt x="758082" y="1585102"/>
                  <a:pt x="689950" y="1563038"/>
                  <a:pt x="653153" y="1563516"/>
                </a:cubicBezTo>
                <a:cubicBezTo>
                  <a:pt x="591300" y="1567692"/>
                  <a:pt x="576686" y="1582565"/>
                  <a:pt x="541933" y="1561051"/>
                </a:cubicBezTo>
                <a:cubicBezTo>
                  <a:pt x="537775" y="1570056"/>
                  <a:pt x="508236" y="1570304"/>
                  <a:pt x="472797" y="1568904"/>
                </a:cubicBezTo>
                <a:cubicBezTo>
                  <a:pt x="458898" y="1573560"/>
                  <a:pt x="425270" y="1567476"/>
                  <a:pt x="396059" y="1560970"/>
                </a:cubicBezTo>
                <a:cubicBezTo>
                  <a:pt x="431016" y="1548467"/>
                  <a:pt x="332180" y="1575204"/>
                  <a:pt x="336819" y="1560892"/>
                </a:cubicBezTo>
                <a:cubicBezTo>
                  <a:pt x="292157" y="1552383"/>
                  <a:pt x="263346" y="1557575"/>
                  <a:pt x="267163" y="1531913"/>
                </a:cubicBezTo>
                <a:cubicBezTo>
                  <a:pt x="253228" y="1516946"/>
                  <a:pt x="198100" y="1540864"/>
                  <a:pt x="196644" y="1524565"/>
                </a:cubicBezTo>
                <a:cubicBezTo>
                  <a:pt x="172602" y="1535342"/>
                  <a:pt x="127394" y="1518578"/>
                  <a:pt x="86819" y="1519517"/>
                </a:cubicBezTo>
                <a:cubicBezTo>
                  <a:pt x="78537" y="1512257"/>
                  <a:pt x="69224" y="1512723"/>
                  <a:pt x="53369" y="1516853"/>
                </a:cubicBezTo>
                <a:cubicBezTo>
                  <a:pt x="37131" y="1517503"/>
                  <a:pt x="19976" y="1516838"/>
                  <a:pt x="2359" y="1515247"/>
                </a:cubicBezTo>
                <a:lnTo>
                  <a:pt x="0" y="1514932"/>
                </a:lnTo>
                <a:lnTo>
                  <a:pt x="0" y="0"/>
                </a:lnTo>
                <a:close/>
              </a:path>
            </a:pathLst>
          </a:custGeom>
          <a:ln>
            <a:noFill/>
          </a:ln>
          <a:effectLst>
            <a:outerShdw blurRad="63500" dist="12700" dir="2700000" algn="tl" rotWithShape="0">
              <a:prstClr val="black">
                <a:alpha val="21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DB8C0BEF-1AD9-4002-9C03-EBFDBBE574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96538" y="475883"/>
            <a:ext cx="9662615" cy="1750949"/>
          </a:xfrm>
          <a:custGeom>
            <a:avLst/>
            <a:gdLst>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435155 w 9662615"/>
              <a:gd name="connsiteY22" fmla="*/ 1397159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5995105 w 9662615"/>
              <a:gd name="connsiteY36" fmla="*/ 1435236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155638 w 9662615"/>
              <a:gd name="connsiteY47" fmla="*/ 1521938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652930 w 9662615"/>
              <a:gd name="connsiteY68" fmla="*/ 1539961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4055448 w 9662615"/>
              <a:gd name="connsiteY72" fmla="*/ 1528913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435155 w 9662615"/>
              <a:gd name="connsiteY22" fmla="*/ 1397159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5995105 w 9662615"/>
              <a:gd name="connsiteY36" fmla="*/ 1435236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155638 w 9662615"/>
              <a:gd name="connsiteY47" fmla="*/ 1521938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652930 w 9662615"/>
              <a:gd name="connsiteY68" fmla="*/ 1539961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86537 w 9662615"/>
              <a:gd name="connsiteY72" fmla="*/ 1523612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435155 w 9662615"/>
              <a:gd name="connsiteY22" fmla="*/ 1397159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5995105 w 9662615"/>
              <a:gd name="connsiteY36" fmla="*/ 1435236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155638 w 9662615"/>
              <a:gd name="connsiteY47" fmla="*/ 1521938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652930 w 9662615"/>
              <a:gd name="connsiteY68" fmla="*/ 1539961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435155 w 9662615"/>
              <a:gd name="connsiteY22" fmla="*/ 1397159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5995105 w 9662615"/>
              <a:gd name="connsiteY36" fmla="*/ 1435236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155638 w 9662615"/>
              <a:gd name="connsiteY47" fmla="*/ 1521938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652930 w 9662615"/>
              <a:gd name="connsiteY68" fmla="*/ 1539961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435155 w 9662615"/>
              <a:gd name="connsiteY22" fmla="*/ 1397159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5995105 w 9662615"/>
              <a:gd name="connsiteY36" fmla="*/ 1435236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155638 w 9662615"/>
              <a:gd name="connsiteY47" fmla="*/ 1521938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652930 w 9662615"/>
              <a:gd name="connsiteY68" fmla="*/ 1539961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435155 w 9662615"/>
              <a:gd name="connsiteY22" fmla="*/ 1397159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5995105 w 9662615"/>
              <a:gd name="connsiteY36" fmla="*/ 1435236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155638 w 9662615"/>
              <a:gd name="connsiteY47" fmla="*/ 1521938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435155 w 9662615"/>
              <a:gd name="connsiteY22" fmla="*/ 1397159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5995105 w 9662615"/>
              <a:gd name="connsiteY36" fmla="*/ 1435236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435155 w 9662615"/>
              <a:gd name="connsiteY22" fmla="*/ 1397159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21563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21563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21563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21563 h 1583140"/>
              <a:gd name="connsiteX72" fmla="*/ 3970635 w 9662615"/>
              <a:gd name="connsiteY72" fmla="*/ 1544815 h 1583140"/>
              <a:gd name="connsiteX73" fmla="*/ 3833906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21563 h 1583140"/>
              <a:gd name="connsiteX72" fmla="*/ 3970635 w 9662615"/>
              <a:gd name="connsiteY72" fmla="*/ 1544815 h 1583140"/>
              <a:gd name="connsiteX73" fmla="*/ 3833906 w 9662615"/>
              <a:gd name="connsiteY73" fmla="*/ 1516637 h 1583140"/>
              <a:gd name="connsiteX74" fmla="*/ 3696258 w 9662615"/>
              <a:gd name="connsiteY74" fmla="*/ 1537563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21563 h 1583140"/>
              <a:gd name="connsiteX72" fmla="*/ 3970635 w 9662615"/>
              <a:gd name="connsiteY72" fmla="*/ 1544815 h 1583140"/>
              <a:gd name="connsiteX73" fmla="*/ 3833906 w 9662615"/>
              <a:gd name="connsiteY73" fmla="*/ 1516637 h 1583140"/>
              <a:gd name="connsiteX74" fmla="*/ 3696258 w 9662615"/>
              <a:gd name="connsiteY74" fmla="*/ 1537563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30805 w 9662615"/>
              <a:gd name="connsiteY81" fmla="*/ 1542521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21563 h 1583140"/>
              <a:gd name="connsiteX72" fmla="*/ 3970635 w 9662615"/>
              <a:gd name="connsiteY72" fmla="*/ 1544815 h 1583140"/>
              <a:gd name="connsiteX73" fmla="*/ 3833906 w 9662615"/>
              <a:gd name="connsiteY73" fmla="*/ 1516637 h 1583140"/>
              <a:gd name="connsiteX74" fmla="*/ 3696258 w 9662615"/>
              <a:gd name="connsiteY74" fmla="*/ 1537563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30805 w 9662615"/>
              <a:gd name="connsiteY81" fmla="*/ 1542521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91676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21563 h 1583140"/>
              <a:gd name="connsiteX72" fmla="*/ 3970635 w 9662615"/>
              <a:gd name="connsiteY72" fmla="*/ 1544815 h 1583140"/>
              <a:gd name="connsiteX73" fmla="*/ 3833906 w 9662615"/>
              <a:gd name="connsiteY73" fmla="*/ 1516637 h 1583140"/>
              <a:gd name="connsiteX74" fmla="*/ 3696258 w 9662615"/>
              <a:gd name="connsiteY74" fmla="*/ 1537563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30805 w 9662615"/>
              <a:gd name="connsiteY81" fmla="*/ 1542521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91676 w 9662615"/>
              <a:gd name="connsiteY91" fmla="*/ 1500859 h 1583140"/>
              <a:gd name="connsiteX92" fmla="*/ 2378036 w 9662615"/>
              <a:gd name="connsiteY92" fmla="*/ 1520645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7534"/>
              <a:gd name="connsiteX1" fmla="*/ 9662615 w 9662615"/>
              <a:gd name="connsiteY1" fmla="*/ 0 h 1587534"/>
              <a:gd name="connsiteX2" fmla="*/ 9662615 w 9662615"/>
              <a:gd name="connsiteY2" fmla="*/ 1280346 h 1587534"/>
              <a:gd name="connsiteX3" fmla="*/ 9658420 w 9662615"/>
              <a:gd name="connsiteY3" fmla="*/ 1280106 h 1587534"/>
              <a:gd name="connsiteX4" fmla="*/ 9469546 w 9662615"/>
              <a:gd name="connsiteY4" fmla="*/ 1289837 h 1587534"/>
              <a:gd name="connsiteX5" fmla="*/ 9385895 w 9662615"/>
              <a:gd name="connsiteY5" fmla="*/ 1269203 h 1587534"/>
              <a:gd name="connsiteX6" fmla="*/ 9144767 w 9662615"/>
              <a:gd name="connsiteY6" fmla="*/ 1264120 h 1587534"/>
              <a:gd name="connsiteX7" fmla="*/ 8837252 w 9662615"/>
              <a:gd name="connsiteY7" fmla="*/ 1350515 h 1587534"/>
              <a:gd name="connsiteX8" fmla="*/ 8705466 w 9662615"/>
              <a:gd name="connsiteY8" fmla="*/ 1342419 h 1587534"/>
              <a:gd name="connsiteX9" fmla="*/ 8652221 w 9662615"/>
              <a:gd name="connsiteY9" fmla="*/ 1326906 h 1587534"/>
              <a:gd name="connsiteX10" fmla="*/ 8632312 w 9662615"/>
              <a:gd name="connsiteY10" fmla="*/ 1326025 h 1587534"/>
              <a:gd name="connsiteX11" fmla="*/ 8591582 w 9662615"/>
              <a:gd name="connsiteY11" fmla="*/ 1341666 h 1587534"/>
              <a:gd name="connsiteX12" fmla="*/ 8537336 w 9662615"/>
              <a:gd name="connsiteY12" fmla="*/ 1341684 h 1587534"/>
              <a:gd name="connsiteX13" fmla="*/ 8472508 w 9662615"/>
              <a:gd name="connsiteY13" fmla="*/ 1363109 h 1587534"/>
              <a:gd name="connsiteX14" fmla="*/ 8258477 w 9662615"/>
              <a:gd name="connsiteY14" fmla="*/ 1370666 h 1587534"/>
              <a:gd name="connsiteX15" fmla="*/ 8197961 w 9662615"/>
              <a:gd name="connsiteY15" fmla="*/ 1392804 h 1587534"/>
              <a:gd name="connsiteX16" fmla="*/ 8171196 w 9662615"/>
              <a:gd name="connsiteY16" fmla="*/ 1397216 h 1587534"/>
              <a:gd name="connsiteX17" fmla="*/ 8127667 w 9662615"/>
              <a:gd name="connsiteY17" fmla="*/ 1418254 h 1587534"/>
              <a:gd name="connsiteX18" fmla="*/ 7974579 w 9662615"/>
              <a:gd name="connsiteY18" fmla="*/ 1383439 h 1587534"/>
              <a:gd name="connsiteX19" fmla="*/ 7768351 w 9662615"/>
              <a:gd name="connsiteY19" fmla="*/ 1395051 h 1587534"/>
              <a:gd name="connsiteX20" fmla="*/ 7635985 w 9662615"/>
              <a:gd name="connsiteY20" fmla="*/ 1386363 h 1587534"/>
              <a:gd name="connsiteX21" fmla="*/ 7466069 w 9662615"/>
              <a:gd name="connsiteY21" fmla="*/ 1377654 h 1587534"/>
              <a:gd name="connsiteX22" fmla="*/ 7355642 w 9662615"/>
              <a:gd name="connsiteY22" fmla="*/ 1407761 h 1587534"/>
              <a:gd name="connsiteX23" fmla="*/ 7151610 w 9662615"/>
              <a:gd name="connsiteY23" fmla="*/ 1397856 h 1587534"/>
              <a:gd name="connsiteX24" fmla="*/ 7082147 w 9662615"/>
              <a:gd name="connsiteY24" fmla="*/ 1406113 h 1587534"/>
              <a:gd name="connsiteX25" fmla="*/ 7014958 w 9662615"/>
              <a:gd name="connsiteY25" fmla="*/ 1396883 h 1587534"/>
              <a:gd name="connsiteX26" fmla="*/ 6907567 w 9662615"/>
              <a:gd name="connsiteY26" fmla="*/ 1419149 h 1587534"/>
              <a:gd name="connsiteX27" fmla="*/ 6748428 w 9662615"/>
              <a:gd name="connsiteY27" fmla="*/ 1420308 h 1587534"/>
              <a:gd name="connsiteX28" fmla="*/ 6654257 w 9662615"/>
              <a:gd name="connsiteY28" fmla="*/ 1424143 h 1587534"/>
              <a:gd name="connsiteX29" fmla="*/ 6620123 w 9662615"/>
              <a:gd name="connsiteY29" fmla="*/ 1430535 h 1587534"/>
              <a:gd name="connsiteX30" fmla="*/ 6571355 w 9662615"/>
              <a:gd name="connsiteY30" fmla="*/ 1436144 h 1587534"/>
              <a:gd name="connsiteX31" fmla="*/ 6486557 w 9662615"/>
              <a:gd name="connsiteY31" fmla="*/ 1449861 h 1587534"/>
              <a:gd name="connsiteX32" fmla="*/ 6370419 w 9662615"/>
              <a:gd name="connsiteY32" fmla="*/ 1461649 h 1587534"/>
              <a:gd name="connsiteX33" fmla="*/ 6278839 w 9662615"/>
              <a:gd name="connsiteY33" fmla="*/ 1449160 h 1587534"/>
              <a:gd name="connsiteX34" fmla="*/ 6272455 w 9662615"/>
              <a:gd name="connsiteY34" fmla="*/ 1453191 h 1587534"/>
              <a:gd name="connsiteX35" fmla="*/ 6212659 w 9662615"/>
              <a:gd name="connsiteY35" fmla="*/ 1454850 h 1587534"/>
              <a:gd name="connsiteX36" fmla="*/ 6069317 w 9662615"/>
              <a:gd name="connsiteY36" fmla="*/ 1445838 h 1587534"/>
              <a:gd name="connsiteX37" fmla="*/ 5878477 w 9662615"/>
              <a:gd name="connsiteY37" fmla="*/ 1439180 h 1587534"/>
              <a:gd name="connsiteX38" fmla="*/ 5838387 w 9662615"/>
              <a:gd name="connsiteY38" fmla="*/ 1444679 h 1587534"/>
              <a:gd name="connsiteX39" fmla="*/ 5771136 w 9662615"/>
              <a:gd name="connsiteY39" fmla="*/ 1453639 h 1587534"/>
              <a:gd name="connsiteX40" fmla="*/ 5724081 w 9662615"/>
              <a:gd name="connsiteY40" fmla="*/ 1470431 h 1587534"/>
              <a:gd name="connsiteX41" fmla="*/ 5666577 w 9662615"/>
              <a:gd name="connsiteY41" fmla="*/ 1473921 h 1587534"/>
              <a:gd name="connsiteX42" fmla="*/ 5649068 w 9662615"/>
              <a:gd name="connsiteY42" fmla="*/ 1461676 h 1587534"/>
              <a:gd name="connsiteX43" fmla="*/ 5588902 w 9662615"/>
              <a:gd name="connsiteY43" fmla="*/ 1469647 h 1587534"/>
              <a:gd name="connsiteX44" fmla="*/ 5498090 w 9662615"/>
              <a:gd name="connsiteY44" fmla="*/ 1483173 h 1587534"/>
              <a:gd name="connsiteX45" fmla="*/ 5444641 w 9662615"/>
              <a:gd name="connsiteY45" fmla="*/ 1487602 h 1587534"/>
              <a:gd name="connsiteX46" fmla="*/ 5299812 w 9662615"/>
              <a:gd name="connsiteY46" fmla="*/ 1503362 h 1587534"/>
              <a:gd name="connsiteX47" fmla="*/ 5213947 w 9662615"/>
              <a:gd name="connsiteY47" fmla="*/ 1516637 h 1587534"/>
              <a:gd name="connsiteX48" fmla="*/ 5090342 w 9662615"/>
              <a:gd name="connsiteY48" fmla="*/ 1546680 h 1587534"/>
              <a:gd name="connsiteX49" fmla="*/ 5082104 w 9662615"/>
              <a:gd name="connsiteY49" fmla="*/ 1547781 h 1587534"/>
              <a:gd name="connsiteX50" fmla="*/ 5059484 w 9662615"/>
              <a:gd name="connsiteY50" fmla="*/ 1546802 h 1587534"/>
              <a:gd name="connsiteX51" fmla="*/ 5050958 w 9662615"/>
              <a:gd name="connsiteY51" fmla="*/ 1545776 h 1587534"/>
              <a:gd name="connsiteX52" fmla="*/ 5038524 w 9662615"/>
              <a:gd name="connsiteY52" fmla="*/ 1545675 h 1587534"/>
              <a:gd name="connsiteX53" fmla="*/ 5038223 w 9662615"/>
              <a:gd name="connsiteY53" fmla="*/ 1545881 h 1587534"/>
              <a:gd name="connsiteX54" fmla="*/ 5026564 w 9662615"/>
              <a:gd name="connsiteY54" fmla="*/ 1545376 h 1587534"/>
              <a:gd name="connsiteX55" fmla="*/ 4969433 w 9662615"/>
              <a:gd name="connsiteY55" fmla="*/ 1540263 h 1587534"/>
              <a:gd name="connsiteX56" fmla="*/ 4894799 w 9662615"/>
              <a:gd name="connsiteY56" fmla="*/ 1559476 h 1587534"/>
              <a:gd name="connsiteX57" fmla="*/ 4863775 w 9662615"/>
              <a:gd name="connsiteY57" fmla="*/ 1562633 h 1587534"/>
              <a:gd name="connsiteX58" fmla="*/ 4847242 w 9662615"/>
              <a:gd name="connsiteY58" fmla="*/ 1565435 h 1587534"/>
              <a:gd name="connsiteX59" fmla="*/ 4830335 w 9662615"/>
              <a:gd name="connsiteY59" fmla="*/ 1587534 h 1587534"/>
              <a:gd name="connsiteX60" fmla="*/ 4791466 w 9662615"/>
              <a:gd name="connsiteY60" fmla="*/ 1561324 h 1587534"/>
              <a:gd name="connsiteX61" fmla="*/ 4784247 w 9662615"/>
              <a:gd name="connsiteY61" fmla="*/ 1562342 h 1587534"/>
              <a:gd name="connsiteX62" fmla="*/ 4748477 w 9662615"/>
              <a:gd name="connsiteY62" fmla="*/ 1556925 h 1587534"/>
              <a:gd name="connsiteX63" fmla="*/ 4730033 w 9662615"/>
              <a:gd name="connsiteY63" fmla="*/ 1555274 h 1587534"/>
              <a:gd name="connsiteX64" fmla="*/ 4724747 w 9662615"/>
              <a:gd name="connsiteY64" fmla="*/ 1552439 h 1587534"/>
              <a:gd name="connsiteX65" fmla="*/ 4697562 w 9662615"/>
              <a:gd name="connsiteY65" fmla="*/ 1551206 h 1587534"/>
              <a:gd name="connsiteX66" fmla="*/ 4694469 w 9662615"/>
              <a:gd name="connsiteY66" fmla="*/ 1551958 h 1587534"/>
              <a:gd name="connsiteX67" fmla="*/ 4671940 w 9662615"/>
              <a:gd name="connsiteY67" fmla="*/ 1547617 h 1587534"/>
              <a:gd name="connsiteX68" fmla="*/ 4589320 w 9662615"/>
              <a:gd name="connsiteY68" fmla="*/ 1534660 h 1587534"/>
              <a:gd name="connsiteX69" fmla="*/ 4422155 w 9662615"/>
              <a:gd name="connsiteY69" fmla="*/ 1542059 h 1587534"/>
              <a:gd name="connsiteX70" fmla="*/ 4221826 w 9662615"/>
              <a:gd name="connsiteY70" fmla="*/ 1508923 h 1587534"/>
              <a:gd name="connsiteX71" fmla="*/ 4096601 w 9662615"/>
              <a:gd name="connsiteY71" fmla="*/ 1521563 h 1587534"/>
              <a:gd name="connsiteX72" fmla="*/ 3970635 w 9662615"/>
              <a:gd name="connsiteY72" fmla="*/ 1544815 h 1587534"/>
              <a:gd name="connsiteX73" fmla="*/ 3833906 w 9662615"/>
              <a:gd name="connsiteY73" fmla="*/ 1516637 h 1587534"/>
              <a:gd name="connsiteX74" fmla="*/ 3696258 w 9662615"/>
              <a:gd name="connsiteY74" fmla="*/ 1537563 h 1587534"/>
              <a:gd name="connsiteX75" fmla="*/ 3594070 w 9662615"/>
              <a:gd name="connsiteY75" fmla="*/ 1509422 h 1587534"/>
              <a:gd name="connsiteX76" fmla="*/ 3565233 w 9662615"/>
              <a:gd name="connsiteY76" fmla="*/ 1515122 h 1587534"/>
              <a:gd name="connsiteX77" fmla="*/ 3560267 w 9662615"/>
              <a:gd name="connsiteY77" fmla="*/ 1516288 h 1587534"/>
              <a:gd name="connsiteX78" fmla="*/ 3540258 w 9662615"/>
              <a:gd name="connsiteY78" fmla="*/ 1516976 h 1587534"/>
              <a:gd name="connsiteX79" fmla="*/ 3534780 w 9662615"/>
              <a:gd name="connsiteY79" fmla="*/ 1522141 h 1587534"/>
              <a:gd name="connsiteX80" fmla="*/ 3504783 w 9662615"/>
              <a:gd name="connsiteY80" fmla="*/ 1526739 h 1587534"/>
              <a:gd name="connsiteX81" fmla="*/ 3430805 w 9662615"/>
              <a:gd name="connsiteY81" fmla="*/ 1542521 h 1587534"/>
              <a:gd name="connsiteX82" fmla="*/ 3292707 w 9662615"/>
              <a:gd name="connsiteY82" fmla="*/ 1520490 h 1587534"/>
              <a:gd name="connsiteX83" fmla="*/ 3187872 w 9662615"/>
              <a:gd name="connsiteY83" fmla="*/ 1519991 h 1587534"/>
              <a:gd name="connsiteX84" fmla="*/ 3148026 w 9662615"/>
              <a:gd name="connsiteY84" fmla="*/ 1524777 h 1587534"/>
              <a:gd name="connsiteX85" fmla="*/ 3092394 w 9662615"/>
              <a:gd name="connsiteY85" fmla="*/ 1528115 h 1587534"/>
              <a:gd name="connsiteX86" fmla="*/ 2994200 w 9662615"/>
              <a:gd name="connsiteY86" fmla="*/ 1537857 h 1587534"/>
              <a:gd name="connsiteX87" fmla="*/ 2862301 w 9662615"/>
              <a:gd name="connsiteY87" fmla="*/ 1544250 h 1587534"/>
              <a:gd name="connsiteX88" fmla="*/ 2766335 w 9662615"/>
              <a:gd name="connsiteY88" fmla="*/ 1527662 h 1587534"/>
              <a:gd name="connsiteX89" fmla="*/ 2757836 w 9662615"/>
              <a:gd name="connsiteY89" fmla="*/ 1531371 h 1587534"/>
              <a:gd name="connsiteX90" fmla="*/ 2691555 w 9662615"/>
              <a:gd name="connsiteY90" fmla="*/ 1530283 h 1587534"/>
              <a:gd name="connsiteX91" fmla="*/ 2491676 w 9662615"/>
              <a:gd name="connsiteY91" fmla="*/ 1500859 h 1587534"/>
              <a:gd name="connsiteX92" fmla="*/ 2378036 w 9662615"/>
              <a:gd name="connsiteY92" fmla="*/ 1520645 h 1587534"/>
              <a:gd name="connsiteX93" fmla="*/ 2284269 w 9662615"/>
              <a:gd name="connsiteY93" fmla="*/ 1503068 h 1587534"/>
              <a:gd name="connsiteX94" fmla="*/ 2207104 w 9662615"/>
              <a:gd name="connsiteY94" fmla="*/ 1508888 h 1587534"/>
              <a:gd name="connsiteX95" fmla="*/ 2149226 w 9662615"/>
              <a:gd name="connsiteY95" fmla="*/ 1523409 h 1587534"/>
              <a:gd name="connsiteX96" fmla="*/ 2084783 w 9662615"/>
              <a:gd name="connsiteY96" fmla="*/ 1524245 h 1587534"/>
              <a:gd name="connsiteX97" fmla="*/ 2070075 w 9662615"/>
              <a:gd name="connsiteY97" fmla="*/ 1511285 h 1587534"/>
              <a:gd name="connsiteX98" fmla="*/ 2001057 w 9662615"/>
              <a:gd name="connsiteY98" fmla="*/ 1516449 h 1587534"/>
              <a:gd name="connsiteX99" fmla="*/ 1896330 w 9662615"/>
              <a:gd name="connsiteY99" fmla="*/ 1525725 h 1587534"/>
              <a:gd name="connsiteX100" fmla="*/ 1835994 w 9662615"/>
              <a:gd name="connsiteY100" fmla="*/ 1527678 h 1587534"/>
              <a:gd name="connsiteX101" fmla="*/ 1671119 w 9662615"/>
              <a:gd name="connsiteY101" fmla="*/ 1536701 h 1587534"/>
              <a:gd name="connsiteX102" fmla="*/ 1601337 w 9662615"/>
              <a:gd name="connsiteY102" fmla="*/ 1548552 h 1587534"/>
              <a:gd name="connsiteX103" fmla="*/ 1407755 w 9662615"/>
              <a:gd name="connsiteY103" fmla="*/ 1571444 h 1587534"/>
              <a:gd name="connsiteX104" fmla="*/ 1271994 w 9662615"/>
              <a:gd name="connsiteY104" fmla="*/ 1579471 h 1587534"/>
              <a:gd name="connsiteX105" fmla="*/ 1249226 w 9662615"/>
              <a:gd name="connsiteY105" fmla="*/ 1583140 h 1587534"/>
              <a:gd name="connsiteX106" fmla="*/ 1217719 w 9662615"/>
              <a:gd name="connsiteY106" fmla="*/ 1580863 h 1587534"/>
              <a:gd name="connsiteX107" fmla="*/ 1091432 w 9662615"/>
              <a:gd name="connsiteY107" fmla="*/ 1571003 h 1587534"/>
              <a:gd name="connsiteX108" fmla="*/ 992039 w 9662615"/>
              <a:gd name="connsiteY108" fmla="*/ 1556662 h 1587534"/>
              <a:gd name="connsiteX109" fmla="*/ 868264 w 9662615"/>
              <a:gd name="connsiteY109" fmla="*/ 1566392 h 1587534"/>
              <a:gd name="connsiteX110" fmla="*/ 792765 w 9662615"/>
              <a:gd name="connsiteY110" fmla="*/ 1563102 h 1587534"/>
              <a:gd name="connsiteX111" fmla="*/ 669055 w 9662615"/>
              <a:gd name="connsiteY111" fmla="*/ 1543638 h 1587534"/>
              <a:gd name="connsiteX112" fmla="*/ 506152 w 9662615"/>
              <a:gd name="connsiteY112" fmla="*/ 1549124 h 1587534"/>
              <a:gd name="connsiteX113" fmla="*/ 472797 w 9662615"/>
              <a:gd name="connsiteY113" fmla="*/ 1568904 h 1587534"/>
              <a:gd name="connsiteX114" fmla="*/ 427864 w 9662615"/>
              <a:gd name="connsiteY114" fmla="*/ 1580848 h 1587534"/>
              <a:gd name="connsiteX115" fmla="*/ 408381 w 9662615"/>
              <a:gd name="connsiteY115" fmla="*/ 1552940 h 1587534"/>
              <a:gd name="connsiteX116" fmla="*/ 267163 w 9662615"/>
              <a:gd name="connsiteY116" fmla="*/ 1531913 h 1587534"/>
              <a:gd name="connsiteX117" fmla="*/ 196644 w 9662615"/>
              <a:gd name="connsiteY117" fmla="*/ 1524565 h 1587534"/>
              <a:gd name="connsiteX118" fmla="*/ 86819 w 9662615"/>
              <a:gd name="connsiteY118" fmla="*/ 1519517 h 1587534"/>
              <a:gd name="connsiteX119" fmla="*/ 53369 w 9662615"/>
              <a:gd name="connsiteY119" fmla="*/ 1516853 h 1587534"/>
              <a:gd name="connsiteX120" fmla="*/ 2359 w 9662615"/>
              <a:gd name="connsiteY120" fmla="*/ 1515247 h 1587534"/>
              <a:gd name="connsiteX121" fmla="*/ 0 w 9662615"/>
              <a:gd name="connsiteY121" fmla="*/ 1514932 h 1587534"/>
              <a:gd name="connsiteX122" fmla="*/ 0 w 9662615"/>
              <a:gd name="connsiteY122" fmla="*/ 0 h 1587534"/>
              <a:gd name="connsiteX0" fmla="*/ 0 w 9662615"/>
              <a:gd name="connsiteY0" fmla="*/ 0 h 1587534"/>
              <a:gd name="connsiteX1" fmla="*/ 9662615 w 9662615"/>
              <a:gd name="connsiteY1" fmla="*/ 0 h 1587534"/>
              <a:gd name="connsiteX2" fmla="*/ 9662615 w 9662615"/>
              <a:gd name="connsiteY2" fmla="*/ 1280346 h 1587534"/>
              <a:gd name="connsiteX3" fmla="*/ 9658420 w 9662615"/>
              <a:gd name="connsiteY3" fmla="*/ 1280106 h 1587534"/>
              <a:gd name="connsiteX4" fmla="*/ 9469546 w 9662615"/>
              <a:gd name="connsiteY4" fmla="*/ 1289837 h 1587534"/>
              <a:gd name="connsiteX5" fmla="*/ 9385895 w 9662615"/>
              <a:gd name="connsiteY5" fmla="*/ 1269203 h 1587534"/>
              <a:gd name="connsiteX6" fmla="*/ 9144767 w 9662615"/>
              <a:gd name="connsiteY6" fmla="*/ 1264120 h 1587534"/>
              <a:gd name="connsiteX7" fmla="*/ 8837252 w 9662615"/>
              <a:gd name="connsiteY7" fmla="*/ 1350515 h 1587534"/>
              <a:gd name="connsiteX8" fmla="*/ 8705466 w 9662615"/>
              <a:gd name="connsiteY8" fmla="*/ 1342419 h 1587534"/>
              <a:gd name="connsiteX9" fmla="*/ 8652221 w 9662615"/>
              <a:gd name="connsiteY9" fmla="*/ 1326906 h 1587534"/>
              <a:gd name="connsiteX10" fmla="*/ 8632312 w 9662615"/>
              <a:gd name="connsiteY10" fmla="*/ 1326025 h 1587534"/>
              <a:gd name="connsiteX11" fmla="*/ 8591582 w 9662615"/>
              <a:gd name="connsiteY11" fmla="*/ 1341666 h 1587534"/>
              <a:gd name="connsiteX12" fmla="*/ 8537336 w 9662615"/>
              <a:gd name="connsiteY12" fmla="*/ 1341684 h 1587534"/>
              <a:gd name="connsiteX13" fmla="*/ 8472508 w 9662615"/>
              <a:gd name="connsiteY13" fmla="*/ 1363109 h 1587534"/>
              <a:gd name="connsiteX14" fmla="*/ 8258477 w 9662615"/>
              <a:gd name="connsiteY14" fmla="*/ 1370666 h 1587534"/>
              <a:gd name="connsiteX15" fmla="*/ 8197961 w 9662615"/>
              <a:gd name="connsiteY15" fmla="*/ 1392804 h 1587534"/>
              <a:gd name="connsiteX16" fmla="*/ 8171196 w 9662615"/>
              <a:gd name="connsiteY16" fmla="*/ 1397216 h 1587534"/>
              <a:gd name="connsiteX17" fmla="*/ 8127667 w 9662615"/>
              <a:gd name="connsiteY17" fmla="*/ 1418254 h 1587534"/>
              <a:gd name="connsiteX18" fmla="*/ 7974579 w 9662615"/>
              <a:gd name="connsiteY18" fmla="*/ 1383439 h 1587534"/>
              <a:gd name="connsiteX19" fmla="*/ 7768351 w 9662615"/>
              <a:gd name="connsiteY19" fmla="*/ 1395051 h 1587534"/>
              <a:gd name="connsiteX20" fmla="*/ 7635985 w 9662615"/>
              <a:gd name="connsiteY20" fmla="*/ 1386363 h 1587534"/>
              <a:gd name="connsiteX21" fmla="*/ 7466069 w 9662615"/>
              <a:gd name="connsiteY21" fmla="*/ 1377654 h 1587534"/>
              <a:gd name="connsiteX22" fmla="*/ 7355642 w 9662615"/>
              <a:gd name="connsiteY22" fmla="*/ 1407761 h 1587534"/>
              <a:gd name="connsiteX23" fmla="*/ 7151610 w 9662615"/>
              <a:gd name="connsiteY23" fmla="*/ 1397856 h 1587534"/>
              <a:gd name="connsiteX24" fmla="*/ 7082147 w 9662615"/>
              <a:gd name="connsiteY24" fmla="*/ 1406113 h 1587534"/>
              <a:gd name="connsiteX25" fmla="*/ 7014958 w 9662615"/>
              <a:gd name="connsiteY25" fmla="*/ 1396883 h 1587534"/>
              <a:gd name="connsiteX26" fmla="*/ 6907567 w 9662615"/>
              <a:gd name="connsiteY26" fmla="*/ 1419149 h 1587534"/>
              <a:gd name="connsiteX27" fmla="*/ 6748428 w 9662615"/>
              <a:gd name="connsiteY27" fmla="*/ 1420308 h 1587534"/>
              <a:gd name="connsiteX28" fmla="*/ 6654257 w 9662615"/>
              <a:gd name="connsiteY28" fmla="*/ 1424143 h 1587534"/>
              <a:gd name="connsiteX29" fmla="*/ 6620123 w 9662615"/>
              <a:gd name="connsiteY29" fmla="*/ 1430535 h 1587534"/>
              <a:gd name="connsiteX30" fmla="*/ 6571355 w 9662615"/>
              <a:gd name="connsiteY30" fmla="*/ 1436144 h 1587534"/>
              <a:gd name="connsiteX31" fmla="*/ 6486557 w 9662615"/>
              <a:gd name="connsiteY31" fmla="*/ 1449861 h 1587534"/>
              <a:gd name="connsiteX32" fmla="*/ 6370419 w 9662615"/>
              <a:gd name="connsiteY32" fmla="*/ 1461649 h 1587534"/>
              <a:gd name="connsiteX33" fmla="*/ 6278839 w 9662615"/>
              <a:gd name="connsiteY33" fmla="*/ 1449160 h 1587534"/>
              <a:gd name="connsiteX34" fmla="*/ 6272455 w 9662615"/>
              <a:gd name="connsiteY34" fmla="*/ 1453191 h 1587534"/>
              <a:gd name="connsiteX35" fmla="*/ 6212659 w 9662615"/>
              <a:gd name="connsiteY35" fmla="*/ 1454850 h 1587534"/>
              <a:gd name="connsiteX36" fmla="*/ 6069317 w 9662615"/>
              <a:gd name="connsiteY36" fmla="*/ 1445838 h 1587534"/>
              <a:gd name="connsiteX37" fmla="*/ 5878477 w 9662615"/>
              <a:gd name="connsiteY37" fmla="*/ 1439180 h 1587534"/>
              <a:gd name="connsiteX38" fmla="*/ 5838387 w 9662615"/>
              <a:gd name="connsiteY38" fmla="*/ 1444679 h 1587534"/>
              <a:gd name="connsiteX39" fmla="*/ 5771136 w 9662615"/>
              <a:gd name="connsiteY39" fmla="*/ 1453639 h 1587534"/>
              <a:gd name="connsiteX40" fmla="*/ 5724081 w 9662615"/>
              <a:gd name="connsiteY40" fmla="*/ 1470431 h 1587534"/>
              <a:gd name="connsiteX41" fmla="*/ 5666577 w 9662615"/>
              <a:gd name="connsiteY41" fmla="*/ 1473921 h 1587534"/>
              <a:gd name="connsiteX42" fmla="*/ 5649068 w 9662615"/>
              <a:gd name="connsiteY42" fmla="*/ 1461676 h 1587534"/>
              <a:gd name="connsiteX43" fmla="*/ 5588902 w 9662615"/>
              <a:gd name="connsiteY43" fmla="*/ 1469647 h 1587534"/>
              <a:gd name="connsiteX44" fmla="*/ 5498090 w 9662615"/>
              <a:gd name="connsiteY44" fmla="*/ 1483173 h 1587534"/>
              <a:gd name="connsiteX45" fmla="*/ 5444641 w 9662615"/>
              <a:gd name="connsiteY45" fmla="*/ 1487602 h 1587534"/>
              <a:gd name="connsiteX46" fmla="*/ 5299812 w 9662615"/>
              <a:gd name="connsiteY46" fmla="*/ 1503362 h 1587534"/>
              <a:gd name="connsiteX47" fmla="*/ 5213947 w 9662615"/>
              <a:gd name="connsiteY47" fmla="*/ 1516637 h 1587534"/>
              <a:gd name="connsiteX48" fmla="*/ 5090342 w 9662615"/>
              <a:gd name="connsiteY48" fmla="*/ 1546680 h 1587534"/>
              <a:gd name="connsiteX49" fmla="*/ 5082104 w 9662615"/>
              <a:gd name="connsiteY49" fmla="*/ 1547781 h 1587534"/>
              <a:gd name="connsiteX50" fmla="*/ 5059484 w 9662615"/>
              <a:gd name="connsiteY50" fmla="*/ 1546802 h 1587534"/>
              <a:gd name="connsiteX51" fmla="*/ 5050958 w 9662615"/>
              <a:gd name="connsiteY51" fmla="*/ 1545776 h 1587534"/>
              <a:gd name="connsiteX52" fmla="*/ 5038524 w 9662615"/>
              <a:gd name="connsiteY52" fmla="*/ 1545675 h 1587534"/>
              <a:gd name="connsiteX53" fmla="*/ 5038223 w 9662615"/>
              <a:gd name="connsiteY53" fmla="*/ 1545881 h 1587534"/>
              <a:gd name="connsiteX54" fmla="*/ 5026564 w 9662615"/>
              <a:gd name="connsiteY54" fmla="*/ 1545376 h 1587534"/>
              <a:gd name="connsiteX55" fmla="*/ 4969433 w 9662615"/>
              <a:gd name="connsiteY55" fmla="*/ 1540263 h 1587534"/>
              <a:gd name="connsiteX56" fmla="*/ 4894799 w 9662615"/>
              <a:gd name="connsiteY56" fmla="*/ 1559476 h 1587534"/>
              <a:gd name="connsiteX57" fmla="*/ 4863775 w 9662615"/>
              <a:gd name="connsiteY57" fmla="*/ 1562633 h 1587534"/>
              <a:gd name="connsiteX58" fmla="*/ 4847242 w 9662615"/>
              <a:gd name="connsiteY58" fmla="*/ 1565435 h 1587534"/>
              <a:gd name="connsiteX59" fmla="*/ 4830335 w 9662615"/>
              <a:gd name="connsiteY59" fmla="*/ 1587534 h 1587534"/>
              <a:gd name="connsiteX60" fmla="*/ 4791466 w 9662615"/>
              <a:gd name="connsiteY60" fmla="*/ 1561324 h 1587534"/>
              <a:gd name="connsiteX61" fmla="*/ 4784247 w 9662615"/>
              <a:gd name="connsiteY61" fmla="*/ 1562342 h 1587534"/>
              <a:gd name="connsiteX62" fmla="*/ 4748477 w 9662615"/>
              <a:gd name="connsiteY62" fmla="*/ 1556925 h 1587534"/>
              <a:gd name="connsiteX63" fmla="*/ 4730033 w 9662615"/>
              <a:gd name="connsiteY63" fmla="*/ 1555274 h 1587534"/>
              <a:gd name="connsiteX64" fmla="*/ 4724747 w 9662615"/>
              <a:gd name="connsiteY64" fmla="*/ 1552439 h 1587534"/>
              <a:gd name="connsiteX65" fmla="*/ 4697562 w 9662615"/>
              <a:gd name="connsiteY65" fmla="*/ 1551206 h 1587534"/>
              <a:gd name="connsiteX66" fmla="*/ 4694469 w 9662615"/>
              <a:gd name="connsiteY66" fmla="*/ 1551958 h 1587534"/>
              <a:gd name="connsiteX67" fmla="*/ 4671940 w 9662615"/>
              <a:gd name="connsiteY67" fmla="*/ 1547617 h 1587534"/>
              <a:gd name="connsiteX68" fmla="*/ 4541612 w 9662615"/>
              <a:gd name="connsiteY68" fmla="*/ 1545262 h 1587534"/>
              <a:gd name="connsiteX69" fmla="*/ 4422155 w 9662615"/>
              <a:gd name="connsiteY69" fmla="*/ 1542059 h 1587534"/>
              <a:gd name="connsiteX70" fmla="*/ 4221826 w 9662615"/>
              <a:gd name="connsiteY70" fmla="*/ 1508923 h 1587534"/>
              <a:gd name="connsiteX71" fmla="*/ 4096601 w 9662615"/>
              <a:gd name="connsiteY71" fmla="*/ 1521563 h 1587534"/>
              <a:gd name="connsiteX72" fmla="*/ 3970635 w 9662615"/>
              <a:gd name="connsiteY72" fmla="*/ 1544815 h 1587534"/>
              <a:gd name="connsiteX73" fmla="*/ 3833906 w 9662615"/>
              <a:gd name="connsiteY73" fmla="*/ 1516637 h 1587534"/>
              <a:gd name="connsiteX74" fmla="*/ 3696258 w 9662615"/>
              <a:gd name="connsiteY74" fmla="*/ 1537563 h 1587534"/>
              <a:gd name="connsiteX75" fmla="*/ 3594070 w 9662615"/>
              <a:gd name="connsiteY75" fmla="*/ 1509422 h 1587534"/>
              <a:gd name="connsiteX76" fmla="*/ 3565233 w 9662615"/>
              <a:gd name="connsiteY76" fmla="*/ 1515122 h 1587534"/>
              <a:gd name="connsiteX77" fmla="*/ 3560267 w 9662615"/>
              <a:gd name="connsiteY77" fmla="*/ 1516288 h 1587534"/>
              <a:gd name="connsiteX78" fmla="*/ 3540258 w 9662615"/>
              <a:gd name="connsiteY78" fmla="*/ 1516976 h 1587534"/>
              <a:gd name="connsiteX79" fmla="*/ 3534780 w 9662615"/>
              <a:gd name="connsiteY79" fmla="*/ 1522141 h 1587534"/>
              <a:gd name="connsiteX80" fmla="*/ 3504783 w 9662615"/>
              <a:gd name="connsiteY80" fmla="*/ 1526739 h 1587534"/>
              <a:gd name="connsiteX81" fmla="*/ 3430805 w 9662615"/>
              <a:gd name="connsiteY81" fmla="*/ 1542521 h 1587534"/>
              <a:gd name="connsiteX82" fmla="*/ 3292707 w 9662615"/>
              <a:gd name="connsiteY82" fmla="*/ 1520490 h 1587534"/>
              <a:gd name="connsiteX83" fmla="*/ 3187872 w 9662615"/>
              <a:gd name="connsiteY83" fmla="*/ 1519991 h 1587534"/>
              <a:gd name="connsiteX84" fmla="*/ 3148026 w 9662615"/>
              <a:gd name="connsiteY84" fmla="*/ 1524777 h 1587534"/>
              <a:gd name="connsiteX85" fmla="*/ 3092394 w 9662615"/>
              <a:gd name="connsiteY85" fmla="*/ 1528115 h 1587534"/>
              <a:gd name="connsiteX86" fmla="*/ 2994200 w 9662615"/>
              <a:gd name="connsiteY86" fmla="*/ 1537857 h 1587534"/>
              <a:gd name="connsiteX87" fmla="*/ 2862301 w 9662615"/>
              <a:gd name="connsiteY87" fmla="*/ 1544250 h 1587534"/>
              <a:gd name="connsiteX88" fmla="*/ 2766335 w 9662615"/>
              <a:gd name="connsiteY88" fmla="*/ 1527662 h 1587534"/>
              <a:gd name="connsiteX89" fmla="*/ 2757836 w 9662615"/>
              <a:gd name="connsiteY89" fmla="*/ 1531371 h 1587534"/>
              <a:gd name="connsiteX90" fmla="*/ 2691555 w 9662615"/>
              <a:gd name="connsiteY90" fmla="*/ 1530283 h 1587534"/>
              <a:gd name="connsiteX91" fmla="*/ 2491676 w 9662615"/>
              <a:gd name="connsiteY91" fmla="*/ 1500859 h 1587534"/>
              <a:gd name="connsiteX92" fmla="*/ 2378036 w 9662615"/>
              <a:gd name="connsiteY92" fmla="*/ 1520645 h 1587534"/>
              <a:gd name="connsiteX93" fmla="*/ 2284269 w 9662615"/>
              <a:gd name="connsiteY93" fmla="*/ 1503068 h 1587534"/>
              <a:gd name="connsiteX94" fmla="*/ 2207104 w 9662615"/>
              <a:gd name="connsiteY94" fmla="*/ 1508888 h 1587534"/>
              <a:gd name="connsiteX95" fmla="*/ 2149226 w 9662615"/>
              <a:gd name="connsiteY95" fmla="*/ 1523409 h 1587534"/>
              <a:gd name="connsiteX96" fmla="*/ 2084783 w 9662615"/>
              <a:gd name="connsiteY96" fmla="*/ 1524245 h 1587534"/>
              <a:gd name="connsiteX97" fmla="*/ 2070075 w 9662615"/>
              <a:gd name="connsiteY97" fmla="*/ 1511285 h 1587534"/>
              <a:gd name="connsiteX98" fmla="*/ 2001057 w 9662615"/>
              <a:gd name="connsiteY98" fmla="*/ 1516449 h 1587534"/>
              <a:gd name="connsiteX99" fmla="*/ 1896330 w 9662615"/>
              <a:gd name="connsiteY99" fmla="*/ 1525725 h 1587534"/>
              <a:gd name="connsiteX100" fmla="*/ 1835994 w 9662615"/>
              <a:gd name="connsiteY100" fmla="*/ 1527678 h 1587534"/>
              <a:gd name="connsiteX101" fmla="*/ 1671119 w 9662615"/>
              <a:gd name="connsiteY101" fmla="*/ 1536701 h 1587534"/>
              <a:gd name="connsiteX102" fmla="*/ 1601337 w 9662615"/>
              <a:gd name="connsiteY102" fmla="*/ 1548552 h 1587534"/>
              <a:gd name="connsiteX103" fmla="*/ 1407755 w 9662615"/>
              <a:gd name="connsiteY103" fmla="*/ 1571444 h 1587534"/>
              <a:gd name="connsiteX104" fmla="*/ 1271994 w 9662615"/>
              <a:gd name="connsiteY104" fmla="*/ 1579471 h 1587534"/>
              <a:gd name="connsiteX105" fmla="*/ 1249226 w 9662615"/>
              <a:gd name="connsiteY105" fmla="*/ 1583140 h 1587534"/>
              <a:gd name="connsiteX106" fmla="*/ 1217719 w 9662615"/>
              <a:gd name="connsiteY106" fmla="*/ 1580863 h 1587534"/>
              <a:gd name="connsiteX107" fmla="*/ 1091432 w 9662615"/>
              <a:gd name="connsiteY107" fmla="*/ 1571003 h 1587534"/>
              <a:gd name="connsiteX108" fmla="*/ 992039 w 9662615"/>
              <a:gd name="connsiteY108" fmla="*/ 1556662 h 1587534"/>
              <a:gd name="connsiteX109" fmla="*/ 868264 w 9662615"/>
              <a:gd name="connsiteY109" fmla="*/ 1566392 h 1587534"/>
              <a:gd name="connsiteX110" fmla="*/ 792765 w 9662615"/>
              <a:gd name="connsiteY110" fmla="*/ 1563102 h 1587534"/>
              <a:gd name="connsiteX111" fmla="*/ 669055 w 9662615"/>
              <a:gd name="connsiteY111" fmla="*/ 1543638 h 1587534"/>
              <a:gd name="connsiteX112" fmla="*/ 506152 w 9662615"/>
              <a:gd name="connsiteY112" fmla="*/ 1549124 h 1587534"/>
              <a:gd name="connsiteX113" fmla="*/ 472797 w 9662615"/>
              <a:gd name="connsiteY113" fmla="*/ 1568904 h 1587534"/>
              <a:gd name="connsiteX114" fmla="*/ 427864 w 9662615"/>
              <a:gd name="connsiteY114" fmla="*/ 1580848 h 1587534"/>
              <a:gd name="connsiteX115" fmla="*/ 408381 w 9662615"/>
              <a:gd name="connsiteY115" fmla="*/ 1552940 h 1587534"/>
              <a:gd name="connsiteX116" fmla="*/ 267163 w 9662615"/>
              <a:gd name="connsiteY116" fmla="*/ 1531913 h 1587534"/>
              <a:gd name="connsiteX117" fmla="*/ 196644 w 9662615"/>
              <a:gd name="connsiteY117" fmla="*/ 1524565 h 1587534"/>
              <a:gd name="connsiteX118" fmla="*/ 86819 w 9662615"/>
              <a:gd name="connsiteY118" fmla="*/ 1519517 h 1587534"/>
              <a:gd name="connsiteX119" fmla="*/ 53369 w 9662615"/>
              <a:gd name="connsiteY119" fmla="*/ 1516853 h 1587534"/>
              <a:gd name="connsiteX120" fmla="*/ 2359 w 9662615"/>
              <a:gd name="connsiteY120" fmla="*/ 1515247 h 1587534"/>
              <a:gd name="connsiteX121" fmla="*/ 0 w 9662615"/>
              <a:gd name="connsiteY121" fmla="*/ 1514932 h 1587534"/>
              <a:gd name="connsiteX122" fmla="*/ 0 w 9662615"/>
              <a:gd name="connsiteY122" fmla="*/ 0 h 1587534"/>
              <a:gd name="connsiteX0" fmla="*/ 0 w 9662615"/>
              <a:gd name="connsiteY0" fmla="*/ 0 h 1587534"/>
              <a:gd name="connsiteX1" fmla="*/ 9662615 w 9662615"/>
              <a:gd name="connsiteY1" fmla="*/ 0 h 1587534"/>
              <a:gd name="connsiteX2" fmla="*/ 9662615 w 9662615"/>
              <a:gd name="connsiteY2" fmla="*/ 1280346 h 1587534"/>
              <a:gd name="connsiteX3" fmla="*/ 9658420 w 9662615"/>
              <a:gd name="connsiteY3" fmla="*/ 1280106 h 1587534"/>
              <a:gd name="connsiteX4" fmla="*/ 9469546 w 9662615"/>
              <a:gd name="connsiteY4" fmla="*/ 1289837 h 1587534"/>
              <a:gd name="connsiteX5" fmla="*/ 9385895 w 9662615"/>
              <a:gd name="connsiteY5" fmla="*/ 1269203 h 1587534"/>
              <a:gd name="connsiteX6" fmla="*/ 9144767 w 9662615"/>
              <a:gd name="connsiteY6" fmla="*/ 1264120 h 1587534"/>
              <a:gd name="connsiteX7" fmla="*/ 8837252 w 9662615"/>
              <a:gd name="connsiteY7" fmla="*/ 1350515 h 1587534"/>
              <a:gd name="connsiteX8" fmla="*/ 8705466 w 9662615"/>
              <a:gd name="connsiteY8" fmla="*/ 1342419 h 1587534"/>
              <a:gd name="connsiteX9" fmla="*/ 8652221 w 9662615"/>
              <a:gd name="connsiteY9" fmla="*/ 1326906 h 1587534"/>
              <a:gd name="connsiteX10" fmla="*/ 8632312 w 9662615"/>
              <a:gd name="connsiteY10" fmla="*/ 1326025 h 1587534"/>
              <a:gd name="connsiteX11" fmla="*/ 8591582 w 9662615"/>
              <a:gd name="connsiteY11" fmla="*/ 1341666 h 1587534"/>
              <a:gd name="connsiteX12" fmla="*/ 8537336 w 9662615"/>
              <a:gd name="connsiteY12" fmla="*/ 1341684 h 1587534"/>
              <a:gd name="connsiteX13" fmla="*/ 8472508 w 9662615"/>
              <a:gd name="connsiteY13" fmla="*/ 1363109 h 1587534"/>
              <a:gd name="connsiteX14" fmla="*/ 8258477 w 9662615"/>
              <a:gd name="connsiteY14" fmla="*/ 1370666 h 1587534"/>
              <a:gd name="connsiteX15" fmla="*/ 8197961 w 9662615"/>
              <a:gd name="connsiteY15" fmla="*/ 1392804 h 1587534"/>
              <a:gd name="connsiteX16" fmla="*/ 8171196 w 9662615"/>
              <a:gd name="connsiteY16" fmla="*/ 1397216 h 1587534"/>
              <a:gd name="connsiteX17" fmla="*/ 8127667 w 9662615"/>
              <a:gd name="connsiteY17" fmla="*/ 1418254 h 1587534"/>
              <a:gd name="connsiteX18" fmla="*/ 7974579 w 9662615"/>
              <a:gd name="connsiteY18" fmla="*/ 1383439 h 1587534"/>
              <a:gd name="connsiteX19" fmla="*/ 7768351 w 9662615"/>
              <a:gd name="connsiteY19" fmla="*/ 1395051 h 1587534"/>
              <a:gd name="connsiteX20" fmla="*/ 7635985 w 9662615"/>
              <a:gd name="connsiteY20" fmla="*/ 1386363 h 1587534"/>
              <a:gd name="connsiteX21" fmla="*/ 7466069 w 9662615"/>
              <a:gd name="connsiteY21" fmla="*/ 1377654 h 1587534"/>
              <a:gd name="connsiteX22" fmla="*/ 7355642 w 9662615"/>
              <a:gd name="connsiteY22" fmla="*/ 1407761 h 1587534"/>
              <a:gd name="connsiteX23" fmla="*/ 7151610 w 9662615"/>
              <a:gd name="connsiteY23" fmla="*/ 1397856 h 1587534"/>
              <a:gd name="connsiteX24" fmla="*/ 7082147 w 9662615"/>
              <a:gd name="connsiteY24" fmla="*/ 1406113 h 1587534"/>
              <a:gd name="connsiteX25" fmla="*/ 7014958 w 9662615"/>
              <a:gd name="connsiteY25" fmla="*/ 1396883 h 1587534"/>
              <a:gd name="connsiteX26" fmla="*/ 6907567 w 9662615"/>
              <a:gd name="connsiteY26" fmla="*/ 1419149 h 1587534"/>
              <a:gd name="connsiteX27" fmla="*/ 6748428 w 9662615"/>
              <a:gd name="connsiteY27" fmla="*/ 1420308 h 1587534"/>
              <a:gd name="connsiteX28" fmla="*/ 6654257 w 9662615"/>
              <a:gd name="connsiteY28" fmla="*/ 1424143 h 1587534"/>
              <a:gd name="connsiteX29" fmla="*/ 6620123 w 9662615"/>
              <a:gd name="connsiteY29" fmla="*/ 1430535 h 1587534"/>
              <a:gd name="connsiteX30" fmla="*/ 6571355 w 9662615"/>
              <a:gd name="connsiteY30" fmla="*/ 1436144 h 1587534"/>
              <a:gd name="connsiteX31" fmla="*/ 6486557 w 9662615"/>
              <a:gd name="connsiteY31" fmla="*/ 1449861 h 1587534"/>
              <a:gd name="connsiteX32" fmla="*/ 6370419 w 9662615"/>
              <a:gd name="connsiteY32" fmla="*/ 1461649 h 1587534"/>
              <a:gd name="connsiteX33" fmla="*/ 6278839 w 9662615"/>
              <a:gd name="connsiteY33" fmla="*/ 1449160 h 1587534"/>
              <a:gd name="connsiteX34" fmla="*/ 6272455 w 9662615"/>
              <a:gd name="connsiteY34" fmla="*/ 1453191 h 1587534"/>
              <a:gd name="connsiteX35" fmla="*/ 6212659 w 9662615"/>
              <a:gd name="connsiteY35" fmla="*/ 1454850 h 1587534"/>
              <a:gd name="connsiteX36" fmla="*/ 6069317 w 9662615"/>
              <a:gd name="connsiteY36" fmla="*/ 1445838 h 1587534"/>
              <a:gd name="connsiteX37" fmla="*/ 5878477 w 9662615"/>
              <a:gd name="connsiteY37" fmla="*/ 1439180 h 1587534"/>
              <a:gd name="connsiteX38" fmla="*/ 5838387 w 9662615"/>
              <a:gd name="connsiteY38" fmla="*/ 1444679 h 1587534"/>
              <a:gd name="connsiteX39" fmla="*/ 5771136 w 9662615"/>
              <a:gd name="connsiteY39" fmla="*/ 1453639 h 1587534"/>
              <a:gd name="connsiteX40" fmla="*/ 5724081 w 9662615"/>
              <a:gd name="connsiteY40" fmla="*/ 1470431 h 1587534"/>
              <a:gd name="connsiteX41" fmla="*/ 5666577 w 9662615"/>
              <a:gd name="connsiteY41" fmla="*/ 1473921 h 1587534"/>
              <a:gd name="connsiteX42" fmla="*/ 5649068 w 9662615"/>
              <a:gd name="connsiteY42" fmla="*/ 1461676 h 1587534"/>
              <a:gd name="connsiteX43" fmla="*/ 5588902 w 9662615"/>
              <a:gd name="connsiteY43" fmla="*/ 1469647 h 1587534"/>
              <a:gd name="connsiteX44" fmla="*/ 5498090 w 9662615"/>
              <a:gd name="connsiteY44" fmla="*/ 1483173 h 1587534"/>
              <a:gd name="connsiteX45" fmla="*/ 5444641 w 9662615"/>
              <a:gd name="connsiteY45" fmla="*/ 1487602 h 1587534"/>
              <a:gd name="connsiteX46" fmla="*/ 5299812 w 9662615"/>
              <a:gd name="connsiteY46" fmla="*/ 1503362 h 1587534"/>
              <a:gd name="connsiteX47" fmla="*/ 5213947 w 9662615"/>
              <a:gd name="connsiteY47" fmla="*/ 1516637 h 1587534"/>
              <a:gd name="connsiteX48" fmla="*/ 5090342 w 9662615"/>
              <a:gd name="connsiteY48" fmla="*/ 1546680 h 1587534"/>
              <a:gd name="connsiteX49" fmla="*/ 5082104 w 9662615"/>
              <a:gd name="connsiteY49" fmla="*/ 1547781 h 1587534"/>
              <a:gd name="connsiteX50" fmla="*/ 5059484 w 9662615"/>
              <a:gd name="connsiteY50" fmla="*/ 1546802 h 1587534"/>
              <a:gd name="connsiteX51" fmla="*/ 5050958 w 9662615"/>
              <a:gd name="connsiteY51" fmla="*/ 1545776 h 1587534"/>
              <a:gd name="connsiteX52" fmla="*/ 5038524 w 9662615"/>
              <a:gd name="connsiteY52" fmla="*/ 1545675 h 1587534"/>
              <a:gd name="connsiteX53" fmla="*/ 5038223 w 9662615"/>
              <a:gd name="connsiteY53" fmla="*/ 1545881 h 1587534"/>
              <a:gd name="connsiteX54" fmla="*/ 5026564 w 9662615"/>
              <a:gd name="connsiteY54" fmla="*/ 1545376 h 1587534"/>
              <a:gd name="connsiteX55" fmla="*/ 4969433 w 9662615"/>
              <a:gd name="connsiteY55" fmla="*/ 1540263 h 1587534"/>
              <a:gd name="connsiteX56" fmla="*/ 4894799 w 9662615"/>
              <a:gd name="connsiteY56" fmla="*/ 1559476 h 1587534"/>
              <a:gd name="connsiteX57" fmla="*/ 4863775 w 9662615"/>
              <a:gd name="connsiteY57" fmla="*/ 1562633 h 1587534"/>
              <a:gd name="connsiteX58" fmla="*/ 4847242 w 9662615"/>
              <a:gd name="connsiteY58" fmla="*/ 1565435 h 1587534"/>
              <a:gd name="connsiteX59" fmla="*/ 4830335 w 9662615"/>
              <a:gd name="connsiteY59" fmla="*/ 1587534 h 1587534"/>
              <a:gd name="connsiteX60" fmla="*/ 4791466 w 9662615"/>
              <a:gd name="connsiteY60" fmla="*/ 1561324 h 1587534"/>
              <a:gd name="connsiteX61" fmla="*/ 4784247 w 9662615"/>
              <a:gd name="connsiteY61" fmla="*/ 1562342 h 1587534"/>
              <a:gd name="connsiteX62" fmla="*/ 4748477 w 9662615"/>
              <a:gd name="connsiteY62" fmla="*/ 1556925 h 1587534"/>
              <a:gd name="connsiteX63" fmla="*/ 4730033 w 9662615"/>
              <a:gd name="connsiteY63" fmla="*/ 1555274 h 1587534"/>
              <a:gd name="connsiteX64" fmla="*/ 4724747 w 9662615"/>
              <a:gd name="connsiteY64" fmla="*/ 1552439 h 1587534"/>
              <a:gd name="connsiteX65" fmla="*/ 4697562 w 9662615"/>
              <a:gd name="connsiteY65" fmla="*/ 1551206 h 1587534"/>
              <a:gd name="connsiteX66" fmla="*/ 4694469 w 9662615"/>
              <a:gd name="connsiteY66" fmla="*/ 1551958 h 1587534"/>
              <a:gd name="connsiteX67" fmla="*/ 4603028 w 9662615"/>
              <a:gd name="connsiteY67" fmla="*/ 1568821 h 1587534"/>
              <a:gd name="connsiteX68" fmla="*/ 4541612 w 9662615"/>
              <a:gd name="connsiteY68" fmla="*/ 1545262 h 1587534"/>
              <a:gd name="connsiteX69" fmla="*/ 4422155 w 9662615"/>
              <a:gd name="connsiteY69" fmla="*/ 1542059 h 1587534"/>
              <a:gd name="connsiteX70" fmla="*/ 4221826 w 9662615"/>
              <a:gd name="connsiteY70" fmla="*/ 1508923 h 1587534"/>
              <a:gd name="connsiteX71" fmla="*/ 4096601 w 9662615"/>
              <a:gd name="connsiteY71" fmla="*/ 1521563 h 1587534"/>
              <a:gd name="connsiteX72" fmla="*/ 3970635 w 9662615"/>
              <a:gd name="connsiteY72" fmla="*/ 1544815 h 1587534"/>
              <a:gd name="connsiteX73" fmla="*/ 3833906 w 9662615"/>
              <a:gd name="connsiteY73" fmla="*/ 1516637 h 1587534"/>
              <a:gd name="connsiteX74" fmla="*/ 3696258 w 9662615"/>
              <a:gd name="connsiteY74" fmla="*/ 1537563 h 1587534"/>
              <a:gd name="connsiteX75" fmla="*/ 3594070 w 9662615"/>
              <a:gd name="connsiteY75" fmla="*/ 1509422 h 1587534"/>
              <a:gd name="connsiteX76" fmla="*/ 3565233 w 9662615"/>
              <a:gd name="connsiteY76" fmla="*/ 1515122 h 1587534"/>
              <a:gd name="connsiteX77" fmla="*/ 3560267 w 9662615"/>
              <a:gd name="connsiteY77" fmla="*/ 1516288 h 1587534"/>
              <a:gd name="connsiteX78" fmla="*/ 3540258 w 9662615"/>
              <a:gd name="connsiteY78" fmla="*/ 1516976 h 1587534"/>
              <a:gd name="connsiteX79" fmla="*/ 3534780 w 9662615"/>
              <a:gd name="connsiteY79" fmla="*/ 1522141 h 1587534"/>
              <a:gd name="connsiteX80" fmla="*/ 3504783 w 9662615"/>
              <a:gd name="connsiteY80" fmla="*/ 1526739 h 1587534"/>
              <a:gd name="connsiteX81" fmla="*/ 3430805 w 9662615"/>
              <a:gd name="connsiteY81" fmla="*/ 1542521 h 1587534"/>
              <a:gd name="connsiteX82" fmla="*/ 3292707 w 9662615"/>
              <a:gd name="connsiteY82" fmla="*/ 1520490 h 1587534"/>
              <a:gd name="connsiteX83" fmla="*/ 3187872 w 9662615"/>
              <a:gd name="connsiteY83" fmla="*/ 1519991 h 1587534"/>
              <a:gd name="connsiteX84" fmla="*/ 3148026 w 9662615"/>
              <a:gd name="connsiteY84" fmla="*/ 1524777 h 1587534"/>
              <a:gd name="connsiteX85" fmla="*/ 3092394 w 9662615"/>
              <a:gd name="connsiteY85" fmla="*/ 1528115 h 1587534"/>
              <a:gd name="connsiteX86" fmla="*/ 2994200 w 9662615"/>
              <a:gd name="connsiteY86" fmla="*/ 1537857 h 1587534"/>
              <a:gd name="connsiteX87" fmla="*/ 2862301 w 9662615"/>
              <a:gd name="connsiteY87" fmla="*/ 1544250 h 1587534"/>
              <a:gd name="connsiteX88" fmla="*/ 2766335 w 9662615"/>
              <a:gd name="connsiteY88" fmla="*/ 1527662 h 1587534"/>
              <a:gd name="connsiteX89" fmla="*/ 2757836 w 9662615"/>
              <a:gd name="connsiteY89" fmla="*/ 1531371 h 1587534"/>
              <a:gd name="connsiteX90" fmla="*/ 2691555 w 9662615"/>
              <a:gd name="connsiteY90" fmla="*/ 1530283 h 1587534"/>
              <a:gd name="connsiteX91" fmla="*/ 2491676 w 9662615"/>
              <a:gd name="connsiteY91" fmla="*/ 1500859 h 1587534"/>
              <a:gd name="connsiteX92" fmla="*/ 2378036 w 9662615"/>
              <a:gd name="connsiteY92" fmla="*/ 1520645 h 1587534"/>
              <a:gd name="connsiteX93" fmla="*/ 2284269 w 9662615"/>
              <a:gd name="connsiteY93" fmla="*/ 1503068 h 1587534"/>
              <a:gd name="connsiteX94" fmla="*/ 2207104 w 9662615"/>
              <a:gd name="connsiteY94" fmla="*/ 1508888 h 1587534"/>
              <a:gd name="connsiteX95" fmla="*/ 2149226 w 9662615"/>
              <a:gd name="connsiteY95" fmla="*/ 1523409 h 1587534"/>
              <a:gd name="connsiteX96" fmla="*/ 2084783 w 9662615"/>
              <a:gd name="connsiteY96" fmla="*/ 1524245 h 1587534"/>
              <a:gd name="connsiteX97" fmla="*/ 2070075 w 9662615"/>
              <a:gd name="connsiteY97" fmla="*/ 1511285 h 1587534"/>
              <a:gd name="connsiteX98" fmla="*/ 2001057 w 9662615"/>
              <a:gd name="connsiteY98" fmla="*/ 1516449 h 1587534"/>
              <a:gd name="connsiteX99" fmla="*/ 1896330 w 9662615"/>
              <a:gd name="connsiteY99" fmla="*/ 1525725 h 1587534"/>
              <a:gd name="connsiteX100" fmla="*/ 1835994 w 9662615"/>
              <a:gd name="connsiteY100" fmla="*/ 1527678 h 1587534"/>
              <a:gd name="connsiteX101" fmla="*/ 1671119 w 9662615"/>
              <a:gd name="connsiteY101" fmla="*/ 1536701 h 1587534"/>
              <a:gd name="connsiteX102" fmla="*/ 1601337 w 9662615"/>
              <a:gd name="connsiteY102" fmla="*/ 1548552 h 1587534"/>
              <a:gd name="connsiteX103" fmla="*/ 1407755 w 9662615"/>
              <a:gd name="connsiteY103" fmla="*/ 1571444 h 1587534"/>
              <a:gd name="connsiteX104" fmla="*/ 1271994 w 9662615"/>
              <a:gd name="connsiteY104" fmla="*/ 1579471 h 1587534"/>
              <a:gd name="connsiteX105" fmla="*/ 1249226 w 9662615"/>
              <a:gd name="connsiteY105" fmla="*/ 1583140 h 1587534"/>
              <a:gd name="connsiteX106" fmla="*/ 1217719 w 9662615"/>
              <a:gd name="connsiteY106" fmla="*/ 1580863 h 1587534"/>
              <a:gd name="connsiteX107" fmla="*/ 1091432 w 9662615"/>
              <a:gd name="connsiteY107" fmla="*/ 1571003 h 1587534"/>
              <a:gd name="connsiteX108" fmla="*/ 992039 w 9662615"/>
              <a:gd name="connsiteY108" fmla="*/ 1556662 h 1587534"/>
              <a:gd name="connsiteX109" fmla="*/ 868264 w 9662615"/>
              <a:gd name="connsiteY109" fmla="*/ 1566392 h 1587534"/>
              <a:gd name="connsiteX110" fmla="*/ 792765 w 9662615"/>
              <a:gd name="connsiteY110" fmla="*/ 1563102 h 1587534"/>
              <a:gd name="connsiteX111" fmla="*/ 669055 w 9662615"/>
              <a:gd name="connsiteY111" fmla="*/ 1543638 h 1587534"/>
              <a:gd name="connsiteX112" fmla="*/ 506152 w 9662615"/>
              <a:gd name="connsiteY112" fmla="*/ 1549124 h 1587534"/>
              <a:gd name="connsiteX113" fmla="*/ 472797 w 9662615"/>
              <a:gd name="connsiteY113" fmla="*/ 1568904 h 1587534"/>
              <a:gd name="connsiteX114" fmla="*/ 427864 w 9662615"/>
              <a:gd name="connsiteY114" fmla="*/ 1580848 h 1587534"/>
              <a:gd name="connsiteX115" fmla="*/ 408381 w 9662615"/>
              <a:gd name="connsiteY115" fmla="*/ 1552940 h 1587534"/>
              <a:gd name="connsiteX116" fmla="*/ 267163 w 9662615"/>
              <a:gd name="connsiteY116" fmla="*/ 1531913 h 1587534"/>
              <a:gd name="connsiteX117" fmla="*/ 196644 w 9662615"/>
              <a:gd name="connsiteY117" fmla="*/ 1524565 h 1587534"/>
              <a:gd name="connsiteX118" fmla="*/ 86819 w 9662615"/>
              <a:gd name="connsiteY118" fmla="*/ 1519517 h 1587534"/>
              <a:gd name="connsiteX119" fmla="*/ 53369 w 9662615"/>
              <a:gd name="connsiteY119" fmla="*/ 1516853 h 1587534"/>
              <a:gd name="connsiteX120" fmla="*/ 2359 w 9662615"/>
              <a:gd name="connsiteY120" fmla="*/ 1515247 h 1587534"/>
              <a:gd name="connsiteX121" fmla="*/ 0 w 9662615"/>
              <a:gd name="connsiteY121" fmla="*/ 1514932 h 1587534"/>
              <a:gd name="connsiteX122" fmla="*/ 0 w 9662615"/>
              <a:gd name="connsiteY122" fmla="*/ 0 h 1587534"/>
              <a:gd name="connsiteX0" fmla="*/ 0 w 9662615"/>
              <a:gd name="connsiteY0" fmla="*/ 0 h 1587534"/>
              <a:gd name="connsiteX1" fmla="*/ 9662615 w 9662615"/>
              <a:gd name="connsiteY1" fmla="*/ 0 h 1587534"/>
              <a:gd name="connsiteX2" fmla="*/ 9662615 w 9662615"/>
              <a:gd name="connsiteY2" fmla="*/ 1280346 h 1587534"/>
              <a:gd name="connsiteX3" fmla="*/ 9658420 w 9662615"/>
              <a:gd name="connsiteY3" fmla="*/ 1280106 h 1587534"/>
              <a:gd name="connsiteX4" fmla="*/ 9469546 w 9662615"/>
              <a:gd name="connsiteY4" fmla="*/ 1289837 h 1587534"/>
              <a:gd name="connsiteX5" fmla="*/ 9385895 w 9662615"/>
              <a:gd name="connsiteY5" fmla="*/ 1269203 h 1587534"/>
              <a:gd name="connsiteX6" fmla="*/ 9144767 w 9662615"/>
              <a:gd name="connsiteY6" fmla="*/ 1264120 h 1587534"/>
              <a:gd name="connsiteX7" fmla="*/ 8837252 w 9662615"/>
              <a:gd name="connsiteY7" fmla="*/ 1350515 h 1587534"/>
              <a:gd name="connsiteX8" fmla="*/ 8705466 w 9662615"/>
              <a:gd name="connsiteY8" fmla="*/ 1342419 h 1587534"/>
              <a:gd name="connsiteX9" fmla="*/ 8652221 w 9662615"/>
              <a:gd name="connsiteY9" fmla="*/ 1326906 h 1587534"/>
              <a:gd name="connsiteX10" fmla="*/ 8632312 w 9662615"/>
              <a:gd name="connsiteY10" fmla="*/ 1326025 h 1587534"/>
              <a:gd name="connsiteX11" fmla="*/ 8591582 w 9662615"/>
              <a:gd name="connsiteY11" fmla="*/ 1341666 h 1587534"/>
              <a:gd name="connsiteX12" fmla="*/ 8537336 w 9662615"/>
              <a:gd name="connsiteY12" fmla="*/ 1341684 h 1587534"/>
              <a:gd name="connsiteX13" fmla="*/ 8472508 w 9662615"/>
              <a:gd name="connsiteY13" fmla="*/ 1363109 h 1587534"/>
              <a:gd name="connsiteX14" fmla="*/ 8258477 w 9662615"/>
              <a:gd name="connsiteY14" fmla="*/ 1370666 h 1587534"/>
              <a:gd name="connsiteX15" fmla="*/ 8197961 w 9662615"/>
              <a:gd name="connsiteY15" fmla="*/ 1392804 h 1587534"/>
              <a:gd name="connsiteX16" fmla="*/ 8171196 w 9662615"/>
              <a:gd name="connsiteY16" fmla="*/ 1397216 h 1587534"/>
              <a:gd name="connsiteX17" fmla="*/ 8127667 w 9662615"/>
              <a:gd name="connsiteY17" fmla="*/ 1418254 h 1587534"/>
              <a:gd name="connsiteX18" fmla="*/ 7974579 w 9662615"/>
              <a:gd name="connsiteY18" fmla="*/ 1383439 h 1587534"/>
              <a:gd name="connsiteX19" fmla="*/ 7768351 w 9662615"/>
              <a:gd name="connsiteY19" fmla="*/ 1395051 h 1587534"/>
              <a:gd name="connsiteX20" fmla="*/ 7635985 w 9662615"/>
              <a:gd name="connsiteY20" fmla="*/ 1386363 h 1587534"/>
              <a:gd name="connsiteX21" fmla="*/ 7466069 w 9662615"/>
              <a:gd name="connsiteY21" fmla="*/ 1377654 h 1587534"/>
              <a:gd name="connsiteX22" fmla="*/ 7355642 w 9662615"/>
              <a:gd name="connsiteY22" fmla="*/ 1407761 h 1587534"/>
              <a:gd name="connsiteX23" fmla="*/ 7151610 w 9662615"/>
              <a:gd name="connsiteY23" fmla="*/ 1397856 h 1587534"/>
              <a:gd name="connsiteX24" fmla="*/ 7082147 w 9662615"/>
              <a:gd name="connsiteY24" fmla="*/ 1406113 h 1587534"/>
              <a:gd name="connsiteX25" fmla="*/ 7014958 w 9662615"/>
              <a:gd name="connsiteY25" fmla="*/ 1396883 h 1587534"/>
              <a:gd name="connsiteX26" fmla="*/ 6907567 w 9662615"/>
              <a:gd name="connsiteY26" fmla="*/ 1419149 h 1587534"/>
              <a:gd name="connsiteX27" fmla="*/ 6748428 w 9662615"/>
              <a:gd name="connsiteY27" fmla="*/ 1420308 h 1587534"/>
              <a:gd name="connsiteX28" fmla="*/ 6654257 w 9662615"/>
              <a:gd name="connsiteY28" fmla="*/ 1424143 h 1587534"/>
              <a:gd name="connsiteX29" fmla="*/ 6620123 w 9662615"/>
              <a:gd name="connsiteY29" fmla="*/ 1430535 h 1587534"/>
              <a:gd name="connsiteX30" fmla="*/ 6571355 w 9662615"/>
              <a:gd name="connsiteY30" fmla="*/ 1436144 h 1587534"/>
              <a:gd name="connsiteX31" fmla="*/ 6486557 w 9662615"/>
              <a:gd name="connsiteY31" fmla="*/ 1449861 h 1587534"/>
              <a:gd name="connsiteX32" fmla="*/ 6370419 w 9662615"/>
              <a:gd name="connsiteY32" fmla="*/ 1461649 h 1587534"/>
              <a:gd name="connsiteX33" fmla="*/ 6278839 w 9662615"/>
              <a:gd name="connsiteY33" fmla="*/ 1449160 h 1587534"/>
              <a:gd name="connsiteX34" fmla="*/ 6272455 w 9662615"/>
              <a:gd name="connsiteY34" fmla="*/ 1453191 h 1587534"/>
              <a:gd name="connsiteX35" fmla="*/ 6212659 w 9662615"/>
              <a:gd name="connsiteY35" fmla="*/ 1454850 h 1587534"/>
              <a:gd name="connsiteX36" fmla="*/ 6069317 w 9662615"/>
              <a:gd name="connsiteY36" fmla="*/ 1445838 h 1587534"/>
              <a:gd name="connsiteX37" fmla="*/ 5878477 w 9662615"/>
              <a:gd name="connsiteY37" fmla="*/ 1439180 h 1587534"/>
              <a:gd name="connsiteX38" fmla="*/ 5838387 w 9662615"/>
              <a:gd name="connsiteY38" fmla="*/ 1444679 h 1587534"/>
              <a:gd name="connsiteX39" fmla="*/ 5771136 w 9662615"/>
              <a:gd name="connsiteY39" fmla="*/ 1453639 h 1587534"/>
              <a:gd name="connsiteX40" fmla="*/ 5724081 w 9662615"/>
              <a:gd name="connsiteY40" fmla="*/ 1470431 h 1587534"/>
              <a:gd name="connsiteX41" fmla="*/ 5666577 w 9662615"/>
              <a:gd name="connsiteY41" fmla="*/ 1473921 h 1587534"/>
              <a:gd name="connsiteX42" fmla="*/ 5649068 w 9662615"/>
              <a:gd name="connsiteY42" fmla="*/ 1461676 h 1587534"/>
              <a:gd name="connsiteX43" fmla="*/ 5588902 w 9662615"/>
              <a:gd name="connsiteY43" fmla="*/ 1469647 h 1587534"/>
              <a:gd name="connsiteX44" fmla="*/ 5498090 w 9662615"/>
              <a:gd name="connsiteY44" fmla="*/ 1483173 h 1587534"/>
              <a:gd name="connsiteX45" fmla="*/ 5444641 w 9662615"/>
              <a:gd name="connsiteY45" fmla="*/ 1487602 h 1587534"/>
              <a:gd name="connsiteX46" fmla="*/ 5299812 w 9662615"/>
              <a:gd name="connsiteY46" fmla="*/ 1503362 h 1587534"/>
              <a:gd name="connsiteX47" fmla="*/ 5213947 w 9662615"/>
              <a:gd name="connsiteY47" fmla="*/ 1516637 h 1587534"/>
              <a:gd name="connsiteX48" fmla="*/ 5090342 w 9662615"/>
              <a:gd name="connsiteY48" fmla="*/ 1546680 h 1587534"/>
              <a:gd name="connsiteX49" fmla="*/ 5082104 w 9662615"/>
              <a:gd name="connsiteY49" fmla="*/ 1547781 h 1587534"/>
              <a:gd name="connsiteX50" fmla="*/ 5059484 w 9662615"/>
              <a:gd name="connsiteY50" fmla="*/ 1546802 h 1587534"/>
              <a:gd name="connsiteX51" fmla="*/ 5050958 w 9662615"/>
              <a:gd name="connsiteY51" fmla="*/ 1545776 h 1587534"/>
              <a:gd name="connsiteX52" fmla="*/ 5038524 w 9662615"/>
              <a:gd name="connsiteY52" fmla="*/ 1545675 h 1587534"/>
              <a:gd name="connsiteX53" fmla="*/ 5038223 w 9662615"/>
              <a:gd name="connsiteY53" fmla="*/ 1545881 h 1587534"/>
              <a:gd name="connsiteX54" fmla="*/ 5026564 w 9662615"/>
              <a:gd name="connsiteY54" fmla="*/ 1545376 h 1587534"/>
              <a:gd name="connsiteX55" fmla="*/ 4969433 w 9662615"/>
              <a:gd name="connsiteY55" fmla="*/ 1540263 h 1587534"/>
              <a:gd name="connsiteX56" fmla="*/ 4894799 w 9662615"/>
              <a:gd name="connsiteY56" fmla="*/ 1559476 h 1587534"/>
              <a:gd name="connsiteX57" fmla="*/ 4863775 w 9662615"/>
              <a:gd name="connsiteY57" fmla="*/ 1562633 h 1587534"/>
              <a:gd name="connsiteX58" fmla="*/ 4847242 w 9662615"/>
              <a:gd name="connsiteY58" fmla="*/ 1565435 h 1587534"/>
              <a:gd name="connsiteX59" fmla="*/ 4830335 w 9662615"/>
              <a:gd name="connsiteY59" fmla="*/ 1587534 h 1587534"/>
              <a:gd name="connsiteX60" fmla="*/ 4791466 w 9662615"/>
              <a:gd name="connsiteY60" fmla="*/ 1561324 h 1587534"/>
              <a:gd name="connsiteX61" fmla="*/ 4784247 w 9662615"/>
              <a:gd name="connsiteY61" fmla="*/ 1562342 h 1587534"/>
              <a:gd name="connsiteX62" fmla="*/ 4748477 w 9662615"/>
              <a:gd name="connsiteY62" fmla="*/ 1556925 h 1587534"/>
              <a:gd name="connsiteX63" fmla="*/ 4730033 w 9662615"/>
              <a:gd name="connsiteY63" fmla="*/ 1555274 h 1587534"/>
              <a:gd name="connsiteX64" fmla="*/ 4724747 w 9662615"/>
              <a:gd name="connsiteY64" fmla="*/ 1552439 h 1587534"/>
              <a:gd name="connsiteX65" fmla="*/ 4697562 w 9662615"/>
              <a:gd name="connsiteY65" fmla="*/ 1551206 h 1587534"/>
              <a:gd name="connsiteX66" fmla="*/ 4662664 w 9662615"/>
              <a:gd name="connsiteY66" fmla="*/ 1573162 h 1587534"/>
              <a:gd name="connsiteX67" fmla="*/ 4603028 w 9662615"/>
              <a:gd name="connsiteY67" fmla="*/ 1568821 h 1587534"/>
              <a:gd name="connsiteX68" fmla="*/ 4541612 w 9662615"/>
              <a:gd name="connsiteY68" fmla="*/ 1545262 h 1587534"/>
              <a:gd name="connsiteX69" fmla="*/ 4422155 w 9662615"/>
              <a:gd name="connsiteY69" fmla="*/ 1542059 h 1587534"/>
              <a:gd name="connsiteX70" fmla="*/ 4221826 w 9662615"/>
              <a:gd name="connsiteY70" fmla="*/ 1508923 h 1587534"/>
              <a:gd name="connsiteX71" fmla="*/ 4096601 w 9662615"/>
              <a:gd name="connsiteY71" fmla="*/ 1521563 h 1587534"/>
              <a:gd name="connsiteX72" fmla="*/ 3970635 w 9662615"/>
              <a:gd name="connsiteY72" fmla="*/ 1544815 h 1587534"/>
              <a:gd name="connsiteX73" fmla="*/ 3833906 w 9662615"/>
              <a:gd name="connsiteY73" fmla="*/ 1516637 h 1587534"/>
              <a:gd name="connsiteX74" fmla="*/ 3696258 w 9662615"/>
              <a:gd name="connsiteY74" fmla="*/ 1537563 h 1587534"/>
              <a:gd name="connsiteX75" fmla="*/ 3594070 w 9662615"/>
              <a:gd name="connsiteY75" fmla="*/ 1509422 h 1587534"/>
              <a:gd name="connsiteX76" fmla="*/ 3565233 w 9662615"/>
              <a:gd name="connsiteY76" fmla="*/ 1515122 h 1587534"/>
              <a:gd name="connsiteX77" fmla="*/ 3560267 w 9662615"/>
              <a:gd name="connsiteY77" fmla="*/ 1516288 h 1587534"/>
              <a:gd name="connsiteX78" fmla="*/ 3540258 w 9662615"/>
              <a:gd name="connsiteY78" fmla="*/ 1516976 h 1587534"/>
              <a:gd name="connsiteX79" fmla="*/ 3534780 w 9662615"/>
              <a:gd name="connsiteY79" fmla="*/ 1522141 h 1587534"/>
              <a:gd name="connsiteX80" fmla="*/ 3504783 w 9662615"/>
              <a:gd name="connsiteY80" fmla="*/ 1526739 h 1587534"/>
              <a:gd name="connsiteX81" fmla="*/ 3430805 w 9662615"/>
              <a:gd name="connsiteY81" fmla="*/ 1542521 h 1587534"/>
              <a:gd name="connsiteX82" fmla="*/ 3292707 w 9662615"/>
              <a:gd name="connsiteY82" fmla="*/ 1520490 h 1587534"/>
              <a:gd name="connsiteX83" fmla="*/ 3187872 w 9662615"/>
              <a:gd name="connsiteY83" fmla="*/ 1519991 h 1587534"/>
              <a:gd name="connsiteX84" fmla="*/ 3148026 w 9662615"/>
              <a:gd name="connsiteY84" fmla="*/ 1524777 h 1587534"/>
              <a:gd name="connsiteX85" fmla="*/ 3092394 w 9662615"/>
              <a:gd name="connsiteY85" fmla="*/ 1528115 h 1587534"/>
              <a:gd name="connsiteX86" fmla="*/ 2994200 w 9662615"/>
              <a:gd name="connsiteY86" fmla="*/ 1537857 h 1587534"/>
              <a:gd name="connsiteX87" fmla="*/ 2862301 w 9662615"/>
              <a:gd name="connsiteY87" fmla="*/ 1544250 h 1587534"/>
              <a:gd name="connsiteX88" fmla="*/ 2766335 w 9662615"/>
              <a:gd name="connsiteY88" fmla="*/ 1527662 h 1587534"/>
              <a:gd name="connsiteX89" fmla="*/ 2757836 w 9662615"/>
              <a:gd name="connsiteY89" fmla="*/ 1531371 h 1587534"/>
              <a:gd name="connsiteX90" fmla="*/ 2691555 w 9662615"/>
              <a:gd name="connsiteY90" fmla="*/ 1530283 h 1587534"/>
              <a:gd name="connsiteX91" fmla="*/ 2491676 w 9662615"/>
              <a:gd name="connsiteY91" fmla="*/ 1500859 h 1587534"/>
              <a:gd name="connsiteX92" fmla="*/ 2378036 w 9662615"/>
              <a:gd name="connsiteY92" fmla="*/ 1520645 h 1587534"/>
              <a:gd name="connsiteX93" fmla="*/ 2284269 w 9662615"/>
              <a:gd name="connsiteY93" fmla="*/ 1503068 h 1587534"/>
              <a:gd name="connsiteX94" fmla="*/ 2207104 w 9662615"/>
              <a:gd name="connsiteY94" fmla="*/ 1508888 h 1587534"/>
              <a:gd name="connsiteX95" fmla="*/ 2149226 w 9662615"/>
              <a:gd name="connsiteY95" fmla="*/ 1523409 h 1587534"/>
              <a:gd name="connsiteX96" fmla="*/ 2084783 w 9662615"/>
              <a:gd name="connsiteY96" fmla="*/ 1524245 h 1587534"/>
              <a:gd name="connsiteX97" fmla="*/ 2070075 w 9662615"/>
              <a:gd name="connsiteY97" fmla="*/ 1511285 h 1587534"/>
              <a:gd name="connsiteX98" fmla="*/ 2001057 w 9662615"/>
              <a:gd name="connsiteY98" fmla="*/ 1516449 h 1587534"/>
              <a:gd name="connsiteX99" fmla="*/ 1896330 w 9662615"/>
              <a:gd name="connsiteY99" fmla="*/ 1525725 h 1587534"/>
              <a:gd name="connsiteX100" fmla="*/ 1835994 w 9662615"/>
              <a:gd name="connsiteY100" fmla="*/ 1527678 h 1587534"/>
              <a:gd name="connsiteX101" fmla="*/ 1671119 w 9662615"/>
              <a:gd name="connsiteY101" fmla="*/ 1536701 h 1587534"/>
              <a:gd name="connsiteX102" fmla="*/ 1601337 w 9662615"/>
              <a:gd name="connsiteY102" fmla="*/ 1548552 h 1587534"/>
              <a:gd name="connsiteX103" fmla="*/ 1407755 w 9662615"/>
              <a:gd name="connsiteY103" fmla="*/ 1571444 h 1587534"/>
              <a:gd name="connsiteX104" fmla="*/ 1271994 w 9662615"/>
              <a:gd name="connsiteY104" fmla="*/ 1579471 h 1587534"/>
              <a:gd name="connsiteX105" fmla="*/ 1249226 w 9662615"/>
              <a:gd name="connsiteY105" fmla="*/ 1583140 h 1587534"/>
              <a:gd name="connsiteX106" fmla="*/ 1217719 w 9662615"/>
              <a:gd name="connsiteY106" fmla="*/ 1580863 h 1587534"/>
              <a:gd name="connsiteX107" fmla="*/ 1091432 w 9662615"/>
              <a:gd name="connsiteY107" fmla="*/ 1571003 h 1587534"/>
              <a:gd name="connsiteX108" fmla="*/ 992039 w 9662615"/>
              <a:gd name="connsiteY108" fmla="*/ 1556662 h 1587534"/>
              <a:gd name="connsiteX109" fmla="*/ 868264 w 9662615"/>
              <a:gd name="connsiteY109" fmla="*/ 1566392 h 1587534"/>
              <a:gd name="connsiteX110" fmla="*/ 792765 w 9662615"/>
              <a:gd name="connsiteY110" fmla="*/ 1563102 h 1587534"/>
              <a:gd name="connsiteX111" fmla="*/ 669055 w 9662615"/>
              <a:gd name="connsiteY111" fmla="*/ 1543638 h 1587534"/>
              <a:gd name="connsiteX112" fmla="*/ 506152 w 9662615"/>
              <a:gd name="connsiteY112" fmla="*/ 1549124 h 1587534"/>
              <a:gd name="connsiteX113" fmla="*/ 472797 w 9662615"/>
              <a:gd name="connsiteY113" fmla="*/ 1568904 h 1587534"/>
              <a:gd name="connsiteX114" fmla="*/ 427864 w 9662615"/>
              <a:gd name="connsiteY114" fmla="*/ 1580848 h 1587534"/>
              <a:gd name="connsiteX115" fmla="*/ 408381 w 9662615"/>
              <a:gd name="connsiteY115" fmla="*/ 1552940 h 1587534"/>
              <a:gd name="connsiteX116" fmla="*/ 267163 w 9662615"/>
              <a:gd name="connsiteY116" fmla="*/ 1531913 h 1587534"/>
              <a:gd name="connsiteX117" fmla="*/ 196644 w 9662615"/>
              <a:gd name="connsiteY117" fmla="*/ 1524565 h 1587534"/>
              <a:gd name="connsiteX118" fmla="*/ 86819 w 9662615"/>
              <a:gd name="connsiteY118" fmla="*/ 1519517 h 1587534"/>
              <a:gd name="connsiteX119" fmla="*/ 53369 w 9662615"/>
              <a:gd name="connsiteY119" fmla="*/ 1516853 h 1587534"/>
              <a:gd name="connsiteX120" fmla="*/ 2359 w 9662615"/>
              <a:gd name="connsiteY120" fmla="*/ 1515247 h 1587534"/>
              <a:gd name="connsiteX121" fmla="*/ 0 w 9662615"/>
              <a:gd name="connsiteY121" fmla="*/ 1514932 h 1587534"/>
              <a:gd name="connsiteX122" fmla="*/ 0 w 9662615"/>
              <a:gd name="connsiteY122" fmla="*/ 0 h 1587534"/>
              <a:gd name="connsiteX0" fmla="*/ 0 w 9662615"/>
              <a:gd name="connsiteY0" fmla="*/ 0 h 1587534"/>
              <a:gd name="connsiteX1" fmla="*/ 9662615 w 9662615"/>
              <a:gd name="connsiteY1" fmla="*/ 0 h 1587534"/>
              <a:gd name="connsiteX2" fmla="*/ 9662615 w 9662615"/>
              <a:gd name="connsiteY2" fmla="*/ 1280346 h 1587534"/>
              <a:gd name="connsiteX3" fmla="*/ 9658420 w 9662615"/>
              <a:gd name="connsiteY3" fmla="*/ 1280106 h 1587534"/>
              <a:gd name="connsiteX4" fmla="*/ 9469546 w 9662615"/>
              <a:gd name="connsiteY4" fmla="*/ 1289837 h 1587534"/>
              <a:gd name="connsiteX5" fmla="*/ 9385895 w 9662615"/>
              <a:gd name="connsiteY5" fmla="*/ 1269203 h 1587534"/>
              <a:gd name="connsiteX6" fmla="*/ 9144767 w 9662615"/>
              <a:gd name="connsiteY6" fmla="*/ 1264120 h 1587534"/>
              <a:gd name="connsiteX7" fmla="*/ 8837252 w 9662615"/>
              <a:gd name="connsiteY7" fmla="*/ 1350515 h 1587534"/>
              <a:gd name="connsiteX8" fmla="*/ 8705466 w 9662615"/>
              <a:gd name="connsiteY8" fmla="*/ 1342419 h 1587534"/>
              <a:gd name="connsiteX9" fmla="*/ 8652221 w 9662615"/>
              <a:gd name="connsiteY9" fmla="*/ 1326906 h 1587534"/>
              <a:gd name="connsiteX10" fmla="*/ 8632312 w 9662615"/>
              <a:gd name="connsiteY10" fmla="*/ 1326025 h 1587534"/>
              <a:gd name="connsiteX11" fmla="*/ 8591582 w 9662615"/>
              <a:gd name="connsiteY11" fmla="*/ 1341666 h 1587534"/>
              <a:gd name="connsiteX12" fmla="*/ 8537336 w 9662615"/>
              <a:gd name="connsiteY12" fmla="*/ 1341684 h 1587534"/>
              <a:gd name="connsiteX13" fmla="*/ 8472508 w 9662615"/>
              <a:gd name="connsiteY13" fmla="*/ 1363109 h 1587534"/>
              <a:gd name="connsiteX14" fmla="*/ 8258477 w 9662615"/>
              <a:gd name="connsiteY14" fmla="*/ 1370666 h 1587534"/>
              <a:gd name="connsiteX15" fmla="*/ 8197961 w 9662615"/>
              <a:gd name="connsiteY15" fmla="*/ 1392804 h 1587534"/>
              <a:gd name="connsiteX16" fmla="*/ 8171196 w 9662615"/>
              <a:gd name="connsiteY16" fmla="*/ 1397216 h 1587534"/>
              <a:gd name="connsiteX17" fmla="*/ 8127667 w 9662615"/>
              <a:gd name="connsiteY17" fmla="*/ 1418254 h 1587534"/>
              <a:gd name="connsiteX18" fmla="*/ 7974579 w 9662615"/>
              <a:gd name="connsiteY18" fmla="*/ 1383439 h 1587534"/>
              <a:gd name="connsiteX19" fmla="*/ 7768351 w 9662615"/>
              <a:gd name="connsiteY19" fmla="*/ 1395051 h 1587534"/>
              <a:gd name="connsiteX20" fmla="*/ 7635985 w 9662615"/>
              <a:gd name="connsiteY20" fmla="*/ 1386363 h 1587534"/>
              <a:gd name="connsiteX21" fmla="*/ 7466069 w 9662615"/>
              <a:gd name="connsiteY21" fmla="*/ 1377654 h 1587534"/>
              <a:gd name="connsiteX22" fmla="*/ 7355642 w 9662615"/>
              <a:gd name="connsiteY22" fmla="*/ 1407761 h 1587534"/>
              <a:gd name="connsiteX23" fmla="*/ 7151610 w 9662615"/>
              <a:gd name="connsiteY23" fmla="*/ 1397856 h 1587534"/>
              <a:gd name="connsiteX24" fmla="*/ 7082147 w 9662615"/>
              <a:gd name="connsiteY24" fmla="*/ 1406113 h 1587534"/>
              <a:gd name="connsiteX25" fmla="*/ 7014958 w 9662615"/>
              <a:gd name="connsiteY25" fmla="*/ 1396883 h 1587534"/>
              <a:gd name="connsiteX26" fmla="*/ 6907567 w 9662615"/>
              <a:gd name="connsiteY26" fmla="*/ 1419149 h 1587534"/>
              <a:gd name="connsiteX27" fmla="*/ 6748428 w 9662615"/>
              <a:gd name="connsiteY27" fmla="*/ 1420308 h 1587534"/>
              <a:gd name="connsiteX28" fmla="*/ 6654257 w 9662615"/>
              <a:gd name="connsiteY28" fmla="*/ 1424143 h 1587534"/>
              <a:gd name="connsiteX29" fmla="*/ 6620123 w 9662615"/>
              <a:gd name="connsiteY29" fmla="*/ 1430535 h 1587534"/>
              <a:gd name="connsiteX30" fmla="*/ 6571355 w 9662615"/>
              <a:gd name="connsiteY30" fmla="*/ 1436144 h 1587534"/>
              <a:gd name="connsiteX31" fmla="*/ 6486557 w 9662615"/>
              <a:gd name="connsiteY31" fmla="*/ 1449861 h 1587534"/>
              <a:gd name="connsiteX32" fmla="*/ 6370419 w 9662615"/>
              <a:gd name="connsiteY32" fmla="*/ 1461649 h 1587534"/>
              <a:gd name="connsiteX33" fmla="*/ 6278839 w 9662615"/>
              <a:gd name="connsiteY33" fmla="*/ 1449160 h 1587534"/>
              <a:gd name="connsiteX34" fmla="*/ 6272455 w 9662615"/>
              <a:gd name="connsiteY34" fmla="*/ 1453191 h 1587534"/>
              <a:gd name="connsiteX35" fmla="*/ 6212659 w 9662615"/>
              <a:gd name="connsiteY35" fmla="*/ 1454850 h 1587534"/>
              <a:gd name="connsiteX36" fmla="*/ 6069317 w 9662615"/>
              <a:gd name="connsiteY36" fmla="*/ 1445838 h 1587534"/>
              <a:gd name="connsiteX37" fmla="*/ 5878477 w 9662615"/>
              <a:gd name="connsiteY37" fmla="*/ 1439180 h 1587534"/>
              <a:gd name="connsiteX38" fmla="*/ 5838387 w 9662615"/>
              <a:gd name="connsiteY38" fmla="*/ 1444679 h 1587534"/>
              <a:gd name="connsiteX39" fmla="*/ 5771136 w 9662615"/>
              <a:gd name="connsiteY39" fmla="*/ 1453639 h 1587534"/>
              <a:gd name="connsiteX40" fmla="*/ 5724081 w 9662615"/>
              <a:gd name="connsiteY40" fmla="*/ 1470431 h 1587534"/>
              <a:gd name="connsiteX41" fmla="*/ 5666577 w 9662615"/>
              <a:gd name="connsiteY41" fmla="*/ 1473921 h 1587534"/>
              <a:gd name="connsiteX42" fmla="*/ 5649068 w 9662615"/>
              <a:gd name="connsiteY42" fmla="*/ 1461676 h 1587534"/>
              <a:gd name="connsiteX43" fmla="*/ 5588902 w 9662615"/>
              <a:gd name="connsiteY43" fmla="*/ 1469647 h 1587534"/>
              <a:gd name="connsiteX44" fmla="*/ 5498090 w 9662615"/>
              <a:gd name="connsiteY44" fmla="*/ 1483173 h 1587534"/>
              <a:gd name="connsiteX45" fmla="*/ 5444641 w 9662615"/>
              <a:gd name="connsiteY45" fmla="*/ 1487602 h 1587534"/>
              <a:gd name="connsiteX46" fmla="*/ 5299812 w 9662615"/>
              <a:gd name="connsiteY46" fmla="*/ 1503362 h 1587534"/>
              <a:gd name="connsiteX47" fmla="*/ 5213947 w 9662615"/>
              <a:gd name="connsiteY47" fmla="*/ 1516637 h 1587534"/>
              <a:gd name="connsiteX48" fmla="*/ 5090342 w 9662615"/>
              <a:gd name="connsiteY48" fmla="*/ 1546680 h 1587534"/>
              <a:gd name="connsiteX49" fmla="*/ 5082104 w 9662615"/>
              <a:gd name="connsiteY49" fmla="*/ 1547781 h 1587534"/>
              <a:gd name="connsiteX50" fmla="*/ 5059484 w 9662615"/>
              <a:gd name="connsiteY50" fmla="*/ 1546802 h 1587534"/>
              <a:gd name="connsiteX51" fmla="*/ 5050958 w 9662615"/>
              <a:gd name="connsiteY51" fmla="*/ 1545776 h 1587534"/>
              <a:gd name="connsiteX52" fmla="*/ 5038524 w 9662615"/>
              <a:gd name="connsiteY52" fmla="*/ 1545675 h 1587534"/>
              <a:gd name="connsiteX53" fmla="*/ 5038223 w 9662615"/>
              <a:gd name="connsiteY53" fmla="*/ 1545881 h 1587534"/>
              <a:gd name="connsiteX54" fmla="*/ 5026564 w 9662615"/>
              <a:gd name="connsiteY54" fmla="*/ 1545376 h 1587534"/>
              <a:gd name="connsiteX55" fmla="*/ 4969433 w 9662615"/>
              <a:gd name="connsiteY55" fmla="*/ 1540263 h 1587534"/>
              <a:gd name="connsiteX56" fmla="*/ 4921303 w 9662615"/>
              <a:gd name="connsiteY56" fmla="*/ 1575379 h 1587534"/>
              <a:gd name="connsiteX57" fmla="*/ 4863775 w 9662615"/>
              <a:gd name="connsiteY57" fmla="*/ 1562633 h 1587534"/>
              <a:gd name="connsiteX58" fmla="*/ 4847242 w 9662615"/>
              <a:gd name="connsiteY58" fmla="*/ 1565435 h 1587534"/>
              <a:gd name="connsiteX59" fmla="*/ 4830335 w 9662615"/>
              <a:gd name="connsiteY59" fmla="*/ 1587534 h 1587534"/>
              <a:gd name="connsiteX60" fmla="*/ 4791466 w 9662615"/>
              <a:gd name="connsiteY60" fmla="*/ 1561324 h 1587534"/>
              <a:gd name="connsiteX61" fmla="*/ 4784247 w 9662615"/>
              <a:gd name="connsiteY61" fmla="*/ 1562342 h 1587534"/>
              <a:gd name="connsiteX62" fmla="*/ 4748477 w 9662615"/>
              <a:gd name="connsiteY62" fmla="*/ 1556925 h 1587534"/>
              <a:gd name="connsiteX63" fmla="*/ 4730033 w 9662615"/>
              <a:gd name="connsiteY63" fmla="*/ 1555274 h 1587534"/>
              <a:gd name="connsiteX64" fmla="*/ 4724747 w 9662615"/>
              <a:gd name="connsiteY64" fmla="*/ 1552439 h 1587534"/>
              <a:gd name="connsiteX65" fmla="*/ 4697562 w 9662615"/>
              <a:gd name="connsiteY65" fmla="*/ 1551206 h 1587534"/>
              <a:gd name="connsiteX66" fmla="*/ 4662664 w 9662615"/>
              <a:gd name="connsiteY66" fmla="*/ 1573162 h 1587534"/>
              <a:gd name="connsiteX67" fmla="*/ 4603028 w 9662615"/>
              <a:gd name="connsiteY67" fmla="*/ 1568821 h 1587534"/>
              <a:gd name="connsiteX68" fmla="*/ 4541612 w 9662615"/>
              <a:gd name="connsiteY68" fmla="*/ 1545262 h 1587534"/>
              <a:gd name="connsiteX69" fmla="*/ 4422155 w 9662615"/>
              <a:gd name="connsiteY69" fmla="*/ 1542059 h 1587534"/>
              <a:gd name="connsiteX70" fmla="*/ 4221826 w 9662615"/>
              <a:gd name="connsiteY70" fmla="*/ 1508923 h 1587534"/>
              <a:gd name="connsiteX71" fmla="*/ 4096601 w 9662615"/>
              <a:gd name="connsiteY71" fmla="*/ 1521563 h 1587534"/>
              <a:gd name="connsiteX72" fmla="*/ 3970635 w 9662615"/>
              <a:gd name="connsiteY72" fmla="*/ 1544815 h 1587534"/>
              <a:gd name="connsiteX73" fmla="*/ 3833906 w 9662615"/>
              <a:gd name="connsiteY73" fmla="*/ 1516637 h 1587534"/>
              <a:gd name="connsiteX74" fmla="*/ 3696258 w 9662615"/>
              <a:gd name="connsiteY74" fmla="*/ 1537563 h 1587534"/>
              <a:gd name="connsiteX75" fmla="*/ 3594070 w 9662615"/>
              <a:gd name="connsiteY75" fmla="*/ 1509422 h 1587534"/>
              <a:gd name="connsiteX76" fmla="*/ 3565233 w 9662615"/>
              <a:gd name="connsiteY76" fmla="*/ 1515122 h 1587534"/>
              <a:gd name="connsiteX77" fmla="*/ 3560267 w 9662615"/>
              <a:gd name="connsiteY77" fmla="*/ 1516288 h 1587534"/>
              <a:gd name="connsiteX78" fmla="*/ 3540258 w 9662615"/>
              <a:gd name="connsiteY78" fmla="*/ 1516976 h 1587534"/>
              <a:gd name="connsiteX79" fmla="*/ 3534780 w 9662615"/>
              <a:gd name="connsiteY79" fmla="*/ 1522141 h 1587534"/>
              <a:gd name="connsiteX80" fmla="*/ 3504783 w 9662615"/>
              <a:gd name="connsiteY80" fmla="*/ 1526739 h 1587534"/>
              <a:gd name="connsiteX81" fmla="*/ 3430805 w 9662615"/>
              <a:gd name="connsiteY81" fmla="*/ 1542521 h 1587534"/>
              <a:gd name="connsiteX82" fmla="*/ 3292707 w 9662615"/>
              <a:gd name="connsiteY82" fmla="*/ 1520490 h 1587534"/>
              <a:gd name="connsiteX83" fmla="*/ 3187872 w 9662615"/>
              <a:gd name="connsiteY83" fmla="*/ 1519991 h 1587534"/>
              <a:gd name="connsiteX84" fmla="*/ 3148026 w 9662615"/>
              <a:gd name="connsiteY84" fmla="*/ 1524777 h 1587534"/>
              <a:gd name="connsiteX85" fmla="*/ 3092394 w 9662615"/>
              <a:gd name="connsiteY85" fmla="*/ 1528115 h 1587534"/>
              <a:gd name="connsiteX86" fmla="*/ 2994200 w 9662615"/>
              <a:gd name="connsiteY86" fmla="*/ 1537857 h 1587534"/>
              <a:gd name="connsiteX87" fmla="*/ 2862301 w 9662615"/>
              <a:gd name="connsiteY87" fmla="*/ 1544250 h 1587534"/>
              <a:gd name="connsiteX88" fmla="*/ 2766335 w 9662615"/>
              <a:gd name="connsiteY88" fmla="*/ 1527662 h 1587534"/>
              <a:gd name="connsiteX89" fmla="*/ 2757836 w 9662615"/>
              <a:gd name="connsiteY89" fmla="*/ 1531371 h 1587534"/>
              <a:gd name="connsiteX90" fmla="*/ 2691555 w 9662615"/>
              <a:gd name="connsiteY90" fmla="*/ 1530283 h 1587534"/>
              <a:gd name="connsiteX91" fmla="*/ 2491676 w 9662615"/>
              <a:gd name="connsiteY91" fmla="*/ 1500859 h 1587534"/>
              <a:gd name="connsiteX92" fmla="*/ 2378036 w 9662615"/>
              <a:gd name="connsiteY92" fmla="*/ 1520645 h 1587534"/>
              <a:gd name="connsiteX93" fmla="*/ 2284269 w 9662615"/>
              <a:gd name="connsiteY93" fmla="*/ 1503068 h 1587534"/>
              <a:gd name="connsiteX94" fmla="*/ 2207104 w 9662615"/>
              <a:gd name="connsiteY94" fmla="*/ 1508888 h 1587534"/>
              <a:gd name="connsiteX95" fmla="*/ 2149226 w 9662615"/>
              <a:gd name="connsiteY95" fmla="*/ 1523409 h 1587534"/>
              <a:gd name="connsiteX96" fmla="*/ 2084783 w 9662615"/>
              <a:gd name="connsiteY96" fmla="*/ 1524245 h 1587534"/>
              <a:gd name="connsiteX97" fmla="*/ 2070075 w 9662615"/>
              <a:gd name="connsiteY97" fmla="*/ 1511285 h 1587534"/>
              <a:gd name="connsiteX98" fmla="*/ 2001057 w 9662615"/>
              <a:gd name="connsiteY98" fmla="*/ 1516449 h 1587534"/>
              <a:gd name="connsiteX99" fmla="*/ 1896330 w 9662615"/>
              <a:gd name="connsiteY99" fmla="*/ 1525725 h 1587534"/>
              <a:gd name="connsiteX100" fmla="*/ 1835994 w 9662615"/>
              <a:gd name="connsiteY100" fmla="*/ 1527678 h 1587534"/>
              <a:gd name="connsiteX101" fmla="*/ 1671119 w 9662615"/>
              <a:gd name="connsiteY101" fmla="*/ 1536701 h 1587534"/>
              <a:gd name="connsiteX102" fmla="*/ 1601337 w 9662615"/>
              <a:gd name="connsiteY102" fmla="*/ 1548552 h 1587534"/>
              <a:gd name="connsiteX103" fmla="*/ 1407755 w 9662615"/>
              <a:gd name="connsiteY103" fmla="*/ 1571444 h 1587534"/>
              <a:gd name="connsiteX104" fmla="*/ 1271994 w 9662615"/>
              <a:gd name="connsiteY104" fmla="*/ 1579471 h 1587534"/>
              <a:gd name="connsiteX105" fmla="*/ 1249226 w 9662615"/>
              <a:gd name="connsiteY105" fmla="*/ 1583140 h 1587534"/>
              <a:gd name="connsiteX106" fmla="*/ 1217719 w 9662615"/>
              <a:gd name="connsiteY106" fmla="*/ 1580863 h 1587534"/>
              <a:gd name="connsiteX107" fmla="*/ 1091432 w 9662615"/>
              <a:gd name="connsiteY107" fmla="*/ 1571003 h 1587534"/>
              <a:gd name="connsiteX108" fmla="*/ 992039 w 9662615"/>
              <a:gd name="connsiteY108" fmla="*/ 1556662 h 1587534"/>
              <a:gd name="connsiteX109" fmla="*/ 868264 w 9662615"/>
              <a:gd name="connsiteY109" fmla="*/ 1566392 h 1587534"/>
              <a:gd name="connsiteX110" fmla="*/ 792765 w 9662615"/>
              <a:gd name="connsiteY110" fmla="*/ 1563102 h 1587534"/>
              <a:gd name="connsiteX111" fmla="*/ 669055 w 9662615"/>
              <a:gd name="connsiteY111" fmla="*/ 1543638 h 1587534"/>
              <a:gd name="connsiteX112" fmla="*/ 506152 w 9662615"/>
              <a:gd name="connsiteY112" fmla="*/ 1549124 h 1587534"/>
              <a:gd name="connsiteX113" fmla="*/ 472797 w 9662615"/>
              <a:gd name="connsiteY113" fmla="*/ 1568904 h 1587534"/>
              <a:gd name="connsiteX114" fmla="*/ 427864 w 9662615"/>
              <a:gd name="connsiteY114" fmla="*/ 1580848 h 1587534"/>
              <a:gd name="connsiteX115" fmla="*/ 408381 w 9662615"/>
              <a:gd name="connsiteY115" fmla="*/ 1552940 h 1587534"/>
              <a:gd name="connsiteX116" fmla="*/ 267163 w 9662615"/>
              <a:gd name="connsiteY116" fmla="*/ 1531913 h 1587534"/>
              <a:gd name="connsiteX117" fmla="*/ 196644 w 9662615"/>
              <a:gd name="connsiteY117" fmla="*/ 1524565 h 1587534"/>
              <a:gd name="connsiteX118" fmla="*/ 86819 w 9662615"/>
              <a:gd name="connsiteY118" fmla="*/ 1519517 h 1587534"/>
              <a:gd name="connsiteX119" fmla="*/ 53369 w 9662615"/>
              <a:gd name="connsiteY119" fmla="*/ 1516853 h 1587534"/>
              <a:gd name="connsiteX120" fmla="*/ 2359 w 9662615"/>
              <a:gd name="connsiteY120" fmla="*/ 1515247 h 1587534"/>
              <a:gd name="connsiteX121" fmla="*/ 0 w 9662615"/>
              <a:gd name="connsiteY121" fmla="*/ 1514932 h 1587534"/>
              <a:gd name="connsiteX122" fmla="*/ 0 w 9662615"/>
              <a:gd name="connsiteY122" fmla="*/ 0 h 1587534"/>
              <a:gd name="connsiteX0" fmla="*/ 0 w 9662615"/>
              <a:gd name="connsiteY0" fmla="*/ 0 h 1598136"/>
              <a:gd name="connsiteX1" fmla="*/ 9662615 w 9662615"/>
              <a:gd name="connsiteY1" fmla="*/ 0 h 1598136"/>
              <a:gd name="connsiteX2" fmla="*/ 9662615 w 9662615"/>
              <a:gd name="connsiteY2" fmla="*/ 1280346 h 1598136"/>
              <a:gd name="connsiteX3" fmla="*/ 9658420 w 9662615"/>
              <a:gd name="connsiteY3" fmla="*/ 1280106 h 1598136"/>
              <a:gd name="connsiteX4" fmla="*/ 9469546 w 9662615"/>
              <a:gd name="connsiteY4" fmla="*/ 1289837 h 1598136"/>
              <a:gd name="connsiteX5" fmla="*/ 9385895 w 9662615"/>
              <a:gd name="connsiteY5" fmla="*/ 1269203 h 1598136"/>
              <a:gd name="connsiteX6" fmla="*/ 9144767 w 9662615"/>
              <a:gd name="connsiteY6" fmla="*/ 1264120 h 1598136"/>
              <a:gd name="connsiteX7" fmla="*/ 8837252 w 9662615"/>
              <a:gd name="connsiteY7" fmla="*/ 1350515 h 1598136"/>
              <a:gd name="connsiteX8" fmla="*/ 8705466 w 9662615"/>
              <a:gd name="connsiteY8" fmla="*/ 1342419 h 1598136"/>
              <a:gd name="connsiteX9" fmla="*/ 8652221 w 9662615"/>
              <a:gd name="connsiteY9" fmla="*/ 1326906 h 1598136"/>
              <a:gd name="connsiteX10" fmla="*/ 8632312 w 9662615"/>
              <a:gd name="connsiteY10" fmla="*/ 1326025 h 1598136"/>
              <a:gd name="connsiteX11" fmla="*/ 8591582 w 9662615"/>
              <a:gd name="connsiteY11" fmla="*/ 1341666 h 1598136"/>
              <a:gd name="connsiteX12" fmla="*/ 8537336 w 9662615"/>
              <a:gd name="connsiteY12" fmla="*/ 1341684 h 1598136"/>
              <a:gd name="connsiteX13" fmla="*/ 8472508 w 9662615"/>
              <a:gd name="connsiteY13" fmla="*/ 1363109 h 1598136"/>
              <a:gd name="connsiteX14" fmla="*/ 8258477 w 9662615"/>
              <a:gd name="connsiteY14" fmla="*/ 1370666 h 1598136"/>
              <a:gd name="connsiteX15" fmla="*/ 8197961 w 9662615"/>
              <a:gd name="connsiteY15" fmla="*/ 1392804 h 1598136"/>
              <a:gd name="connsiteX16" fmla="*/ 8171196 w 9662615"/>
              <a:gd name="connsiteY16" fmla="*/ 1397216 h 1598136"/>
              <a:gd name="connsiteX17" fmla="*/ 8127667 w 9662615"/>
              <a:gd name="connsiteY17" fmla="*/ 1418254 h 1598136"/>
              <a:gd name="connsiteX18" fmla="*/ 7974579 w 9662615"/>
              <a:gd name="connsiteY18" fmla="*/ 1383439 h 1598136"/>
              <a:gd name="connsiteX19" fmla="*/ 7768351 w 9662615"/>
              <a:gd name="connsiteY19" fmla="*/ 1395051 h 1598136"/>
              <a:gd name="connsiteX20" fmla="*/ 7635985 w 9662615"/>
              <a:gd name="connsiteY20" fmla="*/ 1386363 h 1598136"/>
              <a:gd name="connsiteX21" fmla="*/ 7466069 w 9662615"/>
              <a:gd name="connsiteY21" fmla="*/ 1377654 h 1598136"/>
              <a:gd name="connsiteX22" fmla="*/ 7355642 w 9662615"/>
              <a:gd name="connsiteY22" fmla="*/ 1407761 h 1598136"/>
              <a:gd name="connsiteX23" fmla="*/ 7151610 w 9662615"/>
              <a:gd name="connsiteY23" fmla="*/ 1397856 h 1598136"/>
              <a:gd name="connsiteX24" fmla="*/ 7082147 w 9662615"/>
              <a:gd name="connsiteY24" fmla="*/ 1406113 h 1598136"/>
              <a:gd name="connsiteX25" fmla="*/ 7014958 w 9662615"/>
              <a:gd name="connsiteY25" fmla="*/ 1396883 h 1598136"/>
              <a:gd name="connsiteX26" fmla="*/ 6907567 w 9662615"/>
              <a:gd name="connsiteY26" fmla="*/ 1419149 h 1598136"/>
              <a:gd name="connsiteX27" fmla="*/ 6748428 w 9662615"/>
              <a:gd name="connsiteY27" fmla="*/ 1420308 h 1598136"/>
              <a:gd name="connsiteX28" fmla="*/ 6654257 w 9662615"/>
              <a:gd name="connsiteY28" fmla="*/ 1424143 h 1598136"/>
              <a:gd name="connsiteX29" fmla="*/ 6620123 w 9662615"/>
              <a:gd name="connsiteY29" fmla="*/ 1430535 h 1598136"/>
              <a:gd name="connsiteX30" fmla="*/ 6571355 w 9662615"/>
              <a:gd name="connsiteY30" fmla="*/ 1436144 h 1598136"/>
              <a:gd name="connsiteX31" fmla="*/ 6486557 w 9662615"/>
              <a:gd name="connsiteY31" fmla="*/ 1449861 h 1598136"/>
              <a:gd name="connsiteX32" fmla="*/ 6370419 w 9662615"/>
              <a:gd name="connsiteY32" fmla="*/ 1461649 h 1598136"/>
              <a:gd name="connsiteX33" fmla="*/ 6278839 w 9662615"/>
              <a:gd name="connsiteY33" fmla="*/ 1449160 h 1598136"/>
              <a:gd name="connsiteX34" fmla="*/ 6272455 w 9662615"/>
              <a:gd name="connsiteY34" fmla="*/ 1453191 h 1598136"/>
              <a:gd name="connsiteX35" fmla="*/ 6212659 w 9662615"/>
              <a:gd name="connsiteY35" fmla="*/ 1454850 h 1598136"/>
              <a:gd name="connsiteX36" fmla="*/ 6069317 w 9662615"/>
              <a:gd name="connsiteY36" fmla="*/ 1445838 h 1598136"/>
              <a:gd name="connsiteX37" fmla="*/ 5878477 w 9662615"/>
              <a:gd name="connsiteY37" fmla="*/ 1439180 h 1598136"/>
              <a:gd name="connsiteX38" fmla="*/ 5838387 w 9662615"/>
              <a:gd name="connsiteY38" fmla="*/ 1444679 h 1598136"/>
              <a:gd name="connsiteX39" fmla="*/ 5771136 w 9662615"/>
              <a:gd name="connsiteY39" fmla="*/ 1453639 h 1598136"/>
              <a:gd name="connsiteX40" fmla="*/ 5724081 w 9662615"/>
              <a:gd name="connsiteY40" fmla="*/ 1470431 h 1598136"/>
              <a:gd name="connsiteX41" fmla="*/ 5666577 w 9662615"/>
              <a:gd name="connsiteY41" fmla="*/ 1473921 h 1598136"/>
              <a:gd name="connsiteX42" fmla="*/ 5649068 w 9662615"/>
              <a:gd name="connsiteY42" fmla="*/ 1461676 h 1598136"/>
              <a:gd name="connsiteX43" fmla="*/ 5588902 w 9662615"/>
              <a:gd name="connsiteY43" fmla="*/ 1469647 h 1598136"/>
              <a:gd name="connsiteX44" fmla="*/ 5498090 w 9662615"/>
              <a:gd name="connsiteY44" fmla="*/ 1483173 h 1598136"/>
              <a:gd name="connsiteX45" fmla="*/ 5444641 w 9662615"/>
              <a:gd name="connsiteY45" fmla="*/ 1487602 h 1598136"/>
              <a:gd name="connsiteX46" fmla="*/ 5299812 w 9662615"/>
              <a:gd name="connsiteY46" fmla="*/ 1503362 h 1598136"/>
              <a:gd name="connsiteX47" fmla="*/ 5213947 w 9662615"/>
              <a:gd name="connsiteY47" fmla="*/ 1516637 h 1598136"/>
              <a:gd name="connsiteX48" fmla="*/ 5090342 w 9662615"/>
              <a:gd name="connsiteY48" fmla="*/ 1546680 h 1598136"/>
              <a:gd name="connsiteX49" fmla="*/ 5082104 w 9662615"/>
              <a:gd name="connsiteY49" fmla="*/ 1547781 h 1598136"/>
              <a:gd name="connsiteX50" fmla="*/ 5059484 w 9662615"/>
              <a:gd name="connsiteY50" fmla="*/ 1546802 h 1598136"/>
              <a:gd name="connsiteX51" fmla="*/ 5050958 w 9662615"/>
              <a:gd name="connsiteY51" fmla="*/ 1545776 h 1598136"/>
              <a:gd name="connsiteX52" fmla="*/ 5038524 w 9662615"/>
              <a:gd name="connsiteY52" fmla="*/ 1545675 h 1598136"/>
              <a:gd name="connsiteX53" fmla="*/ 5038223 w 9662615"/>
              <a:gd name="connsiteY53" fmla="*/ 1545881 h 1598136"/>
              <a:gd name="connsiteX54" fmla="*/ 5026564 w 9662615"/>
              <a:gd name="connsiteY54" fmla="*/ 1545376 h 1598136"/>
              <a:gd name="connsiteX55" fmla="*/ 4969433 w 9662615"/>
              <a:gd name="connsiteY55" fmla="*/ 1540263 h 1598136"/>
              <a:gd name="connsiteX56" fmla="*/ 4921303 w 9662615"/>
              <a:gd name="connsiteY56" fmla="*/ 1575379 h 1598136"/>
              <a:gd name="connsiteX57" fmla="*/ 4863775 w 9662615"/>
              <a:gd name="connsiteY57" fmla="*/ 1562633 h 1598136"/>
              <a:gd name="connsiteX58" fmla="*/ 4847242 w 9662615"/>
              <a:gd name="connsiteY58" fmla="*/ 1565435 h 1598136"/>
              <a:gd name="connsiteX59" fmla="*/ 4856839 w 9662615"/>
              <a:gd name="connsiteY59" fmla="*/ 1598136 h 1598136"/>
              <a:gd name="connsiteX60" fmla="*/ 4791466 w 9662615"/>
              <a:gd name="connsiteY60" fmla="*/ 1561324 h 1598136"/>
              <a:gd name="connsiteX61" fmla="*/ 4784247 w 9662615"/>
              <a:gd name="connsiteY61" fmla="*/ 1562342 h 1598136"/>
              <a:gd name="connsiteX62" fmla="*/ 4748477 w 9662615"/>
              <a:gd name="connsiteY62" fmla="*/ 1556925 h 1598136"/>
              <a:gd name="connsiteX63" fmla="*/ 4730033 w 9662615"/>
              <a:gd name="connsiteY63" fmla="*/ 1555274 h 1598136"/>
              <a:gd name="connsiteX64" fmla="*/ 4724747 w 9662615"/>
              <a:gd name="connsiteY64" fmla="*/ 1552439 h 1598136"/>
              <a:gd name="connsiteX65" fmla="*/ 4697562 w 9662615"/>
              <a:gd name="connsiteY65" fmla="*/ 1551206 h 1598136"/>
              <a:gd name="connsiteX66" fmla="*/ 4662664 w 9662615"/>
              <a:gd name="connsiteY66" fmla="*/ 1573162 h 1598136"/>
              <a:gd name="connsiteX67" fmla="*/ 4603028 w 9662615"/>
              <a:gd name="connsiteY67" fmla="*/ 1568821 h 1598136"/>
              <a:gd name="connsiteX68" fmla="*/ 4541612 w 9662615"/>
              <a:gd name="connsiteY68" fmla="*/ 1545262 h 1598136"/>
              <a:gd name="connsiteX69" fmla="*/ 4422155 w 9662615"/>
              <a:gd name="connsiteY69" fmla="*/ 1542059 h 1598136"/>
              <a:gd name="connsiteX70" fmla="*/ 4221826 w 9662615"/>
              <a:gd name="connsiteY70" fmla="*/ 1508923 h 1598136"/>
              <a:gd name="connsiteX71" fmla="*/ 4096601 w 9662615"/>
              <a:gd name="connsiteY71" fmla="*/ 1521563 h 1598136"/>
              <a:gd name="connsiteX72" fmla="*/ 3970635 w 9662615"/>
              <a:gd name="connsiteY72" fmla="*/ 1544815 h 1598136"/>
              <a:gd name="connsiteX73" fmla="*/ 3833906 w 9662615"/>
              <a:gd name="connsiteY73" fmla="*/ 1516637 h 1598136"/>
              <a:gd name="connsiteX74" fmla="*/ 3696258 w 9662615"/>
              <a:gd name="connsiteY74" fmla="*/ 1537563 h 1598136"/>
              <a:gd name="connsiteX75" fmla="*/ 3594070 w 9662615"/>
              <a:gd name="connsiteY75" fmla="*/ 1509422 h 1598136"/>
              <a:gd name="connsiteX76" fmla="*/ 3565233 w 9662615"/>
              <a:gd name="connsiteY76" fmla="*/ 1515122 h 1598136"/>
              <a:gd name="connsiteX77" fmla="*/ 3560267 w 9662615"/>
              <a:gd name="connsiteY77" fmla="*/ 1516288 h 1598136"/>
              <a:gd name="connsiteX78" fmla="*/ 3540258 w 9662615"/>
              <a:gd name="connsiteY78" fmla="*/ 1516976 h 1598136"/>
              <a:gd name="connsiteX79" fmla="*/ 3534780 w 9662615"/>
              <a:gd name="connsiteY79" fmla="*/ 1522141 h 1598136"/>
              <a:gd name="connsiteX80" fmla="*/ 3504783 w 9662615"/>
              <a:gd name="connsiteY80" fmla="*/ 1526739 h 1598136"/>
              <a:gd name="connsiteX81" fmla="*/ 3430805 w 9662615"/>
              <a:gd name="connsiteY81" fmla="*/ 1542521 h 1598136"/>
              <a:gd name="connsiteX82" fmla="*/ 3292707 w 9662615"/>
              <a:gd name="connsiteY82" fmla="*/ 1520490 h 1598136"/>
              <a:gd name="connsiteX83" fmla="*/ 3187872 w 9662615"/>
              <a:gd name="connsiteY83" fmla="*/ 1519991 h 1598136"/>
              <a:gd name="connsiteX84" fmla="*/ 3148026 w 9662615"/>
              <a:gd name="connsiteY84" fmla="*/ 1524777 h 1598136"/>
              <a:gd name="connsiteX85" fmla="*/ 3092394 w 9662615"/>
              <a:gd name="connsiteY85" fmla="*/ 1528115 h 1598136"/>
              <a:gd name="connsiteX86" fmla="*/ 2994200 w 9662615"/>
              <a:gd name="connsiteY86" fmla="*/ 1537857 h 1598136"/>
              <a:gd name="connsiteX87" fmla="*/ 2862301 w 9662615"/>
              <a:gd name="connsiteY87" fmla="*/ 1544250 h 1598136"/>
              <a:gd name="connsiteX88" fmla="*/ 2766335 w 9662615"/>
              <a:gd name="connsiteY88" fmla="*/ 1527662 h 1598136"/>
              <a:gd name="connsiteX89" fmla="*/ 2757836 w 9662615"/>
              <a:gd name="connsiteY89" fmla="*/ 1531371 h 1598136"/>
              <a:gd name="connsiteX90" fmla="*/ 2691555 w 9662615"/>
              <a:gd name="connsiteY90" fmla="*/ 1530283 h 1598136"/>
              <a:gd name="connsiteX91" fmla="*/ 2491676 w 9662615"/>
              <a:gd name="connsiteY91" fmla="*/ 1500859 h 1598136"/>
              <a:gd name="connsiteX92" fmla="*/ 2378036 w 9662615"/>
              <a:gd name="connsiteY92" fmla="*/ 1520645 h 1598136"/>
              <a:gd name="connsiteX93" fmla="*/ 2284269 w 9662615"/>
              <a:gd name="connsiteY93" fmla="*/ 1503068 h 1598136"/>
              <a:gd name="connsiteX94" fmla="*/ 2207104 w 9662615"/>
              <a:gd name="connsiteY94" fmla="*/ 1508888 h 1598136"/>
              <a:gd name="connsiteX95" fmla="*/ 2149226 w 9662615"/>
              <a:gd name="connsiteY95" fmla="*/ 1523409 h 1598136"/>
              <a:gd name="connsiteX96" fmla="*/ 2084783 w 9662615"/>
              <a:gd name="connsiteY96" fmla="*/ 1524245 h 1598136"/>
              <a:gd name="connsiteX97" fmla="*/ 2070075 w 9662615"/>
              <a:gd name="connsiteY97" fmla="*/ 1511285 h 1598136"/>
              <a:gd name="connsiteX98" fmla="*/ 2001057 w 9662615"/>
              <a:gd name="connsiteY98" fmla="*/ 1516449 h 1598136"/>
              <a:gd name="connsiteX99" fmla="*/ 1896330 w 9662615"/>
              <a:gd name="connsiteY99" fmla="*/ 1525725 h 1598136"/>
              <a:gd name="connsiteX100" fmla="*/ 1835994 w 9662615"/>
              <a:gd name="connsiteY100" fmla="*/ 1527678 h 1598136"/>
              <a:gd name="connsiteX101" fmla="*/ 1671119 w 9662615"/>
              <a:gd name="connsiteY101" fmla="*/ 1536701 h 1598136"/>
              <a:gd name="connsiteX102" fmla="*/ 1601337 w 9662615"/>
              <a:gd name="connsiteY102" fmla="*/ 1548552 h 1598136"/>
              <a:gd name="connsiteX103" fmla="*/ 1407755 w 9662615"/>
              <a:gd name="connsiteY103" fmla="*/ 1571444 h 1598136"/>
              <a:gd name="connsiteX104" fmla="*/ 1271994 w 9662615"/>
              <a:gd name="connsiteY104" fmla="*/ 1579471 h 1598136"/>
              <a:gd name="connsiteX105" fmla="*/ 1249226 w 9662615"/>
              <a:gd name="connsiteY105" fmla="*/ 1583140 h 1598136"/>
              <a:gd name="connsiteX106" fmla="*/ 1217719 w 9662615"/>
              <a:gd name="connsiteY106" fmla="*/ 1580863 h 1598136"/>
              <a:gd name="connsiteX107" fmla="*/ 1091432 w 9662615"/>
              <a:gd name="connsiteY107" fmla="*/ 1571003 h 1598136"/>
              <a:gd name="connsiteX108" fmla="*/ 992039 w 9662615"/>
              <a:gd name="connsiteY108" fmla="*/ 1556662 h 1598136"/>
              <a:gd name="connsiteX109" fmla="*/ 868264 w 9662615"/>
              <a:gd name="connsiteY109" fmla="*/ 1566392 h 1598136"/>
              <a:gd name="connsiteX110" fmla="*/ 792765 w 9662615"/>
              <a:gd name="connsiteY110" fmla="*/ 1563102 h 1598136"/>
              <a:gd name="connsiteX111" fmla="*/ 669055 w 9662615"/>
              <a:gd name="connsiteY111" fmla="*/ 1543638 h 1598136"/>
              <a:gd name="connsiteX112" fmla="*/ 506152 w 9662615"/>
              <a:gd name="connsiteY112" fmla="*/ 1549124 h 1598136"/>
              <a:gd name="connsiteX113" fmla="*/ 472797 w 9662615"/>
              <a:gd name="connsiteY113" fmla="*/ 1568904 h 1598136"/>
              <a:gd name="connsiteX114" fmla="*/ 427864 w 9662615"/>
              <a:gd name="connsiteY114" fmla="*/ 1580848 h 1598136"/>
              <a:gd name="connsiteX115" fmla="*/ 408381 w 9662615"/>
              <a:gd name="connsiteY115" fmla="*/ 1552940 h 1598136"/>
              <a:gd name="connsiteX116" fmla="*/ 267163 w 9662615"/>
              <a:gd name="connsiteY116" fmla="*/ 1531913 h 1598136"/>
              <a:gd name="connsiteX117" fmla="*/ 196644 w 9662615"/>
              <a:gd name="connsiteY117" fmla="*/ 1524565 h 1598136"/>
              <a:gd name="connsiteX118" fmla="*/ 86819 w 9662615"/>
              <a:gd name="connsiteY118" fmla="*/ 1519517 h 1598136"/>
              <a:gd name="connsiteX119" fmla="*/ 53369 w 9662615"/>
              <a:gd name="connsiteY119" fmla="*/ 1516853 h 1598136"/>
              <a:gd name="connsiteX120" fmla="*/ 2359 w 9662615"/>
              <a:gd name="connsiteY120" fmla="*/ 1515247 h 1598136"/>
              <a:gd name="connsiteX121" fmla="*/ 0 w 9662615"/>
              <a:gd name="connsiteY121" fmla="*/ 1514932 h 1598136"/>
              <a:gd name="connsiteX122" fmla="*/ 0 w 9662615"/>
              <a:gd name="connsiteY122" fmla="*/ 0 h 1598136"/>
              <a:gd name="connsiteX0" fmla="*/ 0 w 9662615"/>
              <a:gd name="connsiteY0" fmla="*/ 0 h 1598136"/>
              <a:gd name="connsiteX1" fmla="*/ 9662615 w 9662615"/>
              <a:gd name="connsiteY1" fmla="*/ 0 h 1598136"/>
              <a:gd name="connsiteX2" fmla="*/ 9662615 w 9662615"/>
              <a:gd name="connsiteY2" fmla="*/ 1280346 h 1598136"/>
              <a:gd name="connsiteX3" fmla="*/ 9658420 w 9662615"/>
              <a:gd name="connsiteY3" fmla="*/ 1280106 h 1598136"/>
              <a:gd name="connsiteX4" fmla="*/ 9469546 w 9662615"/>
              <a:gd name="connsiteY4" fmla="*/ 1289837 h 1598136"/>
              <a:gd name="connsiteX5" fmla="*/ 9385895 w 9662615"/>
              <a:gd name="connsiteY5" fmla="*/ 1269203 h 1598136"/>
              <a:gd name="connsiteX6" fmla="*/ 9144767 w 9662615"/>
              <a:gd name="connsiteY6" fmla="*/ 1264120 h 1598136"/>
              <a:gd name="connsiteX7" fmla="*/ 8837252 w 9662615"/>
              <a:gd name="connsiteY7" fmla="*/ 1350515 h 1598136"/>
              <a:gd name="connsiteX8" fmla="*/ 8705466 w 9662615"/>
              <a:gd name="connsiteY8" fmla="*/ 1342419 h 1598136"/>
              <a:gd name="connsiteX9" fmla="*/ 8652221 w 9662615"/>
              <a:gd name="connsiteY9" fmla="*/ 1326906 h 1598136"/>
              <a:gd name="connsiteX10" fmla="*/ 8632312 w 9662615"/>
              <a:gd name="connsiteY10" fmla="*/ 1326025 h 1598136"/>
              <a:gd name="connsiteX11" fmla="*/ 8591582 w 9662615"/>
              <a:gd name="connsiteY11" fmla="*/ 1341666 h 1598136"/>
              <a:gd name="connsiteX12" fmla="*/ 8537336 w 9662615"/>
              <a:gd name="connsiteY12" fmla="*/ 1341684 h 1598136"/>
              <a:gd name="connsiteX13" fmla="*/ 8472508 w 9662615"/>
              <a:gd name="connsiteY13" fmla="*/ 1363109 h 1598136"/>
              <a:gd name="connsiteX14" fmla="*/ 8258477 w 9662615"/>
              <a:gd name="connsiteY14" fmla="*/ 1370666 h 1598136"/>
              <a:gd name="connsiteX15" fmla="*/ 8197961 w 9662615"/>
              <a:gd name="connsiteY15" fmla="*/ 1392804 h 1598136"/>
              <a:gd name="connsiteX16" fmla="*/ 8171196 w 9662615"/>
              <a:gd name="connsiteY16" fmla="*/ 1397216 h 1598136"/>
              <a:gd name="connsiteX17" fmla="*/ 8127667 w 9662615"/>
              <a:gd name="connsiteY17" fmla="*/ 1418254 h 1598136"/>
              <a:gd name="connsiteX18" fmla="*/ 7974579 w 9662615"/>
              <a:gd name="connsiteY18" fmla="*/ 1383439 h 1598136"/>
              <a:gd name="connsiteX19" fmla="*/ 7768351 w 9662615"/>
              <a:gd name="connsiteY19" fmla="*/ 1395051 h 1598136"/>
              <a:gd name="connsiteX20" fmla="*/ 7635985 w 9662615"/>
              <a:gd name="connsiteY20" fmla="*/ 1386363 h 1598136"/>
              <a:gd name="connsiteX21" fmla="*/ 7466069 w 9662615"/>
              <a:gd name="connsiteY21" fmla="*/ 1377654 h 1598136"/>
              <a:gd name="connsiteX22" fmla="*/ 7355642 w 9662615"/>
              <a:gd name="connsiteY22" fmla="*/ 1407761 h 1598136"/>
              <a:gd name="connsiteX23" fmla="*/ 7151610 w 9662615"/>
              <a:gd name="connsiteY23" fmla="*/ 1397856 h 1598136"/>
              <a:gd name="connsiteX24" fmla="*/ 7082147 w 9662615"/>
              <a:gd name="connsiteY24" fmla="*/ 1406113 h 1598136"/>
              <a:gd name="connsiteX25" fmla="*/ 7014958 w 9662615"/>
              <a:gd name="connsiteY25" fmla="*/ 1396883 h 1598136"/>
              <a:gd name="connsiteX26" fmla="*/ 6907567 w 9662615"/>
              <a:gd name="connsiteY26" fmla="*/ 1419149 h 1598136"/>
              <a:gd name="connsiteX27" fmla="*/ 6748428 w 9662615"/>
              <a:gd name="connsiteY27" fmla="*/ 1420308 h 1598136"/>
              <a:gd name="connsiteX28" fmla="*/ 6654257 w 9662615"/>
              <a:gd name="connsiteY28" fmla="*/ 1424143 h 1598136"/>
              <a:gd name="connsiteX29" fmla="*/ 6620123 w 9662615"/>
              <a:gd name="connsiteY29" fmla="*/ 1430535 h 1598136"/>
              <a:gd name="connsiteX30" fmla="*/ 6571355 w 9662615"/>
              <a:gd name="connsiteY30" fmla="*/ 1436144 h 1598136"/>
              <a:gd name="connsiteX31" fmla="*/ 6486557 w 9662615"/>
              <a:gd name="connsiteY31" fmla="*/ 1449861 h 1598136"/>
              <a:gd name="connsiteX32" fmla="*/ 6370419 w 9662615"/>
              <a:gd name="connsiteY32" fmla="*/ 1461649 h 1598136"/>
              <a:gd name="connsiteX33" fmla="*/ 6278839 w 9662615"/>
              <a:gd name="connsiteY33" fmla="*/ 1449160 h 1598136"/>
              <a:gd name="connsiteX34" fmla="*/ 6272455 w 9662615"/>
              <a:gd name="connsiteY34" fmla="*/ 1453191 h 1598136"/>
              <a:gd name="connsiteX35" fmla="*/ 6212659 w 9662615"/>
              <a:gd name="connsiteY35" fmla="*/ 1454850 h 1598136"/>
              <a:gd name="connsiteX36" fmla="*/ 6069317 w 9662615"/>
              <a:gd name="connsiteY36" fmla="*/ 1445838 h 1598136"/>
              <a:gd name="connsiteX37" fmla="*/ 5878477 w 9662615"/>
              <a:gd name="connsiteY37" fmla="*/ 1439180 h 1598136"/>
              <a:gd name="connsiteX38" fmla="*/ 5838387 w 9662615"/>
              <a:gd name="connsiteY38" fmla="*/ 1444679 h 1598136"/>
              <a:gd name="connsiteX39" fmla="*/ 5771136 w 9662615"/>
              <a:gd name="connsiteY39" fmla="*/ 1453639 h 1598136"/>
              <a:gd name="connsiteX40" fmla="*/ 5724081 w 9662615"/>
              <a:gd name="connsiteY40" fmla="*/ 1470431 h 1598136"/>
              <a:gd name="connsiteX41" fmla="*/ 5666577 w 9662615"/>
              <a:gd name="connsiteY41" fmla="*/ 1473921 h 1598136"/>
              <a:gd name="connsiteX42" fmla="*/ 5649068 w 9662615"/>
              <a:gd name="connsiteY42" fmla="*/ 1461676 h 1598136"/>
              <a:gd name="connsiteX43" fmla="*/ 5588902 w 9662615"/>
              <a:gd name="connsiteY43" fmla="*/ 1469647 h 1598136"/>
              <a:gd name="connsiteX44" fmla="*/ 5498090 w 9662615"/>
              <a:gd name="connsiteY44" fmla="*/ 1483173 h 1598136"/>
              <a:gd name="connsiteX45" fmla="*/ 5444641 w 9662615"/>
              <a:gd name="connsiteY45" fmla="*/ 1487602 h 1598136"/>
              <a:gd name="connsiteX46" fmla="*/ 5299812 w 9662615"/>
              <a:gd name="connsiteY46" fmla="*/ 1503362 h 1598136"/>
              <a:gd name="connsiteX47" fmla="*/ 5213947 w 9662615"/>
              <a:gd name="connsiteY47" fmla="*/ 1516637 h 1598136"/>
              <a:gd name="connsiteX48" fmla="*/ 5090342 w 9662615"/>
              <a:gd name="connsiteY48" fmla="*/ 1546680 h 1598136"/>
              <a:gd name="connsiteX49" fmla="*/ 5129812 w 9662615"/>
              <a:gd name="connsiteY49" fmla="*/ 1521277 h 1598136"/>
              <a:gd name="connsiteX50" fmla="*/ 5059484 w 9662615"/>
              <a:gd name="connsiteY50" fmla="*/ 1546802 h 1598136"/>
              <a:gd name="connsiteX51" fmla="*/ 5050958 w 9662615"/>
              <a:gd name="connsiteY51" fmla="*/ 1545776 h 1598136"/>
              <a:gd name="connsiteX52" fmla="*/ 5038524 w 9662615"/>
              <a:gd name="connsiteY52" fmla="*/ 1545675 h 1598136"/>
              <a:gd name="connsiteX53" fmla="*/ 5038223 w 9662615"/>
              <a:gd name="connsiteY53" fmla="*/ 1545881 h 1598136"/>
              <a:gd name="connsiteX54" fmla="*/ 5026564 w 9662615"/>
              <a:gd name="connsiteY54" fmla="*/ 1545376 h 1598136"/>
              <a:gd name="connsiteX55" fmla="*/ 4969433 w 9662615"/>
              <a:gd name="connsiteY55" fmla="*/ 1540263 h 1598136"/>
              <a:gd name="connsiteX56" fmla="*/ 4921303 w 9662615"/>
              <a:gd name="connsiteY56" fmla="*/ 1575379 h 1598136"/>
              <a:gd name="connsiteX57" fmla="*/ 4863775 w 9662615"/>
              <a:gd name="connsiteY57" fmla="*/ 1562633 h 1598136"/>
              <a:gd name="connsiteX58" fmla="*/ 4847242 w 9662615"/>
              <a:gd name="connsiteY58" fmla="*/ 1565435 h 1598136"/>
              <a:gd name="connsiteX59" fmla="*/ 4856839 w 9662615"/>
              <a:gd name="connsiteY59" fmla="*/ 1598136 h 1598136"/>
              <a:gd name="connsiteX60" fmla="*/ 4791466 w 9662615"/>
              <a:gd name="connsiteY60" fmla="*/ 1561324 h 1598136"/>
              <a:gd name="connsiteX61" fmla="*/ 4784247 w 9662615"/>
              <a:gd name="connsiteY61" fmla="*/ 1562342 h 1598136"/>
              <a:gd name="connsiteX62" fmla="*/ 4748477 w 9662615"/>
              <a:gd name="connsiteY62" fmla="*/ 1556925 h 1598136"/>
              <a:gd name="connsiteX63" fmla="*/ 4730033 w 9662615"/>
              <a:gd name="connsiteY63" fmla="*/ 1555274 h 1598136"/>
              <a:gd name="connsiteX64" fmla="*/ 4724747 w 9662615"/>
              <a:gd name="connsiteY64" fmla="*/ 1552439 h 1598136"/>
              <a:gd name="connsiteX65" fmla="*/ 4697562 w 9662615"/>
              <a:gd name="connsiteY65" fmla="*/ 1551206 h 1598136"/>
              <a:gd name="connsiteX66" fmla="*/ 4662664 w 9662615"/>
              <a:gd name="connsiteY66" fmla="*/ 1573162 h 1598136"/>
              <a:gd name="connsiteX67" fmla="*/ 4603028 w 9662615"/>
              <a:gd name="connsiteY67" fmla="*/ 1568821 h 1598136"/>
              <a:gd name="connsiteX68" fmla="*/ 4541612 w 9662615"/>
              <a:gd name="connsiteY68" fmla="*/ 1545262 h 1598136"/>
              <a:gd name="connsiteX69" fmla="*/ 4422155 w 9662615"/>
              <a:gd name="connsiteY69" fmla="*/ 1542059 h 1598136"/>
              <a:gd name="connsiteX70" fmla="*/ 4221826 w 9662615"/>
              <a:gd name="connsiteY70" fmla="*/ 1508923 h 1598136"/>
              <a:gd name="connsiteX71" fmla="*/ 4096601 w 9662615"/>
              <a:gd name="connsiteY71" fmla="*/ 1521563 h 1598136"/>
              <a:gd name="connsiteX72" fmla="*/ 3970635 w 9662615"/>
              <a:gd name="connsiteY72" fmla="*/ 1544815 h 1598136"/>
              <a:gd name="connsiteX73" fmla="*/ 3833906 w 9662615"/>
              <a:gd name="connsiteY73" fmla="*/ 1516637 h 1598136"/>
              <a:gd name="connsiteX74" fmla="*/ 3696258 w 9662615"/>
              <a:gd name="connsiteY74" fmla="*/ 1537563 h 1598136"/>
              <a:gd name="connsiteX75" fmla="*/ 3594070 w 9662615"/>
              <a:gd name="connsiteY75" fmla="*/ 1509422 h 1598136"/>
              <a:gd name="connsiteX76" fmla="*/ 3565233 w 9662615"/>
              <a:gd name="connsiteY76" fmla="*/ 1515122 h 1598136"/>
              <a:gd name="connsiteX77" fmla="*/ 3560267 w 9662615"/>
              <a:gd name="connsiteY77" fmla="*/ 1516288 h 1598136"/>
              <a:gd name="connsiteX78" fmla="*/ 3540258 w 9662615"/>
              <a:gd name="connsiteY78" fmla="*/ 1516976 h 1598136"/>
              <a:gd name="connsiteX79" fmla="*/ 3534780 w 9662615"/>
              <a:gd name="connsiteY79" fmla="*/ 1522141 h 1598136"/>
              <a:gd name="connsiteX80" fmla="*/ 3504783 w 9662615"/>
              <a:gd name="connsiteY80" fmla="*/ 1526739 h 1598136"/>
              <a:gd name="connsiteX81" fmla="*/ 3430805 w 9662615"/>
              <a:gd name="connsiteY81" fmla="*/ 1542521 h 1598136"/>
              <a:gd name="connsiteX82" fmla="*/ 3292707 w 9662615"/>
              <a:gd name="connsiteY82" fmla="*/ 1520490 h 1598136"/>
              <a:gd name="connsiteX83" fmla="*/ 3187872 w 9662615"/>
              <a:gd name="connsiteY83" fmla="*/ 1519991 h 1598136"/>
              <a:gd name="connsiteX84" fmla="*/ 3148026 w 9662615"/>
              <a:gd name="connsiteY84" fmla="*/ 1524777 h 1598136"/>
              <a:gd name="connsiteX85" fmla="*/ 3092394 w 9662615"/>
              <a:gd name="connsiteY85" fmla="*/ 1528115 h 1598136"/>
              <a:gd name="connsiteX86" fmla="*/ 2994200 w 9662615"/>
              <a:gd name="connsiteY86" fmla="*/ 1537857 h 1598136"/>
              <a:gd name="connsiteX87" fmla="*/ 2862301 w 9662615"/>
              <a:gd name="connsiteY87" fmla="*/ 1544250 h 1598136"/>
              <a:gd name="connsiteX88" fmla="*/ 2766335 w 9662615"/>
              <a:gd name="connsiteY88" fmla="*/ 1527662 h 1598136"/>
              <a:gd name="connsiteX89" fmla="*/ 2757836 w 9662615"/>
              <a:gd name="connsiteY89" fmla="*/ 1531371 h 1598136"/>
              <a:gd name="connsiteX90" fmla="*/ 2691555 w 9662615"/>
              <a:gd name="connsiteY90" fmla="*/ 1530283 h 1598136"/>
              <a:gd name="connsiteX91" fmla="*/ 2491676 w 9662615"/>
              <a:gd name="connsiteY91" fmla="*/ 1500859 h 1598136"/>
              <a:gd name="connsiteX92" fmla="*/ 2378036 w 9662615"/>
              <a:gd name="connsiteY92" fmla="*/ 1520645 h 1598136"/>
              <a:gd name="connsiteX93" fmla="*/ 2284269 w 9662615"/>
              <a:gd name="connsiteY93" fmla="*/ 1503068 h 1598136"/>
              <a:gd name="connsiteX94" fmla="*/ 2207104 w 9662615"/>
              <a:gd name="connsiteY94" fmla="*/ 1508888 h 1598136"/>
              <a:gd name="connsiteX95" fmla="*/ 2149226 w 9662615"/>
              <a:gd name="connsiteY95" fmla="*/ 1523409 h 1598136"/>
              <a:gd name="connsiteX96" fmla="*/ 2084783 w 9662615"/>
              <a:gd name="connsiteY96" fmla="*/ 1524245 h 1598136"/>
              <a:gd name="connsiteX97" fmla="*/ 2070075 w 9662615"/>
              <a:gd name="connsiteY97" fmla="*/ 1511285 h 1598136"/>
              <a:gd name="connsiteX98" fmla="*/ 2001057 w 9662615"/>
              <a:gd name="connsiteY98" fmla="*/ 1516449 h 1598136"/>
              <a:gd name="connsiteX99" fmla="*/ 1896330 w 9662615"/>
              <a:gd name="connsiteY99" fmla="*/ 1525725 h 1598136"/>
              <a:gd name="connsiteX100" fmla="*/ 1835994 w 9662615"/>
              <a:gd name="connsiteY100" fmla="*/ 1527678 h 1598136"/>
              <a:gd name="connsiteX101" fmla="*/ 1671119 w 9662615"/>
              <a:gd name="connsiteY101" fmla="*/ 1536701 h 1598136"/>
              <a:gd name="connsiteX102" fmla="*/ 1601337 w 9662615"/>
              <a:gd name="connsiteY102" fmla="*/ 1548552 h 1598136"/>
              <a:gd name="connsiteX103" fmla="*/ 1407755 w 9662615"/>
              <a:gd name="connsiteY103" fmla="*/ 1571444 h 1598136"/>
              <a:gd name="connsiteX104" fmla="*/ 1271994 w 9662615"/>
              <a:gd name="connsiteY104" fmla="*/ 1579471 h 1598136"/>
              <a:gd name="connsiteX105" fmla="*/ 1249226 w 9662615"/>
              <a:gd name="connsiteY105" fmla="*/ 1583140 h 1598136"/>
              <a:gd name="connsiteX106" fmla="*/ 1217719 w 9662615"/>
              <a:gd name="connsiteY106" fmla="*/ 1580863 h 1598136"/>
              <a:gd name="connsiteX107" fmla="*/ 1091432 w 9662615"/>
              <a:gd name="connsiteY107" fmla="*/ 1571003 h 1598136"/>
              <a:gd name="connsiteX108" fmla="*/ 992039 w 9662615"/>
              <a:gd name="connsiteY108" fmla="*/ 1556662 h 1598136"/>
              <a:gd name="connsiteX109" fmla="*/ 868264 w 9662615"/>
              <a:gd name="connsiteY109" fmla="*/ 1566392 h 1598136"/>
              <a:gd name="connsiteX110" fmla="*/ 792765 w 9662615"/>
              <a:gd name="connsiteY110" fmla="*/ 1563102 h 1598136"/>
              <a:gd name="connsiteX111" fmla="*/ 669055 w 9662615"/>
              <a:gd name="connsiteY111" fmla="*/ 1543638 h 1598136"/>
              <a:gd name="connsiteX112" fmla="*/ 506152 w 9662615"/>
              <a:gd name="connsiteY112" fmla="*/ 1549124 h 1598136"/>
              <a:gd name="connsiteX113" fmla="*/ 472797 w 9662615"/>
              <a:gd name="connsiteY113" fmla="*/ 1568904 h 1598136"/>
              <a:gd name="connsiteX114" fmla="*/ 427864 w 9662615"/>
              <a:gd name="connsiteY114" fmla="*/ 1580848 h 1598136"/>
              <a:gd name="connsiteX115" fmla="*/ 408381 w 9662615"/>
              <a:gd name="connsiteY115" fmla="*/ 1552940 h 1598136"/>
              <a:gd name="connsiteX116" fmla="*/ 267163 w 9662615"/>
              <a:gd name="connsiteY116" fmla="*/ 1531913 h 1598136"/>
              <a:gd name="connsiteX117" fmla="*/ 196644 w 9662615"/>
              <a:gd name="connsiteY117" fmla="*/ 1524565 h 1598136"/>
              <a:gd name="connsiteX118" fmla="*/ 86819 w 9662615"/>
              <a:gd name="connsiteY118" fmla="*/ 1519517 h 1598136"/>
              <a:gd name="connsiteX119" fmla="*/ 53369 w 9662615"/>
              <a:gd name="connsiteY119" fmla="*/ 1516853 h 1598136"/>
              <a:gd name="connsiteX120" fmla="*/ 2359 w 9662615"/>
              <a:gd name="connsiteY120" fmla="*/ 1515247 h 1598136"/>
              <a:gd name="connsiteX121" fmla="*/ 0 w 9662615"/>
              <a:gd name="connsiteY121" fmla="*/ 1514932 h 1598136"/>
              <a:gd name="connsiteX122" fmla="*/ 0 w 9662615"/>
              <a:gd name="connsiteY122" fmla="*/ 0 h 1598136"/>
              <a:gd name="connsiteX0" fmla="*/ 0 w 9662615"/>
              <a:gd name="connsiteY0" fmla="*/ 0 h 1598136"/>
              <a:gd name="connsiteX1" fmla="*/ 9662615 w 9662615"/>
              <a:gd name="connsiteY1" fmla="*/ 0 h 1598136"/>
              <a:gd name="connsiteX2" fmla="*/ 9662615 w 9662615"/>
              <a:gd name="connsiteY2" fmla="*/ 1280346 h 1598136"/>
              <a:gd name="connsiteX3" fmla="*/ 9658420 w 9662615"/>
              <a:gd name="connsiteY3" fmla="*/ 1280106 h 1598136"/>
              <a:gd name="connsiteX4" fmla="*/ 9469546 w 9662615"/>
              <a:gd name="connsiteY4" fmla="*/ 1289837 h 1598136"/>
              <a:gd name="connsiteX5" fmla="*/ 9385895 w 9662615"/>
              <a:gd name="connsiteY5" fmla="*/ 1269203 h 1598136"/>
              <a:gd name="connsiteX6" fmla="*/ 9144767 w 9662615"/>
              <a:gd name="connsiteY6" fmla="*/ 1264120 h 1598136"/>
              <a:gd name="connsiteX7" fmla="*/ 8837252 w 9662615"/>
              <a:gd name="connsiteY7" fmla="*/ 1350515 h 1598136"/>
              <a:gd name="connsiteX8" fmla="*/ 8705466 w 9662615"/>
              <a:gd name="connsiteY8" fmla="*/ 1342419 h 1598136"/>
              <a:gd name="connsiteX9" fmla="*/ 8652221 w 9662615"/>
              <a:gd name="connsiteY9" fmla="*/ 1326906 h 1598136"/>
              <a:gd name="connsiteX10" fmla="*/ 8632312 w 9662615"/>
              <a:gd name="connsiteY10" fmla="*/ 1326025 h 1598136"/>
              <a:gd name="connsiteX11" fmla="*/ 8591582 w 9662615"/>
              <a:gd name="connsiteY11" fmla="*/ 1341666 h 1598136"/>
              <a:gd name="connsiteX12" fmla="*/ 8537336 w 9662615"/>
              <a:gd name="connsiteY12" fmla="*/ 1341684 h 1598136"/>
              <a:gd name="connsiteX13" fmla="*/ 8472508 w 9662615"/>
              <a:gd name="connsiteY13" fmla="*/ 1363109 h 1598136"/>
              <a:gd name="connsiteX14" fmla="*/ 8258477 w 9662615"/>
              <a:gd name="connsiteY14" fmla="*/ 1370666 h 1598136"/>
              <a:gd name="connsiteX15" fmla="*/ 8197961 w 9662615"/>
              <a:gd name="connsiteY15" fmla="*/ 1392804 h 1598136"/>
              <a:gd name="connsiteX16" fmla="*/ 8171196 w 9662615"/>
              <a:gd name="connsiteY16" fmla="*/ 1397216 h 1598136"/>
              <a:gd name="connsiteX17" fmla="*/ 8127667 w 9662615"/>
              <a:gd name="connsiteY17" fmla="*/ 1418254 h 1598136"/>
              <a:gd name="connsiteX18" fmla="*/ 7974579 w 9662615"/>
              <a:gd name="connsiteY18" fmla="*/ 1383439 h 1598136"/>
              <a:gd name="connsiteX19" fmla="*/ 7768351 w 9662615"/>
              <a:gd name="connsiteY19" fmla="*/ 1395051 h 1598136"/>
              <a:gd name="connsiteX20" fmla="*/ 7635985 w 9662615"/>
              <a:gd name="connsiteY20" fmla="*/ 1386363 h 1598136"/>
              <a:gd name="connsiteX21" fmla="*/ 7466069 w 9662615"/>
              <a:gd name="connsiteY21" fmla="*/ 1377654 h 1598136"/>
              <a:gd name="connsiteX22" fmla="*/ 7355642 w 9662615"/>
              <a:gd name="connsiteY22" fmla="*/ 1407761 h 1598136"/>
              <a:gd name="connsiteX23" fmla="*/ 7151610 w 9662615"/>
              <a:gd name="connsiteY23" fmla="*/ 1397856 h 1598136"/>
              <a:gd name="connsiteX24" fmla="*/ 7082147 w 9662615"/>
              <a:gd name="connsiteY24" fmla="*/ 1406113 h 1598136"/>
              <a:gd name="connsiteX25" fmla="*/ 7014958 w 9662615"/>
              <a:gd name="connsiteY25" fmla="*/ 1396883 h 1598136"/>
              <a:gd name="connsiteX26" fmla="*/ 6907567 w 9662615"/>
              <a:gd name="connsiteY26" fmla="*/ 1419149 h 1598136"/>
              <a:gd name="connsiteX27" fmla="*/ 6748428 w 9662615"/>
              <a:gd name="connsiteY27" fmla="*/ 1420308 h 1598136"/>
              <a:gd name="connsiteX28" fmla="*/ 6654257 w 9662615"/>
              <a:gd name="connsiteY28" fmla="*/ 1424143 h 1598136"/>
              <a:gd name="connsiteX29" fmla="*/ 6620123 w 9662615"/>
              <a:gd name="connsiteY29" fmla="*/ 1430535 h 1598136"/>
              <a:gd name="connsiteX30" fmla="*/ 6571355 w 9662615"/>
              <a:gd name="connsiteY30" fmla="*/ 1436144 h 1598136"/>
              <a:gd name="connsiteX31" fmla="*/ 6486557 w 9662615"/>
              <a:gd name="connsiteY31" fmla="*/ 1449861 h 1598136"/>
              <a:gd name="connsiteX32" fmla="*/ 6370419 w 9662615"/>
              <a:gd name="connsiteY32" fmla="*/ 1461649 h 1598136"/>
              <a:gd name="connsiteX33" fmla="*/ 6278839 w 9662615"/>
              <a:gd name="connsiteY33" fmla="*/ 1449160 h 1598136"/>
              <a:gd name="connsiteX34" fmla="*/ 6272455 w 9662615"/>
              <a:gd name="connsiteY34" fmla="*/ 1453191 h 1598136"/>
              <a:gd name="connsiteX35" fmla="*/ 6212659 w 9662615"/>
              <a:gd name="connsiteY35" fmla="*/ 1454850 h 1598136"/>
              <a:gd name="connsiteX36" fmla="*/ 6069317 w 9662615"/>
              <a:gd name="connsiteY36" fmla="*/ 1445838 h 1598136"/>
              <a:gd name="connsiteX37" fmla="*/ 5878477 w 9662615"/>
              <a:gd name="connsiteY37" fmla="*/ 1439180 h 1598136"/>
              <a:gd name="connsiteX38" fmla="*/ 5838387 w 9662615"/>
              <a:gd name="connsiteY38" fmla="*/ 1444679 h 1598136"/>
              <a:gd name="connsiteX39" fmla="*/ 5771136 w 9662615"/>
              <a:gd name="connsiteY39" fmla="*/ 1453639 h 1598136"/>
              <a:gd name="connsiteX40" fmla="*/ 5724081 w 9662615"/>
              <a:gd name="connsiteY40" fmla="*/ 1470431 h 1598136"/>
              <a:gd name="connsiteX41" fmla="*/ 5666577 w 9662615"/>
              <a:gd name="connsiteY41" fmla="*/ 1473921 h 1598136"/>
              <a:gd name="connsiteX42" fmla="*/ 5649068 w 9662615"/>
              <a:gd name="connsiteY42" fmla="*/ 1461676 h 1598136"/>
              <a:gd name="connsiteX43" fmla="*/ 5588902 w 9662615"/>
              <a:gd name="connsiteY43" fmla="*/ 1469647 h 1598136"/>
              <a:gd name="connsiteX44" fmla="*/ 5498090 w 9662615"/>
              <a:gd name="connsiteY44" fmla="*/ 1483173 h 1598136"/>
              <a:gd name="connsiteX45" fmla="*/ 5444641 w 9662615"/>
              <a:gd name="connsiteY45" fmla="*/ 1487602 h 1598136"/>
              <a:gd name="connsiteX46" fmla="*/ 5299812 w 9662615"/>
              <a:gd name="connsiteY46" fmla="*/ 1503362 h 1598136"/>
              <a:gd name="connsiteX47" fmla="*/ 5213947 w 9662615"/>
              <a:gd name="connsiteY47" fmla="*/ 1516637 h 1598136"/>
              <a:gd name="connsiteX48" fmla="*/ 5090342 w 9662615"/>
              <a:gd name="connsiteY48" fmla="*/ 1546680 h 1598136"/>
              <a:gd name="connsiteX49" fmla="*/ 5129812 w 9662615"/>
              <a:gd name="connsiteY49" fmla="*/ 1521277 h 1598136"/>
              <a:gd name="connsiteX50" fmla="*/ 5059484 w 9662615"/>
              <a:gd name="connsiteY50" fmla="*/ 1546802 h 1598136"/>
              <a:gd name="connsiteX51" fmla="*/ 5050958 w 9662615"/>
              <a:gd name="connsiteY51" fmla="*/ 1545776 h 1598136"/>
              <a:gd name="connsiteX52" fmla="*/ 5038524 w 9662615"/>
              <a:gd name="connsiteY52" fmla="*/ 1545675 h 1598136"/>
              <a:gd name="connsiteX53" fmla="*/ 5026564 w 9662615"/>
              <a:gd name="connsiteY53" fmla="*/ 1545376 h 1598136"/>
              <a:gd name="connsiteX54" fmla="*/ 4969433 w 9662615"/>
              <a:gd name="connsiteY54" fmla="*/ 1540263 h 1598136"/>
              <a:gd name="connsiteX55" fmla="*/ 4921303 w 9662615"/>
              <a:gd name="connsiteY55" fmla="*/ 1575379 h 1598136"/>
              <a:gd name="connsiteX56" fmla="*/ 4863775 w 9662615"/>
              <a:gd name="connsiteY56" fmla="*/ 1562633 h 1598136"/>
              <a:gd name="connsiteX57" fmla="*/ 4847242 w 9662615"/>
              <a:gd name="connsiteY57" fmla="*/ 1565435 h 1598136"/>
              <a:gd name="connsiteX58" fmla="*/ 4856839 w 9662615"/>
              <a:gd name="connsiteY58" fmla="*/ 1598136 h 1598136"/>
              <a:gd name="connsiteX59" fmla="*/ 4791466 w 9662615"/>
              <a:gd name="connsiteY59" fmla="*/ 1561324 h 1598136"/>
              <a:gd name="connsiteX60" fmla="*/ 4784247 w 9662615"/>
              <a:gd name="connsiteY60" fmla="*/ 1562342 h 1598136"/>
              <a:gd name="connsiteX61" fmla="*/ 4748477 w 9662615"/>
              <a:gd name="connsiteY61" fmla="*/ 1556925 h 1598136"/>
              <a:gd name="connsiteX62" fmla="*/ 4730033 w 9662615"/>
              <a:gd name="connsiteY62" fmla="*/ 1555274 h 1598136"/>
              <a:gd name="connsiteX63" fmla="*/ 4724747 w 9662615"/>
              <a:gd name="connsiteY63" fmla="*/ 1552439 h 1598136"/>
              <a:gd name="connsiteX64" fmla="*/ 4697562 w 9662615"/>
              <a:gd name="connsiteY64" fmla="*/ 1551206 h 1598136"/>
              <a:gd name="connsiteX65" fmla="*/ 4662664 w 9662615"/>
              <a:gd name="connsiteY65" fmla="*/ 1573162 h 1598136"/>
              <a:gd name="connsiteX66" fmla="*/ 4603028 w 9662615"/>
              <a:gd name="connsiteY66" fmla="*/ 1568821 h 1598136"/>
              <a:gd name="connsiteX67" fmla="*/ 4541612 w 9662615"/>
              <a:gd name="connsiteY67" fmla="*/ 1545262 h 1598136"/>
              <a:gd name="connsiteX68" fmla="*/ 4422155 w 9662615"/>
              <a:gd name="connsiteY68" fmla="*/ 1542059 h 1598136"/>
              <a:gd name="connsiteX69" fmla="*/ 4221826 w 9662615"/>
              <a:gd name="connsiteY69" fmla="*/ 1508923 h 1598136"/>
              <a:gd name="connsiteX70" fmla="*/ 4096601 w 9662615"/>
              <a:gd name="connsiteY70" fmla="*/ 1521563 h 1598136"/>
              <a:gd name="connsiteX71" fmla="*/ 3970635 w 9662615"/>
              <a:gd name="connsiteY71" fmla="*/ 1544815 h 1598136"/>
              <a:gd name="connsiteX72" fmla="*/ 3833906 w 9662615"/>
              <a:gd name="connsiteY72" fmla="*/ 1516637 h 1598136"/>
              <a:gd name="connsiteX73" fmla="*/ 3696258 w 9662615"/>
              <a:gd name="connsiteY73" fmla="*/ 1537563 h 1598136"/>
              <a:gd name="connsiteX74" fmla="*/ 3594070 w 9662615"/>
              <a:gd name="connsiteY74" fmla="*/ 1509422 h 1598136"/>
              <a:gd name="connsiteX75" fmla="*/ 3565233 w 9662615"/>
              <a:gd name="connsiteY75" fmla="*/ 1515122 h 1598136"/>
              <a:gd name="connsiteX76" fmla="*/ 3560267 w 9662615"/>
              <a:gd name="connsiteY76" fmla="*/ 1516288 h 1598136"/>
              <a:gd name="connsiteX77" fmla="*/ 3540258 w 9662615"/>
              <a:gd name="connsiteY77" fmla="*/ 1516976 h 1598136"/>
              <a:gd name="connsiteX78" fmla="*/ 3534780 w 9662615"/>
              <a:gd name="connsiteY78" fmla="*/ 1522141 h 1598136"/>
              <a:gd name="connsiteX79" fmla="*/ 3504783 w 9662615"/>
              <a:gd name="connsiteY79" fmla="*/ 1526739 h 1598136"/>
              <a:gd name="connsiteX80" fmla="*/ 3430805 w 9662615"/>
              <a:gd name="connsiteY80" fmla="*/ 1542521 h 1598136"/>
              <a:gd name="connsiteX81" fmla="*/ 3292707 w 9662615"/>
              <a:gd name="connsiteY81" fmla="*/ 1520490 h 1598136"/>
              <a:gd name="connsiteX82" fmla="*/ 3187872 w 9662615"/>
              <a:gd name="connsiteY82" fmla="*/ 1519991 h 1598136"/>
              <a:gd name="connsiteX83" fmla="*/ 3148026 w 9662615"/>
              <a:gd name="connsiteY83" fmla="*/ 1524777 h 1598136"/>
              <a:gd name="connsiteX84" fmla="*/ 3092394 w 9662615"/>
              <a:gd name="connsiteY84" fmla="*/ 1528115 h 1598136"/>
              <a:gd name="connsiteX85" fmla="*/ 2994200 w 9662615"/>
              <a:gd name="connsiteY85" fmla="*/ 1537857 h 1598136"/>
              <a:gd name="connsiteX86" fmla="*/ 2862301 w 9662615"/>
              <a:gd name="connsiteY86" fmla="*/ 1544250 h 1598136"/>
              <a:gd name="connsiteX87" fmla="*/ 2766335 w 9662615"/>
              <a:gd name="connsiteY87" fmla="*/ 1527662 h 1598136"/>
              <a:gd name="connsiteX88" fmla="*/ 2757836 w 9662615"/>
              <a:gd name="connsiteY88" fmla="*/ 1531371 h 1598136"/>
              <a:gd name="connsiteX89" fmla="*/ 2691555 w 9662615"/>
              <a:gd name="connsiteY89" fmla="*/ 1530283 h 1598136"/>
              <a:gd name="connsiteX90" fmla="*/ 2491676 w 9662615"/>
              <a:gd name="connsiteY90" fmla="*/ 1500859 h 1598136"/>
              <a:gd name="connsiteX91" fmla="*/ 2378036 w 9662615"/>
              <a:gd name="connsiteY91" fmla="*/ 1520645 h 1598136"/>
              <a:gd name="connsiteX92" fmla="*/ 2284269 w 9662615"/>
              <a:gd name="connsiteY92" fmla="*/ 1503068 h 1598136"/>
              <a:gd name="connsiteX93" fmla="*/ 2207104 w 9662615"/>
              <a:gd name="connsiteY93" fmla="*/ 1508888 h 1598136"/>
              <a:gd name="connsiteX94" fmla="*/ 2149226 w 9662615"/>
              <a:gd name="connsiteY94" fmla="*/ 1523409 h 1598136"/>
              <a:gd name="connsiteX95" fmla="*/ 2084783 w 9662615"/>
              <a:gd name="connsiteY95" fmla="*/ 1524245 h 1598136"/>
              <a:gd name="connsiteX96" fmla="*/ 2070075 w 9662615"/>
              <a:gd name="connsiteY96" fmla="*/ 1511285 h 1598136"/>
              <a:gd name="connsiteX97" fmla="*/ 2001057 w 9662615"/>
              <a:gd name="connsiteY97" fmla="*/ 1516449 h 1598136"/>
              <a:gd name="connsiteX98" fmla="*/ 1896330 w 9662615"/>
              <a:gd name="connsiteY98" fmla="*/ 1525725 h 1598136"/>
              <a:gd name="connsiteX99" fmla="*/ 1835994 w 9662615"/>
              <a:gd name="connsiteY99" fmla="*/ 1527678 h 1598136"/>
              <a:gd name="connsiteX100" fmla="*/ 1671119 w 9662615"/>
              <a:gd name="connsiteY100" fmla="*/ 1536701 h 1598136"/>
              <a:gd name="connsiteX101" fmla="*/ 1601337 w 9662615"/>
              <a:gd name="connsiteY101" fmla="*/ 1548552 h 1598136"/>
              <a:gd name="connsiteX102" fmla="*/ 1407755 w 9662615"/>
              <a:gd name="connsiteY102" fmla="*/ 1571444 h 1598136"/>
              <a:gd name="connsiteX103" fmla="*/ 1271994 w 9662615"/>
              <a:gd name="connsiteY103" fmla="*/ 1579471 h 1598136"/>
              <a:gd name="connsiteX104" fmla="*/ 1249226 w 9662615"/>
              <a:gd name="connsiteY104" fmla="*/ 1583140 h 1598136"/>
              <a:gd name="connsiteX105" fmla="*/ 1217719 w 9662615"/>
              <a:gd name="connsiteY105" fmla="*/ 1580863 h 1598136"/>
              <a:gd name="connsiteX106" fmla="*/ 1091432 w 9662615"/>
              <a:gd name="connsiteY106" fmla="*/ 1571003 h 1598136"/>
              <a:gd name="connsiteX107" fmla="*/ 992039 w 9662615"/>
              <a:gd name="connsiteY107" fmla="*/ 1556662 h 1598136"/>
              <a:gd name="connsiteX108" fmla="*/ 868264 w 9662615"/>
              <a:gd name="connsiteY108" fmla="*/ 1566392 h 1598136"/>
              <a:gd name="connsiteX109" fmla="*/ 792765 w 9662615"/>
              <a:gd name="connsiteY109" fmla="*/ 1563102 h 1598136"/>
              <a:gd name="connsiteX110" fmla="*/ 669055 w 9662615"/>
              <a:gd name="connsiteY110" fmla="*/ 1543638 h 1598136"/>
              <a:gd name="connsiteX111" fmla="*/ 506152 w 9662615"/>
              <a:gd name="connsiteY111" fmla="*/ 1549124 h 1598136"/>
              <a:gd name="connsiteX112" fmla="*/ 472797 w 9662615"/>
              <a:gd name="connsiteY112" fmla="*/ 1568904 h 1598136"/>
              <a:gd name="connsiteX113" fmla="*/ 427864 w 9662615"/>
              <a:gd name="connsiteY113" fmla="*/ 1580848 h 1598136"/>
              <a:gd name="connsiteX114" fmla="*/ 408381 w 9662615"/>
              <a:gd name="connsiteY114" fmla="*/ 1552940 h 1598136"/>
              <a:gd name="connsiteX115" fmla="*/ 267163 w 9662615"/>
              <a:gd name="connsiteY115" fmla="*/ 1531913 h 1598136"/>
              <a:gd name="connsiteX116" fmla="*/ 196644 w 9662615"/>
              <a:gd name="connsiteY116" fmla="*/ 1524565 h 1598136"/>
              <a:gd name="connsiteX117" fmla="*/ 86819 w 9662615"/>
              <a:gd name="connsiteY117" fmla="*/ 1519517 h 1598136"/>
              <a:gd name="connsiteX118" fmla="*/ 53369 w 9662615"/>
              <a:gd name="connsiteY118" fmla="*/ 1516853 h 1598136"/>
              <a:gd name="connsiteX119" fmla="*/ 2359 w 9662615"/>
              <a:gd name="connsiteY119" fmla="*/ 1515247 h 1598136"/>
              <a:gd name="connsiteX120" fmla="*/ 0 w 9662615"/>
              <a:gd name="connsiteY120" fmla="*/ 1514932 h 1598136"/>
              <a:gd name="connsiteX121" fmla="*/ 0 w 9662615"/>
              <a:gd name="connsiteY121" fmla="*/ 0 h 1598136"/>
              <a:gd name="connsiteX0" fmla="*/ 0 w 9662615"/>
              <a:gd name="connsiteY0" fmla="*/ 0 h 1598136"/>
              <a:gd name="connsiteX1" fmla="*/ 9662615 w 9662615"/>
              <a:gd name="connsiteY1" fmla="*/ 0 h 1598136"/>
              <a:gd name="connsiteX2" fmla="*/ 9662615 w 9662615"/>
              <a:gd name="connsiteY2" fmla="*/ 1280346 h 1598136"/>
              <a:gd name="connsiteX3" fmla="*/ 9658420 w 9662615"/>
              <a:gd name="connsiteY3" fmla="*/ 1280106 h 1598136"/>
              <a:gd name="connsiteX4" fmla="*/ 9469546 w 9662615"/>
              <a:gd name="connsiteY4" fmla="*/ 1289837 h 1598136"/>
              <a:gd name="connsiteX5" fmla="*/ 9385895 w 9662615"/>
              <a:gd name="connsiteY5" fmla="*/ 1269203 h 1598136"/>
              <a:gd name="connsiteX6" fmla="*/ 9144767 w 9662615"/>
              <a:gd name="connsiteY6" fmla="*/ 1264120 h 1598136"/>
              <a:gd name="connsiteX7" fmla="*/ 8837252 w 9662615"/>
              <a:gd name="connsiteY7" fmla="*/ 1350515 h 1598136"/>
              <a:gd name="connsiteX8" fmla="*/ 8705466 w 9662615"/>
              <a:gd name="connsiteY8" fmla="*/ 1342419 h 1598136"/>
              <a:gd name="connsiteX9" fmla="*/ 8652221 w 9662615"/>
              <a:gd name="connsiteY9" fmla="*/ 1326906 h 1598136"/>
              <a:gd name="connsiteX10" fmla="*/ 8632312 w 9662615"/>
              <a:gd name="connsiteY10" fmla="*/ 1326025 h 1598136"/>
              <a:gd name="connsiteX11" fmla="*/ 8591582 w 9662615"/>
              <a:gd name="connsiteY11" fmla="*/ 1341666 h 1598136"/>
              <a:gd name="connsiteX12" fmla="*/ 8537336 w 9662615"/>
              <a:gd name="connsiteY12" fmla="*/ 1341684 h 1598136"/>
              <a:gd name="connsiteX13" fmla="*/ 8472508 w 9662615"/>
              <a:gd name="connsiteY13" fmla="*/ 1363109 h 1598136"/>
              <a:gd name="connsiteX14" fmla="*/ 8258477 w 9662615"/>
              <a:gd name="connsiteY14" fmla="*/ 1370666 h 1598136"/>
              <a:gd name="connsiteX15" fmla="*/ 8197961 w 9662615"/>
              <a:gd name="connsiteY15" fmla="*/ 1392804 h 1598136"/>
              <a:gd name="connsiteX16" fmla="*/ 8171196 w 9662615"/>
              <a:gd name="connsiteY16" fmla="*/ 1397216 h 1598136"/>
              <a:gd name="connsiteX17" fmla="*/ 8127667 w 9662615"/>
              <a:gd name="connsiteY17" fmla="*/ 1418254 h 1598136"/>
              <a:gd name="connsiteX18" fmla="*/ 7974579 w 9662615"/>
              <a:gd name="connsiteY18" fmla="*/ 1383439 h 1598136"/>
              <a:gd name="connsiteX19" fmla="*/ 7768351 w 9662615"/>
              <a:gd name="connsiteY19" fmla="*/ 1395051 h 1598136"/>
              <a:gd name="connsiteX20" fmla="*/ 7635985 w 9662615"/>
              <a:gd name="connsiteY20" fmla="*/ 1386363 h 1598136"/>
              <a:gd name="connsiteX21" fmla="*/ 7466069 w 9662615"/>
              <a:gd name="connsiteY21" fmla="*/ 1377654 h 1598136"/>
              <a:gd name="connsiteX22" fmla="*/ 7355642 w 9662615"/>
              <a:gd name="connsiteY22" fmla="*/ 1407761 h 1598136"/>
              <a:gd name="connsiteX23" fmla="*/ 7151610 w 9662615"/>
              <a:gd name="connsiteY23" fmla="*/ 1397856 h 1598136"/>
              <a:gd name="connsiteX24" fmla="*/ 7082147 w 9662615"/>
              <a:gd name="connsiteY24" fmla="*/ 1406113 h 1598136"/>
              <a:gd name="connsiteX25" fmla="*/ 7014958 w 9662615"/>
              <a:gd name="connsiteY25" fmla="*/ 1396883 h 1598136"/>
              <a:gd name="connsiteX26" fmla="*/ 6907567 w 9662615"/>
              <a:gd name="connsiteY26" fmla="*/ 1419149 h 1598136"/>
              <a:gd name="connsiteX27" fmla="*/ 6748428 w 9662615"/>
              <a:gd name="connsiteY27" fmla="*/ 1420308 h 1598136"/>
              <a:gd name="connsiteX28" fmla="*/ 6654257 w 9662615"/>
              <a:gd name="connsiteY28" fmla="*/ 1424143 h 1598136"/>
              <a:gd name="connsiteX29" fmla="*/ 6620123 w 9662615"/>
              <a:gd name="connsiteY29" fmla="*/ 1430535 h 1598136"/>
              <a:gd name="connsiteX30" fmla="*/ 6571355 w 9662615"/>
              <a:gd name="connsiteY30" fmla="*/ 1436144 h 1598136"/>
              <a:gd name="connsiteX31" fmla="*/ 6486557 w 9662615"/>
              <a:gd name="connsiteY31" fmla="*/ 1449861 h 1598136"/>
              <a:gd name="connsiteX32" fmla="*/ 6370419 w 9662615"/>
              <a:gd name="connsiteY32" fmla="*/ 1461649 h 1598136"/>
              <a:gd name="connsiteX33" fmla="*/ 6278839 w 9662615"/>
              <a:gd name="connsiteY33" fmla="*/ 1449160 h 1598136"/>
              <a:gd name="connsiteX34" fmla="*/ 6272455 w 9662615"/>
              <a:gd name="connsiteY34" fmla="*/ 1453191 h 1598136"/>
              <a:gd name="connsiteX35" fmla="*/ 6212659 w 9662615"/>
              <a:gd name="connsiteY35" fmla="*/ 1454850 h 1598136"/>
              <a:gd name="connsiteX36" fmla="*/ 6069317 w 9662615"/>
              <a:gd name="connsiteY36" fmla="*/ 1445838 h 1598136"/>
              <a:gd name="connsiteX37" fmla="*/ 5878477 w 9662615"/>
              <a:gd name="connsiteY37" fmla="*/ 1439180 h 1598136"/>
              <a:gd name="connsiteX38" fmla="*/ 5838387 w 9662615"/>
              <a:gd name="connsiteY38" fmla="*/ 1444679 h 1598136"/>
              <a:gd name="connsiteX39" fmla="*/ 5771136 w 9662615"/>
              <a:gd name="connsiteY39" fmla="*/ 1453639 h 1598136"/>
              <a:gd name="connsiteX40" fmla="*/ 5724081 w 9662615"/>
              <a:gd name="connsiteY40" fmla="*/ 1470431 h 1598136"/>
              <a:gd name="connsiteX41" fmla="*/ 5666577 w 9662615"/>
              <a:gd name="connsiteY41" fmla="*/ 1473921 h 1598136"/>
              <a:gd name="connsiteX42" fmla="*/ 5649068 w 9662615"/>
              <a:gd name="connsiteY42" fmla="*/ 1461676 h 1598136"/>
              <a:gd name="connsiteX43" fmla="*/ 5588902 w 9662615"/>
              <a:gd name="connsiteY43" fmla="*/ 1469647 h 1598136"/>
              <a:gd name="connsiteX44" fmla="*/ 5498090 w 9662615"/>
              <a:gd name="connsiteY44" fmla="*/ 1483173 h 1598136"/>
              <a:gd name="connsiteX45" fmla="*/ 5444641 w 9662615"/>
              <a:gd name="connsiteY45" fmla="*/ 1487602 h 1598136"/>
              <a:gd name="connsiteX46" fmla="*/ 5299812 w 9662615"/>
              <a:gd name="connsiteY46" fmla="*/ 1503362 h 1598136"/>
              <a:gd name="connsiteX47" fmla="*/ 5213947 w 9662615"/>
              <a:gd name="connsiteY47" fmla="*/ 1516637 h 1598136"/>
              <a:gd name="connsiteX48" fmla="*/ 5090342 w 9662615"/>
              <a:gd name="connsiteY48" fmla="*/ 1546680 h 1598136"/>
              <a:gd name="connsiteX49" fmla="*/ 5129812 w 9662615"/>
              <a:gd name="connsiteY49" fmla="*/ 1521277 h 1598136"/>
              <a:gd name="connsiteX50" fmla="*/ 5059484 w 9662615"/>
              <a:gd name="connsiteY50" fmla="*/ 1546802 h 1598136"/>
              <a:gd name="connsiteX51" fmla="*/ 5038524 w 9662615"/>
              <a:gd name="connsiteY51" fmla="*/ 1545675 h 1598136"/>
              <a:gd name="connsiteX52" fmla="*/ 5026564 w 9662615"/>
              <a:gd name="connsiteY52" fmla="*/ 1545376 h 1598136"/>
              <a:gd name="connsiteX53" fmla="*/ 4969433 w 9662615"/>
              <a:gd name="connsiteY53" fmla="*/ 1540263 h 1598136"/>
              <a:gd name="connsiteX54" fmla="*/ 4921303 w 9662615"/>
              <a:gd name="connsiteY54" fmla="*/ 1575379 h 1598136"/>
              <a:gd name="connsiteX55" fmla="*/ 4863775 w 9662615"/>
              <a:gd name="connsiteY55" fmla="*/ 1562633 h 1598136"/>
              <a:gd name="connsiteX56" fmla="*/ 4847242 w 9662615"/>
              <a:gd name="connsiteY56" fmla="*/ 1565435 h 1598136"/>
              <a:gd name="connsiteX57" fmla="*/ 4856839 w 9662615"/>
              <a:gd name="connsiteY57" fmla="*/ 1598136 h 1598136"/>
              <a:gd name="connsiteX58" fmla="*/ 4791466 w 9662615"/>
              <a:gd name="connsiteY58" fmla="*/ 1561324 h 1598136"/>
              <a:gd name="connsiteX59" fmla="*/ 4784247 w 9662615"/>
              <a:gd name="connsiteY59" fmla="*/ 1562342 h 1598136"/>
              <a:gd name="connsiteX60" fmla="*/ 4748477 w 9662615"/>
              <a:gd name="connsiteY60" fmla="*/ 1556925 h 1598136"/>
              <a:gd name="connsiteX61" fmla="*/ 4730033 w 9662615"/>
              <a:gd name="connsiteY61" fmla="*/ 1555274 h 1598136"/>
              <a:gd name="connsiteX62" fmla="*/ 4724747 w 9662615"/>
              <a:gd name="connsiteY62" fmla="*/ 1552439 h 1598136"/>
              <a:gd name="connsiteX63" fmla="*/ 4697562 w 9662615"/>
              <a:gd name="connsiteY63" fmla="*/ 1551206 h 1598136"/>
              <a:gd name="connsiteX64" fmla="*/ 4662664 w 9662615"/>
              <a:gd name="connsiteY64" fmla="*/ 1573162 h 1598136"/>
              <a:gd name="connsiteX65" fmla="*/ 4603028 w 9662615"/>
              <a:gd name="connsiteY65" fmla="*/ 1568821 h 1598136"/>
              <a:gd name="connsiteX66" fmla="*/ 4541612 w 9662615"/>
              <a:gd name="connsiteY66" fmla="*/ 1545262 h 1598136"/>
              <a:gd name="connsiteX67" fmla="*/ 4422155 w 9662615"/>
              <a:gd name="connsiteY67" fmla="*/ 1542059 h 1598136"/>
              <a:gd name="connsiteX68" fmla="*/ 4221826 w 9662615"/>
              <a:gd name="connsiteY68" fmla="*/ 1508923 h 1598136"/>
              <a:gd name="connsiteX69" fmla="*/ 4096601 w 9662615"/>
              <a:gd name="connsiteY69" fmla="*/ 1521563 h 1598136"/>
              <a:gd name="connsiteX70" fmla="*/ 3970635 w 9662615"/>
              <a:gd name="connsiteY70" fmla="*/ 1544815 h 1598136"/>
              <a:gd name="connsiteX71" fmla="*/ 3833906 w 9662615"/>
              <a:gd name="connsiteY71" fmla="*/ 1516637 h 1598136"/>
              <a:gd name="connsiteX72" fmla="*/ 3696258 w 9662615"/>
              <a:gd name="connsiteY72" fmla="*/ 1537563 h 1598136"/>
              <a:gd name="connsiteX73" fmla="*/ 3594070 w 9662615"/>
              <a:gd name="connsiteY73" fmla="*/ 1509422 h 1598136"/>
              <a:gd name="connsiteX74" fmla="*/ 3565233 w 9662615"/>
              <a:gd name="connsiteY74" fmla="*/ 1515122 h 1598136"/>
              <a:gd name="connsiteX75" fmla="*/ 3560267 w 9662615"/>
              <a:gd name="connsiteY75" fmla="*/ 1516288 h 1598136"/>
              <a:gd name="connsiteX76" fmla="*/ 3540258 w 9662615"/>
              <a:gd name="connsiteY76" fmla="*/ 1516976 h 1598136"/>
              <a:gd name="connsiteX77" fmla="*/ 3534780 w 9662615"/>
              <a:gd name="connsiteY77" fmla="*/ 1522141 h 1598136"/>
              <a:gd name="connsiteX78" fmla="*/ 3504783 w 9662615"/>
              <a:gd name="connsiteY78" fmla="*/ 1526739 h 1598136"/>
              <a:gd name="connsiteX79" fmla="*/ 3430805 w 9662615"/>
              <a:gd name="connsiteY79" fmla="*/ 1542521 h 1598136"/>
              <a:gd name="connsiteX80" fmla="*/ 3292707 w 9662615"/>
              <a:gd name="connsiteY80" fmla="*/ 1520490 h 1598136"/>
              <a:gd name="connsiteX81" fmla="*/ 3187872 w 9662615"/>
              <a:gd name="connsiteY81" fmla="*/ 1519991 h 1598136"/>
              <a:gd name="connsiteX82" fmla="*/ 3148026 w 9662615"/>
              <a:gd name="connsiteY82" fmla="*/ 1524777 h 1598136"/>
              <a:gd name="connsiteX83" fmla="*/ 3092394 w 9662615"/>
              <a:gd name="connsiteY83" fmla="*/ 1528115 h 1598136"/>
              <a:gd name="connsiteX84" fmla="*/ 2994200 w 9662615"/>
              <a:gd name="connsiteY84" fmla="*/ 1537857 h 1598136"/>
              <a:gd name="connsiteX85" fmla="*/ 2862301 w 9662615"/>
              <a:gd name="connsiteY85" fmla="*/ 1544250 h 1598136"/>
              <a:gd name="connsiteX86" fmla="*/ 2766335 w 9662615"/>
              <a:gd name="connsiteY86" fmla="*/ 1527662 h 1598136"/>
              <a:gd name="connsiteX87" fmla="*/ 2757836 w 9662615"/>
              <a:gd name="connsiteY87" fmla="*/ 1531371 h 1598136"/>
              <a:gd name="connsiteX88" fmla="*/ 2691555 w 9662615"/>
              <a:gd name="connsiteY88" fmla="*/ 1530283 h 1598136"/>
              <a:gd name="connsiteX89" fmla="*/ 2491676 w 9662615"/>
              <a:gd name="connsiteY89" fmla="*/ 1500859 h 1598136"/>
              <a:gd name="connsiteX90" fmla="*/ 2378036 w 9662615"/>
              <a:gd name="connsiteY90" fmla="*/ 1520645 h 1598136"/>
              <a:gd name="connsiteX91" fmla="*/ 2284269 w 9662615"/>
              <a:gd name="connsiteY91" fmla="*/ 1503068 h 1598136"/>
              <a:gd name="connsiteX92" fmla="*/ 2207104 w 9662615"/>
              <a:gd name="connsiteY92" fmla="*/ 1508888 h 1598136"/>
              <a:gd name="connsiteX93" fmla="*/ 2149226 w 9662615"/>
              <a:gd name="connsiteY93" fmla="*/ 1523409 h 1598136"/>
              <a:gd name="connsiteX94" fmla="*/ 2084783 w 9662615"/>
              <a:gd name="connsiteY94" fmla="*/ 1524245 h 1598136"/>
              <a:gd name="connsiteX95" fmla="*/ 2070075 w 9662615"/>
              <a:gd name="connsiteY95" fmla="*/ 1511285 h 1598136"/>
              <a:gd name="connsiteX96" fmla="*/ 2001057 w 9662615"/>
              <a:gd name="connsiteY96" fmla="*/ 1516449 h 1598136"/>
              <a:gd name="connsiteX97" fmla="*/ 1896330 w 9662615"/>
              <a:gd name="connsiteY97" fmla="*/ 1525725 h 1598136"/>
              <a:gd name="connsiteX98" fmla="*/ 1835994 w 9662615"/>
              <a:gd name="connsiteY98" fmla="*/ 1527678 h 1598136"/>
              <a:gd name="connsiteX99" fmla="*/ 1671119 w 9662615"/>
              <a:gd name="connsiteY99" fmla="*/ 1536701 h 1598136"/>
              <a:gd name="connsiteX100" fmla="*/ 1601337 w 9662615"/>
              <a:gd name="connsiteY100" fmla="*/ 1548552 h 1598136"/>
              <a:gd name="connsiteX101" fmla="*/ 1407755 w 9662615"/>
              <a:gd name="connsiteY101" fmla="*/ 1571444 h 1598136"/>
              <a:gd name="connsiteX102" fmla="*/ 1271994 w 9662615"/>
              <a:gd name="connsiteY102" fmla="*/ 1579471 h 1598136"/>
              <a:gd name="connsiteX103" fmla="*/ 1249226 w 9662615"/>
              <a:gd name="connsiteY103" fmla="*/ 1583140 h 1598136"/>
              <a:gd name="connsiteX104" fmla="*/ 1217719 w 9662615"/>
              <a:gd name="connsiteY104" fmla="*/ 1580863 h 1598136"/>
              <a:gd name="connsiteX105" fmla="*/ 1091432 w 9662615"/>
              <a:gd name="connsiteY105" fmla="*/ 1571003 h 1598136"/>
              <a:gd name="connsiteX106" fmla="*/ 992039 w 9662615"/>
              <a:gd name="connsiteY106" fmla="*/ 1556662 h 1598136"/>
              <a:gd name="connsiteX107" fmla="*/ 868264 w 9662615"/>
              <a:gd name="connsiteY107" fmla="*/ 1566392 h 1598136"/>
              <a:gd name="connsiteX108" fmla="*/ 792765 w 9662615"/>
              <a:gd name="connsiteY108" fmla="*/ 1563102 h 1598136"/>
              <a:gd name="connsiteX109" fmla="*/ 669055 w 9662615"/>
              <a:gd name="connsiteY109" fmla="*/ 1543638 h 1598136"/>
              <a:gd name="connsiteX110" fmla="*/ 506152 w 9662615"/>
              <a:gd name="connsiteY110" fmla="*/ 1549124 h 1598136"/>
              <a:gd name="connsiteX111" fmla="*/ 472797 w 9662615"/>
              <a:gd name="connsiteY111" fmla="*/ 1568904 h 1598136"/>
              <a:gd name="connsiteX112" fmla="*/ 427864 w 9662615"/>
              <a:gd name="connsiteY112" fmla="*/ 1580848 h 1598136"/>
              <a:gd name="connsiteX113" fmla="*/ 408381 w 9662615"/>
              <a:gd name="connsiteY113" fmla="*/ 1552940 h 1598136"/>
              <a:gd name="connsiteX114" fmla="*/ 267163 w 9662615"/>
              <a:gd name="connsiteY114" fmla="*/ 1531913 h 1598136"/>
              <a:gd name="connsiteX115" fmla="*/ 196644 w 9662615"/>
              <a:gd name="connsiteY115" fmla="*/ 1524565 h 1598136"/>
              <a:gd name="connsiteX116" fmla="*/ 86819 w 9662615"/>
              <a:gd name="connsiteY116" fmla="*/ 1519517 h 1598136"/>
              <a:gd name="connsiteX117" fmla="*/ 53369 w 9662615"/>
              <a:gd name="connsiteY117" fmla="*/ 1516853 h 1598136"/>
              <a:gd name="connsiteX118" fmla="*/ 2359 w 9662615"/>
              <a:gd name="connsiteY118" fmla="*/ 1515247 h 1598136"/>
              <a:gd name="connsiteX119" fmla="*/ 0 w 9662615"/>
              <a:gd name="connsiteY119" fmla="*/ 1514932 h 1598136"/>
              <a:gd name="connsiteX120" fmla="*/ 0 w 9662615"/>
              <a:gd name="connsiteY120" fmla="*/ 0 h 1598136"/>
              <a:gd name="connsiteX0" fmla="*/ 0 w 9662615"/>
              <a:gd name="connsiteY0" fmla="*/ 0 h 1598136"/>
              <a:gd name="connsiteX1" fmla="*/ 9662615 w 9662615"/>
              <a:gd name="connsiteY1" fmla="*/ 0 h 1598136"/>
              <a:gd name="connsiteX2" fmla="*/ 9662615 w 9662615"/>
              <a:gd name="connsiteY2" fmla="*/ 1280346 h 1598136"/>
              <a:gd name="connsiteX3" fmla="*/ 9658420 w 9662615"/>
              <a:gd name="connsiteY3" fmla="*/ 1280106 h 1598136"/>
              <a:gd name="connsiteX4" fmla="*/ 9469546 w 9662615"/>
              <a:gd name="connsiteY4" fmla="*/ 1289837 h 1598136"/>
              <a:gd name="connsiteX5" fmla="*/ 9385895 w 9662615"/>
              <a:gd name="connsiteY5" fmla="*/ 1269203 h 1598136"/>
              <a:gd name="connsiteX6" fmla="*/ 9144767 w 9662615"/>
              <a:gd name="connsiteY6" fmla="*/ 1264120 h 1598136"/>
              <a:gd name="connsiteX7" fmla="*/ 8837252 w 9662615"/>
              <a:gd name="connsiteY7" fmla="*/ 1350515 h 1598136"/>
              <a:gd name="connsiteX8" fmla="*/ 8705466 w 9662615"/>
              <a:gd name="connsiteY8" fmla="*/ 1342419 h 1598136"/>
              <a:gd name="connsiteX9" fmla="*/ 8652221 w 9662615"/>
              <a:gd name="connsiteY9" fmla="*/ 1326906 h 1598136"/>
              <a:gd name="connsiteX10" fmla="*/ 8632312 w 9662615"/>
              <a:gd name="connsiteY10" fmla="*/ 1326025 h 1598136"/>
              <a:gd name="connsiteX11" fmla="*/ 8591582 w 9662615"/>
              <a:gd name="connsiteY11" fmla="*/ 1341666 h 1598136"/>
              <a:gd name="connsiteX12" fmla="*/ 8537336 w 9662615"/>
              <a:gd name="connsiteY12" fmla="*/ 1341684 h 1598136"/>
              <a:gd name="connsiteX13" fmla="*/ 8472508 w 9662615"/>
              <a:gd name="connsiteY13" fmla="*/ 1363109 h 1598136"/>
              <a:gd name="connsiteX14" fmla="*/ 8258477 w 9662615"/>
              <a:gd name="connsiteY14" fmla="*/ 1370666 h 1598136"/>
              <a:gd name="connsiteX15" fmla="*/ 8197961 w 9662615"/>
              <a:gd name="connsiteY15" fmla="*/ 1392804 h 1598136"/>
              <a:gd name="connsiteX16" fmla="*/ 8171196 w 9662615"/>
              <a:gd name="connsiteY16" fmla="*/ 1397216 h 1598136"/>
              <a:gd name="connsiteX17" fmla="*/ 8127667 w 9662615"/>
              <a:gd name="connsiteY17" fmla="*/ 1418254 h 1598136"/>
              <a:gd name="connsiteX18" fmla="*/ 7974579 w 9662615"/>
              <a:gd name="connsiteY18" fmla="*/ 1383439 h 1598136"/>
              <a:gd name="connsiteX19" fmla="*/ 7768351 w 9662615"/>
              <a:gd name="connsiteY19" fmla="*/ 1395051 h 1598136"/>
              <a:gd name="connsiteX20" fmla="*/ 7635985 w 9662615"/>
              <a:gd name="connsiteY20" fmla="*/ 1386363 h 1598136"/>
              <a:gd name="connsiteX21" fmla="*/ 7466069 w 9662615"/>
              <a:gd name="connsiteY21" fmla="*/ 1377654 h 1598136"/>
              <a:gd name="connsiteX22" fmla="*/ 7355642 w 9662615"/>
              <a:gd name="connsiteY22" fmla="*/ 1407761 h 1598136"/>
              <a:gd name="connsiteX23" fmla="*/ 7151610 w 9662615"/>
              <a:gd name="connsiteY23" fmla="*/ 1397856 h 1598136"/>
              <a:gd name="connsiteX24" fmla="*/ 7082147 w 9662615"/>
              <a:gd name="connsiteY24" fmla="*/ 1406113 h 1598136"/>
              <a:gd name="connsiteX25" fmla="*/ 7014958 w 9662615"/>
              <a:gd name="connsiteY25" fmla="*/ 1396883 h 1598136"/>
              <a:gd name="connsiteX26" fmla="*/ 6907567 w 9662615"/>
              <a:gd name="connsiteY26" fmla="*/ 1419149 h 1598136"/>
              <a:gd name="connsiteX27" fmla="*/ 6748428 w 9662615"/>
              <a:gd name="connsiteY27" fmla="*/ 1420308 h 1598136"/>
              <a:gd name="connsiteX28" fmla="*/ 6654257 w 9662615"/>
              <a:gd name="connsiteY28" fmla="*/ 1424143 h 1598136"/>
              <a:gd name="connsiteX29" fmla="*/ 6620123 w 9662615"/>
              <a:gd name="connsiteY29" fmla="*/ 1430535 h 1598136"/>
              <a:gd name="connsiteX30" fmla="*/ 6571355 w 9662615"/>
              <a:gd name="connsiteY30" fmla="*/ 1436144 h 1598136"/>
              <a:gd name="connsiteX31" fmla="*/ 6486557 w 9662615"/>
              <a:gd name="connsiteY31" fmla="*/ 1449861 h 1598136"/>
              <a:gd name="connsiteX32" fmla="*/ 6370419 w 9662615"/>
              <a:gd name="connsiteY32" fmla="*/ 1461649 h 1598136"/>
              <a:gd name="connsiteX33" fmla="*/ 6278839 w 9662615"/>
              <a:gd name="connsiteY33" fmla="*/ 1449160 h 1598136"/>
              <a:gd name="connsiteX34" fmla="*/ 6272455 w 9662615"/>
              <a:gd name="connsiteY34" fmla="*/ 1453191 h 1598136"/>
              <a:gd name="connsiteX35" fmla="*/ 6212659 w 9662615"/>
              <a:gd name="connsiteY35" fmla="*/ 1454850 h 1598136"/>
              <a:gd name="connsiteX36" fmla="*/ 6069317 w 9662615"/>
              <a:gd name="connsiteY36" fmla="*/ 1445838 h 1598136"/>
              <a:gd name="connsiteX37" fmla="*/ 5878477 w 9662615"/>
              <a:gd name="connsiteY37" fmla="*/ 1439180 h 1598136"/>
              <a:gd name="connsiteX38" fmla="*/ 5838387 w 9662615"/>
              <a:gd name="connsiteY38" fmla="*/ 1444679 h 1598136"/>
              <a:gd name="connsiteX39" fmla="*/ 5771136 w 9662615"/>
              <a:gd name="connsiteY39" fmla="*/ 1453639 h 1598136"/>
              <a:gd name="connsiteX40" fmla="*/ 5724081 w 9662615"/>
              <a:gd name="connsiteY40" fmla="*/ 1470431 h 1598136"/>
              <a:gd name="connsiteX41" fmla="*/ 5666577 w 9662615"/>
              <a:gd name="connsiteY41" fmla="*/ 1473921 h 1598136"/>
              <a:gd name="connsiteX42" fmla="*/ 5649068 w 9662615"/>
              <a:gd name="connsiteY42" fmla="*/ 1461676 h 1598136"/>
              <a:gd name="connsiteX43" fmla="*/ 5588902 w 9662615"/>
              <a:gd name="connsiteY43" fmla="*/ 1469647 h 1598136"/>
              <a:gd name="connsiteX44" fmla="*/ 5498090 w 9662615"/>
              <a:gd name="connsiteY44" fmla="*/ 1483173 h 1598136"/>
              <a:gd name="connsiteX45" fmla="*/ 5444641 w 9662615"/>
              <a:gd name="connsiteY45" fmla="*/ 1487602 h 1598136"/>
              <a:gd name="connsiteX46" fmla="*/ 5299812 w 9662615"/>
              <a:gd name="connsiteY46" fmla="*/ 1503362 h 1598136"/>
              <a:gd name="connsiteX47" fmla="*/ 5213947 w 9662615"/>
              <a:gd name="connsiteY47" fmla="*/ 1516637 h 1598136"/>
              <a:gd name="connsiteX48" fmla="*/ 5090342 w 9662615"/>
              <a:gd name="connsiteY48" fmla="*/ 1546680 h 1598136"/>
              <a:gd name="connsiteX49" fmla="*/ 5129812 w 9662615"/>
              <a:gd name="connsiteY49" fmla="*/ 1521277 h 1598136"/>
              <a:gd name="connsiteX50" fmla="*/ 5059484 w 9662615"/>
              <a:gd name="connsiteY50" fmla="*/ 1546802 h 1598136"/>
              <a:gd name="connsiteX51" fmla="*/ 5038524 w 9662615"/>
              <a:gd name="connsiteY51" fmla="*/ 1545675 h 1598136"/>
              <a:gd name="connsiteX52" fmla="*/ 5026564 w 9662615"/>
              <a:gd name="connsiteY52" fmla="*/ 1545376 h 1598136"/>
              <a:gd name="connsiteX53" fmla="*/ 4969433 w 9662615"/>
              <a:gd name="connsiteY53" fmla="*/ 1550865 h 1598136"/>
              <a:gd name="connsiteX54" fmla="*/ 4921303 w 9662615"/>
              <a:gd name="connsiteY54" fmla="*/ 1575379 h 1598136"/>
              <a:gd name="connsiteX55" fmla="*/ 4863775 w 9662615"/>
              <a:gd name="connsiteY55" fmla="*/ 1562633 h 1598136"/>
              <a:gd name="connsiteX56" fmla="*/ 4847242 w 9662615"/>
              <a:gd name="connsiteY56" fmla="*/ 1565435 h 1598136"/>
              <a:gd name="connsiteX57" fmla="*/ 4856839 w 9662615"/>
              <a:gd name="connsiteY57" fmla="*/ 1598136 h 1598136"/>
              <a:gd name="connsiteX58" fmla="*/ 4791466 w 9662615"/>
              <a:gd name="connsiteY58" fmla="*/ 1561324 h 1598136"/>
              <a:gd name="connsiteX59" fmla="*/ 4784247 w 9662615"/>
              <a:gd name="connsiteY59" fmla="*/ 1562342 h 1598136"/>
              <a:gd name="connsiteX60" fmla="*/ 4748477 w 9662615"/>
              <a:gd name="connsiteY60" fmla="*/ 1556925 h 1598136"/>
              <a:gd name="connsiteX61" fmla="*/ 4730033 w 9662615"/>
              <a:gd name="connsiteY61" fmla="*/ 1555274 h 1598136"/>
              <a:gd name="connsiteX62" fmla="*/ 4724747 w 9662615"/>
              <a:gd name="connsiteY62" fmla="*/ 1552439 h 1598136"/>
              <a:gd name="connsiteX63" fmla="*/ 4697562 w 9662615"/>
              <a:gd name="connsiteY63" fmla="*/ 1551206 h 1598136"/>
              <a:gd name="connsiteX64" fmla="*/ 4662664 w 9662615"/>
              <a:gd name="connsiteY64" fmla="*/ 1573162 h 1598136"/>
              <a:gd name="connsiteX65" fmla="*/ 4603028 w 9662615"/>
              <a:gd name="connsiteY65" fmla="*/ 1568821 h 1598136"/>
              <a:gd name="connsiteX66" fmla="*/ 4541612 w 9662615"/>
              <a:gd name="connsiteY66" fmla="*/ 1545262 h 1598136"/>
              <a:gd name="connsiteX67" fmla="*/ 4422155 w 9662615"/>
              <a:gd name="connsiteY67" fmla="*/ 1542059 h 1598136"/>
              <a:gd name="connsiteX68" fmla="*/ 4221826 w 9662615"/>
              <a:gd name="connsiteY68" fmla="*/ 1508923 h 1598136"/>
              <a:gd name="connsiteX69" fmla="*/ 4096601 w 9662615"/>
              <a:gd name="connsiteY69" fmla="*/ 1521563 h 1598136"/>
              <a:gd name="connsiteX70" fmla="*/ 3970635 w 9662615"/>
              <a:gd name="connsiteY70" fmla="*/ 1544815 h 1598136"/>
              <a:gd name="connsiteX71" fmla="*/ 3833906 w 9662615"/>
              <a:gd name="connsiteY71" fmla="*/ 1516637 h 1598136"/>
              <a:gd name="connsiteX72" fmla="*/ 3696258 w 9662615"/>
              <a:gd name="connsiteY72" fmla="*/ 1537563 h 1598136"/>
              <a:gd name="connsiteX73" fmla="*/ 3594070 w 9662615"/>
              <a:gd name="connsiteY73" fmla="*/ 1509422 h 1598136"/>
              <a:gd name="connsiteX74" fmla="*/ 3565233 w 9662615"/>
              <a:gd name="connsiteY74" fmla="*/ 1515122 h 1598136"/>
              <a:gd name="connsiteX75" fmla="*/ 3560267 w 9662615"/>
              <a:gd name="connsiteY75" fmla="*/ 1516288 h 1598136"/>
              <a:gd name="connsiteX76" fmla="*/ 3540258 w 9662615"/>
              <a:gd name="connsiteY76" fmla="*/ 1516976 h 1598136"/>
              <a:gd name="connsiteX77" fmla="*/ 3534780 w 9662615"/>
              <a:gd name="connsiteY77" fmla="*/ 1522141 h 1598136"/>
              <a:gd name="connsiteX78" fmla="*/ 3504783 w 9662615"/>
              <a:gd name="connsiteY78" fmla="*/ 1526739 h 1598136"/>
              <a:gd name="connsiteX79" fmla="*/ 3430805 w 9662615"/>
              <a:gd name="connsiteY79" fmla="*/ 1542521 h 1598136"/>
              <a:gd name="connsiteX80" fmla="*/ 3292707 w 9662615"/>
              <a:gd name="connsiteY80" fmla="*/ 1520490 h 1598136"/>
              <a:gd name="connsiteX81" fmla="*/ 3187872 w 9662615"/>
              <a:gd name="connsiteY81" fmla="*/ 1519991 h 1598136"/>
              <a:gd name="connsiteX82" fmla="*/ 3148026 w 9662615"/>
              <a:gd name="connsiteY82" fmla="*/ 1524777 h 1598136"/>
              <a:gd name="connsiteX83" fmla="*/ 3092394 w 9662615"/>
              <a:gd name="connsiteY83" fmla="*/ 1528115 h 1598136"/>
              <a:gd name="connsiteX84" fmla="*/ 2994200 w 9662615"/>
              <a:gd name="connsiteY84" fmla="*/ 1537857 h 1598136"/>
              <a:gd name="connsiteX85" fmla="*/ 2862301 w 9662615"/>
              <a:gd name="connsiteY85" fmla="*/ 1544250 h 1598136"/>
              <a:gd name="connsiteX86" fmla="*/ 2766335 w 9662615"/>
              <a:gd name="connsiteY86" fmla="*/ 1527662 h 1598136"/>
              <a:gd name="connsiteX87" fmla="*/ 2757836 w 9662615"/>
              <a:gd name="connsiteY87" fmla="*/ 1531371 h 1598136"/>
              <a:gd name="connsiteX88" fmla="*/ 2691555 w 9662615"/>
              <a:gd name="connsiteY88" fmla="*/ 1530283 h 1598136"/>
              <a:gd name="connsiteX89" fmla="*/ 2491676 w 9662615"/>
              <a:gd name="connsiteY89" fmla="*/ 1500859 h 1598136"/>
              <a:gd name="connsiteX90" fmla="*/ 2378036 w 9662615"/>
              <a:gd name="connsiteY90" fmla="*/ 1520645 h 1598136"/>
              <a:gd name="connsiteX91" fmla="*/ 2284269 w 9662615"/>
              <a:gd name="connsiteY91" fmla="*/ 1503068 h 1598136"/>
              <a:gd name="connsiteX92" fmla="*/ 2207104 w 9662615"/>
              <a:gd name="connsiteY92" fmla="*/ 1508888 h 1598136"/>
              <a:gd name="connsiteX93" fmla="*/ 2149226 w 9662615"/>
              <a:gd name="connsiteY93" fmla="*/ 1523409 h 1598136"/>
              <a:gd name="connsiteX94" fmla="*/ 2084783 w 9662615"/>
              <a:gd name="connsiteY94" fmla="*/ 1524245 h 1598136"/>
              <a:gd name="connsiteX95" fmla="*/ 2070075 w 9662615"/>
              <a:gd name="connsiteY95" fmla="*/ 1511285 h 1598136"/>
              <a:gd name="connsiteX96" fmla="*/ 2001057 w 9662615"/>
              <a:gd name="connsiteY96" fmla="*/ 1516449 h 1598136"/>
              <a:gd name="connsiteX97" fmla="*/ 1896330 w 9662615"/>
              <a:gd name="connsiteY97" fmla="*/ 1525725 h 1598136"/>
              <a:gd name="connsiteX98" fmla="*/ 1835994 w 9662615"/>
              <a:gd name="connsiteY98" fmla="*/ 1527678 h 1598136"/>
              <a:gd name="connsiteX99" fmla="*/ 1671119 w 9662615"/>
              <a:gd name="connsiteY99" fmla="*/ 1536701 h 1598136"/>
              <a:gd name="connsiteX100" fmla="*/ 1601337 w 9662615"/>
              <a:gd name="connsiteY100" fmla="*/ 1548552 h 1598136"/>
              <a:gd name="connsiteX101" fmla="*/ 1407755 w 9662615"/>
              <a:gd name="connsiteY101" fmla="*/ 1571444 h 1598136"/>
              <a:gd name="connsiteX102" fmla="*/ 1271994 w 9662615"/>
              <a:gd name="connsiteY102" fmla="*/ 1579471 h 1598136"/>
              <a:gd name="connsiteX103" fmla="*/ 1249226 w 9662615"/>
              <a:gd name="connsiteY103" fmla="*/ 1583140 h 1598136"/>
              <a:gd name="connsiteX104" fmla="*/ 1217719 w 9662615"/>
              <a:gd name="connsiteY104" fmla="*/ 1580863 h 1598136"/>
              <a:gd name="connsiteX105" fmla="*/ 1091432 w 9662615"/>
              <a:gd name="connsiteY105" fmla="*/ 1571003 h 1598136"/>
              <a:gd name="connsiteX106" fmla="*/ 992039 w 9662615"/>
              <a:gd name="connsiteY106" fmla="*/ 1556662 h 1598136"/>
              <a:gd name="connsiteX107" fmla="*/ 868264 w 9662615"/>
              <a:gd name="connsiteY107" fmla="*/ 1566392 h 1598136"/>
              <a:gd name="connsiteX108" fmla="*/ 792765 w 9662615"/>
              <a:gd name="connsiteY108" fmla="*/ 1563102 h 1598136"/>
              <a:gd name="connsiteX109" fmla="*/ 669055 w 9662615"/>
              <a:gd name="connsiteY109" fmla="*/ 1543638 h 1598136"/>
              <a:gd name="connsiteX110" fmla="*/ 506152 w 9662615"/>
              <a:gd name="connsiteY110" fmla="*/ 1549124 h 1598136"/>
              <a:gd name="connsiteX111" fmla="*/ 472797 w 9662615"/>
              <a:gd name="connsiteY111" fmla="*/ 1568904 h 1598136"/>
              <a:gd name="connsiteX112" fmla="*/ 427864 w 9662615"/>
              <a:gd name="connsiteY112" fmla="*/ 1580848 h 1598136"/>
              <a:gd name="connsiteX113" fmla="*/ 408381 w 9662615"/>
              <a:gd name="connsiteY113" fmla="*/ 1552940 h 1598136"/>
              <a:gd name="connsiteX114" fmla="*/ 267163 w 9662615"/>
              <a:gd name="connsiteY114" fmla="*/ 1531913 h 1598136"/>
              <a:gd name="connsiteX115" fmla="*/ 196644 w 9662615"/>
              <a:gd name="connsiteY115" fmla="*/ 1524565 h 1598136"/>
              <a:gd name="connsiteX116" fmla="*/ 86819 w 9662615"/>
              <a:gd name="connsiteY116" fmla="*/ 1519517 h 1598136"/>
              <a:gd name="connsiteX117" fmla="*/ 53369 w 9662615"/>
              <a:gd name="connsiteY117" fmla="*/ 1516853 h 1598136"/>
              <a:gd name="connsiteX118" fmla="*/ 2359 w 9662615"/>
              <a:gd name="connsiteY118" fmla="*/ 1515247 h 1598136"/>
              <a:gd name="connsiteX119" fmla="*/ 0 w 9662615"/>
              <a:gd name="connsiteY119" fmla="*/ 1514932 h 1598136"/>
              <a:gd name="connsiteX120" fmla="*/ 0 w 9662615"/>
              <a:gd name="connsiteY120" fmla="*/ 0 h 1598136"/>
              <a:gd name="connsiteX0" fmla="*/ 0 w 9662615"/>
              <a:gd name="connsiteY0" fmla="*/ 0 h 1592835"/>
              <a:gd name="connsiteX1" fmla="*/ 9662615 w 9662615"/>
              <a:gd name="connsiteY1" fmla="*/ 0 h 1592835"/>
              <a:gd name="connsiteX2" fmla="*/ 9662615 w 9662615"/>
              <a:gd name="connsiteY2" fmla="*/ 1280346 h 1592835"/>
              <a:gd name="connsiteX3" fmla="*/ 9658420 w 9662615"/>
              <a:gd name="connsiteY3" fmla="*/ 1280106 h 1592835"/>
              <a:gd name="connsiteX4" fmla="*/ 9469546 w 9662615"/>
              <a:gd name="connsiteY4" fmla="*/ 1289837 h 1592835"/>
              <a:gd name="connsiteX5" fmla="*/ 9385895 w 9662615"/>
              <a:gd name="connsiteY5" fmla="*/ 1269203 h 1592835"/>
              <a:gd name="connsiteX6" fmla="*/ 9144767 w 9662615"/>
              <a:gd name="connsiteY6" fmla="*/ 1264120 h 1592835"/>
              <a:gd name="connsiteX7" fmla="*/ 8837252 w 9662615"/>
              <a:gd name="connsiteY7" fmla="*/ 1350515 h 1592835"/>
              <a:gd name="connsiteX8" fmla="*/ 8705466 w 9662615"/>
              <a:gd name="connsiteY8" fmla="*/ 1342419 h 1592835"/>
              <a:gd name="connsiteX9" fmla="*/ 8652221 w 9662615"/>
              <a:gd name="connsiteY9" fmla="*/ 1326906 h 1592835"/>
              <a:gd name="connsiteX10" fmla="*/ 8632312 w 9662615"/>
              <a:gd name="connsiteY10" fmla="*/ 1326025 h 1592835"/>
              <a:gd name="connsiteX11" fmla="*/ 8591582 w 9662615"/>
              <a:gd name="connsiteY11" fmla="*/ 1341666 h 1592835"/>
              <a:gd name="connsiteX12" fmla="*/ 8537336 w 9662615"/>
              <a:gd name="connsiteY12" fmla="*/ 1341684 h 1592835"/>
              <a:gd name="connsiteX13" fmla="*/ 8472508 w 9662615"/>
              <a:gd name="connsiteY13" fmla="*/ 1363109 h 1592835"/>
              <a:gd name="connsiteX14" fmla="*/ 8258477 w 9662615"/>
              <a:gd name="connsiteY14" fmla="*/ 1370666 h 1592835"/>
              <a:gd name="connsiteX15" fmla="*/ 8197961 w 9662615"/>
              <a:gd name="connsiteY15" fmla="*/ 1392804 h 1592835"/>
              <a:gd name="connsiteX16" fmla="*/ 8171196 w 9662615"/>
              <a:gd name="connsiteY16" fmla="*/ 1397216 h 1592835"/>
              <a:gd name="connsiteX17" fmla="*/ 8127667 w 9662615"/>
              <a:gd name="connsiteY17" fmla="*/ 1418254 h 1592835"/>
              <a:gd name="connsiteX18" fmla="*/ 7974579 w 9662615"/>
              <a:gd name="connsiteY18" fmla="*/ 1383439 h 1592835"/>
              <a:gd name="connsiteX19" fmla="*/ 7768351 w 9662615"/>
              <a:gd name="connsiteY19" fmla="*/ 1395051 h 1592835"/>
              <a:gd name="connsiteX20" fmla="*/ 7635985 w 9662615"/>
              <a:gd name="connsiteY20" fmla="*/ 1386363 h 1592835"/>
              <a:gd name="connsiteX21" fmla="*/ 7466069 w 9662615"/>
              <a:gd name="connsiteY21" fmla="*/ 1377654 h 1592835"/>
              <a:gd name="connsiteX22" fmla="*/ 7355642 w 9662615"/>
              <a:gd name="connsiteY22" fmla="*/ 1407761 h 1592835"/>
              <a:gd name="connsiteX23" fmla="*/ 7151610 w 9662615"/>
              <a:gd name="connsiteY23" fmla="*/ 1397856 h 1592835"/>
              <a:gd name="connsiteX24" fmla="*/ 7082147 w 9662615"/>
              <a:gd name="connsiteY24" fmla="*/ 1406113 h 1592835"/>
              <a:gd name="connsiteX25" fmla="*/ 7014958 w 9662615"/>
              <a:gd name="connsiteY25" fmla="*/ 1396883 h 1592835"/>
              <a:gd name="connsiteX26" fmla="*/ 6907567 w 9662615"/>
              <a:gd name="connsiteY26" fmla="*/ 1419149 h 1592835"/>
              <a:gd name="connsiteX27" fmla="*/ 6748428 w 9662615"/>
              <a:gd name="connsiteY27" fmla="*/ 1420308 h 1592835"/>
              <a:gd name="connsiteX28" fmla="*/ 6654257 w 9662615"/>
              <a:gd name="connsiteY28" fmla="*/ 1424143 h 1592835"/>
              <a:gd name="connsiteX29" fmla="*/ 6620123 w 9662615"/>
              <a:gd name="connsiteY29" fmla="*/ 1430535 h 1592835"/>
              <a:gd name="connsiteX30" fmla="*/ 6571355 w 9662615"/>
              <a:gd name="connsiteY30" fmla="*/ 1436144 h 1592835"/>
              <a:gd name="connsiteX31" fmla="*/ 6486557 w 9662615"/>
              <a:gd name="connsiteY31" fmla="*/ 1449861 h 1592835"/>
              <a:gd name="connsiteX32" fmla="*/ 6370419 w 9662615"/>
              <a:gd name="connsiteY32" fmla="*/ 1461649 h 1592835"/>
              <a:gd name="connsiteX33" fmla="*/ 6278839 w 9662615"/>
              <a:gd name="connsiteY33" fmla="*/ 1449160 h 1592835"/>
              <a:gd name="connsiteX34" fmla="*/ 6272455 w 9662615"/>
              <a:gd name="connsiteY34" fmla="*/ 1453191 h 1592835"/>
              <a:gd name="connsiteX35" fmla="*/ 6212659 w 9662615"/>
              <a:gd name="connsiteY35" fmla="*/ 1454850 h 1592835"/>
              <a:gd name="connsiteX36" fmla="*/ 6069317 w 9662615"/>
              <a:gd name="connsiteY36" fmla="*/ 1445838 h 1592835"/>
              <a:gd name="connsiteX37" fmla="*/ 5878477 w 9662615"/>
              <a:gd name="connsiteY37" fmla="*/ 1439180 h 1592835"/>
              <a:gd name="connsiteX38" fmla="*/ 5838387 w 9662615"/>
              <a:gd name="connsiteY38" fmla="*/ 1444679 h 1592835"/>
              <a:gd name="connsiteX39" fmla="*/ 5771136 w 9662615"/>
              <a:gd name="connsiteY39" fmla="*/ 1453639 h 1592835"/>
              <a:gd name="connsiteX40" fmla="*/ 5724081 w 9662615"/>
              <a:gd name="connsiteY40" fmla="*/ 1470431 h 1592835"/>
              <a:gd name="connsiteX41" fmla="*/ 5666577 w 9662615"/>
              <a:gd name="connsiteY41" fmla="*/ 1473921 h 1592835"/>
              <a:gd name="connsiteX42" fmla="*/ 5649068 w 9662615"/>
              <a:gd name="connsiteY42" fmla="*/ 1461676 h 1592835"/>
              <a:gd name="connsiteX43" fmla="*/ 5588902 w 9662615"/>
              <a:gd name="connsiteY43" fmla="*/ 1469647 h 1592835"/>
              <a:gd name="connsiteX44" fmla="*/ 5498090 w 9662615"/>
              <a:gd name="connsiteY44" fmla="*/ 1483173 h 1592835"/>
              <a:gd name="connsiteX45" fmla="*/ 5444641 w 9662615"/>
              <a:gd name="connsiteY45" fmla="*/ 1487602 h 1592835"/>
              <a:gd name="connsiteX46" fmla="*/ 5299812 w 9662615"/>
              <a:gd name="connsiteY46" fmla="*/ 1503362 h 1592835"/>
              <a:gd name="connsiteX47" fmla="*/ 5213947 w 9662615"/>
              <a:gd name="connsiteY47" fmla="*/ 1516637 h 1592835"/>
              <a:gd name="connsiteX48" fmla="*/ 5090342 w 9662615"/>
              <a:gd name="connsiteY48" fmla="*/ 1546680 h 1592835"/>
              <a:gd name="connsiteX49" fmla="*/ 5129812 w 9662615"/>
              <a:gd name="connsiteY49" fmla="*/ 1521277 h 1592835"/>
              <a:gd name="connsiteX50" fmla="*/ 5059484 w 9662615"/>
              <a:gd name="connsiteY50" fmla="*/ 1546802 h 1592835"/>
              <a:gd name="connsiteX51" fmla="*/ 5038524 w 9662615"/>
              <a:gd name="connsiteY51" fmla="*/ 1545675 h 1592835"/>
              <a:gd name="connsiteX52" fmla="*/ 5026564 w 9662615"/>
              <a:gd name="connsiteY52" fmla="*/ 1545376 h 1592835"/>
              <a:gd name="connsiteX53" fmla="*/ 4969433 w 9662615"/>
              <a:gd name="connsiteY53" fmla="*/ 1550865 h 1592835"/>
              <a:gd name="connsiteX54" fmla="*/ 4921303 w 9662615"/>
              <a:gd name="connsiteY54" fmla="*/ 1575379 h 1592835"/>
              <a:gd name="connsiteX55" fmla="*/ 4863775 w 9662615"/>
              <a:gd name="connsiteY55" fmla="*/ 1562633 h 1592835"/>
              <a:gd name="connsiteX56" fmla="*/ 4847242 w 9662615"/>
              <a:gd name="connsiteY56" fmla="*/ 1565435 h 1592835"/>
              <a:gd name="connsiteX57" fmla="*/ 4856839 w 9662615"/>
              <a:gd name="connsiteY57" fmla="*/ 1592835 h 1592835"/>
              <a:gd name="connsiteX58" fmla="*/ 4791466 w 9662615"/>
              <a:gd name="connsiteY58" fmla="*/ 1561324 h 1592835"/>
              <a:gd name="connsiteX59" fmla="*/ 4784247 w 9662615"/>
              <a:gd name="connsiteY59" fmla="*/ 1562342 h 1592835"/>
              <a:gd name="connsiteX60" fmla="*/ 4748477 w 9662615"/>
              <a:gd name="connsiteY60" fmla="*/ 1556925 h 1592835"/>
              <a:gd name="connsiteX61" fmla="*/ 4730033 w 9662615"/>
              <a:gd name="connsiteY61" fmla="*/ 1555274 h 1592835"/>
              <a:gd name="connsiteX62" fmla="*/ 4724747 w 9662615"/>
              <a:gd name="connsiteY62" fmla="*/ 1552439 h 1592835"/>
              <a:gd name="connsiteX63" fmla="*/ 4697562 w 9662615"/>
              <a:gd name="connsiteY63" fmla="*/ 1551206 h 1592835"/>
              <a:gd name="connsiteX64" fmla="*/ 4662664 w 9662615"/>
              <a:gd name="connsiteY64" fmla="*/ 1573162 h 1592835"/>
              <a:gd name="connsiteX65" fmla="*/ 4603028 w 9662615"/>
              <a:gd name="connsiteY65" fmla="*/ 1568821 h 1592835"/>
              <a:gd name="connsiteX66" fmla="*/ 4541612 w 9662615"/>
              <a:gd name="connsiteY66" fmla="*/ 1545262 h 1592835"/>
              <a:gd name="connsiteX67" fmla="*/ 4422155 w 9662615"/>
              <a:gd name="connsiteY67" fmla="*/ 1542059 h 1592835"/>
              <a:gd name="connsiteX68" fmla="*/ 4221826 w 9662615"/>
              <a:gd name="connsiteY68" fmla="*/ 1508923 h 1592835"/>
              <a:gd name="connsiteX69" fmla="*/ 4096601 w 9662615"/>
              <a:gd name="connsiteY69" fmla="*/ 1521563 h 1592835"/>
              <a:gd name="connsiteX70" fmla="*/ 3970635 w 9662615"/>
              <a:gd name="connsiteY70" fmla="*/ 1544815 h 1592835"/>
              <a:gd name="connsiteX71" fmla="*/ 3833906 w 9662615"/>
              <a:gd name="connsiteY71" fmla="*/ 1516637 h 1592835"/>
              <a:gd name="connsiteX72" fmla="*/ 3696258 w 9662615"/>
              <a:gd name="connsiteY72" fmla="*/ 1537563 h 1592835"/>
              <a:gd name="connsiteX73" fmla="*/ 3594070 w 9662615"/>
              <a:gd name="connsiteY73" fmla="*/ 1509422 h 1592835"/>
              <a:gd name="connsiteX74" fmla="*/ 3565233 w 9662615"/>
              <a:gd name="connsiteY74" fmla="*/ 1515122 h 1592835"/>
              <a:gd name="connsiteX75" fmla="*/ 3560267 w 9662615"/>
              <a:gd name="connsiteY75" fmla="*/ 1516288 h 1592835"/>
              <a:gd name="connsiteX76" fmla="*/ 3540258 w 9662615"/>
              <a:gd name="connsiteY76" fmla="*/ 1516976 h 1592835"/>
              <a:gd name="connsiteX77" fmla="*/ 3534780 w 9662615"/>
              <a:gd name="connsiteY77" fmla="*/ 1522141 h 1592835"/>
              <a:gd name="connsiteX78" fmla="*/ 3504783 w 9662615"/>
              <a:gd name="connsiteY78" fmla="*/ 1526739 h 1592835"/>
              <a:gd name="connsiteX79" fmla="*/ 3430805 w 9662615"/>
              <a:gd name="connsiteY79" fmla="*/ 1542521 h 1592835"/>
              <a:gd name="connsiteX80" fmla="*/ 3292707 w 9662615"/>
              <a:gd name="connsiteY80" fmla="*/ 1520490 h 1592835"/>
              <a:gd name="connsiteX81" fmla="*/ 3187872 w 9662615"/>
              <a:gd name="connsiteY81" fmla="*/ 1519991 h 1592835"/>
              <a:gd name="connsiteX82" fmla="*/ 3148026 w 9662615"/>
              <a:gd name="connsiteY82" fmla="*/ 1524777 h 1592835"/>
              <a:gd name="connsiteX83" fmla="*/ 3092394 w 9662615"/>
              <a:gd name="connsiteY83" fmla="*/ 1528115 h 1592835"/>
              <a:gd name="connsiteX84" fmla="*/ 2994200 w 9662615"/>
              <a:gd name="connsiteY84" fmla="*/ 1537857 h 1592835"/>
              <a:gd name="connsiteX85" fmla="*/ 2862301 w 9662615"/>
              <a:gd name="connsiteY85" fmla="*/ 1544250 h 1592835"/>
              <a:gd name="connsiteX86" fmla="*/ 2766335 w 9662615"/>
              <a:gd name="connsiteY86" fmla="*/ 1527662 h 1592835"/>
              <a:gd name="connsiteX87" fmla="*/ 2757836 w 9662615"/>
              <a:gd name="connsiteY87" fmla="*/ 1531371 h 1592835"/>
              <a:gd name="connsiteX88" fmla="*/ 2691555 w 9662615"/>
              <a:gd name="connsiteY88" fmla="*/ 1530283 h 1592835"/>
              <a:gd name="connsiteX89" fmla="*/ 2491676 w 9662615"/>
              <a:gd name="connsiteY89" fmla="*/ 1500859 h 1592835"/>
              <a:gd name="connsiteX90" fmla="*/ 2378036 w 9662615"/>
              <a:gd name="connsiteY90" fmla="*/ 1520645 h 1592835"/>
              <a:gd name="connsiteX91" fmla="*/ 2284269 w 9662615"/>
              <a:gd name="connsiteY91" fmla="*/ 1503068 h 1592835"/>
              <a:gd name="connsiteX92" fmla="*/ 2207104 w 9662615"/>
              <a:gd name="connsiteY92" fmla="*/ 1508888 h 1592835"/>
              <a:gd name="connsiteX93" fmla="*/ 2149226 w 9662615"/>
              <a:gd name="connsiteY93" fmla="*/ 1523409 h 1592835"/>
              <a:gd name="connsiteX94" fmla="*/ 2084783 w 9662615"/>
              <a:gd name="connsiteY94" fmla="*/ 1524245 h 1592835"/>
              <a:gd name="connsiteX95" fmla="*/ 2070075 w 9662615"/>
              <a:gd name="connsiteY95" fmla="*/ 1511285 h 1592835"/>
              <a:gd name="connsiteX96" fmla="*/ 2001057 w 9662615"/>
              <a:gd name="connsiteY96" fmla="*/ 1516449 h 1592835"/>
              <a:gd name="connsiteX97" fmla="*/ 1896330 w 9662615"/>
              <a:gd name="connsiteY97" fmla="*/ 1525725 h 1592835"/>
              <a:gd name="connsiteX98" fmla="*/ 1835994 w 9662615"/>
              <a:gd name="connsiteY98" fmla="*/ 1527678 h 1592835"/>
              <a:gd name="connsiteX99" fmla="*/ 1671119 w 9662615"/>
              <a:gd name="connsiteY99" fmla="*/ 1536701 h 1592835"/>
              <a:gd name="connsiteX100" fmla="*/ 1601337 w 9662615"/>
              <a:gd name="connsiteY100" fmla="*/ 1548552 h 1592835"/>
              <a:gd name="connsiteX101" fmla="*/ 1407755 w 9662615"/>
              <a:gd name="connsiteY101" fmla="*/ 1571444 h 1592835"/>
              <a:gd name="connsiteX102" fmla="*/ 1271994 w 9662615"/>
              <a:gd name="connsiteY102" fmla="*/ 1579471 h 1592835"/>
              <a:gd name="connsiteX103" fmla="*/ 1249226 w 9662615"/>
              <a:gd name="connsiteY103" fmla="*/ 1583140 h 1592835"/>
              <a:gd name="connsiteX104" fmla="*/ 1217719 w 9662615"/>
              <a:gd name="connsiteY104" fmla="*/ 1580863 h 1592835"/>
              <a:gd name="connsiteX105" fmla="*/ 1091432 w 9662615"/>
              <a:gd name="connsiteY105" fmla="*/ 1571003 h 1592835"/>
              <a:gd name="connsiteX106" fmla="*/ 992039 w 9662615"/>
              <a:gd name="connsiteY106" fmla="*/ 1556662 h 1592835"/>
              <a:gd name="connsiteX107" fmla="*/ 868264 w 9662615"/>
              <a:gd name="connsiteY107" fmla="*/ 1566392 h 1592835"/>
              <a:gd name="connsiteX108" fmla="*/ 792765 w 9662615"/>
              <a:gd name="connsiteY108" fmla="*/ 1563102 h 1592835"/>
              <a:gd name="connsiteX109" fmla="*/ 669055 w 9662615"/>
              <a:gd name="connsiteY109" fmla="*/ 1543638 h 1592835"/>
              <a:gd name="connsiteX110" fmla="*/ 506152 w 9662615"/>
              <a:gd name="connsiteY110" fmla="*/ 1549124 h 1592835"/>
              <a:gd name="connsiteX111" fmla="*/ 472797 w 9662615"/>
              <a:gd name="connsiteY111" fmla="*/ 1568904 h 1592835"/>
              <a:gd name="connsiteX112" fmla="*/ 427864 w 9662615"/>
              <a:gd name="connsiteY112" fmla="*/ 1580848 h 1592835"/>
              <a:gd name="connsiteX113" fmla="*/ 408381 w 9662615"/>
              <a:gd name="connsiteY113" fmla="*/ 1552940 h 1592835"/>
              <a:gd name="connsiteX114" fmla="*/ 267163 w 9662615"/>
              <a:gd name="connsiteY114" fmla="*/ 1531913 h 1592835"/>
              <a:gd name="connsiteX115" fmla="*/ 196644 w 9662615"/>
              <a:gd name="connsiteY115" fmla="*/ 1524565 h 1592835"/>
              <a:gd name="connsiteX116" fmla="*/ 86819 w 9662615"/>
              <a:gd name="connsiteY116" fmla="*/ 1519517 h 1592835"/>
              <a:gd name="connsiteX117" fmla="*/ 53369 w 9662615"/>
              <a:gd name="connsiteY117" fmla="*/ 1516853 h 1592835"/>
              <a:gd name="connsiteX118" fmla="*/ 2359 w 9662615"/>
              <a:gd name="connsiteY118" fmla="*/ 1515247 h 1592835"/>
              <a:gd name="connsiteX119" fmla="*/ 0 w 9662615"/>
              <a:gd name="connsiteY119" fmla="*/ 1514932 h 1592835"/>
              <a:gd name="connsiteX120" fmla="*/ 0 w 9662615"/>
              <a:gd name="connsiteY120" fmla="*/ 0 h 1592835"/>
              <a:gd name="connsiteX0" fmla="*/ 0 w 9662615"/>
              <a:gd name="connsiteY0" fmla="*/ 0 h 1592835"/>
              <a:gd name="connsiteX1" fmla="*/ 9662615 w 9662615"/>
              <a:gd name="connsiteY1" fmla="*/ 0 h 1592835"/>
              <a:gd name="connsiteX2" fmla="*/ 9662615 w 9662615"/>
              <a:gd name="connsiteY2" fmla="*/ 1280346 h 1592835"/>
              <a:gd name="connsiteX3" fmla="*/ 9658420 w 9662615"/>
              <a:gd name="connsiteY3" fmla="*/ 1280106 h 1592835"/>
              <a:gd name="connsiteX4" fmla="*/ 9469546 w 9662615"/>
              <a:gd name="connsiteY4" fmla="*/ 1289837 h 1592835"/>
              <a:gd name="connsiteX5" fmla="*/ 9385895 w 9662615"/>
              <a:gd name="connsiteY5" fmla="*/ 1269203 h 1592835"/>
              <a:gd name="connsiteX6" fmla="*/ 9144767 w 9662615"/>
              <a:gd name="connsiteY6" fmla="*/ 1264120 h 1592835"/>
              <a:gd name="connsiteX7" fmla="*/ 8837252 w 9662615"/>
              <a:gd name="connsiteY7" fmla="*/ 1350515 h 1592835"/>
              <a:gd name="connsiteX8" fmla="*/ 8705466 w 9662615"/>
              <a:gd name="connsiteY8" fmla="*/ 1342419 h 1592835"/>
              <a:gd name="connsiteX9" fmla="*/ 8652221 w 9662615"/>
              <a:gd name="connsiteY9" fmla="*/ 1326906 h 1592835"/>
              <a:gd name="connsiteX10" fmla="*/ 8632312 w 9662615"/>
              <a:gd name="connsiteY10" fmla="*/ 1326025 h 1592835"/>
              <a:gd name="connsiteX11" fmla="*/ 8591582 w 9662615"/>
              <a:gd name="connsiteY11" fmla="*/ 1341666 h 1592835"/>
              <a:gd name="connsiteX12" fmla="*/ 8537336 w 9662615"/>
              <a:gd name="connsiteY12" fmla="*/ 1341684 h 1592835"/>
              <a:gd name="connsiteX13" fmla="*/ 8472508 w 9662615"/>
              <a:gd name="connsiteY13" fmla="*/ 1363109 h 1592835"/>
              <a:gd name="connsiteX14" fmla="*/ 8258477 w 9662615"/>
              <a:gd name="connsiteY14" fmla="*/ 1370666 h 1592835"/>
              <a:gd name="connsiteX15" fmla="*/ 8197961 w 9662615"/>
              <a:gd name="connsiteY15" fmla="*/ 1392804 h 1592835"/>
              <a:gd name="connsiteX16" fmla="*/ 8171196 w 9662615"/>
              <a:gd name="connsiteY16" fmla="*/ 1397216 h 1592835"/>
              <a:gd name="connsiteX17" fmla="*/ 8127667 w 9662615"/>
              <a:gd name="connsiteY17" fmla="*/ 1418254 h 1592835"/>
              <a:gd name="connsiteX18" fmla="*/ 7974579 w 9662615"/>
              <a:gd name="connsiteY18" fmla="*/ 1383439 h 1592835"/>
              <a:gd name="connsiteX19" fmla="*/ 7768351 w 9662615"/>
              <a:gd name="connsiteY19" fmla="*/ 1395051 h 1592835"/>
              <a:gd name="connsiteX20" fmla="*/ 7635985 w 9662615"/>
              <a:gd name="connsiteY20" fmla="*/ 1386363 h 1592835"/>
              <a:gd name="connsiteX21" fmla="*/ 7466069 w 9662615"/>
              <a:gd name="connsiteY21" fmla="*/ 1377654 h 1592835"/>
              <a:gd name="connsiteX22" fmla="*/ 7355642 w 9662615"/>
              <a:gd name="connsiteY22" fmla="*/ 1407761 h 1592835"/>
              <a:gd name="connsiteX23" fmla="*/ 7151610 w 9662615"/>
              <a:gd name="connsiteY23" fmla="*/ 1397856 h 1592835"/>
              <a:gd name="connsiteX24" fmla="*/ 7082147 w 9662615"/>
              <a:gd name="connsiteY24" fmla="*/ 1406113 h 1592835"/>
              <a:gd name="connsiteX25" fmla="*/ 7014958 w 9662615"/>
              <a:gd name="connsiteY25" fmla="*/ 1396883 h 1592835"/>
              <a:gd name="connsiteX26" fmla="*/ 6907567 w 9662615"/>
              <a:gd name="connsiteY26" fmla="*/ 1419149 h 1592835"/>
              <a:gd name="connsiteX27" fmla="*/ 6748428 w 9662615"/>
              <a:gd name="connsiteY27" fmla="*/ 1420308 h 1592835"/>
              <a:gd name="connsiteX28" fmla="*/ 6654257 w 9662615"/>
              <a:gd name="connsiteY28" fmla="*/ 1424143 h 1592835"/>
              <a:gd name="connsiteX29" fmla="*/ 6620123 w 9662615"/>
              <a:gd name="connsiteY29" fmla="*/ 1430535 h 1592835"/>
              <a:gd name="connsiteX30" fmla="*/ 6571355 w 9662615"/>
              <a:gd name="connsiteY30" fmla="*/ 1436144 h 1592835"/>
              <a:gd name="connsiteX31" fmla="*/ 6486557 w 9662615"/>
              <a:gd name="connsiteY31" fmla="*/ 1449861 h 1592835"/>
              <a:gd name="connsiteX32" fmla="*/ 6370419 w 9662615"/>
              <a:gd name="connsiteY32" fmla="*/ 1461649 h 1592835"/>
              <a:gd name="connsiteX33" fmla="*/ 6278839 w 9662615"/>
              <a:gd name="connsiteY33" fmla="*/ 1449160 h 1592835"/>
              <a:gd name="connsiteX34" fmla="*/ 6272455 w 9662615"/>
              <a:gd name="connsiteY34" fmla="*/ 1453191 h 1592835"/>
              <a:gd name="connsiteX35" fmla="*/ 6212659 w 9662615"/>
              <a:gd name="connsiteY35" fmla="*/ 1454850 h 1592835"/>
              <a:gd name="connsiteX36" fmla="*/ 6069317 w 9662615"/>
              <a:gd name="connsiteY36" fmla="*/ 1445838 h 1592835"/>
              <a:gd name="connsiteX37" fmla="*/ 5878477 w 9662615"/>
              <a:gd name="connsiteY37" fmla="*/ 1439180 h 1592835"/>
              <a:gd name="connsiteX38" fmla="*/ 5838387 w 9662615"/>
              <a:gd name="connsiteY38" fmla="*/ 1444679 h 1592835"/>
              <a:gd name="connsiteX39" fmla="*/ 5771136 w 9662615"/>
              <a:gd name="connsiteY39" fmla="*/ 1453639 h 1592835"/>
              <a:gd name="connsiteX40" fmla="*/ 5724081 w 9662615"/>
              <a:gd name="connsiteY40" fmla="*/ 1470431 h 1592835"/>
              <a:gd name="connsiteX41" fmla="*/ 5666577 w 9662615"/>
              <a:gd name="connsiteY41" fmla="*/ 1473921 h 1592835"/>
              <a:gd name="connsiteX42" fmla="*/ 5649068 w 9662615"/>
              <a:gd name="connsiteY42" fmla="*/ 1461676 h 1592835"/>
              <a:gd name="connsiteX43" fmla="*/ 5588902 w 9662615"/>
              <a:gd name="connsiteY43" fmla="*/ 1469647 h 1592835"/>
              <a:gd name="connsiteX44" fmla="*/ 5498090 w 9662615"/>
              <a:gd name="connsiteY44" fmla="*/ 1483173 h 1592835"/>
              <a:gd name="connsiteX45" fmla="*/ 5444641 w 9662615"/>
              <a:gd name="connsiteY45" fmla="*/ 1487602 h 1592835"/>
              <a:gd name="connsiteX46" fmla="*/ 5299812 w 9662615"/>
              <a:gd name="connsiteY46" fmla="*/ 1503362 h 1592835"/>
              <a:gd name="connsiteX47" fmla="*/ 5213947 w 9662615"/>
              <a:gd name="connsiteY47" fmla="*/ 1516637 h 1592835"/>
              <a:gd name="connsiteX48" fmla="*/ 5090342 w 9662615"/>
              <a:gd name="connsiteY48" fmla="*/ 1546680 h 1592835"/>
              <a:gd name="connsiteX49" fmla="*/ 5129812 w 9662615"/>
              <a:gd name="connsiteY49" fmla="*/ 1521277 h 1592835"/>
              <a:gd name="connsiteX50" fmla="*/ 5059484 w 9662615"/>
              <a:gd name="connsiteY50" fmla="*/ 1546802 h 1592835"/>
              <a:gd name="connsiteX51" fmla="*/ 5038524 w 9662615"/>
              <a:gd name="connsiteY51" fmla="*/ 1545675 h 1592835"/>
              <a:gd name="connsiteX52" fmla="*/ 5026564 w 9662615"/>
              <a:gd name="connsiteY52" fmla="*/ 1545376 h 1592835"/>
              <a:gd name="connsiteX53" fmla="*/ 4969433 w 9662615"/>
              <a:gd name="connsiteY53" fmla="*/ 1550865 h 1592835"/>
              <a:gd name="connsiteX54" fmla="*/ 4921303 w 9662615"/>
              <a:gd name="connsiteY54" fmla="*/ 1575379 h 1592835"/>
              <a:gd name="connsiteX55" fmla="*/ 4863775 w 9662615"/>
              <a:gd name="connsiteY55" fmla="*/ 1562633 h 1592835"/>
              <a:gd name="connsiteX56" fmla="*/ 4847242 w 9662615"/>
              <a:gd name="connsiteY56" fmla="*/ 1565435 h 1592835"/>
              <a:gd name="connsiteX57" fmla="*/ 4856839 w 9662615"/>
              <a:gd name="connsiteY57" fmla="*/ 1592835 h 1592835"/>
              <a:gd name="connsiteX58" fmla="*/ 4791466 w 9662615"/>
              <a:gd name="connsiteY58" fmla="*/ 1561324 h 1592835"/>
              <a:gd name="connsiteX59" fmla="*/ 4784247 w 9662615"/>
              <a:gd name="connsiteY59" fmla="*/ 1562342 h 1592835"/>
              <a:gd name="connsiteX60" fmla="*/ 4748477 w 9662615"/>
              <a:gd name="connsiteY60" fmla="*/ 1556925 h 1592835"/>
              <a:gd name="connsiteX61" fmla="*/ 4730033 w 9662615"/>
              <a:gd name="connsiteY61" fmla="*/ 1555274 h 1592835"/>
              <a:gd name="connsiteX62" fmla="*/ 4697562 w 9662615"/>
              <a:gd name="connsiteY62" fmla="*/ 1551206 h 1592835"/>
              <a:gd name="connsiteX63" fmla="*/ 4662664 w 9662615"/>
              <a:gd name="connsiteY63" fmla="*/ 1573162 h 1592835"/>
              <a:gd name="connsiteX64" fmla="*/ 4603028 w 9662615"/>
              <a:gd name="connsiteY64" fmla="*/ 1568821 h 1592835"/>
              <a:gd name="connsiteX65" fmla="*/ 4541612 w 9662615"/>
              <a:gd name="connsiteY65" fmla="*/ 1545262 h 1592835"/>
              <a:gd name="connsiteX66" fmla="*/ 4422155 w 9662615"/>
              <a:gd name="connsiteY66" fmla="*/ 1542059 h 1592835"/>
              <a:gd name="connsiteX67" fmla="*/ 4221826 w 9662615"/>
              <a:gd name="connsiteY67" fmla="*/ 1508923 h 1592835"/>
              <a:gd name="connsiteX68" fmla="*/ 4096601 w 9662615"/>
              <a:gd name="connsiteY68" fmla="*/ 1521563 h 1592835"/>
              <a:gd name="connsiteX69" fmla="*/ 3970635 w 9662615"/>
              <a:gd name="connsiteY69" fmla="*/ 1544815 h 1592835"/>
              <a:gd name="connsiteX70" fmla="*/ 3833906 w 9662615"/>
              <a:gd name="connsiteY70" fmla="*/ 1516637 h 1592835"/>
              <a:gd name="connsiteX71" fmla="*/ 3696258 w 9662615"/>
              <a:gd name="connsiteY71" fmla="*/ 1537563 h 1592835"/>
              <a:gd name="connsiteX72" fmla="*/ 3594070 w 9662615"/>
              <a:gd name="connsiteY72" fmla="*/ 1509422 h 1592835"/>
              <a:gd name="connsiteX73" fmla="*/ 3565233 w 9662615"/>
              <a:gd name="connsiteY73" fmla="*/ 1515122 h 1592835"/>
              <a:gd name="connsiteX74" fmla="*/ 3560267 w 9662615"/>
              <a:gd name="connsiteY74" fmla="*/ 1516288 h 1592835"/>
              <a:gd name="connsiteX75" fmla="*/ 3540258 w 9662615"/>
              <a:gd name="connsiteY75" fmla="*/ 1516976 h 1592835"/>
              <a:gd name="connsiteX76" fmla="*/ 3534780 w 9662615"/>
              <a:gd name="connsiteY76" fmla="*/ 1522141 h 1592835"/>
              <a:gd name="connsiteX77" fmla="*/ 3504783 w 9662615"/>
              <a:gd name="connsiteY77" fmla="*/ 1526739 h 1592835"/>
              <a:gd name="connsiteX78" fmla="*/ 3430805 w 9662615"/>
              <a:gd name="connsiteY78" fmla="*/ 1542521 h 1592835"/>
              <a:gd name="connsiteX79" fmla="*/ 3292707 w 9662615"/>
              <a:gd name="connsiteY79" fmla="*/ 1520490 h 1592835"/>
              <a:gd name="connsiteX80" fmla="*/ 3187872 w 9662615"/>
              <a:gd name="connsiteY80" fmla="*/ 1519991 h 1592835"/>
              <a:gd name="connsiteX81" fmla="*/ 3148026 w 9662615"/>
              <a:gd name="connsiteY81" fmla="*/ 1524777 h 1592835"/>
              <a:gd name="connsiteX82" fmla="*/ 3092394 w 9662615"/>
              <a:gd name="connsiteY82" fmla="*/ 1528115 h 1592835"/>
              <a:gd name="connsiteX83" fmla="*/ 2994200 w 9662615"/>
              <a:gd name="connsiteY83" fmla="*/ 1537857 h 1592835"/>
              <a:gd name="connsiteX84" fmla="*/ 2862301 w 9662615"/>
              <a:gd name="connsiteY84" fmla="*/ 1544250 h 1592835"/>
              <a:gd name="connsiteX85" fmla="*/ 2766335 w 9662615"/>
              <a:gd name="connsiteY85" fmla="*/ 1527662 h 1592835"/>
              <a:gd name="connsiteX86" fmla="*/ 2757836 w 9662615"/>
              <a:gd name="connsiteY86" fmla="*/ 1531371 h 1592835"/>
              <a:gd name="connsiteX87" fmla="*/ 2691555 w 9662615"/>
              <a:gd name="connsiteY87" fmla="*/ 1530283 h 1592835"/>
              <a:gd name="connsiteX88" fmla="*/ 2491676 w 9662615"/>
              <a:gd name="connsiteY88" fmla="*/ 1500859 h 1592835"/>
              <a:gd name="connsiteX89" fmla="*/ 2378036 w 9662615"/>
              <a:gd name="connsiteY89" fmla="*/ 1520645 h 1592835"/>
              <a:gd name="connsiteX90" fmla="*/ 2284269 w 9662615"/>
              <a:gd name="connsiteY90" fmla="*/ 1503068 h 1592835"/>
              <a:gd name="connsiteX91" fmla="*/ 2207104 w 9662615"/>
              <a:gd name="connsiteY91" fmla="*/ 1508888 h 1592835"/>
              <a:gd name="connsiteX92" fmla="*/ 2149226 w 9662615"/>
              <a:gd name="connsiteY92" fmla="*/ 1523409 h 1592835"/>
              <a:gd name="connsiteX93" fmla="*/ 2084783 w 9662615"/>
              <a:gd name="connsiteY93" fmla="*/ 1524245 h 1592835"/>
              <a:gd name="connsiteX94" fmla="*/ 2070075 w 9662615"/>
              <a:gd name="connsiteY94" fmla="*/ 1511285 h 1592835"/>
              <a:gd name="connsiteX95" fmla="*/ 2001057 w 9662615"/>
              <a:gd name="connsiteY95" fmla="*/ 1516449 h 1592835"/>
              <a:gd name="connsiteX96" fmla="*/ 1896330 w 9662615"/>
              <a:gd name="connsiteY96" fmla="*/ 1525725 h 1592835"/>
              <a:gd name="connsiteX97" fmla="*/ 1835994 w 9662615"/>
              <a:gd name="connsiteY97" fmla="*/ 1527678 h 1592835"/>
              <a:gd name="connsiteX98" fmla="*/ 1671119 w 9662615"/>
              <a:gd name="connsiteY98" fmla="*/ 1536701 h 1592835"/>
              <a:gd name="connsiteX99" fmla="*/ 1601337 w 9662615"/>
              <a:gd name="connsiteY99" fmla="*/ 1548552 h 1592835"/>
              <a:gd name="connsiteX100" fmla="*/ 1407755 w 9662615"/>
              <a:gd name="connsiteY100" fmla="*/ 1571444 h 1592835"/>
              <a:gd name="connsiteX101" fmla="*/ 1271994 w 9662615"/>
              <a:gd name="connsiteY101" fmla="*/ 1579471 h 1592835"/>
              <a:gd name="connsiteX102" fmla="*/ 1249226 w 9662615"/>
              <a:gd name="connsiteY102" fmla="*/ 1583140 h 1592835"/>
              <a:gd name="connsiteX103" fmla="*/ 1217719 w 9662615"/>
              <a:gd name="connsiteY103" fmla="*/ 1580863 h 1592835"/>
              <a:gd name="connsiteX104" fmla="*/ 1091432 w 9662615"/>
              <a:gd name="connsiteY104" fmla="*/ 1571003 h 1592835"/>
              <a:gd name="connsiteX105" fmla="*/ 992039 w 9662615"/>
              <a:gd name="connsiteY105" fmla="*/ 1556662 h 1592835"/>
              <a:gd name="connsiteX106" fmla="*/ 868264 w 9662615"/>
              <a:gd name="connsiteY106" fmla="*/ 1566392 h 1592835"/>
              <a:gd name="connsiteX107" fmla="*/ 792765 w 9662615"/>
              <a:gd name="connsiteY107" fmla="*/ 1563102 h 1592835"/>
              <a:gd name="connsiteX108" fmla="*/ 669055 w 9662615"/>
              <a:gd name="connsiteY108" fmla="*/ 1543638 h 1592835"/>
              <a:gd name="connsiteX109" fmla="*/ 506152 w 9662615"/>
              <a:gd name="connsiteY109" fmla="*/ 1549124 h 1592835"/>
              <a:gd name="connsiteX110" fmla="*/ 472797 w 9662615"/>
              <a:gd name="connsiteY110" fmla="*/ 1568904 h 1592835"/>
              <a:gd name="connsiteX111" fmla="*/ 427864 w 9662615"/>
              <a:gd name="connsiteY111" fmla="*/ 1580848 h 1592835"/>
              <a:gd name="connsiteX112" fmla="*/ 408381 w 9662615"/>
              <a:gd name="connsiteY112" fmla="*/ 1552940 h 1592835"/>
              <a:gd name="connsiteX113" fmla="*/ 267163 w 9662615"/>
              <a:gd name="connsiteY113" fmla="*/ 1531913 h 1592835"/>
              <a:gd name="connsiteX114" fmla="*/ 196644 w 9662615"/>
              <a:gd name="connsiteY114" fmla="*/ 1524565 h 1592835"/>
              <a:gd name="connsiteX115" fmla="*/ 86819 w 9662615"/>
              <a:gd name="connsiteY115" fmla="*/ 1519517 h 1592835"/>
              <a:gd name="connsiteX116" fmla="*/ 53369 w 9662615"/>
              <a:gd name="connsiteY116" fmla="*/ 1516853 h 1592835"/>
              <a:gd name="connsiteX117" fmla="*/ 2359 w 9662615"/>
              <a:gd name="connsiteY117" fmla="*/ 1515247 h 1592835"/>
              <a:gd name="connsiteX118" fmla="*/ 0 w 9662615"/>
              <a:gd name="connsiteY118" fmla="*/ 1514932 h 1592835"/>
              <a:gd name="connsiteX119" fmla="*/ 0 w 9662615"/>
              <a:gd name="connsiteY119" fmla="*/ 0 h 1592835"/>
              <a:gd name="connsiteX0" fmla="*/ 0 w 9662615"/>
              <a:gd name="connsiteY0" fmla="*/ 0 h 1592835"/>
              <a:gd name="connsiteX1" fmla="*/ 9662615 w 9662615"/>
              <a:gd name="connsiteY1" fmla="*/ 0 h 1592835"/>
              <a:gd name="connsiteX2" fmla="*/ 9662615 w 9662615"/>
              <a:gd name="connsiteY2" fmla="*/ 1280346 h 1592835"/>
              <a:gd name="connsiteX3" fmla="*/ 9658420 w 9662615"/>
              <a:gd name="connsiteY3" fmla="*/ 1280106 h 1592835"/>
              <a:gd name="connsiteX4" fmla="*/ 9469546 w 9662615"/>
              <a:gd name="connsiteY4" fmla="*/ 1289837 h 1592835"/>
              <a:gd name="connsiteX5" fmla="*/ 9385895 w 9662615"/>
              <a:gd name="connsiteY5" fmla="*/ 1269203 h 1592835"/>
              <a:gd name="connsiteX6" fmla="*/ 9144767 w 9662615"/>
              <a:gd name="connsiteY6" fmla="*/ 1264120 h 1592835"/>
              <a:gd name="connsiteX7" fmla="*/ 8837252 w 9662615"/>
              <a:gd name="connsiteY7" fmla="*/ 1350515 h 1592835"/>
              <a:gd name="connsiteX8" fmla="*/ 8705466 w 9662615"/>
              <a:gd name="connsiteY8" fmla="*/ 1342419 h 1592835"/>
              <a:gd name="connsiteX9" fmla="*/ 8652221 w 9662615"/>
              <a:gd name="connsiteY9" fmla="*/ 1326906 h 1592835"/>
              <a:gd name="connsiteX10" fmla="*/ 8632312 w 9662615"/>
              <a:gd name="connsiteY10" fmla="*/ 1326025 h 1592835"/>
              <a:gd name="connsiteX11" fmla="*/ 8591582 w 9662615"/>
              <a:gd name="connsiteY11" fmla="*/ 1341666 h 1592835"/>
              <a:gd name="connsiteX12" fmla="*/ 8537336 w 9662615"/>
              <a:gd name="connsiteY12" fmla="*/ 1341684 h 1592835"/>
              <a:gd name="connsiteX13" fmla="*/ 8472508 w 9662615"/>
              <a:gd name="connsiteY13" fmla="*/ 1363109 h 1592835"/>
              <a:gd name="connsiteX14" fmla="*/ 8258477 w 9662615"/>
              <a:gd name="connsiteY14" fmla="*/ 1370666 h 1592835"/>
              <a:gd name="connsiteX15" fmla="*/ 8197961 w 9662615"/>
              <a:gd name="connsiteY15" fmla="*/ 1392804 h 1592835"/>
              <a:gd name="connsiteX16" fmla="*/ 8171196 w 9662615"/>
              <a:gd name="connsiteY16" fmla="*/ 1397216 h 1592835"/>
              <a:gd name="connsiteX17" fmla="*/ 8127667 w 9662615"/>
              <a:gd name="connsiteY17" fmla="*/ 1418254 h 1592835"/>
              <a:gd name="connsiteX18" fmla="*/ 7974579 w 9662615"/>
              <a:gd name="connsiteY18" fmla="*/ 1383439 h 1592835"/>
              <a:gd name="connsiteX19" fmla="*/ 7768351 w 9662615"/>
              <a:gd name="connsiteY19" fmla="*/ 1395051 h 1592835"/>
              <a:gd name="connsiteX20" fmla="*/ 7635985 w 9662615"/>
              <a:gd name="connsiteY20" fmla="*/ 1386363 h 1592835"/>
              <a:gd name="connsiteX21" fmla="*/ 7466069 w 9662615"/>
              <a:gd name="connsiteY21" fmla="*/ 1377654 h 1592835"/>
              <a:gd name="connsiteX22" fmla="*/ 7355642 w 9662615"/>
              <a:gd name="connsiteY22" fmla="*/ 1407761 h 1592835"/>
              <a:gd name="connsiteX23" fmla="*/ 7151610 w 9662615"/>
              <a:gd name="connsiteY23" fmla="*/ 1397856 h 1592835"/>
              <a:gd name="connsiteX24" fmla="*/ 7082147 w 9662615"/>
              <a:gd name="connsiteY24" fmla="*/ 1406113 h 1592835"/>
              <a:gd name="connsiteX25" fmla="*/ 7014958 w 9662615"/>
              <a:gd name="connsiteY25" fmla="*/ 1396883 h 1592835"/>
              <a:gd name="connsiteX26" fmla="*/ 6907567 w 9662615"/>
              <a:gd name="connsiteY26" fmla="*/ 1419149 h 1592835"/>
              <a:gd name="connsiteX27" fmla="*/ 6748428 w 9662615"/>
              <a:gd name="connsiteY27" fmla="*/ 1420308 h 1592835"/>
              <a:gd name="connsiteX28" fmla="*/ 6654257 w 9662615"/>
              <a:gd name="connsiteY28" fmla="*/ 1424143 h 1592835"/>
              <a:gd name="connsiteX29" fmla="*/ 6620123 w 9662615"/>
              <a:gd name="connsiteY29" fmla="*/ 1430535 h 1592835"/>
              <a:gd name="connsiteX30" fmla="*/ 6571355 w 9662615"/>
              <a:gd name="connsiteY30" fmla="*/ 1436144 h 1592835"/>
              <a:gd name="connsiteX31" fmla="*/ 6486557 w 9662615"/>
              <a:gd name="connsiteY31" fmla="*/ 1449861 h 1592835"/>
              <a:gd name="connsiteX32" fmla="*/ 6370419 w 9662615"/>
              <a:gd name="connsiteY32" fmla="*/ 1461649 h 1592835"/>
              <a:gd name="connsiteX33" fmla="*/ 6278839 w 9662615"/>
              <a:gd name="connsiteY33" fmla="*/ 1449160 h 1592835"/>
              <a:gd name="connsiteX34" fmla="*/ 6272455 w 9662615"/>
              <a:gd name="connsiteY34" fmla="*/ 1453191 h 1592835"/>
              <a:gd name="connsiteX35" fmla="*/ 6212659 w 9662615"/>
              <a:gd name="connsiteY35" fmla="*/ 1454850 h 1592835"/>
              <a:gd name="connsiteX36" fmla="*/ 6069317 w 9662615"/>
              <a:gd name="connsiteY36" fmla="*/ 1445838 h 1592835"/>
              <a:gd name="connsiteX37" fmla="*/ 5878477 w 9662615"/>
              <a:gd name="connsiteY37" fmla="*/ 1439180 h 1592835"/>
              <a:gd name="connsiteX38" fmla="*/ 5838387 w 9662615"/>
              <a:gd name="connsiteY38" fmla="*/ 1444679 h 1592835"/>
              <a:gd name="connsiteX39" fmla="*/ 5771136 w 9662615"/>
              <a:gd name="connsiteY39" fmla="*/ 1453639 h 1592835"/>
              <a:gd name="connsiteX40" fmla="*/ 5724081 w 9662615"/>
              <a:gd name="connsiteY40" fmla="*/ 1470431 h 1592835"/>
              <a:gd name="connsiteX41" fmla="*/ 5666577 w 9662615"/>
              <a:gd name="connsiteY41" fmla="*/ 1473921 h 1592835"/>
              <a:gd name="connsiteX42" fmla="*/ 5649068 w 9662615"/>
              <a:gd name="connsiteY42" fmla="*/ 1461676 h 1592835"/>
              <a:gd name="connsiteX43" fmla="*/ 5588902 w 9662615"/>
              <a:gd name="connsiteY43" fmla="*/ 1469647 h 1592835"/>
              <a:gd name="connsiteX44" fmla="*/ 5498090 w 9662615"/>
              <a:gd name="connsiteY44" fmla="*/ 1483173 h 1592835"/>
              <a:gd name="connsiteX45" fmla="*/ 5444641 w 9662615"/>
              <a:gd name="connsiteY45" fmla="*/ 1487602 h 1592835"/>
              <a:gd name="connsiteX46" fmla="*/ 5299812 w 9662615"/>
              <a:gd name="connsiteY46" fmla="*/ 1503362 h 1592835"/>
              <a:gd name="connsiteX47" fmla="*/ 5213947 w 9662615"/>
              <a:gd name="connsiteY47" fmla="*/ 1516637 h 1592835"/>
              <a:gd name="connsiteX48" fmla="*/ 5090342 w 9662615"/>
              <a:gd name="connsiteY48" fmla="*/ 1546680 h 1592835"/>
              <a:gd name="connsiteX49" fmla="*/ 5129812 w 9662615"/>
              <a:gd name="connsiteY49" fmla="*/ 1521277 h 1592835"/>
              <a:gd name="connsiteX50" fmla="*/ 5059484 w 9662615"/>
              <a:gd name="connsiteY50" fmla="*/ 1546802 h 1592835"/>
              <a:gd name="connsiteX51" fmla="*/ 5038524 w 9662615"/>
              <a:gd name="connsiteY51" fmla="*/ 1545675 h 1592835"/>
              <a:gd name="connsiteX52" fmla="*/ 5026564 w 9662615"/>
              <a:gd name="connsiteY52" fmla="*/ 1545376 h 1592835"/>
              <a:gd name="connsiteX53" fmla="*/ 4969433 w 9662615"/>
              <a:gd name="connsiteY53" fmla="*/ 1550865 h 1592835"/>
              <a:gd name="connsiteX54" fmla="*/ 4921303 w 9662615"/>
              <a:gd name="connsiteY54" fmla="*/ 1575379 h 1592835"/>
              <a:gd name="connsiteX55" fmla="*/ 4863775 w 9662615"/>
              <a:gd name="connsiteY55" fmla="*/ 1562633 h 1592835"/>
              <a:gd name="connsiteX56" fmla="*/ 4847242 w 9662615"/>
              <a:gd name="connsiteY56" fmla="*/ 1565435 h 1592835"/>
              <a:gd name="connsiteX57" fmla="*/ 4856839 w 9662615"/>
              <a:gd name="connsiteY57" fmla="*/ 1592835 h 1592835"/>
              <a:gd name="connsiteX58" fmla="*/ 4791466 w 9662615"/>
              <a:gd name="connsiteY58" fmla="*/ 1561324 h 1592835"/>
              <a:gd name="connsiteX59" fmla="*/ 4784247 w 9662615"/>
              <a:gd name="connsiteY59" fmla="*/ 1562342 h 1592835"/>
              <a:gd name="connsiteX60" fmla="*/ 4730033 w 9662615"/>
              <a:gd name="connsiteY60" fmla="*/ 1555274 h 1592835"/>
              <a:gd name="connsiteX61" fmla="*/ 4697562 w 9662615"/>
              <a:gd name="connsiteY61" fmla="*/ 1551206 h 1592835"/>
              <a:gd name="connsiteX62" fmla="*/ 4662664 w 9662615"/>
              <a:gd name="connsiteY62" fmla="*/ 1573162 h 1592835"/>
              <a:gd name="connsiteX63" fmla="*/ 4603028 w 9662615"/>
              <a:gd name="connsiteY63" fmla="*/ 1568821 h 1592835"/>
              <a:gd name="connsiteX64" fmla="*/ 4541612 w 9662615"/>
              <a:gd name="connsiteY64" fmla="*/ 1545262 h 1592835"/>
              <a:gd name="connsiteX65" fmla="*/ 4422155 w 9662615"/>
              <a:gd name="connsiteY65" fmla="*/ 1542059 h 1592835"/>
              <a:gd name="connsiteX66" fmla="*/ 4221826 w 9662615"/>
              <a:gd name="connsiteY66" fmla="*/ 1508923 h 1592835"/>
              <a:gd name="connsiteX67" fmla="*/ 4096601 w 9662615"/>
              <a:gd name="connsiteY67" fmla="*/ 1521563 h 1592835"/>
              <a:gd name="connsiteX68" fmla="*/ 3970635 w 9662615"/>
              <a:gd name="connsiteY68" fmla="*/ 1544815 h 1592835"/>
              <a:gd name="connsiteX69" fmla="*/ 3833906 w 9662615"/>
              <a:gd name="connsiteY69" fmla="*/ 1516637 h 1592835"/>
              <a:gd name="connsiteX70" fmla="*/ 3696258 w 9662615"/>
              <a:gd name="connsiteY70" fmla="*/ 1537563 h 1592835"/>
              <a:gd name="connsiteX71" fmla="*/ 3594070 w 9662615"/>
              <a:gd name="connsiteY71" fmla="*/ 1509422 h 1592835"/>
              <a:gd name="connsiteX72" fmla="*/ 3565233 w 9662615"/>
              <a:gd name="connsiteY72" fmla="*/ 1515122 h 1592835"/>
              <a:gd name="connsiteX73" fmla="*/ 3560267 w 9662615"/>
              <a:gd name="connsiteY73" fmla="*/ 1516288 h 1592835"/>
              <a:gd name="connsiteX74" fmla="*/ 3540258 w 9662615"/>
              <a:gd name="connsiteY74" fmla="*/ 1516976 h 1592835"/>
              <a:gd name="connsiteX75" fmla="*/ 3534780 w 9662615"/>
              <a:gd name="connsiteY75" fmla="*/ 1522141 h 1592835"/>
              <a:gd name="connsiteX76" fmla="*/ 3504783 w 9662615"/>
              <a:gd name="connsiteY76" fmla="*/ 1526739 h 1592835"/>
              <a:gd name="connsiteX77" fmla="*/ 3430805 w 9662615"/>
              <a:gd name="connsiteY77" fmla="*/ 1542521 h 1592835"/>
              <a:gd name="connsiteX78" fmla="*/ 3292707 w 9662615"/>
              <a:gd name="connsiteY78" fmla="*/ 1520490 h 1592835"/>
              <a:gd name="connsiteX79" fmla="*/ 3187872 w 9662615"/>
              <a:gd name="connsiteY79" fmla="*/ 1519991 h 1592835"/>
              <a:gd name="connsiteX80" fmla="*/ 3148026 w 9662615"/>
              <a:gd name="connsiteY80" fmla="*/ 1524777 h 1592835"/>
              <a:gd name="connsiteX81" fmla="*/ 3092394 w 9662615"/>
              <a:gd name="connsiteY81" fmla="*/ 1528115 h 1592835"/>
              <a:gd name="connsiteX82" fmla="*/ 2994200 w 9662615"/>
              <a:gd name="connsiteY82" fmla="*/ 1537857 h 1592835"/>
              <a:gd name="connsiteX83" fmla="*/ 2862301 w 9662615"/>
              <a:gd name="connsiteY83" fmla="*/ 1544250 h 1592835"/>
              <a:gd name="connsiteX84" fmla="*/ 2766335 w 9662615"/>
              <a:gd name="connsiteY84" fmla="*/ 1527662 h 1592835"/>
              <a:gd name="connsiteX85" fmla="*/ 2757836 w 9662615"/>
              <a:gd name="connsiteY85" fmla="*/ 1531371 h 1592835"/>
              <a:gd name="connsiteX86" fmla="*/ 2691555 w 9662615"/>
              <a:gd name="connsiteY86" fmla="*/ 1530283 h 1592835"/>
              <a:gd name="connsiteX87" fmla="*/ 2491676 w 9662615"/>
              <a:gd name="connsiteY87" fmla="*/ 1500859 h 1592835"/>
              <a:gd name="connsiteX88" fmla="*/ 2378036 w 9662615"/>
              <a:gd name="connsiteY88" fmla="*/ 1520645 h 1592835"/>
              <a:gd name="connsiteX89" fmla="*/ 2284269 w 9662615"/>
              <a:gd name="connsiteY89" fmla="*/ 1503068 h 1592835"/>
              <a:gd name="connsiteX90" fmla="*/ 2207104 w 9662615"/>
              <a:gd name="connsiteY90" fmla="*/ 1508888 h 1592835"/>
              <a:gd name="connsiteX91" fmla="*/ 2149226 w 9662615"/>
              <a:gd name="connsiteY91" fmla="*/ 1523409 h 1592835"/>
              <a:gd name="connsiteX92" fmla="*/ 2084783 w 9662615"/>
              <a:gd name="connsiteY92" fmla="*/ 1524245 h 1592835"/>
              <a:gd name="connsiteX93" fmla="*/ 2070075 w 9662615"/>
              <a:gd name="connsiteY93" fmla="*/ 1511285 h 1592835"/>
              <a:gd name="connsiteX94" fmla="*/ 2001057 w 9662615"/>
              <a:gd name="connsiteY94" fmla="*/ 1516449 h 1592835"/>
              <a:gd name="connsiteX95" fmla="*/ 1896330 w 9662615"/>
              <a:gd name="connsiteY95" fmla="*/ 1525725 h 1592835"/>
              <a:gd name="connsiteX96" fmla="*/ 1835994 w 9662615"/>
              <a:gd name="connsiteY96" fmla="*/ 1527678 h 1592835"/>
              <a:gd name="connsiteX97" fmla="*/ 1671119 w 9662615"/>
              <a:gd name="connsiteY97" fmla="*/ 1536701 h 1592835"/>
              <a:gd name="connsiteX98" fmla="*/ 1601337 w 9662615"/>
              <a:gd name="connsiteY98" fmla="*/ 1548552 h 1592835"/>
              <a:gd name="connsiteX99" fmla="*/ 1407755 w 9662615"/>
              <a:gd name="connsiteY99" fmla="*/ 1571444 h 1592835"/>
              <a:gd name="connsiteX100" fmla="*/ 1271994 w 9662615"/>
              <a:gd name="connsiteY100" fmla="*/ 1579471 h 1592835"/>
              <a:gd name="connsiteX101" fmla="*/ 1249226 w 9662615"/>
              <a:gd name="connsiteY101" fmla="*/ 1583140 h 1592835"/>
              <a:gd name="connsiteX102" fmla="*/ 1217719 w 9662615"/>
              <a:gd name="connsiteY102" fmla="*/ 1580863 h 1592835"/>
              <a:gd name="connsiteX103" fmla="*/ 1091432 w 9662615"/>
              <a:gd name="connsiteY103" fmla="*/ 1571003 h 1592835"/>
              <a:gd name="connsiteX104" fmla="*/ 992039 w 9662615"/>
              <a:gd name="connsiteY104" fmla="*/ 1556662 h 1592835"/>
              <a:gd name="connsiteX105" fmla="*/ 868264 w 9662615"/>
              <a:gd name="connsiteY105" fmla="*/ 1566392 h 1592835"/>
              <a:gd name="connsiteX106" fmla="*/ 792765 w 9662615"/>
              <a:gd name="connsiteY106" fmla="*/ 1563102 h 1592835"/>
              <a:gd name="connsiteX107" fmla="*/ 669055 w 9662615"/>
              <a:gd name="connsiteY107" fmla="*/ 1543638 h 1592835"/>
              <a:gd name="connsiteX108" fmla="*/ 506152 w 9662615"/>
              <a:gd name="connsiteY108" fmla="*/ 1549124 h 1592835"/>
              <a:gd name="connsiteX109" fmla="*/ 472797 w 9662615"/>
              <a:gd name="connsiteY109" fmla="*/ 1568904 h 1592835"/>
              <a:gd name="connsiteX110" fmla="*/ 427864 w 9662615"/>
              <a:gd name="connsiteY110" fmla="*/ 1580848 h 1592835"/>
              <a:gd name="connsiteX111" fmla="*/ 408381 w 9662615"/>
              <a:gd name="connsiteY111" fmla="*/ 1552940 h 1592835"/>
              <a:gd name="connsiteX112" fmla="*/ 267163 w 9662615"/>
              <a:gd name="connsiteY112" fmla="*/ 1531913 h 1592835"/>
              <a:gd name="connsiteX113" fmla="*/ 196644 w 9662615"/>
              <a:gd name="connsiteY113" fmla="*/ 1524565 h 1592835"/>
              <a:gd name="connsiteX114" fmla="*/ 86819 w 9662615"/>
              <a:gd name="connsiteY114" fmla="*/ 1519517 h 1592835"/>
              <a:gd name="connsiteX115" fmla="*/ 53369 w 9662615"/>
              <a:gd name="connsiteY115" fmla="*/ 1516853 h 1592835"/>
              <a:gd name="connsiteX116" fmla="*/ 2359 w 9662615"/>
              <a:gd name="connsiteY116" fmla="*/ 1515247 h 1592835"/>
              <a:gd name="connsiteX117" fmla="*/ 0 w 9662615"/>
              <a:gd name="connsiteY117" fmla="*/ 1514932 h 1592835"/>
              <a:gd name="connsiteX118" fmla="*/ 0 w 9662615"/>
              <a:gd name="connsiteY118" fmla="*/ 0 h 1592835"/>
              <a:gd name="connsiteX0" fmla="*/ 0 w 9662615"/>
              <a:gd name="connsiteY0" fmla="*/ 0 h 1592835"/>
              <a:gd name="connsiteX1" fmla="*/ 9662615 w 9662615"/>
              <a:gd name="connsiteY1" fmla="*/ 0 h 1592835"/>
              <a:gd name="connsiteX2" fmla="*/ 9662615 w 9662615"/>
              <a:gd name="connsiteY2" fmla="*/ 1280346 h 1592835"/>
              <a:gd name="connsiteX3" fmla="*/ 9658420 w 9662615"/>
              <a:gd name="connsiteY3" fmla="*/ 1280106 h 1592835"/>
              <a:gd name="connsiteX4" fmla="*/ 9469546 w 9662615"/>
              <a:gd name="connsiteY4" fmla="*/ 1289837 h 1592835"/>
              <a:gd name="connsiteX5" fmla="*/ 9385895 w 9662615"/>
              <a:gd name="connsiteY5" fmla="*/ 1269203 h 1592835"/>
              <a:gd name="connsiteX6" fmla="*/ 9144767 w 9662615"/>
              <a:gd name="connsiteY6" fmla="*/ 1264120 h 1592835"/>
              <a:gd name="connsiteX7" fmla="*/ 8837252 w 9662615"/>
              <a:gd name="connsiteY7" fmla="*/ 1350515 h 1592835"/>
              <a:gd name="connsiteX8" fmla="*/ 8705466 w 9662615"/>
              <a:gd name="connsiteY8" fmla="*/ 1342419 h 1592835"/>
              <a:gd name="connsiteX9" fmla="*/ 8652221 w 9662615"/>
              <a:gd name="connsiteY9" fmla="*/ 1326906 h 1592835"/>
              <a:gd name="connsiteX10" fmla="*/ 8632312 w 9662615"/>
              <a:gd name="connsiteY10" fmla="*/ 1326025 h 1592835"/>
              <a:gd name="connsiteX11" fmla="*/ 8591582 w 9662615"/>
              <a:gd name="connsiteY11" fmla="*/ 1341666 h 1592835"/>
              <a:gd name="connsiteX12" fmla="*/ 8537336 w 9662615"/>
              <a:gd name="connsiteY12" fmla="*/ 1341684 h 1592835"/>
              <a:gd name="connsiteX13" fmla="*/ 8472508 w 9662615"/>
              <a:gd name="connsiteY13" fmla="*/ 1363109 h 1592835"/>
              <a:gd name="connsiteX14" fmla="*/ 8258477 w 9662615"/>
              <a:gd name="connsiteY14" fmla="*/ 1370666 h 1592835"/>
              <a:gd name="connsiteX15" fmla="*/ 8197961 w 9662615"/>
              <a:gd name="connsiteY15" fmla="*/ 1392804 h 1592835"/>
              <a:gd name="connsiteX16" fmla="*/ 8171196 w 9662615"/>
              <a:gd name="connsiteY16" fmla="*/ 1397216 h 1592835"/>
              <a:gd name="connsiteX17" fmla="*/ 8127667 w 9662615"/>
              <a:gd name="connsiteY17" fmla="*/ 1418254 h 1592835"/>
              <a:gd name="connsiteX18" fmla="*/ 7974579 w 9662615"/>
              <a:gd name="connsiteY18" fmla="*/ 1383439 h 1592835"/>
              <a:gd name="connsiteX19" fmla="*/ 7768351 w 9662615"/>
              <a:gd name="connsiteY19" fmla="*/ 1395051 h 1592835"/>
              <a:gd name="connsiteX20" fmla="*/ 7635985 w 9662615"/>
              <a:gd name="connsiteY20" fmla="*/ 1386363 h 1592835"/>
              <a:gd name="connsiteX21" fmla="*/ 7466069 w 9662615"/>
              <a:gd name="connsiteY21" fmla="*/ 1377654 h 1592835"/>
              <a:gd name="connsiteX22" fmla="*/ 7355642 w 9662615"/>
              <a:gd name="connsiteY22" fmla="*/ 1407761 h 1592835"/>
              <a:gd name="connsiteX23" fmla="*/ 7151610 w 9662615"/>
              <a:gd name="connsiteY23" fmla="*/ 1397856 h 1592835"/>
              <a:gd name="connsiteX24" fmla="*/ 7082147 w 9662615"/>
              <a:gd name="connsiteY24" fmla="*/ 1406113 h 1592835"/>
              <a:gd name="connsiteX25" fmla="*/ 7014958 w 9662615"/>
              <a:gd name="connsiteY25" fmla="*/ 1396883 h 1592835"/>
              <a:gd name="connsiteX26" fmla="*/ 6907567 w 9662615"/>
              <a:gd name="connsiteY26" fmla="*/ 1419149 h 1592835"/>
              <a:gd name="connsiteX27" fmla="*/ 6748428 w 9662615"/>
              <a:gd name="connsiteY27" fmla="*/ 1420308 h 1592835"/>
              <a:gd name="connsiteX28" fmla="*/ 6654257 w 9662615"/>
              <a:gd name="connsiteY28" fmla="*/ 1424143 h 1592835"/>
              <a:gd name="connsiteX29" fmla="*/ 6620123 w 9662615"/>
              <a:gd name="connsiteY29" fmla="*/ 1430535 h 1592835"/>
              <a:gd name="connsiteX30" fmla="*/ 6571355 w 9662615"/>
              <a:gd name="connsiteY30" fmla="*/ 1436144 h 1592835"/>
              <a:gd name="connsiteX31" fmla="*/ 6486557 w 9662615"/>
              <a:gd name="connsiteY31" fmla="*/ 1449861 h 1592835"/>
              <a:gd name="connsiteX32" fmla="*/ 6370419 w 9662615"/>
              <a:gd name="connsiteY32" fmla="*/ 1461649 h 1592835"/>
              <a:gd name="connsiteX33" fmla="*/ 6278839 w 9662615"/>
              <a:gd name="connsiteY33" fmla="*/ 1449160 h 1592835"/>
              <a:gd name="connsiteX34" fmla="*/ 6272455 w 9662615"/>
              <a:gd name="connsiteY34" fmla="*/ 1453191 h 1592835"/>
              <a:gd name="connsiteX35" fmla="*/ 6212659 w 9662615"/>
              <a:gd name="connsiteY35" fmla="*/ 1454850 h 1592835"/>
              <a:gd name="connsiteX36" fmla="*/ 6069317 w 9662615"/>
              <a:gd name="connsiteY36" fmla="*/ 1445838 h 1592835"/>
              <a:gd name="connsiteX37" fmla="*/ 5878477 w 9662615"/>
              <a:gd name="connsiteY37" fmla="*/ 1439180 h 1592835"/>
              <a:gd name="connsiteX38" fmla="*/ 5838387 w 9662615"/>
              <a:gd name="connsiteY38" fmla="*/ 1444679 h 1592835"/>
              <a:gd name="connsiteX39" fmla="*/ 5771136 w 9662615"/>
              <a:gd name="connsiteY39" fmla="*/ 1453639 h 1592835"/>
              <a:gd name="connsiteX40" fmla="*/ 5724081 w 9662615"/>
              <a:gd name="connsiteY40" fmla="*/ 1470431 h 1592835"/>
              <a:gd name="connsiteX41" fmla="*/ 5666577 w 9662615"/>
              <a:gd name="connsiteY41" fmla="*/ 1473921 h 1592835"/>
              <a:gd name="connsiteX42" fmla="*/ 5649068 w 9662615"/>
              <a:gd name="connsiteY42" fmla="*/ 1461676 h 1592835"/>
              <a:gd name="connsiteX43" fmla="*/ 5588902 w 9662615"/>
              <a:gd name="connsiteY43" fmla="*/ 1469647 h 1592835"/>
              <a:gd name="connsiteX44" fmla="*/ 5498090 w 9662615"/>
              <a:gd name="connsiteY44" fmla="*/ 1483173 h 1592835"/>
              <a:gd name="connsiteX45" fmla="*/ 5444641 w 9662615"/>
              <a:gd name="connsiteY45" fmla="*/ 1487602 h 1592835"/>
              <a:gd name="connsiteX46" fmla="*/ 5299812 w 9662615"/>
              <a:gd name="connsiteY46" fmla="*/ 1503362 h 1592835"/>
              <a:gd name="connsiteX47" fmla="*/ 5213947 w 9662615"/>
              <a:gd name="connsiteY47" fmla="*/ 1516637 h 1592835"/>
              <a:gd name="connsiteX48" fmla="*/ 5090342 w 9662615"/>
              <a:gd name="connsiteY48" fmla="*/ 1546680 h 1592835"/>
              <a:gd name="connsiteX49" fmla="*/ 5129812 w 9662615"/>
              <a:gd name="connsiteY49" fmla="*/ 1521277 h 1592835"/>
              <a:gd name="connsiteX50" fmla="*/ 5059484 w 9662615"/>
              <a:gd name="connsiteY50" fmla="*/ 1546802 h 1592835"/>
              <a:gd name="connsiteX51" fmla="*/ 5038524 w 9662615"/>
              <a:gd name="connsiteY51" fmla="*/ 1545675 h 1592835"/>
              <a:gd name="connsiteX52" fmla="*/ 5026564 w 9662615"/>
              <a:gd name="connsiteY52" fmla="*/ 1545376 h 1592835"/>
              <a:gd name="connsiteX53" fmla="*/ 4969433 w 9662615"/>
              <a:gd name="connsiteY53" fmla="*/ 1550865 h 1592835"/>
              <a:gd name="connsiteX54" fmla="*/ 4921303 w 9662615"/>
              <a:gd name="connsiteY54" fmla="*/ 1575379 h 1592835"/>
              <a:gd name="connsiteX55" fmla="*/ 4863775 w 9662615"/>
              <a:gd name="connsiteY55" fmla="*/ 1562633 h 1592835"/>
              <a:gd name="connsiteX56" fmla="*/ 4847242 w 9662615"/>
              <a:gd name="connsiteY56" fmla="*/ 1565435 h 1592835"/>
              <a:gd name="connsiteX57" fmla="*/ 4856839 w 9662615"/>
              <a:gd name="connsiteY57" fmla="*/ 1592835 h 1592835"/>
              <a:gd name="connsiteX58" fmla="*/ 4791466 w 9662615"/>
              <a:gd name="connsiteY58" fmla="*/ 1561324 h 1592835"/>
              <a:gd name="connsiteX59" fmla="*/ 4784247 w 9662615"/>
              <a:gd name="connsiteY59" fmla="*/ 1562342 h 1592835"/>
              <a:gd name="connsiteX60" fmla="*/ 4735334 w 9662615"/>
              <a:gd name="connsiteY60" fmla="*/ 1581778 h 1592835"/>
              <a:gd name="connsiteX61" fmla="*/ 4697562 w 9662615"/>
              <a:gd name="connsiteY61" fmla="*/ 1551206 h 1592835"/>
              <a:gd name="connsiteX62" fmla="*/ 4662664 w 9662615"/>
              <a:gd name="connsiteY62" fmla="*/ 1573162 h 1592835"/>
              <a:gd name="connsiteX63" fmla="*/ 4603028 w 9662615"/>
              <a:gd name="connsiteY63" fmla="*/ 1568821 h 1592835"/>
              <a:gd name="connsiteX64" fmla="*/ 4541612 w 9662615"/>
              <a:gd name="connsiteY64" fmla="*/ 1545262 h 1592835"/>
              <a:gd name="connsiteX65" fmla="*/ 4422155 w 9662615"/>
              <a:gd name="connsiteY65" fmla="*/ 1542059 h 1592835"/>
              <a:gd name="connsiteX66" fmla="*/ 4221826 w 9662615"/>
              <a:gd name="connsiteY66" fmla="*/ 1508923 h 1592835"/>
              <a:gd name="connsiteX67" fmla="*/ 4096601 w 9662615"/>
              <a:gd name="connsiteY67" fmla="*/ 1521563 h 1592835"/>
              <a:gd name="connsiteX68" fmla="*/ 3970635 w 9662615"/>
              <a:gd name="connsiteY68" fmla="*/ 1544815 h 1592835"/>
              <a:gd name="connsiteX69" fmla="*/ 3833906 w 9662615"/>
              <a:gd name="connsiteY69" fmla="*/ 1516637 h 1592835"/>
              <a:gd name="connsiteX70" fmla="*/ 3696258 w 9662615"/>
              <a:gd name="connsiteY70" fmla="*/ 1537563 h 1592835"/>
              <a:gd name="connsiteX71" fmla="*/ 3594070 w 9662615"/>
              <a:gd name="connsiteY71" fmla="*/ 1509422 h 1592835"/>
              <a:gd name="connsiteX72" fmla="*/ 3565233 w 9662615"/>
              <a:gd name="connsiteY72" fmla="*/ 1515122 h 1592835"/>
              <a:gd name="connsiteX73" fmla="*/ 3560267 w 9662615"/>
              <a:gd name="connsiteY73" fmla="*/ 1516288 h 1592835"/>
              <a:gd name="connsiteX74" fmla="*/ 3540258 w 9662615"/>
              <a:gd name="connsiteY74" fmla="*/ 1516976 h 1592835"/>
              <a:gd name="connsiteX75" fmla="*/ 3534780 w 9662615"/>
              <a:gd name="connsiteY75" fmla="*/ 1522141 h 1592835"/>
              <a:gd name="connsiteX76" fmla="*/ 3504783 w 9662615"/>
              <a:gd name="connsiteY76" fmla="*/ 1526739 h 1592835"/>
              <a:gd name="connsiteX77" fmla="*/ 3430805 w 9662615"/>
              <a:gd name="connsiteY77" fmla="*/ 1542521 h 1592835"/>
              <a:gd name="connsiteX78" fmla="*/ 3292707 w 9662615"/>
              <a:gd name="connsiteY78" fmla="*/ 1520490 h 1592835"/>
              <a:gd name="connsiteX79" fmla="*/ 3187872 w 9662615"/>
              <a:gd name="connsiteY79" fmla="*/ 1519991 h 1592835"/>
              <a:gd name="connsiteX80" fmla="*/ 3148026 w 9662615"/>
              <a:gd name="connsiteY80" fmla="*/ 1524777 h 1592835"/>
              <a:gd name="connsiteX81" fmla="*/ 3092394 w 9662615"/>
              <a:gd name="connsiteY81" fmla="*/ 1528115 h 1592835"/>
              <a:gd name="connsiteX82" fmla="*/ 2994200 w 9662615"/>
              <a:gd name="connsiteY82" fmla="*/ 1537857 h 1592835"/>
              <a:gd name="connsiteX83" fmla="*/ 2862301 w 9662615"/>
              <a:gd name="connsiteY83" fmla="*/ 1544250 h 1592835"/>
              <a:gd name="connsiteX84" fmla="*/ 2766335 w 9662615"/>
              <a:gd name="connsiteY84" fmla="*/ 1527662 h 1592835"/>
              <a:gd name="connsiteX85" fmla="*/ 2757836 w 9662615"/>
              <a:gd name="connsiteY85" fmla="*/ 1531371 h 1592835"/>
              <a:gd name="connsiteX86" fmla="*/ 2691555 w 9662615"/>
              <a:gd name="connsiteY86" fmla="*/ 1530283 h 1592835"/>
              <a:gd name="connsiteX87" fmla="*/ 2491676 w 9662615"/>
              <a:gd name="connsiteY87" fmla="*/ 1500859 h 1592835"/>
              <a:gd name="connsiteX88" fmla="*/ 2378036 w 9662615"/>
              <a:gd name="connsiteY88" fmla="*/ 1520645 h 1592835"/>
              <a:gd name="connsiteX89" fmla="*/ 2284269 w 9662615"/>
              <a:gd name="connsiteY89" fmla="*/ 1503068 h 1592835"/>
              <a:gd name="connsiteX90" fmla="*/ 2207104 w 9662615"/>
              <a:gd name="connsiteY90" fmla="*/ 1508888 h 1592835"/>
              <a:gd name="connsiteX91" fmla="*/ 2149226 w 9662615"/>
              <a:gd name="connsiteY91" fmla="*/ 1523409 h 1592835"/>
              <a:gd name="connsiteX92" fmla="*/ 2084783 w 9662615"/>
              <a:gd name="connsiteY92" fmla="*/ 1524245 h 1592835"/>
              <a:gd name="connsiteX93" fmla="*/ 2070075 w 9662615"/>
              <a:gd name="connsiteY93" fmla="*/ 1511285 h 1592835"/>
              <a:gd name="connsiteX94" fmla="*/ 2001057 w 9662615"/>
              <a:gd name="connsiteY94" fmla="*/ 1516449 h 1592835"/>
              <a:gd name="connsiteX95" fmla="*/ 1896330 w 9662615"/>
              <a:gd name="connsiteY95" fmla="*/ 1525725 h 1592835"/>
              <a:gd name="connsiteX96" fmla="*/ 1835994 w 9662615"/>
              <a:gd name="connsiteY96" fmla="*/ 1527678 h 1592835"/>
              <a:gd name="connsiteX97" fmla="*/ 1671119 w 9662615"/>
              <a:gd name="connsiteY97" fmla="*/ 1536701 h 1592835"/>
              <a:gd name="connsiteX98" fmla="*/ 1601337 w 9662615"/>
              <a:gd name="connsiteY98" fmla="*/ 1548552 h 1592835"/>
              <a:gd name="connsiteX99" fmla="*/ 1407755 w 9662615"/>
              <a:gd name="connsiteY99" fmla="*/ 1571444 h 1592835"/>
              <a:gd name="connsiteX100" fmla="*/ 1271994 w 9662615"/>
              <a:gd name="connsiteY100" fmla="*/ 1579471 h 1592835"/>
              <a:gd name="connsiteX101" fmla="*/ 1249226 w 9662615"/>
              <a:gd name="connsiteY101" fmla="*/ 1583140 h 1592835"/>
              <a:gd name="connsiteX102" fmla="*/ 1217719 w 9662615"/>
              <a:gd name="connsiteY102" fmla="*/ 1580863 h 1592835"/>
              <a:gd name="connsiteX103" fmla="*/ 1091432 w 9662615"/>
              <a:gd name="connsiteY103" fmla="*/ 1571003 h 1592835"/>
              <a:gd name="connsiteX104" fmla="*/ 992039 w 9662615"/>
              <a:gd name="connsiteY104" fmla="*/ 1556662 h 1592835"/>
              <a:gd name="connsiteX105" fmla="*/ 868264 w 9662615"/>
              <a:gd name="connsiteY105" fmla="*/ 1566392 h 1592835"/>
              <a:gd name="connsiteX106" fmla="*/ 792765 w 9662615"/>
              <a:gd name="connsiteY106" fmla="*/ 1563102 h 1592835"/>
              <a:gd name="connsiteX107" fmla="*/ 669055 w 9662615"/>
              <a:gd name="connsiteY107" fmla="*/ 1543638 h 1592835"/>
              <a:gd name="connsiteX108" fmla="*/ 506152 w 9662615"/>
              <a:gd name="connsiteY108" fmla="*/ 1549124 h 1592835"/>
              <a:gd name="connsiteX109" fmla="*/ 472797 w 9662615"/>
              <a:gd name="connsiteY109" fmla="*/ 1568904 h 1592835"/>
              <a:gd name="connsiteX110" fmla="*/ 427864 w 9662615"/>
              <a:gd name="connsiteY110" fmla="*/ 1580848 h 1592835"/>
              <a:gd name="connsiteX111" fmla="*/ 408381 w 9662615"/>
              <a:gd name="connsiteY111" fmla="*/ 1552940 h 1592835"/>
              <a:gd name="connsiteX112" fmla="*/ 267163 w 9662615"/>
              <a:gd name="connsiteY112" fmla="*/ 1531913 h 1592835"/>
              <a:gd name="connsiteX113" fmla="*/ 196644 w 9662615"/>
              <a:gd name="connsiteY113" fmla="*/ 1524565 h 1592835"/>
              <a:gd name="connsiteX114" fmla="*/ 86819 w 9662615"/>
              <a:gd name="connsiteY114" fmla="*/ 1519517 h 1592835"/>
              <a:gd name="connsiteX115" fmla="*/ 53369 w 9662615"/>
              <a:gd name="connsiteY115" fmla="*/ 1516853 h 1592835"/>
              <a:gd name="connsiteX116" fmla="*/ 2359 w 9662615"/>
              <a:gd name="connsiteY116" fmla="*/ 1515247 h 1592835"/>
              <a:gd name="connsiteX117" fmla="*/ 0 w 9662615"/>
              <a:gd name="connsiteY117" fmla="*/ 1514932 h 1592835"/>
              <a:gd name="connsiteX118" fmla="*/ 0 w 9662615"/>
              <a:gd name="connsiteY118" fmla="*/ 0 h 1592835"/>
              <a:gd name="connsiteX0" fmla="*/ 0 w 9662615"/>
              <a:gd name="connsiteY0" fmla="*/ 0 h 1692226"/>
              <a:gd name="connsiteX1" fmla="*/ 9662615 w 9662615"/>
              <a:gd name="connsiteY1" fmla="*/ 0 h 1692226"/>
              <a:gd name="connsiteX2" fmla="*/ 9662615 w 9662615"/>
              <a:gd name="connsiteY2" fmla="*/ 1280346 h 1692226"/>
              <a:gd name="connsiteX3" fmla="*/ 9658420 w 9662615"/>
              <a:gd name="connsiteY3" fmla="*/ 1280106 h 1692226"/>
              <a:gd name="connsiteX4" fmla="*/ 9469546 w 9662615"/>
              <a:gd name="connsiteY4" fmla="*/ 1289837 h 1692226"/>
              <a:gd name="connsiteX5" fmla="*/ 9385895 w 9662615"/>
              <a:gd name="connsiteY5" fmla="*/ 1269203 h 1692226"/>
              <a:gd name="connsiteX6" fmla="*/ 9144767 w 9662615"/>
              <a:gd name="connsiteY6" fmla="*/ 1264120 h 1692226"/>
              <a:gd name="connsiteX7" fmla="*/ 8837252 w 9662615"/>
              <a:gd name="connsiteY7" fmla="*/ 1350515 h 1692226"/>
              <a:gd name="connsiteX8" fmla="*/ 8705466 w 9662615"/>
              <a:gd name="connsiteY8" fmla="*/ 1342419 h 1692226"/>
              <a:gd name="connsiteX9" fmla="*/ 8652221 w 9662615"/>
              <a:gd name="connsiteY9" fmla="*/ 1326906 h 1692226"/>
              <a:gd name="connsiteX10" fmla="*/ 8632312 w 9662615"/>
              <a:gd name="connsiteY10" fmla="*/ 1326025 h 1692226"/>
              <a:gd name="connsiteX11" fmla="*/ 8591582 w 9662615"/>
              <a:gd name="connsiteY11" fmla="*/ 1341666 h 1692226"/>
              <a:gd name="connsiteX12" fmla="*/ 8537336 w 9662615"/>
              <a:gd name="connsiteY12" fmla="*/ 1341684 h 1692226"/>
              <a:gd name="connsiteX13" fmla="*/ 8472508 w 9662615"/>
              <a:gd name="connsiteY13" fmla="*/ 1363109 h 1692226"/>
              <a:gd name="connsiteX14" fmla="*/ 8258477 w 9662615"/>
              <a:gd name="connsiteY14" fmla="*/ 1370666 h 1692226"/>
              <a:gd name="connsiteX15" fmla="*/ 8197961 w 9662615"/>
              <a:gd name="connsiteY15" fmla="*/ 1392804 h 1692226"/>
              <a:gd name="connsiteX16" fmla="*/ 8171196 w 9662615"/>
              <a:gd name="connsiteY16" fmla="*/ 1397216 h 1692226"/>
              <a:gd name="connsiteX17" fmla="*/ 8127667 w 9662615"/>
              <a:gd name="connsiteY17" fmla="*/ 1418254 h 1692226"/>
              <a:gd name="connsiteX18" fmla="*/ 7974579 w 9662615"/>
              <a:gd name="connsiteY18" fmla="*/ 1383439 h 1692226"/>
              <a:gd name="connsiteX19" fmla="*/ 7768351 w 9662615"/>
              <a:gd name="connsiteY19" fmla="*/ 1395051 h 1692226"/>
              <a:gd name="connsiteX20" fmla="*/ 7635985 w 9662615"/>
              <a:gd name="connsiteY20" fmla="*/ 1386363 h 1692226"/>
              <a:gd name="connsiteX21" fmla="*/ 7466069 w 9662615"/>
              <a:gd name="connsiteY21" fmla="*/ 1377654 h 1692226"/>
              <a:gd name="connsiteX22" fmla="*/ 7355642 w 9662615"/>
              <a:gd name="connsiteY22" fmla="*/ 1407761 h 1692226"/>
              <a:gd name="connsiteX23" fmla="*/ 7151610 w 9662615"/>
              <a:gd name="connsiteY23" fmla="*/ 1397856 h 1692226"/>
              <a:gd name="connsiteX24" fmla="*/ 7082147 w 9662615"/>
              <a:gd name="connsiteY24" fmla="*/ 1406113 h 1692226"/>
              <a:gd name="connsiteX25" fmla="*/ 7014958 w 9662615"/>
              <a:gd name="connsiteY25" fmla="*/ 1396883 h 1692226"/>
              <a:gd name="connsiteX26" fmla="*/ 6907567 w 9662615"/>
              <a:gd name="connsiteY26" fmla="*/ 1419149 h 1692226"/>
              <a:gd name="connsiteX27" fmla="*/ 6748428 w 9662615"/>
              <a:gd name="connsiteY27" fmla="*/ 1420308 h 1692226"/>
              <a:gd name="connsiteX28" fmla="*/ 6654257 w 9662615"/>
              <a:gd name="connsiteY28" fmla="*/ 1424143 h 1692226"/>
              <a:gd name="connsiteX29" fmla="*/ 6620123 w 9662615"/>
              <a:gd name="connsiteY29" fmla="*/ 1430535 h 1692226"/>
              <a:gd name="connsiteX30" fmla="*/ 6571355 w 9662615"/>
              <a:gd name="connsiteY30" fmla="*/ 1436144 h 1692226"/>
              <a:gd name="connsiteX31" fmla="*/ 6486557 w 9662615"/>
              <a:gd name="connsiteY31" fmla="*/ 1449861 h 1692226"/>
              <a:gd name="connsiteX32" fmla="*/ 6370419 w 9662615"/>
              <a:gd name="connsiteY32" fmla="*/ 1461649 h 1692226"/>
              <a:gd name="connsiteX33" fmla="*/ 6278839 w 9662615"/>
              <a:gd name="connsiteY33" fmla="*/ 1449160 h 1692226"/>
              <a:gd name="connsiteX34" fmla="*/ 6272455 w 9662615"/>
              <a:gd name="connsiteY34" fmla="*/ 1453191 h 1692226"/>
              <a:gd name="connsiteX35" fmla="*/ 6212659 w 9662615"/>
              <a:gd name="connsiteY35" fmla="*/ 1454850 h 1692226"/>
              <a:gd name="connsiteX36" fmla="*/ 6069317 w 9662615"/>
              <a:gd name="connsiteY36" fmla="*/ 1445838 h 1692226"/>
              <a:gd name="connsiteX37" fmla="*/ 5878477 w 9662615"/>
              <a:gd name="connsiteY37" fmla="*/ 1439180 h 1692226"/>
              <a:gd name="connsiteX38" fmla="*/ 5838387 w 9662615"/>
              <a:gd name="connsiteY38" fmla="*/ 1444679 h 1692226"/>
              <a:gd name="connsiteX39" fmla="*/ 5771136 w 9662615"/>
              <a:gd name="connsiteY39" fmla="*/ 1453639 h 1692226"/>
              <a:gd name="connsiteX40" fmla="*/ 5724081 w 9662615"/>
              <a:gd name="connsiteY40" fmla="*/ 1470431 h 1692226"/>
              <a:gd name="connsiteX41" fmla="*/ 5666577 w 9662615"/>
              <a:gd name="connsiteY41" fmla="*/ 1473921 h 1692226"/>
              <a:gd name="connsiteX42" fmla="*/ 5649068 w 9662615"/>
              <a:gd name="connsiteY42" fmla="*/ 1461676 h 1692226"/>
              <a:gd name="connsiteX43" fmla="*/ 5588902 w 9662615"/>
              <a:gd name="connsiteY43" fmla="*/ 1469647 h 1692226"/>
              <a:gd name="connsiteX44" fmla="*/ 5498090 w 9662615"/>
              <a:gd name="connsiteY44" fmla="*/ 1483173 h 1692226"/>
              <a:gd name="connsiteX45" fmla="*/ 5444641 w 9662615"/>
              <a:gd name="connsiteY45" fmla="*/ 1487602 h 1692226"/>
              <a:gd name="connsiteX46" fmla="*/ 5299812 w 9662615"/>
              <a:gd name="connsiteY46" fmla="*/ 1503362 h 1692226"/>
              <a:gd name="connsiteX47" fmla="*/ 5213947 w 9662615"/>
              <a:gd name="connsiteY47" fmla="*/ 1516637 h 1692226"/>
              <a:gd name="connsiteX48" fmla="*/ 5090342 w 9662615"/>
              <a:gd name="connsiteY48" fmla="*/ 1546680 h 1692226"/>
              <a:gd name="connsiteX49" fmla="*/ 5129812 w 9662615"/>
              <a:gd name="connsiteY49" fmla="*/ 1521277 h 1692226"/>
              <a:gd name="connsiteX50" fmla="*/ 5059484 w 9662615"/>
              <a:gd name="connsiteY50" fmla="*/ 1546802 h 1692226"/>
              <a:gd name="connsiteX51" fmla="*/ 5038524 w 9662615"/>
              <a:gd name="connsiteY51" fmla="*/ 1545675 h 1692226"/>
              <a:gd name="connsiteX52" fmla="*/ 5026564 w 9662615"/>
              <a:gd name="connsiteY52" fmla="*/ 1545376 h 1692226"/>
              <a:gd name="connsiteX53" fmla="*/ 4969433 w 9662615"/>
              <a:gd name="connsiteY53" fmla="*/ 1550865 h 1692226"/>
              <a:gd name="connsiteX54" fmla="*/ 4921303 w 9662615"/>
              <a:gd name="connsiteY54" fmla="*/ 1575379 h 1692226"/>
              <a:gd name="connsiteX55" fmla="*/ 4863775 w 9662615"/>
              <a:gd name="connsiteY55" fmla="*/ 1562633 h 1692226"/>
              <a:gd name="connsiteX56" fmla="*/ 4847242 w 9662615"/>
              <a:gd name="connsiteY56" fmla="*/ 1565435 h 1692226"/>
              <a:gd name="connsiteX57" fmla="*/ 4809131 w 9662615"/>
              <a:gd name="connsiteY57" fmla="*/ 1692226 h 1692226"/>
              <a:gd name="connsiteX58" fmla="*/ 4791466 w 9662615"/>
              <a:gd name="connsiteY58" fmla="*/ 1561324 h 1692226"/>
              <a:gd name="connsiteX59" fmla="*/ 4784247 w 9662615"/>
              <a:gd name="connsiteY59" fmla="*/ 1562342 h 1692226"/>
              <a:gd name="connsiteX60" fmla="*/ 4735334 w 9662615"/>
              <a:gd name="connsiteY60" fmla="*/ 1581778 h 1692226"/>
              <a:gd name="connsiteX61" fmla="*/ 4697562 w 9662615"/>
              <a:gd name="connsiteY61" fmla="*/ 1551206 h 1692226"/>
              <a:gd name="connsiteX62" fmla="*/ 4662664 w 9662615"/>
              <a:gd name="connsiteY62" fmla="*/ 1573162 h 1692226"/>
              <a:gd name="connsiteX63" fmla="*/ 4603028 w 9662615"/>
              <a:gd name="connsiteY63" fmla="*/ 1568821 h 1692226"/>
              <a:gd name="connsiteX64" fmla="*/ 4541612 w 9662615"/>
              <a:gd name="connsiteY64" fmla="*/ 1545262 h 1692226"/>
              <a:gd name="connsiteX65" fmla="*/ 4422155 w 9662615"/>
              <a:gd name="connsiteY65" fmla="*/ 1542059 h 1692226"/>
              <a:gd name="connsiteX66" fmla="*/ 4221826 w 9662615"/>
              <a:gd name="connsiteY66" fmla="*/ 1508923 h 1692226"/>
              <a:gd name="connsiteX67" fmla="*/ 4096601 w 9662615"/>
              <a:gd name="connsiteY67" fmla="*/ 1521563 h 1692226"/>
              <a:gd name="connsiteX68" fmla="*/ 3970635 w 9662615"/>
              <a:gd name="connsiteY68" fmla="*/ 1544815 h 1692226"/>
              <a:gd name="connsiteX69" fmla="*/ 3833906 w 9662615"/>
              <a:gd name="connsiteY69" fmla="*/ 1516637 h 1692226"/>
              <a:gd name="connsiteX70" fmla="*/ 3696258 w 9662615"/>
              <a:gd name="connsiteY70" fmla="*/ 1537563 h 1692226"/>
              <a:gd name="connsiteX71" fmla="*/ 3594070 w 9662615"/>
              <a:gd name="connsiteY71" fmla="*/ 1509422 h 1692226"/>
              <a:gd name="connsiteX72" fmla="*/ 3565233 w 9662615"/>
              <a:gd name="connsiteY72" fmla="*/ 1515122 h 1692226"/>
              <a:gd name="connsiteX73" fmla="*/ 3560267 w 9662615"/>
              <a:gd name="connsiteY73" fmla="*/ 1516288 h 1692226"/>
              <a:gd name="connsiteX74" fmla="*/ 3540258 w 9662615"/>
              <a:gd name="connsiteY74" fmla="*/ 1516976 h 1692226"/>
              <a:gd name="connsiteX75" fmla="*/ 3534780 w 9662615"/>
              <a:gd name="connsiteY75" fmla="*/ 1522141 h 1692226"/>
              <a:gd name="connsiteX76" fmla="*/ 3504783 w 9662615"/>
              <a:gd name="connsiteY76" fmla="*/ 1526739 h 1692226"/>
              <a:gd name="connsiteX77" fmla="*/ 3430805 w 9662615"/>
              <a:gd name="connsiteY77" fmla="*/ 1542521 h 1692226"/>
              <a:gd name="connsiteX78" fmla="*/ 3292707 w 9662615"/>
              <a:gd name="connsiteY78" fmla="*/ 1520490 h 1692226"/>
              <a:gd name="connsiteX79" fmla="*/ 3187872 w 9662615"/>
              <a:gd name="connsiteY79" fmla="*/ 1519991 h 1692226"/>
              <a:gd name="connsiteX80" fmla="*/ 3148026 w 9662615"/>
              <a:gd name="connsiteY80" fmla="*/ 1524777 h 1692226"/>
              <a:gd name="connsiteX81" fmla="*/ 3092394 w 9662615"/>
              <a:gd name="connsiteY81" fmla="*/ 1528115 h 1692226"/>
              <a:gd name="connsiteX82" fmla="*/ 2994200 w 9662615"/>
              <a:gd name="connsiteY82" fmla="*/ 1537857 h 1692226"/>
              <a:gd name="connsiteX83" fmla="*/ 2862301 w 9662615"/>
              <a:gd name="connsiteY83" fmla="*/ 1544250 h 1692226"/>
              <a:gd name="connsiteX84" fmla="*/ 2766335 w 9662615"/>
              <a:gd name="connsiteY84" fmla="*/ 1527662 h 1692226"/>
              <a:gd name="connsiteX85" fmla="*/ 2757836 w 9662615"/>
              <a:gd name="connsiteY85" fmla="*/ 1531371 h 1692226"/>
              <a:gd name="connsiteX86" fmla="*/ 2691555 w 9662615"/>
              <a:gd name="connsiteY86" fmla="*/ 1530283 h 1692226"/>
              <a:gd name="connsiteX87" fmla="*/ 2491676 w 9662615"/>
              <a:gd name="connsiteY87" fmla="*/ 1500859 h 1692226"/>
              <a:gd name="connsiteX88" fmla="*/ 2378036 w 9662615"/>
              <a:gd name="connsiteY88" fmla="*/ 1520645 h 1692226"/>
              <a:gd name="connsiteX89" fmla="*/ 2284269 w 9662615"/>
              <a:gd name="connsiteY89" fmla="*/ 1503068 h 1692226"/>
              <a:gd name="connsiteX90" fmla="*/ 2207104 w 9662615"/>
              <a:gd name="connsiteY90" fmla="*/ 1508888 h 1692226"/>
              <a:gd name="connsiteX91" fmla="*/ 2149226 w 9662615"/>
              <a:gd name="connsiteY91" fmla="*/ 1523409 h 1692226"/>
              <a:gd name="connsiteX92" fmla="*/ 2084783 w 9662615"/>
              <a:gd name="connsiteY92" fmla="*/ 1524245 h 1692226"/>
              <a:gd name="connsiteX93" fmla="*/ 2070075 w 9662615"/>
              <a:gd name="connsiteY93" fmla="*/ 1511285 h 1692226"/>
              <a:gd name="connsiteX94" fmla="*/ 2001057 w 9662615"/>
              <a:gd name="connsiteY94" fmla="*/ 1516449 h 1692226"/>
              <a:gd name="connsiteX95" fmla="*/ 1896330 w 9662615"/>
              <a:gd name="connsiteY95" fmla="*/ 1525725 h 1692226"/>
              <a:gd name="connsiteX96" fmla="*/ 1835994 w 9662615"/>
              <a:gd name="connsiteY96" fmla="*/ 1527678 h 1692226"/>
              <a:gd name="connsiteX97" fmla="*/ 1671119 w 9662615"/>
              <a:gd name="connsiteY97" fmla="*/ 1536701 h 1692226"/>
              <a:gd name="connsiteX98" fmla="*/ 1601337 w 9662615"/>
              <a:gd name="connsiteY98" fmla="*/ 1548552 h 1692226"/>
              <a:gd name="connsiteX99" fmla="*/ 1407755 w 9662615"/>
              <a:gd name="connsiteY99" fmla="*/ 1571444 h 1692226"/>
              <a:gd name="connsiteX100" fmla="*/ 1271994 w 9662615"/>
              <a:gd name="connsiteY100" fmla="*/ 1579471 h 1692226"/>
              <a:gd name="connsiteX101" fmla="*/ 1249226 w 9662615"/>
              <a:gd name="connsiteY101" fmla="*/ 1583140 h 1692226"/>
              <a:gd name="connsiteX102" fmla="*/ 1217719 w 9662615"/>
              <a:gd name="connsiteY102" fmla="*/ 1580863 h 1692226"/>
              <a:gd name="connsiteX103" fmla="*/ 1091432 w 9662615"/>
              <a:gd name="connsiteY103" fmla="*/ 1571003 h 1692226"/>
              <a:gd name="connsiteX104" fmla="*/ 992039 w 9662615"/>
              <a:gd name="connsiteY104" fmla="*/ 1556662 h 1692226"/>
              <a:gd name="connsiteX105" fmla="*/ 868264 w 9662615"/>
              <a:gd name="connsiteY105" fmla="*/ 1566392 h 1692226"/>
              <a:gd name="connsiteX106" fmla="*/ 792765 w 9662615"/>
              <a:gd name="connsiteY106" fmla="*/ 1563102 h 1692226"/>
              <a:gd name="connsiteX107" fmla="*/ 669055 w 9662615"/>
              <a:gd name="connsiteY107" fmla="*/ 1543638 h 1692226"/>
              <a:gd name="connsiteX108" fmla="*/ 506152 w 9662615"/>
              <a:gd name="connsiteY108" fmla="*/ 1549124 h 1692226"/>
              <a:gd name="connsiteX109" fmla="*/ 472797 w 9662615"/>
              <a:gd name="connsiteY109" fmla="*/ 1568904 h 1692226"/>
              <a:gd name="connsiteX110" fmla="*/ 427864 w 9662615"/>
              <a:gd name="connsiteY110" fmla="*/ 1580848 h 1692226"/>
              <a:gd name="connsiteX111" fmla="*/ 408381 w 9662615"/>
              <a:gd name="connsiteY111" fmla="*/ 1552940 h 1692226"/>
              <a:gd name="connsiteX112" fmla="*/ 267163 w 9662615"/>
              <a:gd name="connsiteY112" fmla="*/ 1531913 h 1692226"/>
              <a:gd name="connsiteX113" fmla="*/ 196644 w 9662615"/>
              <a:gd name="connsiteY113" fmla="*/ 1524565 h 1692226"/>
              <a:gd name="connsiteX114" fmla="*/ 86819 w 9662615"/>
              <a:gd name="connsiteY114" fmla="*/ 1519517 h 1692226"/>
              <a:gd name="connsiteX115" fmla="*/ 53369 w 9662615"/>
              <a:gd name="connsiteY115" fmla="*/ 1516853 h 1692226"/>
              <a:gd name="connsiteX116" fmla="*/ 2359 w 9662615"/>
              <a:gd name="connsiteY116" fmla="*/ 1515247 h 1692226"/>
              <a:gd name="connsiteX117" fmla="*/ 0 w 9662615"/>
              <a:gd name="connsiteY117" fmla="*/ 1514932 h 1692226"/>
              <a:gd name="connsiteX118" fmla="*/ 0 w 9662615"/>
              <a:gd name="connsiteY118" fmla="*/ 0 h 1692226"/>
              <a:gd name="connsiteX0" fmla="*/ 0 w 9662615"/>
              <a:gd name="connsiteY0" fmla="*/ 0 h 1692226"/>
              <a:gd name="connsiteX1" fmla="*/ 9662615 w 9662615"/>
              <a:gd name="connsiteY1" fmla="*/ 0 h 1692226"/>
              <a:gd name="connsiteX2" fmla="*/ 9662615 w 9662615"/>
              <a:gd name="connsiteY2" fmla="*/ 1280346 h 1692226"/>
              <a:gd name="connsiteX3" fmla="*/ 9658420 w 9662615"/>
              <a:gd name="connsiteY3" fmla="*/ 1280106 h 1692226"/>
              <a:gd name="connsiteX4" fmla="*/ 9469546 w 9662615"/>
              <a:gd name="connsiteY4" fmla="*/ 1289837 h 1692226"/>
              <a:gd name="connsiteX5" fmla="*/ 9385895 w 9662615"/>
              <a:gd name="connsiteY5" fmla="*/ 1269203 h 1692226"/>
              <a:gd name="connsiteX6" fmla="*/ 9144767 w 9662615"/>
              <a:gd name="connsiteY6" fmla="*/ 1264120 h 1692226"/>
              <a:gd name="connsiteX7" fmla="*/ 8837252 w 9662615"/>
              <a:gd name="connsiteY7" fmla="*/ 1350515 h 1692226"/>
              <a:gd name="connsiteX8" fmla="*/ 8705466 w 9662615"/>
              <a:gd name="connsiteY8" fmla="*/ 1342419 h 1692226"/>
              <a:gd name="connsiteX9" fmla="*/ 8652221 w 9662615"/>
              <a:gd name="connsiteY9" fmla="*/ 1326906 h 1692226"/>
              <a:gd name="connsiteX10" fmla="*/ 8632312 w 9662615"/>
              <a:gd name="connsiteY10" fmla="*/ 1326025 h 1692226"/>
              <a:gd name="connsiteX11" fmla="*/ 8591582 w 9662615"/>
              <a:gd name="connsiteY11" fmla="*/ 1341666 h 1692226"/>
              <a:gd name="connsiteX12" fmla="*/ 8537336 w 9662615"/>
              <a:gd name="connsiteY12" fmla="*/ 1341684 h 1692226"/>
              <a:gd name="connsiteX13" fmla="*/ 8472508 w 9662615"/>
              <a:gd name="connsiteY13" fmla="*/ 1363109 h 1692226"/>
              <a:gd name="connsiteX14" fmla="*/ 8258477 w 9662615"/>
              <a:gd name="connsiteY14" fmla="*/ 1370666 h 1692226"/>
              <a:gd name="connsiteX15" fmla="*/ 8197961 w 9662615"/>
              <a:gd name="connsiteY15" fmla="*/ 1392804 h 1692226"/>
              <a:gd name="connsiteX16" fmla="*/ 8171196 w 9662615"/>
              <a:gd name="connsiteY16" fmla="*/ 1397216 h 1692226"/>
              <a:gd name="connsiteX17" fmla="*/ 8127667 w 9662615"/>
              <a:gd name="connsiteY17" fmla="*/ 1418254 h 1692226"/>
              <a:gd name="connsiteX18" fmla="*/ 7974579 w 9662615"/>
              <a:gd name="connsiteY18" fmla="*/ 1383439 h 1692226"/>
              <a:gd name="connsiteX19" fmla="*/ 7768351 w 9662615"/>
              <a:gd name="connsiteY19" fmla="*/ 1395051 h 1692226"/>
              <a:gd name="connsiteX20" fmla="*/ 7635985 w 9662615"/>
              <a:gd name="connsiteY20" fmla="*/ 1386363 h 1692226"/>
              <a:gd name="connsiteX21" fmla="*/ 7466069 w 9662615"/>
              <a:gd name="connsiteY21" fmla="*/ 1377654 h 1692226"/>
              <a:gd name="connsiteX22" fmla="*/ 7355642 w 9662615"/>
              <a:gd name="connsiteY22" fmla="*/ 1407761 h 1692226"/>
              <a:gd name="connsiteX23" fmla="*/ 7151610 w 9662615"/>
              <a:gd name="connsiteY23" fmla="*/ 1397856 h 1692226"/>
              <a:gd name="connsiteX24" fmla="*/ 7082147 w 9662615"/>
              <a:gd name="connsiteY24" fmla="*/ 1406113 h 1692226"/>
              <a:gd name="connsiteX25" fmla="*/ 7014958 w 9662615"/>
              <a:gd name="connsiteY25" fmla="*/ 1396883 h 1692226"/>
              <a:gd name="connsiteX26" fmla="*/ 6907567 w 9662615"/>
              <a:gd name="connsiteY26" fmla="*/ 1419149 h 1692226"/>
              <a:gd name="connsiteX27" fmla="*/ 6748428 w 9662615"/>
              <a:gd name="connsiteY27" fmla="*/ 1420308 h 1692226"/>
              <a:gd name="connsiteX28" fmla="*/ 6654257 w 9662615"/>
              <a:gd name="connsiteY28" fmla="*/ 1424143 h 1692226"/>
              <a:gd name="connsiteX29" fmla="*/ 6620123 w 9662615"/>
              <a:gd name="connsiteY29" fmla="*/ 1430535 h 1692226"/>
              <a:gd name="connsiteX30" fmla="*/ 6571355 w 9662615"/>
              <a:gd name="connsiteY30" fmla="*/ 1436144 h 1692226"/>
              <a:gd name="connsiteX31" fmla="*/ 6486557 w 9662615"/>
              <a:gd name="connsiteY31" fmla="*/ 1449861 h 1692226"/>
              <a:gd name="connsiteX32" fmla="*/ 6370419 w 9662615"/>
              <a:gd name="connsiteY32" fmla="*/ 1461649 h 1692226"/>
              <a:gd name="connsiteX33" fmla="*/ 6278839 w 9662615"/>
              <a:gd name="connsiteY33" fmla="*/ 1449160 h 1692226"/>
              <a:gd name="connsiteX34" fmla="*/ 6272455 w 9662615"/>
              <a:gd name="connsiteY34" fmla="*/ 1453191 h 1692226"/>
              <a:gd name="connsiteX35" fmla="*/ 6212659 w 9662615"/>
              <a:gd name="connsiteY35" fmla="*/ 1454850 h 1692226"/>
              <a:gd name="connsiteX36" fmla="*/ 6069317 w 9662615"/>
              <a:gd name="connsiteY36" fmla="*/ 1445838 h 1692226"/>
              <a:gd name="connsiteX37" fmla="*/ 5878477 w 9662615"/>
              <a:gd name="connsiteY37" fmla="*/ 1439180 h 1692226"/>
              <a:gd name="connsiteX38" fmla="*/ 5838387 w 9662615"/>
              <a:gd name="connsiteY38" fmla="*/ 1444679 h 1692226"/>
              <a:gd name="connsiteX39" fmla="*/ 5771136 w 9662615"/>
              <a:gd name="connsiteY39" fmla="*/ 1453639 h 1692226"/>
              <a:gd name="connsiteX40" fmla="*/ 5724081 w 9662615"/>
              <a:gd name="connsiteY40" fmla="*/ 1470431 h 1692226"/>
              <a:gd name="connsiteX41" fmla="*/ 5666577 w 9662615"/>
              <a:gd name="connsiteY41" fmla="*/ 1473921 h 1692226"/>
              <a:gd name="connsiteX42" fmla="*/ 5649068 w 9662615"/>
              <a:gd name="connsiteY42" fmla="*/ 1461676 h 1692226"/>
              <a:gd name="connsiteX43" fmla="*/ 5588902 w 9662615"/>
              <a:gd name="connsiteY43" fmla="*/ 1469647 h 1692226"/>
              <a:gd name="connsiteX44" fmla="*/ 5498090 w 9662615"/>
              <a:gd name="connsiteY44" fmla="*/ 1483173 h 1692226"/>
              <a:gd name="connsiteX45" fmla="*/ 5444641 w 9662615"/>
              <a:gd name="connsiteY45" fmla="*/ 1487602 h 1692226"/>
              <a:gd name="connsiteX46" fmla="*/ 5299812 w 9662615"/>
              <a:gd name="connsiteY46" fmla="*/ 1503362 h 1692226"/>
              <a:gd name="connsiteX47" fmla="*/ 5213947 w 9662615"/>
              <a:gd name="connsiteY47" fmla="*/ 1516637 h 1692226"/>
              <a:gd name="connsiteX48" fmla="*/ 5090342 w 9662615"/>
              <a:gd name="connsiteY48" fmla="*/ 1546680 h 1692226"/>
              <a:gd name="connsiteX49" fmla="*/ 5129812 w 9662615"/>
              <a:gd name="connsiteY49" fmla="*/ 1521277 h 1692226"/>
              <a:gd name="connsiteX50" fmla="*/ 5059484 w 9662615"/>
              <a:gd name="connsiteY50" fmla="*/ 1546802 h 1692226"/>
              <a:gd name="connsiteX51" fmla="*/ 5038524 w 9662615"/>
              <a:gd name="connsiteY51" fmla="*/ 1545675 h 1692226"/>
              <a:gd name="connsiteX52" fmla="*/ 5026564 w 9662615"/>
              <a:gd name="connsiteY52" fmla="*/ 1545376 h 1692226"/>
              <a:gd name="connsiteX53" fmla="*/ 4969433 w 9662615"/>
              <a:gd name="connsiteY53" fmla="*/ 1550865 h 1692226"/>
              <a:gd name="connsiteX54" fmla="*/ 4921303 w 9662615"/>
              <a:gd name="connsiteY54" fmla="*/ 1575379 h 1692226"/>
              <a:gd name="connsiteX55" fmla="*/ 4863775 w 9662615"/>
              <a:gd name="connsiteY55" fmla="*/ 1562633 h 1692226"/>
              <a:gd name="connsiteX56" fmla="*/ 4847242 w 9662615"/>
              <a:gd name="connsiteY56" fmla="*/ 1664826 h 1692226"/>
              <a:gd name="connsiteX57" fmla="*/ 4809131 w 9662615"/>
              <a:gd name="connsiteY57" fmla="*/ 1692226 h 1692226"/>
              <a:gd name="connsiteX58" fmla="*/ 4791466 w 9662615"/>
              <a:gd name="connsiteY58" fmla="*/ 1561324 h 1692226"/>
              <a:gd name="connsiteX59" fmla="*/ 4784247 w 9662615"/>
              <a:gd name="connsiteY59" fmla="*/ 1562342 h 1692226"/>
              <a:gd name="connsiteX60" fmla="*/ 4735334 w 9662615"/>
              <a:gd name="connsiteY60" fmla="*/ 1581778 h 1692226"/>
              <a:gd name="connsiteX61" fmla="*/ 4697562 w 9662615"/>
              <a:gd name="connsiteY61" fmla="*/ 1551206 h 1692226"/>
              <a:gd name="connsiteX62" fmla="*/ 4662664 w 9662615"/>
              <a:gd name="connsiteY62" fmla="*/ 1573162 h 1692226"/>
              <a:gd name="connsiteX63" fmla="*/ 4603028 w 9662615"/>
              <a:gd name="connsiteY63" fmla="*/ 1568821 h 1692226"/>
              <a:gd name="connsiteX64" fmla="*/ 4541612 w 9662615"/>
              <a:gd name="connsiteY64" fmla="*/ 1545262 h 1692226"/>
              <a:gd name="connsiteX65" fmla="*/ 4422155 w 9662615"/>
              <a:gd name="connsiteY65" fmla="*/ 1542059 h 1692226"/>
              <a:gd name="connsiteX66" fmla="*/ 4221826 w 9662615"/>
              <a:gd name="connsiteY66" fmla="*/ 1508923 h 1692226"/>
              <a:gd name="connsiteX67" fmla="*/ 4096601 w 9662615"/>
              <a:gd name="connsiteY67" fmla="*/ 1521563 h 1692226"/>
              <a:gd name="connsiteX68" fmla="*/ 3970635 w 9662615"/>
              <a:gd name="connsiteY68" fmla="*/ 1544815 h 1692226"/>
              <a:gd name="connsiteX69" fmla="*/ 3833906 w 9662615"/>
              <a:gd name="connsiteY69" fmla="*/ 1516637 h 1692226"/>
              <a:gd name="connsiteX70" fmla="*/ 3696258 w 9662615"/>
              <a:gd name="connsiteY70" fmla="*/ 1537563 h 1692226"/>
              <a:gd name="connsiteX71" fmla="*/ 3594070 w 9662615"/>
              <a:gd name="connsiteY71" fmla="*/ 1509422 h 1692226"/>
              <a:gd name="connsiteX72" fmla="*/ 3565233 w 9662615"/>
              <a:gd name="connsiteY72" fmla="*/ 1515122 h 1692226"/>
              <a:gd name="connsiteX73" fmla="*/ 3560267 w 9662615"/>
              <a:gd name="connsiteY73" fmla="*/ 1516288 h 1692226"/>
              <a:gd name="connsiteX74" fmla="*/ 3540258 w 9662615"/>
              <a:gd name="connsiteY74" fmla="*/ 1516976 h 1692226"/>
              <a:gd name="connsiteX75" fmla="*/ 3534780 w 9662615"/>
              <a:gd name="connsiteY75" fmla="*/ 1522141 h 1692226"/>
              <a:gd name="connsiteX76" fmla="*/ 3504783 w 9662615"/>
              <a:gd name="connsiteY76" fmla="*/ 1526739 h 1692226"/>
              <a:gd name="connsiteX77" fmla="*/ 3430805 w 9662615"/>
              <a:gd name="connsiteY77" fmla="*/ 1542521 h 1692226"/>
              <a:gd name="connsiteX78" fmla="*/ 3292707 w 9662615"/>
              <a:gd name="connsiteY78" fmla="*/ 1520490 h 1692226"/>
              <a:gd name="connsiteX79" fmla="*/ 3187872 w 9662615"/>
              <a:gd name="connsiteY79" fmla="*/ 1519991 h 1692226"/>
              <a:gd name="connsiteX80" fmla="*/ 3148026 w 9662615"/>
              <a:gd name="connsiteY80" fmla="*/ 1524777 h 1692226"/>
              <a:gd name="connsiteX81" fmla="*/ 3092394 w 9662615"/>
              <a:gd name="connsiteY81" fmla="*/ 1528115 h 1692226"/>
              <a:gd name="connsiteX82" fmla="*/ 2994200 w 9662615"/>
              <a:gd name="connsiteY82" fmla="*/ 1537857 h 1692226"/>
              <a:gd name="connsiteX83" fmla="*/ 2862301 w 9662615"/>
              <a:gd name="connsiteY83" fmla="*/ 1544250 h 1692226"/>
              <a:gd name="connsiteX84" fmla="*/ 2766335 w 9662615"/>
              <a:gd name="connsiteY84" fmla="*/ 1527662 h 1692226"/>
              <a:gd name="connsiteX85" fmla="*/ 2757836 w 9662615"/>
              <a:gd name="connsiteY85" fmla="*/ 1531371 h 1692226"/>
              <a:gd name="connsiteX86" fmla="*/ 2691555 w 9662615"/>
              <a:gd name="connsiteY86" fmla="*/ 1530283 h 1692226"/>
              <a:gd name="connsiteX87" fmla="*/ 2491676 w 9662615"/>
              <a:gd name="connsiteY87" fmla="*/ 1500859 h 1692226"/>
              <a:gd name="connsiteX88" fmla="*/ 2378036 w 9662615"/>
              <a:gd name="connsiteY88" fmla="*/ 1520645 h 1692226"/>
              <a:gd name="connsiteX89" fmla="*/ 2284269 w 9662615"/>
              <a:gd name="connsiteY89" fmla="*/ 1503068 h 1692226"/>
              <a:gd name="connsiteX90" fmla="*/ 2207104 w 9662615"/>
              <a:gd name="connsiteY90" fmla="*/ 1508888 h 1692226"/>
              <a:gd name="connsiteX91" fmla="*/ 2149226 w 9662615"/>
              <a:gd name="connsiteY91" fmla="*/ 1523409 h 1692226"/>
              <a:gd name="connsiteX92" fmla="*/ 2084783 w 9662615"/>
              <a:gd name="connsiteY92" fmla="*/ 1524245 h 1692226"/>
              <a:gd name="connsiteX93" fmla="*/ 2070075 w 9662615"/>
              <a:gd name="connsiteY93" fmla="*/ 1511285 h 1692226"/>
              <a:gd name="connsiteX94" fmla="*/ 2001057 w 9662615"/>
              <a:gd name="connsiteY94" fmla="*/ 1516449 h 1692226"/>
              <a:gd name="connsiteX95" fmla="*/ 1896330 w 9662615"/>
              <a:gd name="connsiteY95" fmla="*/ 1525725 h 1692226"/>
              <a:gd name="connsiteX96" fmla="*/ 1835994 w 9662615"/>
              <a:gd name="connsiteY96" fmla="*/ 1527678 h 1692226"/>
              <a:gd name="connsiteX97" fmla="*/ 1671119 w 9662615"/>
              <a:gd name="connsiteY97" fmla="*/ 1536701 h 1692226"/>
              <a:gd name="connsiteX98" fmla="*/ 1601337 w 9662615"/>
              <a:gd name="connsiteY98" fmla="*/ 1548552 h 1692226"/>
              <a:gd name="connsiteX99" fmla="*/ 1407755 w 9662615"/>
              <a:gd name="connsiteY99" fmla="*/ 1571444 h 1692226"/>
              <a:gd name="connsiteX100" fmla="*/ 1271994 w 9662615"/>
              <a:gd name="connsiteY100" fmla="*/ 1579471 h 1692226"/>
              <a:gd name="connsiteX101" fmla="*/ 1249226 w 9662615"/>
              <a:gd name="connsiteY101" fmla="*/ 1583140 h 1692226"/>
              <a:gd name="connsiteX102" fmla="*/ 1217719 w 9662615"/>
              <a:gd name="connsiteY102" fmla="*/ 1580863 h 1692226"/>
              <a:gd name="connsiteX103" fmla="*/ 1091432 w 9662615"/>
              <a:gd name="connsiteY103" fmla="*/ 1571003 h 1692226"/>
              <a:gd name="connsiteX104" fmla="*/ 992039 w 9662615"/>
              <a:gd name="connsiteY104" fmla="*/ 1556662 h 1692226"/>
              <a:gd name="connsiteX105" fmla="*/ 868264 w 9662615"/>
              <a:gd name="connsiteY105" fmla="*/ 1566392 h 1692226"/>
              <a:gd name="connsiteX106" fmla="*/ 792765 w 9662615"/>
              <a:gd name="connsiteY106" fmla="*/ 1563102 h 1692226"/>
              <a:gd name="connsiteX107" fmla="*/ 669055 w 9662615"/>
              <a:gd name="connsiteY107" fmla="*/ 1543638 h 1692226"/>
              <a:gd name="connsiteX108" fmla="*/ 506152 w 9662615"/>
              <a:gd name="connsiteY108" fmla="*/ 1549124 h 1692226"/>
              <a:gd name="connsiteX109" fmla="*/ 472797 w 9662615"/>
              <a:gd name="connsiteY109" fmla="*/ 1568904 h 1692226"/>
              <a:gd name="connsiteX110" fmla="*/ 427864 w 9662615"/>
              <a:gd name="connsiteY110" fmla="*/ 1580848 h 1692226"/>
              <a:gd name="connsiteX111" fmla="*/ 408381 w 9662615"/>
              <a:gd name="connsiteY111" fmla="*/ 1552940 h 1692226"/>
              <a:gd name="connsiteX112" fmla="*/ 267163 w 9662615"/>
              <a:gd name="connsiteY112" fmla="*/ 1531913 h 1692226"/>
              <a:gd name="connsiteX113" fmla="*/ 196644 w 9662615"/>
              <a:gd name="connsiteY113" fmla="*/ 1524565 h 1692226"/>
              <a:gd name="connsiteX114" fmla="*/ 86819 w 9662615"/>
              <a:gd name="connsiteY114" fmla="*/ 1519517 h 1692226"/>
              <a:gd name="connsiteX115" fmla="*/ 53369 w 9662615"/>
              <a:gd name="connsiteY115" fmla="*/ 1516853 h 1692226"/>
              <a:gd name="connsiteX116" fmla="*/ 2359 w 9662615"/>
              <a:gd name="connsiteY116" fmla="*/ 1515247 h 1692226"/>
              <a:gd name="connsiteX117" fmla="*/ 0 w 9662615"/>
              <a:gd name="connsiteY117" fmla="*/ 1514932 h 1692226"/>
              <a:gd name="connsiteX118" fmla="*/ 0 w 9662615"/>
              <a:gd name="connsiteY118" fmla="*/ 0 h 1692226"/>
              <a:gd name="connsiteX0" fmla="*/ 0 w 9662615"/>
              <a:gd name="connsiteY0" fmla="*/ 0 h 1692226"/>
              <a:gd name="connsiteX1" fmla="*/ 9662615 w 9662615"/>
              <a:gd name="connsiteY1" fmla="*/ 0 h 1692226"/>
              <a:gd name="connsiteX2" fmla="*/ 9662615 w 9662615"/>
              <a:gd name="connsiteY2" fmla="*/ 1280346 h 1692226"/>
              <a:gd name="connsiteX3" fmla="*/ 9658420 w 9662615"/>
              <a:gd name="connsiteY3" fmla="*/ 1280106 h 1692226"/>
              <a:gd name="connsiteX4" fmla="*/ 9469546 w 9662615"/>
              <a:gd name="connsiteY4" fmla="*/ 1289837 h 1692226"/>
              <a:gd name="connsiteX5" fmla="*/ 9385895 w 9662615"/>
              <a:gd name="connsiteY5" fmla="*/ 1269203 h 1692226"/>
              <a:gd name="connsiteX6" fmla="*/ 9144767 w 9662615"/>
              <a:gd name="connsiteY6" fmla="*/ 1264120 h 1692226"/>
              <a:gd name="connsiteX7" fmla="*/ 8837252 w 9662615"/>
              <a:gd name="connsiteY7" fmla="*/ 1350515 h 1692226"/>
              <a:gd name="connsiteX8" fmla="*/ 8705466 w 9662615"/>
              <a:gd name="connsiteY8" fmla="*/ 1342419 h 1692226"/>
              <a:gd name="connsiteX9" fmla="*/ 8652221 w 9662615"/>
              <a:gd name="connsiteY9" fmla="*/ 1326906 h 1692226"/>
              <a:gd name="connsiteX10" fmla="*/ 8632312 w 9662615"/>
              <a:gd name="connsiteY10" fmla="*/ 1326025 h 1692226"/>
              <a:gd name="connsiteX11" fmla="*/ 8591582 w 9662615"/>
              <a:gd name="connsiteY11" fmla="*/ 1341666 h 1692226"/>
              <a:gd name="connsiteX12" fmla="*/ 8537336 w 9662615"/>
              <a:gd name="connsiteY12" fmla="*/ 1341684 h 1692226"/>
              <a:gd name="connsiteX13" fmla="*/ 8472508 w 9662615"/>
              <a:gd name="connsiteY13" fmla="*/ 1363109 h 1692226"/>
              <a:gd name="connsiteX14" fmla="*/ 8258477 w 9662615"/>
              <a:gd name="connsiteY14" fmla="*/ 1370666 h 1692226"/>
              <a:gd name="connsiteX15" fmla="*/ 8197961 w 9662615"/>
              <a:gd name="connsiteY15" fmla="*/ 1392804 h 1692226"/>
              <a:gd name="connsiteX16" fmla="*/ 8171196 w 9662615"/>
              <a:gd name="connsiteY16" fmla="*/ 1397216 h 1692226"/>
              <a:gd name="connsiteX17" fmla="*/ 8127667 w 9662615"/>
              <a:gd name="connsiteY17" fmla="*/ 1418254 h 1692226"/>
              <a:gd name="connsiteX18" fmla="*/ 7974579 w 9662615"/>
              <a:gd name="connsiteY18" fmla="*/ 1383439 h 1692226"/>
              <a:gd name="connsiteX19" fmla="*/ 7768351 w 9662615"/>
              <a:gd name="connsiteY19" fmla="*/ 1395051 h 1692226"/>
              <a:gd name="connsiteX20" fmla="*/ 7635985 w 9662615"/>
              <a:gd name="connsiteY20" fmla="*/ 1386363 h 1692226"/>
              <a:gd name="connsiteX21" fmla="*/ 7466069 w 9662615"/>
              <a:gd name="connsiteY21" fmla="*/ 1377654 h 1692226"/>
              <a:gd name="connsiteX22" fmla="*/ 7355642 w 9662615"/>
              <a:gd name="connsiteY22" fmla="*/ 1407761 h 1692226"/>
              <a:gd name="connsiteX23" fmla="*/ 7151610 w 9662615"/>
              <a:gd name="connsiteY23" fmla="*/ 1397856 h 1692226"/>
              <a:gd name="connsiteX24" fmla="*/ 7082147 w 9662615"/>
              <a:gd name="connsiteY24" fmla="*/ 1406113 h 1692226"/>
              <a:gd name="connsiteX25" fmla="*/ 7014958 w 9662615"/>
              <a:gd name="connsiteY25" fmla="*/ 1396883 h 1692226"/>
              <a:gd name="connsiteX26" fmla="*/ 6907567 w 9662615"/>
              <a:gd name="connsiteY26" fmla="*/ 1419149 h 1692226"/>
              <a:gd name="connsiteX27" fmla="*/ 6748428 w 9662615"/>
              <a:gd name="connsiteY27" fmla="*/ 1420308 h 1692226"/>
              <a:gd name="connsiteX28" fmla="*/ 6654257 w 9662615"/>
              <a:gd name="connsiteY28" fmla="*/ 1424143 h 1692226"/>
              <a:gd name="connsiteX29" fmla="*/ 6620123 w 9662615"/>
              <a:gd name="connsiteY29" fmla="*/ 1430535 h 1692226"/>
              <a:gd name="connsiteX30" fmla="*/ 6571355 w 9662615"/>
              <a:gd name="connsiteY30" fmla="*/ 1436144 h 1692226"/>
              <a:gd name="connsiteX31" fmla="*/ 6486557 w 9662615"/>
              <a:gd name="connsiteY31" fmla="*/ 1449861 h 1692226"/>
              <a:gd name="connsiteX32" fmla="*/ 6370419 w 9662615"/>
              <a:gd name="connsiteY32" fmla="*/ 1461649 h 1692226"/>
              <a:gd name="connsiteX33" fmla="*/ 6278839 w 9662615"/>
              <a:gd name="connsiteY33" fmla="*/ 1449160 h 1692226"/>
              <a:gd name="connsiteX34" fmla="*/ 6272455 w 9662615"/>
              <a:gd name="connsiteY34" fmla="*/ 1453191 h 1692226"/>
              <a:gd name="connsiteX35" fmla="*/ 6212659 w 9662615"/>
              <a:gd name="connsiteY35" fmla="*/ 1454850 h 1692226"/>
              <a:gd name="connsiteX36" fmla="*/ 6069317 w 9662615"/>
              <a:gd name="connsiteY36" fmla="*/ 1445838 h 1692226"/>
              <a:gd name="connsiteX37" fmla="*/ 5878477 w 9662615"/>
              <a:gd name="connsiteY37" fmla="*/ 1439180 h 1692226"/>
              <a:gd name="connsiteX38" fmla="*/ 5838387 w 9662615"/>
              <a:gd name="connsiteY38" fmla="*/ 1444679 h 1692226"/>
              <a:gd name="connsiteX39" fmla="*/ 5771136 w 9662615"/>
              <a:gd name="connsiteY39" fmla="*/ 1453639 h 1692226"/>
              <a:gd name="connsiteX40" fmla="*/ 5724081 w 9662615"/>
              <a:gd name="connsiteY40" fmla="*/ 1470431 h 1692226"/>
              <a:gd name="connsiteX41" fmla="*/ 5666577 w 9662615"/>
              <a:gd name="connsiteY41" fmla="*/ 1473921 h 1692226"/>
              <a:gd name="connsiteX42" fmla="*/ 5649068 w 9662615"/>
              <a:gd name="connsiteY42" fmla="*/ 1461676 h 1692226"/>
              <a:gd name="connsiteX43" fmla="*/ 5588902 w 9662615"/>
              <a:gd name="connsiteY43" fmla="*/ 1469647 h 1692226"/>
              <a:gd name="connsiteX44" fmla="*/ 5498090 w 9662615"/>
              <a:gd name="connsiteY44" fmla="*/ 1483173 h 1692226"/>
              <a:gd name="connsiteX45" fmla="*/ 5444641 w 9662615"/>
              <a:gd name="connsiteY45" fmla="*/ 1487602 h 1692226"/>
              <a:gd name="connsiteX46" fmla="*/ 5299812 w 9662615"/>
              <a:gd name="connsiteY46" fmla="*/ 1503362 h 1692226"/>
              <a:gd name="connsiteX47" fmla="*/ 5213947 w 9662615"/>
              <a:gd name="connsiteY47" fmla="*/ 1516637 h 1692226"/>
              <a:gd name="connsiteX48" fmla="*/ 5090342 w 9662615"/>
              <a:gd name="connsiteY48" fmla="*/ 1546680 h 1692226"/>
              <a:gd name="connsiteX49" fmla="*/ 5129812 w 9662615"/>
              <a:gd name="connsiteY49" fmla="*/ 1521277 h 1692226"/>
              <a:gd name="connsiteX50" fmla="*/ 5059484 w 9662615"/>
              <a:gd name="connsiteY50" fmla="*/ 1546802 h 1692226"/>
              <a:gd name="connsiteX51" fmla="*/ 5038524 w 9662615"/>
              <a:gd name="connsiteY51" fmla="*/ 1545675 h 1692226"/>
              <a:gd name="connsiteX52" fmla="*/ 5026564 w 9662615"/>
              <a:gd name="connsiteY52" fmla="*/ 1545376 h 1692226"/>
              <a:gd name="connsiteX53" fmla="*/ 4969433 w 9662615"/>
              <a:gd name="connsiteY53" fmla="*/ 1550865 h 1692226"/>
              <a:gd name="connsiteX54" fmla="*/ 4921303 w 9662615"/>
              <a:gd name="connsiteY54" fmla="*/ 1575379 h 1692226"/>
              <a:gd name="connsiteX55" fmla="*/ 4871726 w 9662615"/>
              <a:gd name="connsiteY55" fmla="*/ 1570584 h 1692226"/>
              <a:gd name="connsiteX56" fmla="*/ 4847242 w 9662615"/>
              <a:gd name="connsiteY56" fmla="*/ 1664826 h 1692226"/>
              <a:gd name="connsiteX57" fmla="*/ 4809131 w 9662615"/>
              <a:gd name="connsiteY57" fmla="*/ 1692226 h 1692226"/>
              <a:gd name="connsiteX58" fmla="*/ 4791466 w 9662615"/>
              <a:gd name="connsiteY58" fmla="*/ 1561324 h 1692226"/>
              <a:gd name="connsiteX59" fmla="*/ 4784247 w 9662615"/>
              <a:gd name="connsiteY59" fmla="*/ 1562342 h 1692226"/>
              <a:gd name="connsiteX60" fmla="*/ 4735334 w 9662615"/>
              <a:gd name="connsiteY60" fmla="*/ 1581778 h 1692226"/>
              <a:gd name="connsiteX61" fmla="*/ 4697562 w 9662615"/>
              <a:gd name="connsiteY61" fmla="*/ 1551206 h 1692226"/>
              <a:gd name="connsiteX62" fmla="*/ 4662664 w 9662615"/>
              <a:gd name="connsiteY62" fmla="*/ 1573162 h 1692226"/>
              <a:gd name="connsiteX63" fmla="*/ 4603028 w 9662615"/>
              <a:gd name="connsiteY63" fmla="*/ 1568821 h 1692226"/>
              <a:gd name="connsiteX64" fmla="*/ 4541612 w 9662615"/>
              <a:gd name="connsiteY64" fmla="*/ 1545262 h 1692226"/>
              <a:gd name="connsiteX65" fmla="*/ 4422155 w 9662615"/>
              <a:gd name="connsiteY65" fmla="*/ 1542059 h 1692226"/>
              <a:gd name="connsiteX66" fmla="*/ 4221826 w 9662615"/>
              <a:gd name="connsiteY66" fmla="*/ 1508923 h 1692226"/>
              <a:gd name="connsiteX67" fmla="*/ 4096601 w 9662615"/>
              <a:gd name="connsiteY67" fmla="*/ 1521563 h 1692226"/>
              <a:gd name="connsiteX68" fmla="*/ 3970635 w 9662615"/>
              <a:gd name="connsiteY68" fmla="*/ 1544815 h 1692226"/>
              <a:gd name="connsiteX69" fmla="*/ 3833906 w 9662615"/>
              <a:gd name="connsiteY69" fmla="*/ 1516637 h 1692226"/>
              <a:gd name="connsiteX70" fmla="*/ 3696258 w 9662615"/>
              <a:gd name="connsiteY70" fmla="*/ 1537563 h 1692226"/>
              <a:gd name="connsiteX71" fmla="*/ 3594070 w 9662615"/>
              <a:gd name="connsiteY71" fmla="*/ 1509422 h 1692226"/>
              <a:gd name="connsiteX72" fmla="*/ 3565233 w 9662615"/>
              <a:gd name="connsiteY72" fmla="*/ 1515122 h 1692226"/>
              <a:gd name="connsiteX73" fmla="*/ 3560267 w 9662615"/>
              <a:gd name="connsiteY73" fmla="*/ 1516288 h 1692226"/>
              <a:gd name="connsiteX74" fmla="*/ 3540258 w 9662615"/>
              <a:gd name="connsiteY74" fmla="*/ 1516976 h 1692226"/>
              <a:gd name="connsiteX75" fmla="*/ 3534780 w 9662615"/>
              <a:gd name="connsiteY75" fmla="*/ 1522141 h 1692226"/>
              <a:gd name="connsiteX76" fmla="*/ 3504783 w 9662615"/>
              <a:gd name="connsiteY76" fmla="*/ 1526739 h 1692226"/>
              <a:gd name="connsiteX77" fmla="*/ 3430805 w 9662615"/>
              <a:gd name="connsiteY77" fmla="*/ 1542521 h 1692226"/>
              <a:gd name="connsiteX78" fmla="*/ 3292707 w 9662615"/>
              <a:gd name="connsiteY78" fmla="*/ 1520490 h 1692226"/>
              <a:gd name="connsiteX79" fmla="*/ 3187872 w 9662615"/>
              <a:gd name="connsiteY79" fmla="*/ 1519991 h 1692226"/>
              <a:gd name="connsiteX80" fmla="*/ 3148026 w 9662615"/>
              <a:gd name="connsiteY80" fmla="*/ 1524777 h 1692226"/>
              <a:gd name="connsiteX81" fmla="*/ 3092394 w 9662615"/>
              <a:gd name="connsiteY81" fmla="*/ 1528115 h 1692226"/>
              <a:gd name="connsiteX82" fmla="*/ 2994200 w 9662615"/>
              <a:gd name="connsiteY82" fmla="*/ 1537857 h 1692226"/>
              <a:gd name="connsiteX83" fmla="*/ 2862301 w 9662615"/>
              <a:gd name="connsiteY83" fmla="*/ 1544250 h 1692226"/>
              <a:gd name="connsiteX84" fmla="*/ 2766335 w 9662615"/>
              <a:gd name="connsiteY84" fmla="*/ 1527662 h 1692226"/>
              <a:gd name="connsiteX85" fmla="*/ 2757836 w 9662615"/>
              <a:gd name="connsiteY85" fmla="*/ 1531371 h 1692226"/>
              <a:gd name="connsiteX86" fmla="*/ 2691555 w 9662615"/>
              <a:gd name="connsiteY86" fmla="*/ 1530283 h 1692226"/>
              <a:gd name="connsiteX87" fmla="*/ 2491676 w 9662615"/>
              <a:gd name="connsiteY87" fmla="*/ 1500859 h 1692226"/>
              <a:gd name="connsiteX88" fmla="*/ 2378036 w 9662615"/>
              <a:gd name="connsiteY88" fmla="*/ 1520645 h 1692226"/>
              <a:gd name="connsiteX89" fmla="*/ 2284269 w 9662615"/>
              <a:gd name="connsiteY89" fmla="*/ 1503068 h 1692226"/>
              <a:gd name="connsiteX90" fmla="*/ 2207104 w 9662615"/>
              <a:gd name="connsiteY90" fmla="*/ 1508888 h 1692226"/>
              <a:gd name="connsiteX91" fmla="*/ 2149226 w 9662615"/>
              <a:gd name="connsiteY91" fmla="*/ 1523409 h 1692226"/>
              <a:gd name="connsiteX92" fmla="*/ 2084783 w 9662615"/>
              <a:gd name="connsiteY92" fmla="*/ 1524245 h 1692226"/>
              <a:gd name="connsiteX93" fmla="*/ 2070075 w 9662615"/>
              <a:gd name="connsiteY93" fmla="*/ 1511285 h 1692226"/>
              <a:gd name="connsiteX94" fmla="*/ 2001057 w 9662615"/>
              <a:gd name="connsiteY94" fmla="*/ 1516449 h 1692226"/>
              <a:gd name="connsiteX95" fmla="*/ 1896330 w 9662615"/>
              <a:gd name="connsiteY95" fmla="*/ 1525725 h 1692226"/>
              <a:gd name="connsiteX96" fmla="*/ 1835994 w 9662615"/>
              <a:gd name="connsiteY96" fmla="*/ 1527678 h 1692226"/>
              <a:gd name="connsiteX97" fmla="*/ 1671119 w 9662615"/>
              <a:gd name="connsiteY97" fmla="*/ 1536701 h 1692226"/>
              <a:gd name="connsiteX98" fmla="*/ 1601337 w 9662615"/>
              <a:gd name="connsiteY98" fmla="*/ 1548552 h 1692226"/>
              <a:gd name="connsiteX99" fmla="*/ 1407755 w 9662615"/>
              <a:gd name="connsiteY99" fmla="*/ 1571444 h 1692226"/>
              <a:gd name="connsiteX100" fmla="*/ 1271994 w 9662615"/>
              <a:gd name="connsiteY100" fmla="*/ 1579471 h 1692226"/>
              <a:gd name="connsiteX101" fmla="*/ 1249226 w 9662615"/>
              <a:gd name="connsiteY101" fmla="*/ 1583140 h 1692226"/>
              <a:gd name="connsiteX102" fmla="*/ 1217719 w 9662615"/>
              <a:gd name="connsiteY102" fmla="*/ 1580863 h 1692226"/>
              <a:gd name="connsiteX103" fmla="*/ 1091432 w 9662615"/>
              <a:gd name="connsiteY103" fmla="*/ 1571003 h 1692226"/>
              <a:gd name="connsiteX104" fmla="*/ 992039 w 9662615"/>
              <a:gd name="connsiteY104" fmla="*/ 1556662 h 1692226"/>
              <a:gd name="connsiteX105" fmla="*/ 868264 w 9662615"/>
              <a:gd name="connsiteY105" fmla="*/ 1566392 h 1692226"/>
              <a:gd name="connsiteX106" fmla="*/ 792765 w 9662615"/>
              <a:gd name="connsiteY106" fmla="*/ 1563102 h 1692226"/>
              <a:gd name="connsiteX107" fmla="*/ 669055 w 9662615"/>
              <a:gd name="connsiteY107" fmla="*/ 1543638 h 1692226"/>
              <a:gd name="connsiteX108" fmla="*/ 506152 w 9662615"/>
              <a:gd name="connsiteY108" fmla="*/ 1549124 h 1692226"/>
              <a:gd name="connsiteX109" fmla="*/ 472797 w 9662615"/>
              <a:gd name="connsiteY109" fmla="*/ 1568904 h 1692226"/>
              <a:gd name="connsiteX110" fmla="*/ 427864 w 9662615"/>
              <a:gd name="connsiteY110" fmla="*/ 1580848 h 1692226"/>
              <a:gd name="connsiteX111" fmla="*/ 408381 w 9662615"/>
              <a:gd name="connsiteY111" fmla="*/ 1552940 h 1692226"/>
              <a:gd name="connsiteX112" fmla="*/ 267163 w 9662615"/>
              <a:gd name="connsiteY112" fmla="*/ 1531913 h 1692226"/>
              <a:gd name="connsiteX113" fmla="*/ 196644 w 9662615"/>
              <a:gd name="connsiteY113" fmla="*/ 1524565 h 1692226"/>
              <a:gd name="connsiteX114" fmla="*/ 86819 w 9662615"/>
              <a:gd name="connsiteY114" fmla="*/ 1519517 h 1692226"/>
              <a:gd name="connsiteX115" fmla="*/ 53369 w 9662615"/>
              <a:gd name="connsiteY115" fmla="*/ 1516853 h 1692226"/>
              <a:gd name="connsiteX116" fmla="*/ 2359 w 9662615"/>
              <a:gd name="connsiteY116" fmla="*/ 1515247 h 1692226"/>
              <a:gd name="connsiteX117" fmla="*/ 0 w 9662615"/>
              <a:gd name="connsiteY117" fmla="*/ 1514932 h 1692226"/>
              <a:gd name="connsiteX118" fmla="*/ 0 w 9662615"/>
              <a:gd name="connsiteY118" fmla="*/ 0 h 1692226"/>
              <a:gd name="connsiteX0" fmla="*/ 0 w 9662615"/>
              <a:gd name="connsiteY0" fmla="*/ 0 h 1692226"/>
              <a:gd name="connsiteX1" fmla="*/ 9662615 w 9662615"/>
              <a:gd name="connsiteY1" fmla="*/ 0 h 1692226"/>
              <a:gd name="connsiteX2" fmla="*/ 9662615 w 9662615"/>
              <a:gd name="connsiteY2" fmla="*/ 1280346 h 1692226"/>
              <a:gd name="connsiteX3" fmla="*/ 9658420 w 9662615"/>
              <a:gd name="connsiteY3" fmla="*/ 1280106 h 1692226"/>
              <a:gd name="connsiteX4" fmla="*/ 9469546 w 9662615"/>
              <a:gd name="connsiteY4" fmla="*/ 1289837 h 1692226"/>
              <a:gd name="connsiteX5" fmla="*/ 9385895 w 9662615"/>
              <a:gd name="connsiteY5" fmla="*/ 1269203 h 1692226"/>
              <a:gd name="connsiteX6" fmla="*/ 9144767 w 9662615"/>
              <a:gd name="connsiteY6" fmla="*/ 1264120 h 1692226"/>
              <a:gd name="connsiteX7" fmla="*/ 8837252 w 9662615"/>
              <a:gd name="connsiteY7" fmla="*/ 1350515 h 1692226"/>
              <a:gd name="connsiteX8" fmla="*/ 8705466 w 9662615"/>
              <a:gd name="connsiteY8" fmla="*/ 1342419 h 1692226"/>
              <a:gd name="connsiteX9" fmla="*/ 8652221 w 9662615"/>
              <a:gd name="connsiteY9" fmla="*/ 1326906 h 1692226"/>
              <a:gd name="connsiteX10" fmla="*/ 8632312 w 9662615"/>
              <a:gd name="connsiteY10" fmla="*/ 1326025 h 1692226"/>
              <a:gd name="connsiteX11" fmla="*/ 8591582 w 9662615"/>
              <a:gd name="connsiteY11" fmla="*/ 1341666 h 1692226"/>
              <a:gd name="connsiteX12" fmla="*/ 8537336 w 9662615"/>
              <a:gd name="connsiteY12" fmla="*/ 1341684 h 1692226"/>
              <a:gd name="connsiteX13" fmla="*/ 8472508 w 9662615"/>
              <a:gd name="connsiteY13" fmla="*/ 1363109 h 1692226"/>
              <a:gd name="connsiteX14" fmla="*/ 8258477 w 9662615"/>
              <a:gd name="connsiteY14" fmla="*/ 1370666 h 1692226"/>
              <a:gd name="connsiteX15" fmla="*/ 8197961 w 9662615"/>
              <a:gd name="connsiteY15" fmla="*/ 1392804 h 1692226"/>
              <a:gd name="connsiteX16" fmla="*/ 8171196 w 9662615"/>
              <a:gd name="connsiteY16" fmla="*/ 1397216 h 1692226"/>
              <a:gd name="connsiteX17" fmla="*/ 8127667 w 9662615"/>
              <a:gd name="connsiteY17" fmla="*/ 1418254 h 1692226"/>
              <a:gd name="connsiteX18" fmla="*/ 7974579 w 9662615"/>
              <a:gd name="connsiteY18" fmla="*/ 1383439 h 1692226"/>
              <a:gd name="connsiteX19" fmla="*/ 7768351 w 9662615"/>
              <a:gd name="connsiteY19" fmla="*/ 1395051 h 1692226"/>
              <a:gd name="connsiteX20" fmla="*/ 7635985 w 9662615"/>
              <a:gd name="connsiteY20" fmla="*/ 1386363 h 1692226"/>
              <a:gd name="connsiteX21" fmla="*/ 7466069 w 9662615"/>
              <a:gd name="connsiteY21" fmla="*/ 1377654 h 1692226"/>
              <a:gd name="connsiteX22" fmla="*/ 7355642 w 9662615"/>
              <a:gd name="connsiteY22" fmla="*/ 1407761 h 1692226"/>
              <a:gd name="connsiteX23" fmla="*/ 7151610 w 9662615"/>
              <a:gd name="connsiteY23" fmla="*/ 1397856 h 1692226"/>
              <a:gd name="connsiteX24" fmla="*/ 7082147 w 9662615"/>
              <a:gd name="connsiteY24" fmla="*/ 1406113 h 1692226"/>
              <a:gd name="connsiteX25" fmla="*/ 7014958 w 9662615"/>
              <a:gd name="connsiteY25" fmla="*/ 1396883 h 1692226"/>
              <a:gd name="connsiteX26" fmla="*/ 6907567 w 9662615"/>
              <a:gd name="connsiteY26" fmla="*/ 1419149 h 1692226"/>
              <a:gd name="connsiteX27" fmla="*/ 6748428 w 9662615"/>
              <a:gd name="connsiteY27" fmla="*/ 1420308 h 1692226"/>
              <a:gd name="connsiteX28" fmla="*/ 6654257 w 9662615"/>
              <a:gd name="connsiteY28" fmla="*/ 1424143 h 1692226"/>
              <a:gd name="connsiteX29" fmla="*/ 6620123 w 9662615"/>
              <a:gd name="connsiteY29" fmla="*/ 1430535 h 1692226"/>
              <a:gd name="connsiteX30" fmla="*/ 6571355 w 9662615"/>
              <a:gd name="connsiteY30" fmla="*/ 1436144 h 1692226"/>
              <a:gd name="connsiteX31" fmla="*/ 6486557 w 9662615"/>
              <a:gd name="connsiteY31" fmla="*/ 1449861 h 1692226"/>
              <a:gd name="connsiteX32" fmla="*/ 6370419 w 9662615"/>
              <a:gd name="connsiteY32" fmla="*/ 1461649 h 1692226"/>
              <a:gd name="connsiteX33" fmla="*/ 6278839 w 9662615"/>
              <a:gd name="connsiteY33" fmla="*/ 1449160 h 1692226"/>
              <a:gd name="connsiteX34" fmla="*/ 6272455 w 9662615"/>
              <a:gd name="connsiteY34" fmla="*/ 1453191 h 1692226"/>
              <a:gd name="connsiteX35" fmla="*/ 6212659 w 9662615"/>
              <a:gd name="connsiteY35" fmla="*/ 1454850 h 1692226"/>
              <a:gd name="connsiteX36" fmla="*/ 6069317 w 9662615"/>
              <a:gd name="connsiteY36" fmla="*/ 1445838 h 1692226"/>
              <a:gd name="connsiteX37" fmla="*/ 5878477 w 9662615"/>
              <a:gd name="connsiteY37" fmla="*/ 1439180 h 1692226"/>
              <a:gd name="connsiteX38" fmla="*/ 5838387 w 9662615"/>
              <a:gd name="connsiteY38" fmla="*/ 1444679 h 1692226"/>
              <a:gd name="connsiteX39" fmla="*/ 5771136 w 9662615"/>
              <a:gd name="connsiteY39" fmla="*/ 1453639 h 1692226"/>
              <a:gd name="connsiteX40" fmla="*/ 5724081 w 9662615"/>
              <a:gd name="connsiteY40" fmla="*/ 1470431 h 1692226"/>
              <a:gd name="connsiteX41" fmla="*/ 5666577 w 9662615"/>
              <a:gd name="connsiteY41" fmla="*/ 1473921 h 1692226"/>
              <a:gd name="connsiteX42" fmla="*/ 5649068 w 9662615"/>
              <a:gd name="connsiteY42" fmla="*/ 1461676 h 1692226"/>
              <a:gd name="connsiteX43" fmla="*/ 5588902 w 9662615"/>
              <a:gd name="connsiteY43" fmla="*/ 1469647 h 1692226"/>
              <a:gd name="connsiteX44" fmla="*/ 5498090 w 9662615"/>
              <a:gd name="connsiteY44" fmla="*/ 1483173 h 1692226"/>
              <a:gd name="connsiteX45" fmla="*/ 5444641 w 9662615"/>
              <a:gd name="connsiteY45" fmla="*/ 1487602 h 1692226"/>
              <a:gd name="connsiteX46" fmla="*/ 5299812 w 9662615"/>
              <a:gd name="connsiteY46" fmla="*/ 1503362 h 1692226"/>
              <a:gd name="connsiteX47" fmla="*/ 5213947 w 9662615"/>
              <a:gd name="connsiteY47" fmla="*/ 1516637 h 1692226"/>
              <a:gd name="connsiteX48" fmla="*/ 5090342 w 9662615"/>
              <a:gd name="connsiteY48" fmla="*/ 1546680 h 1692226"/>
              <a:gd name="connsiteX49" fmla="*/ 5129812 w 9662615"/>
              <a:gd name="connsiteY49" fmla="*/ 1521277 h 1692226"/>
              <a:gd name="connsiteX50" fmla="*/ 5059484 w 9662615"/>
              <a:gd name="connsiteY50" fmla="*/ 1546802 h 1692226"/>
              <a:gd name="connsiteX51" fmla="*/ 5038524 w 9662615"/>
              <a:gd name="connsiteY51" fmla="*/ 1545675 h 1692226"/>
              <a:gd name="connsiteX52" fmla="*/ 5026564 w 9662615"/>
              <a:gd name="connsiteY52" fmla="*/ 1545376 h 1692226"/>
              <a:gd name="connsiteX53" fmla="*/ 4969433 w 9662615"/>
              <a:gd name="connsiteY53" fmla="*/ 1550865 h 1692226"/>
              <a:gd name="connsiteX54" fmla="*/ 4921303 w 9662615"/>
              <a:gd name="connsiteY54" fmla="*/ 1575379 h 1692226"/>
              <a:gd name="connsiteX55" fmla="*/ 4871726 w 9662615"/>
              <a:gd name="connsiteY55" fmla="*/ 1570584 h 1692226"/>
              <a:gd name="connsiteX56" fmla="*/ 4847242 w 9662615"/>
              <a:gd name="connsiteY56" fmla="*/ 1621094 h 1692226"/>
              <a:gd name="connsiteX57" fmla="*/ 4809131 w 9662615"/>
              <a:gd name="connsiteY57" fmla="*/ 1692226 h 1692226"/>
              <a:gd name="connsiteX58" fmla="*/ 4791466 w 9662615"/>
              <a:gd name="connsiteY58" fmla="*/ 1561324 h 1692226"/>
              <a:gd name="connsiteX59" fmla="*/ 4784247 w 9662615"/>
              <a:gd name="connsiteY59" fmla="*/ 1562342 h 1692226"/>
              <a:gd name="connsiteX60" fmla="*/ 4735334 w 9662615"/>
              <a:gd name="connsiteY60" fmla="*/ 1581778 h 1692226"/>
              <a:gd name="connsiteX61" fmla="*/ 4697562 w 9662615"/>
              <a:gd name="connsiteY61" fmla="*/ 1551206 h 1692226"/>
              <a:gd name="connsiteX62" fmla="*/ 4662664 w 9662615"/>
              <a:gd name="connsiteY62" fmla="*/ 1573162 h 1692226"/>
              <a:gd name="connsiteX63" fmla="*/ 4603028 w 9662615"/>
              <a:gd name="connsiteY63" fmla="*/ 1568821 h 1692226"/>
              <a:gd name="connsiteX64" fmla="*/ 4541612 w 9662615"/>
              <a:gd name="connsiteY64" fmla="*/ 1545262 h 1692226"/>
              <a:gd name="connsiteX65" fmla="*/ 4422155 w 9662615"/>
              <a:gd name="connsiteY65" fmla="*/ 1542059 h 1692226"/>
              <a:gd name="connsiteX66" fmla="*/ 4221826 w 9662615"/>
              <a:gd name="connsiteY66" fmla="*/ 1508923 h 1692226"/>
              <a:gd name="connsiteX67" fmla="*/ 4096601 w 9662615"/>
              <a:gd name="connsiteY67" fmla="*/ 1521563 h 1692226"/>
              <a:gd name="connsiteX68" fmla="*/ 3970635 w 9662615"/>
              <a:gd name="connsiteY68" fmla="*/ 1544815 h 1692226"/>
              <a:gd name="connsiteX69" fmla="*/ 3833906 w 9662615"/>
              <a:gd name="connsiteY69" fmla="*/ 1516637 h 1692226"/>
              <a:gd name="connsiteX70" fmla="*/ 3696258 w 9662615"/>
              <a:gd name="connsiteY70" fmla="*/ 1537563 h 1692226"/>
              <a:gd name="connsiteX71" fmla="*/ 3594070 w 9662615"/>
              <a:gd name="connsiteY71" fmla="*/ 1509422 h 1692226"/>
              <a:gd name="connsiteX72" fmla="*/ 3565233 w 9662615"/>
              <a:gd name="connsiteY72" fmla="*/ 1515122 h 1692226"/>
              <a:gd name="connsiteX73" fmla="*/ 3560267 w 9662615"/>
              <a:gd name="connsiteY73" fmla="*/ 1516288 h 1692226"/>
              <a:gd name="connsiteX74" fmla="*/ 3540258 w 9662615"/>
              <a:gd name="connsiteY74" fmla="*/ 1516976 h 1692226"/>
              <a:gd name="connsiteX75" fmla="*/ 3534780 w 9662615"/>
              <a:gd name="connsiteY75" fmla="*/ 1522141 h 1692226"/>
              <a:gd name="connsiteX76" fmla="*/ 3504783 w 9662615"/>
              <a:gd name="connsiteY76" fmla="*/ 1526739 h 1692226"/>
              <a:gd name="connsiteX77" fmla="*/ 3430805 w 9662615"/>
              <a:gd name="connsiteY77" fmla="*/ 1542521 h 1692226"/>
              <a:gd name="connsiteX78" fmla="*/ 3292707 w 9662615"/>
              <a:gd name="connsiteY78" fmla="*/ 1520490 h 1692226"/>
              <a:gd name="connsiteX79" fmla="*/ 3187872 w 9662615"/>
              <a:gd name="connsiteY79" fmla="*/ 1519991 h 1692226"/>
              <a:gd name="connsiteX80" fmla="*/ 3148026 w 9662615"/>
              <a:gd name="connsiteY80" fmla="*/ 1524777 h 1692226"/>
              <a:gd name="connsiteX81" fmla="*/ 3092394 w 9662615"/>
              <a:gd name="connsiteY81" fmla="*/ 1528115 h 1692226"/>
              <a:gd name="connsiteX82" fmla="*/ 2994200 w 9662615"/>
              <a:gd name="connsiteY82" fmla="*/ 1537857 h 1692226"/>
              <a:gd name="connsiteX83" fmla="*/ 2862301 w 9662615"/>
              <a:gd name="connsiteY83" fmla="*/ 1544250 h 1692226"/>
              <a:gd name="connsiteX84" fmla="*/ 2766335 w 9662615"/>
              <a:gd name="connsiteY84" fmla="*/ 1527662 h 1692226"/>
              <a:gd name="connsiteX85" fmla="*/ 2757836 w 9662615"/>
              <a:gd name="connsiteY85" fmla="*/ 1531371 h 1692226"/>
              <a:gd name="connsiteX86" fmla="*/ 2691555 w 9662615"/>
              <a:gd name="connsiteY86" fmla="*/ 1530283 h 1692226"/>
              <a:gd name="connsiteX87" fmla="*/ 2491676 w 9662615"/>
              <a:gd name="connsiteY87" fmla="*/ 1500859 h 1692226"/>
              <a:gd name="connsiteX88" fmla="*/ 2378036 w 9662615"/>
              <a:gd name="connsiteY88" fmla="*/ 1520645 h 1692226"/>
              <a:gd name="connsiteX89" fmla="*/ 2284269 w 9662615"/>
              <a:gd name="connsiteY89" fmla="*/ 1503068 h 1692226"/>
              <a:gd name="connsiteX90" fmla="*/ 2207104 w 9662615"/>
              <a:gd name="connsiteY90" fmla="*/ 1508888 h 1692226"/>
              <a:gd name="connsiteX91" fmla="*/ 2149226 w 9662615"/>
              <a:gd name="connsiteY91" fmla="*/ 1523409 h 1692226"/>
              <a:gd name="connsiteX92" fmla="*/ 2084783 w 9662615"/>
              <a:gd name="connsiteY92" fmla="*/ 1524245 h 1692226"/>
              <a:gd name="connsiteX93" fmla="*/ 2070075 w 9662615"/>
              <a:gd name="connsiteY93" fmla="*/ 1511285 h 1692226"/>
              <a:gd name="connsiteX94" fmla="*/ 2001057 w 9662615"/>
              <a:gd name="connsiteY94" fmla="*/ 1516449 h 1692226"/>
              <a:gd name="connsiteX95" fmla="*/ 1896330 w 9662615"/>
              <a:gd name="connsiteY95" fmla="*/ 1525725 h 1692226"/>
              <a:gd name="connsiteX96" fmla="*/ 1835994 w 9662615"/>
              <a:gd name="connsiteY96" fmla="*/ 1527678 h 1692226"/>
              <a:gd name="connsiteX97" fmla="*/ 1671119 w 9662615"/>
              <a:gd name="connsiteY97" fmla="*/ 1536701 h 1692226"/>
              <a:gd name="connsiteX98" fmla="*/ 1601337 w 9662615"/>
              <a:gd name="connsiteY98" fmla="*/ 1548552 h 1692226"/>
              <a:gd name="connsiteX99" fmla="*/ 1407755 w 9662615"/>
              <a:gd name="connsiteY99" fmla="*/ 1571444 h 1692226"/>
              <a:gd name="connsiteX100" fmla="*/ 1271994 w 9662615"/>
              <a:gd name="connsiteY100" fmla="*/ 1579471 h 1692226"/>
              <a:gd name="connsiteX101" fmla="*/ 1249226 w 9662615"/>
              <a:gd name="connsiteY101" fmla="*/ 1583140 h 1692226"/>
              <a:gd name="connsiteX102" fmla="*/ 1217719 w 9662615"/>
              <a:gd name="connsiteY102" fmla="*/ 1580863 h 1692226"/>
              <a:gd name="connsiteX103" fmla="*/ 1091432 w 9662615"/>
              <a:gd name="connsiteY103" fmla="*/ 1571003 h 1692226"/>
              <a:gd name="connsiteX104" fmla="*/ 992039 w 9662615"/>
              <a:gd name="connsiteY104" fmla="*/ 1556662 h 1692226"/>
              <a:gd name="connsiteX105" fmla="*/ 868264 w 9662615"/>
              <a:gd name="connsiteY105" fmla="*/ 1566392 h 1692226"/>
              <a:gd name="connsiteX106" fmla="*/ 792765 w 9662615"/>
              <a:gd name="connsiteY106" fmla="*/ 1563102 h 1692226"/>
              <a:gd name="connsiteX107" fmla="*/ 669055 w 9662615"/>
              <a:gd name="connsiteY107" fmla="*/ 1543638 h 1692226"/>
              <a:gd name="connsiteX108" fmla="*/ 506152 w 9662615"/>
              <a:gd name="connsiteY108" fmla="*/ 1549124 h 1692226"/>
              <a:gd name="connsiteX109" fmla="*/ 472797 w 9662615"/>
              <a:gd name="connsiteY109" fmla="*/ 1568904 h 1692226"/>
              <a:gd name="connsiteX110" fmla="*/ 427864 w 9662615"/>
              <a:gd name="connsiteY110" fmla="*/ 1580848 h 1692226"/>
              <a:gd name="connsiteX111" fmla="*/ 408381 w 9662615"/>
              <a:gd name="connsiteY111" fmla="*/ 1552940 h 1692226"/>
              <a:gd name="connsiteX112" fmla="*/ 267163 w 9662615"/>
              <a:gd name="connsiteY112" fmla="*/ 1531913 h 1692226"/>
              <a:gd name="connsiteX113" fmla="*/ 196644 w 9662615"/>
              <a:gd name="connsiteY113" fmla="*/ 1524565 h 1692226"/>
              <a:gd name="connsiteX114" fmla="*/ 86819 w 9662615"/>
              <a:gd name="connsiteY114" fmla="*/ 1519517 h 1692226"/>
              <a:gd name="connsiteX115" fmla="*/ 53369 w 9662615"/>
              <a:gd name="connsiteY115" fmla="*/ 1516853 h 1692226"/>
              <a:gd name="connsiteX116" fmla="*/ 2359 w 9662615"/>
              <a:gd name="connsiteY116" fmla="*/ 1515247 h 1692226"/>
              <a:gd name="connsiteX117" fmla="*/ 0 w 9662615"/>
              <a:gd name="connsiteY117" fmla="*/ 1514932 h 1692226"/>
              <a:gd name="connsiteX118" fmla="*/ 0 w 9662615"/>
              <a:gd name="connsiteY118" fmla="*/ 0 h 1692226"/>
              <a:gd name="connsiteX0" fmla="*/ 0 w 9662615"/>
              <a:gd name="connsiteY0" fmla="*/ 0 h 1621094"/>
              <a:gd name="connsiteX1" fmla="*/ 9662615 w 9662615"/>
              <a:gd name="connsiteY1" fmla="*/ 0 h 1621094"/>
              <a:gd name="connsiteX2" fmla="*/ 9662615 w 9662615"/>
              <a:gd name="connsiteY2" fmla="*/ 1280346 h 1621094"/>
              <a:gd name="connsiteX3" fmla="*/ 9658420 w 9662615"/>
              <a:gd name="connsiteY3" fmla="*/ 1280106 h 1621094"/>
              <a:gd name="connsiteX4" fmla="*/ 9469546 w 9662615"/>
              <a:gd name="connsiteY4" fmla="*/ 1289837 h 1621094"/>
              <a:gd name="connsiteX5" fmla="*/ 9385895 w 9662615"/>
              <a:gd name="connsiteY5" fmla="*/ 1269203 h 1621094"/>
              <a:gd name="connsiteX6" fmla="*/ 9144767 w 9662615"/>
              <a:gd name="connsiteY6" fmla="*/ 1264120 h 1621094"/>
              <a:gd name="connsiteX7" fmla="*/ 8837252 w 9662615"/>
              <a:gd name="connsiteY7" fmla="*/ 1350515 h 1621094"/>
              <a:gd name="connsiteX8" fmla="*/ 8705466 w 9662615"/>
              <a:gd name="connsiteY8" fmla="*/ 1342419 h 1621094"/>
              <a:gd name="connsiteX9" fmla="*/ 8652221 w 9662615"/>
              <a:gd name="connsiteY9" fmla="*/ 1326906 h 1621094"/>
              <a:gd name="connsiteX10" fmla="*/ 8632312 w 9662615"/>
              <a:gd name="connsiteY10" fmla="*/ 1326025 h 1621094"/>
              <a:gd name="connsiteX11" fmla="*/ 8591582 w 9662615"/>
              <a:gd name="connsiteY11" fmla="*/ 1341666 h 1621094"/>
              <a:gd name="connsiteX12" fmla="*/ 8537336 w 9662615"/>
              <a:gd name="connsiteY12" fmla="*/ 1341684 h 1621094"/>
              <a:gd name="connsiteX13" fmla="*/ 8472508 w 9662615"/>
              <a:gd name="connsiteY13" fmla="*/ 1363109 h 1621094"/>
              <a:gd name="connsiteX14" fmla="*/ 8258477 w 9662615"/>
              <a:gd name="connsiteY14" fmla="*/ 1370666 h 1621094"/>
              <a:gd name="connsiteX15" fmla="*/ 8197961 w 9662615"/>
              <a:gd name="connsiteY15" fmla="*/ 1392804 h 1621094"/>
              <a:gd name="connsiteX16" fmla="*/ 8171196 w 9662615"/>
              <a:gd name="connsiteY16" fmla="*/ 1397216 h 1621094"/>
              <a:gd name="connsiteX17" fmla="*/ 8127667 w 9662615"/>
              <a:gd name="connsiteY17" fmla="*/ 1418254 h 1621094"/>
              <a:gd name="connsiteX18" fmla="*/ 7974579 w 9662615"/>
              <a:gd name="connsiteY18" fmla="*/ 1383439 h 1621094"/>
              <a:gd name="connsiteX19" fmla="*/ 7768351 w 9662615"/>
              <a:gd name="connsiteY19" fmla="*/ 1395051 h 1621094"/>
              <a:gd name="connsiteX20" fmla="*/ 7635985 w 9662615"/>
              <a:gd name="connsiteY20" fmla="*/ 1386363 h 1621094"/>
              <a:gd name="connsiteX21" fmla="*/ 7466069 w 9662615"/>
              <a:gd name="connsiteY21" fmla="*/ 1377654 h 1621094"/>
              <a:gd name="connsiteX22" fmla="*/ 7355642 w 9662615"/>
              <a:gd name="connsiteY22" fmla="*/ 1407761 h 1621094"/>
              <a:gd name="connsiteX23" fmla="*/ 7151610 w 9662615"/>
              <a:gd name="connsiteY23" fmla="*/ 1397856 h 1621094"/>
              <a:gd name="connsiteX24" fmla="*/ 7082147 w 9662615"/>
              <a:gd name="connsiteY24" fmla="*/ 1406113 h 1621094"/>
              <a:gd name="connsiteX25" fmla="*/ 7014958 w 9662615"/>
              <a:gd name="connsiteY25" fmla="*/ 1396883 h 1621094"/>
              <a:gd name="connsiteX26" fmla="*/ 6907567 w 9662615"/>
              <a:gd name="connsiteY26" fmla="*/ 1419149 h 1621094"/>
              <a:gd name="connsiteX27" fmla="*/ 6748428 w 9662615"/>
              <a:gd name="connsiteY27" fmla="*/ 1420308 h 1621094"/>
              <a:gd name="connsiteX28" fmla="*/ 6654257 w 9662615"/>
              <a:gd name="connsiteY28" fmla="*/ 1424143 h 1621094"/>
              <a:gd name="connsiteX29" fmla="*/ 6620123 w 9662615"/>
              <a:gd name="connsiteY29" fmla="*/ 1430535 h 1621094"/>
              <a:gd name="connsiteX30" fmla="*/ 6571355 w 9662615"/>
              <a:gd name="connsiteY30" fmla="*/ 1436144 h 1621094"/>
              <a:gd name="connsiteX31" fmla="*/ 6486557 w 9662615"/>
              <a:gd name="connsiteY31" fmla="*/ 1449861 h 1621094"/>
              <a:gd name="connsiteX32" fmla="*/ 6370419 w 9662615"/>
              <a:gd name="connsiteY32" fmla="*/ 1461649 h 1621094"/>
              <a:gd name="connsiteX33" fmla="*/ 6278839 w 9662615"/>
              <a:gd name="connsiteY33" fmla="*/ 1449160 h 1621094"/>
              <a:gd name="connsiteX34" fmla="*/ 6272455 w 9662615"/>
              <a:gd name="connsiteY34" fmla="*/ 1453191 h 1621094"/>
              <a:gd name="connsiteX35" fmla="*/ 6212659 w 9662615"/>
              <a:gd name="connsiteY35" fmla="*/ 1454850 h 1621094"/>
              <a:gd name="connsiteX36" fmla="*/ 6069317 w 9662615"/>
              <a:gd name="connsiteY36" fmla="*/ 1445838 h 1621094"/>
              <a:gd name="connsiteX37" fmla="*/ 5878477 w 9662615"/>
              <a:gd name="connsiteY37" fmla="*/ 1439180 h 1621094"/>
              <a:gd name="connsiteX38" fmla="*/ 5838387 w 9662615"/>
              <a:gd name="connsiteY38" fmla="*/ 1444679 h 1621094"/>
              <a:gd name="connsiteX39" fmla="*/ 5771136 w 9662615"/>
              <a:gd name="connsiteY39" fmla="*/ 1453639 h 1621094"/>
              <a:gd name="connsiteX40" fmla="*/ 5724081 w 9662615"/>
              <a:gd name="connsiteY40" fmla="*/ 1470431 h 1621094"/>
              <a:gd name="connsiteX41" fmla="*/ 5666577 w 9662615"/>
              <a:gd name="connsiteY41" fmla="*/ 1473921 h 1621094"/>
              <a:gd name="connsiteX42" fmla="*/ 5649068 w 9662615"/>
              <a:gd name="connsiteY42" fmla="*/ 1461676 h 1621094"/>
              <a:gd name="connsiteX43" fmla="*/ 5588902 w 9662615"/>
              <a:gd name="connsiteY43" fmla="*/ 1469647 h 1621094"/>
              <a:gd name="connsiteX44" fmla="*/ 5498090 w 9662615"/>
              <a:gd name="connsiteY44" fmla="*/ 1483173 h 1621094"/>
              <a:gd name="connsiteX45" fmla="*/ 5444641 w 9662615"/>
              <a:gd name="connsiteY45" fmla="*/ 1487602 h 1621094"/>
              <a:gd name="connsiteX46" fmla="*/ 5299812 w 9662615"/>
              <a:gd name="connsiteY46" fmla="*/ 1503362 h 1621094"/>
              <a:gd name="connsiteX47" fmla="*/ 5213947 w 9662615"/>
              <a:gd name="connsiteY47" fmla="*/ 1516637 h 1621094"/>
              <a:gd name="connsiteX48" fmla="*/ 5090342 w 9662615"/>
              <a:gd name="connsiteY48" fmla="*/ 1546680 h 1621094"/>
              <a:gd name="connsiteX49" fmla="*/ 5129812 w 9662615"/>
              <a:gd name="connsiteY49" fmla="*/ 1521277 h 1621094"/>
              <a:gd name="connsiteX50" fmla="*/ 5059484 w 9662615"/>
              <a:gd name="connsiteY50" fmla="*/ 1546802 h 1621094"/>
              <a:gd name="connsiteX51" fmla="*/ 5038524 w 9662615"/>
              <a:gd name="connsiteY51" fmla="*/ 1545675 h 1621094"/>
              <a:gd name="connsiteX52" fmla="*/ 5026564 w 9662615"/>
              <a:gd name="connsiteY52" fmla="*/ 1545376 h 1621094"/>
              <a:gd name="connsiteX53" fmla="*/ 4969433 w 9662615"/>
              <a:gd name="connsiteY53" fmla="*/ 1550865 h 1621094"/>
              <a:gd name="connsiteX54" fmla="*/ 4921303 w 9662615"/>
              <a:gd name="connsiteY54" fmla="*/ 1575379 h 1621094"/>
              <a:gd name="connsiteX55" fmla="*/ 4871726 w 9662615"/>
              <a:gd name="connsiteY55" fmla="*/ 1570584 h 1621094"/>
              <a:gd name="connsiteX56" fmla="*/ 4847242 w 9662615"/>
              <a:gd name="connsiteY56" fmla="*/ 1621094 h 1621094"/>
              <a:gd name="connsiteX57" fmla="*/ 4821058 w 9662615"/>
              <a:gd name="connsiteY57" fmla="*/ 1553078 h 1621094"/>
              <a:gd name="connsiteX58" fmla="*/ 4791466 w 9662615"/>
              <a:gd name="connsiteY58" fmla="*/ 1561324 h 1621094"/>
              <a:gd name="connsiteX59" fmla="*/ 4784247 w 9662615"/>
              <a:gd name="connsiteY59" fmla="*/ 1562342 h 1621094"/>
              <a:gd name="connsiteX60" fmla="*/ 4735334 w 9662615"/>
              <a:gd name="connsiteY60" fmla="*/ 1581778 h 1621094"/>
              <a:gd name="connsiteX61" fmla="*/ 4697562 w 9662615"/>
              <a:gd name="connsiteY61" fmla="*/ 1551206 h 1621094"/>
              <a:gd name="connsiteX62" fmla="*/ 4662664 w 9662615"/>
              <a:gd name="connsiteY62" fmla="*/ 1573162 h 1621094"/>
              <a:gd name="connsiteX63" fmla="*/ 4603028 w 9662615"/>
              <a:gd name="connsiteY63" fmla="*/ 1568821 h 1621094"/>
              <a:gd name="connsiteX64" fmla="*/ 4541612 w 9662615"/>
              <a:gd name="connsiteY64" fmla="*/ 1545262 h 1621094"/>
              <a:gd name="connsiteX65" fmla="*/ 4422155 w 9662615"/>
              <a:gd name="connsiteY65" fmla="*/ 1542059 h 1621094"/>
              <a:gd name="connsiteX66" fmla="*/ 4221826 w 9662615"/>
              <a:gd name="connsiteY66" fmla="*/ 1508923 h 1621094"/>
              <a:gd name="connsiteX67" fmla="*/ 4096601 w 9662615"/>
              <a:gd name="connsiteY67" fmla="*/ 1521563 h 1621094"/>
              <a:gd name="connsiteX68" fmla="*/ 3970635 w 9662615"/>
              <a:gd name="connsiteY68" fmla="*/ 1544815 h 1621094"/>
              <a:gd name="connsiteX69" fmla="*/ 3833906 w 9662615"/>
              <a:gd name="connsiteY69" fmla="*/ 1516637 h 1621094"/>
              <a:gd name="connsiteX70" fmla="*/ 3696258 w 9662615"/>
              <a:gd name="connsiteY70" fmla="*/ 1537563 h 1621094"/>
              <a:gd name="connsiteX71" fmla="*/ 3594070 w 9662615"/>
              <a:gd name="connsiteY71" fmla="*/ 1509422 h 1621094"/>
              <a:gd name="connsiteX72" fmla="*/ 3565233 w 9662615"/>
              <a:gd name="connsiteY72" fmla="*/ 1515122 h 1621094"/>
              <a:gd name="connsiteX73" fmla="*/ 3560267 w 9662615"/>
              <a:gd name="connsiteY73" fmla="*/ 1516288 h 1621094"/>
              <a:gd name="connsiteX74" fmla="*/ 3540258 w 9662615"/>
              <a:gd name="connsiteY74" fmla="*/ 1516976 h 1621094"/>
              <a:gd name="connsiteX75" fmla="*/ 3534780 w 9662615"/>
              <a:gd name="connsiteY75" fmla="*/ 1522141 h 1621094"/>
              <a:gd name="connsiteX76" fmla="*/ 3504783 w 9662615"/>
              <a:gd name="connsiteY76" fmla="*/ 1526739 h 1621094"/>
              <a:gd name="connsiteX77" fmla="*/ 3430805 w 9662615"/>
              <a:gd name="connsiteY77" fmla="*/ 1542521 h 1621094"/>
              <a:gd name="connsiteX78" fmla="*/ 3292707 w 9662615"/>
              <a:gd name="connsiteY78" fmla="*/ 1520490 h 1621094"/>
              <a:gd name="connsiteX79" fmla="*/ 3187872 w 9662615"/>
              <a:gd name="connsiteY79" fmla="*/ 1519991 h 1621094"/>
              <a:gd name="connsiteX80" fmla="*/ 3148026 w 9662615"/>
              <a:gd name="connsiteY80" fmla="*/ 1524777 h 1621094"/>
              <a:gd name="connsiteX81" fmla="*/ 3092394 w 9662615"/>
              <a:gd name="connsiteY81" fmla="*/ 1528115 h 1621094"/>
              <a:gd name="connsiteX82" fmla="*/ 2994200 w 9662615"/>
              <a:gd name="connsiteY82" fmla="*/ 1537857 h 1621094"/>
              <a:gd name="connsiteX83" fmla="*/ 2862301 w 9662615"/>
              <a:gd name="connsiteY83" fmla="*/ 1544250 h 1621094"/>
              <a:gd name="connsiteX84" fmla="*/ 2766335 w 9662615"/>
              <a:gd name="connsiteY84" fmla="*/ 1527662 h 1621094"/>
              <a:gd name="connsiteX85" fmla="*/ 2757836 w 9662615"/>
              <a:gd name="connsiteY85" fmla="*/ 1531371 h 1621094"/>
              <a:gd name="connsiteX86" fmla="*/ 2691555 w 9662615"/>
              <a:gd name="connsiteY86" fmla="*/ 1530283 h 1621094"/>
              <a:gd name="connsiteX87" fmla="*/ 2491676 w 9662615"/>
              <a:gd name="connsiteY87" fmla="*/ 1500859 h 1621094"/>
              <a:gd name="connsiteX88" fmla="*/ 2378036 w 9662615"/>
              <a:gd name="connsiteY88" fmla="*/ 1520645 h 1621094"/>
              <a:gd name="connsiteX89" fmla="*/ 2284269 w 9662615"/>
              <a:gd name="connsiteY89" fmla="*/ 1503068 h 1621094"/>
              <a:gd name="connsiteX90" fmla="*/ 2207104 w 9662615"/>
              <a:gd name="connsiteY90" fmla="*/ 1508888 h 1621094"/>
              <a:gd name="connsiteX91" fmla="*/ 2149226 w 9662615"/>
              <a:gd name="connsiteY91" fmla="*/ 1523409 h 1621094"/>
              <a:gd name="connsiteX92" fmla="*/ 2084783 w 9662615"/>
              <a:gd name="connsiteY92" fmla="*/ 1524245 h 1621094"/>
              <a:gd name="connsiteX93" fmla="*/ 2070075 w 9662615"/>
              <a:gd name="connsiteY93" fmla="*/ 1511285 h 1621094"/>
              <a:gd name="connsiteX94" fmla="*/ 2001057 w 9662615"/>
              <a:gd name="connsiteY94" fmla="*/ 1516449 h 1621094"/>
              <a:gd name="connsiteX95" fmla="*/ 1896330 w 9662615"/>
              <a:gd name="connsiteY95" fmla="*/ 1525725 h 1621094"/>
              <a:gd name="connsiteX96" fmla="*/ 1835994 w 9662615"/>
              <a:gd name="connsiteY96" fmla="*/ 1527678 h 1621094"/>
              <a:gd name="connsiteX97" fmla="*/ 1671119 w 9662615"/>
              <a:gd name="connsiteY97" fmla="*/ 1536701 h 1621094"/>
              <a:gd name="connsiteX98" fmla="*/ 1601337 w 9662615"/>
              <a:gd name="connsiteY98" fmla="*/ 1548552 h 1621094"/>
              <a:gd name="connsiteX99" fmla="*/ 1407755 w 9662615"/>
              <a:gd name="connsiteY99" fmla="*/ 1571444 h 1621094"/>
              <a:gd name="connsiteX100" fmla="*/ 1271994 w 9662615"/>
              <a:gd name="connsiteY100" fmla="*/ 1579471 h 1621094"/>
              <a:gd name="connsiteX101" fmla="*/ 1249226 w 9662615"/>
              <a:gd name="connsiteY101" fmla="*/ 1583140 h 1621094"/>
              <a:gd name="connsiteX102" fmla="*/ 1217719 w 9662615"/>
              <a:gd name="connsiteY102" fmla="*/ 1580863 h 1621094"/>
              <a:gd name="connsiteX103" fmla="*/ 1091432 w 9662615"/>
              <a:gd name="connsiteY103" fmla="*/ 1571003 h 1621094"/>
              <a:gd name="connsiteX104" fmla="*/ 992039 w 9662615"/>
              <a:gd name="connsiteY104" fmla="*/ 1556662 h 1621094"/>
              <a:gd name="connsiteX105" fmla="*/ 868264 w 9662615"/>
              <a:gd name="connsiteY105" fmla="*/ 1566392 h 1621094"/>
              <a:gd name="connsiteX106" fmla="*/ 792765 w 9662615"/>
              <a:gd name="connsiteY106" fmla="*/ 1563102 h 1621094"/>
              <a:gd name="connsiteX107" fmla="*/ 669055 w 9662615"/>
              <a:gd name="connsiteY107" fmla="*/ 1543638 h 1621094"/>
              <a:gd name="connsiteX108" fmla="*/ 506152 w 9662615"/>
              <a:gd name="connsiteY108" fmla="*/ 1549124 h 1621094"/>
              <a:gd name="connsiteX109" fmla="*/ 472797 w 9662615"/>
              <a:gd name="connsiteY109" fmla="*/ 1568904 h 1621094"/>
              <a:gd name="connsiteX110" fmla="*/ 427864 w 9662615"/>
              <a:gd name="connsiteY110" fmla="*/ 1580848 h 1621094"/>
              <a:gd name="connsiteX111" fmla="*/ 408381 w 9662615"/>
              <a:gd name="connsiteY111" fmla="*/ 1552940 h 1621094"/>
              <a:gd name="connsiteX112" fmla="*/ 267163 w 9662615"/>
              <a:gd name="connsiteY112" fmla="*/ 1531913 h 1621094"/>
              <a:gd name="connsiteX113" fmla="*/ 196644 w 9662615"/>
              <a:gd name="connsiteY113" fmla="*/ 1524565 h 1621094"/>
              <a:gd name="connsiteX114" fmla="*/ 86819 w 9662615"/>
              <a:gd name="connsiteY114" fmla="*/ 1519517 h 1621094"/>
              <a:gd name="connsiteX115" fmla="*/ 53369 w 9662615"/>
              <a:gd name="connsiteY115" fmla="*/ 1516853 h 1621094"/>
              <a:gd name="connsiteX116" fmla="*/ 2359 w 9662615"/>
              <a:gd name="connsiteY116" fmla="*/ 1515247 h 1621094"/>
              <a:gd name="connsiteX117" fmla="*/ 0 w 9662615"/>
              <a:gd name="connsiteY117" fmla="*/ 1514932 h 1621094"/>
              <a:gd name="connsiteX118" fmla="*/ 0 w 9662615"/>
              <a:gd name="connsiteY118" fmla="*/ 0 h 1621094"/>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1303 w 9662615"/>
              <a:gd name="connsiteY54" fmla="*/ 1575379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5334 w 9662615"/>
              <a:gd name="connsiteY60" fmla="*/ 1581778 h 1583140"/>
              <a:gd name="connsiteX61" fmla="*/ 4697562 w 9662615"/>
              <a:gd name="connsiteY61" fmla="*/ 1551206 h 1583140"/>
              <a:gd name="connsiteX62" fmla="*/ 4662664 w 9662615"/>
              <a:gd name="connsiteY62" fmla="*/ 1573162 h 1583140"/>
              <a:gd name="connsiteX63" fmla="*/ 4603028 w 9662615"/>
              <a:gd name="connsiteY63" fmla="*/ 1568821 h 1583140"/>
              <a:gd name="connsiteX64" fmla="*/ 4541612 w 9662615"/>
              <a:gd name="connsiteY64" fmla="*/ 1545262 h 1583140"/>
              <a:gd name="connsiteX65" fmla="*/ 4422155 w 9662615"/>
              <a:gd name="connsiteY65" fmla="*/ 1542059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5334 w 9662615"/>
              <a:gd name="connsiteY60" fmla="*/ 1581778 h 1583140"/>
              <a:gd name="connsiteX61" fmla="*/ 4697562 w 9662615"/>
              <a:gd name="connsiteY61" fmla="*/ 1551206 h 1583140"/>
              <a:gd name="connsiteX62" fmla="*/ 4662664 w 9662615"/>
              <a:gd name="connsiteY62" fmla="*/ 1573162 h 1583140"/>
              <a:gd name="connsiteX63" fmla="*/ 4603028 w 9662615"/>
              <a:gd name="connsiteY63" fmla="*/ 1568821 h 1583140"/>
              <a:gd name="connsiteX64" fmla="*/ 4541612 w 9662615"/>
              <a:gd name="connsiteY64" fmla="*/ 1545262 h 1583140"/>
              <a:gd name="connsiteX65" fmla="*/ 4422155 w 9662615"/>
              <a:gd name="connsiteY65" fmla="*/ 1542059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97680"/>
              <a:gd name="connsiteX1" fmla="*/ 9662615 w 9662615"/>
              <a:gd name="connsiteY1" fmla="*/ 0 h 1597680"/>
              <a:gd name="connsiteX2" fmla="*/ 9662615 w 9662615"/>
              <a:gd name="connsiteY2" fmla="*/ 1280346 h 1597680"/>
              <a:gd name="connsiteX3" fmla="*/ 9658420 w 9662615"/>
              <a:gd name="connsiteY3" fmla="*/ 1280106 h 1597680"/>
              <a:gd name="connsiteX4" fmla="*/ 9469546 w 9662615"/>
              <a:gd name="connsiteY4" fmla="*/ 1289837 h 1597680"/>
              <a:gd name="connsiteX5" fmla="*/ 9385895 w 9662615"/>
              <a:gd name="connsiteY5" fmla="*/ 1269203 h 1597680"/>
              <a:gd name="connsiteX6" fmla="*/ 9144767 w 9662615"/>
              <a:gd name="connsiteY6" fmla="*/ 1264120 h 1597680"/>
              <a:gd name="connsiteX7" fmla="*/ 8837252 w 9662615"/>
              <a:gd name="connsiteY7" fmla="*/ 1350515 h 1597680"/>
              <a:gd name="connsiteX8" fmla="*/ 8705466 w 9662615"/>
              <a:gd name="connsiteY8" fmla="*/ 1342419 h 1597680"/>
              <a:gd name="connsiteX9" fmla="*/ 8652221 w 9662615"/>
              <a:gd name="connsiteY9" fmla="*/ 1326906 h 1597680"/>
              <a:gd name="connsiteX10" fmla="*/ 8632312 w 9662615"/>
              <a:gd name="connsiteY10" fmla="*/ 1326025 h 1597680"/>
              <a:gd name="connsiteX11" fmla="*/ 8591582 w 9662615"/>
              <a:gd name="connsiteY11" fmla="*/ 1341666 h 1597680"/>
              <a:gd name="connsiteX12" fmla="*/ 8537336 w 9662615"/>
              <a:gd name="connsiteY12" fmla="*/ 1341684 h 1597680"/>
              <a:gd name="connsiteX13" fmla="*/ 8472508 w 9662615"/>
              <a:gd name="connsiteY13" fmla="*/ 1363109 h 1597680"/>
              <a:gd name="connsiteX14" fmla="*/ 8258477 w 9662615"/>
              <a:gd name="connsiteY14" fmla="*/ 1370666 h 1597680"/>
              <a:gd name="connsiteX15" fmla="*/ 8197961 w 9662615"/>
              <a:gd name="connsiteY15" fmla="*/ 1392804 h 1597680"/>
              <a:gd name="connsiteX16" fmla="*/ 8171196 w 9662615"/>
              <a:gd name="connsiteY16" fmla="*/ 1397216 h 1597680"/>
              <a:gd name="connsiteX17" fmla="*/ 8127667 w 9662615"/>
              <a:gd name="connsiteY17" fmla="*/ 1418254 h 1597680"/>
              <a:gd name="connsiteX18" fmla="*/ 7974579 w 9662615"/>
              <a:gd name="connsiteY18" fmla="*/ 1383439 h 1597680"/>
              <a:gd name="connsiteX19" fmla="*/ 7768351 w 9662615"/>
              <a:gd name="connsiteY19" fmla="*/ 1395051 h 1597680"/>
              <a:gd name="connsiteX20" fmla="*/ 7635985 w 9662615"/>
              <a:gd name="connsiteY20" fmla="*/ 1386363 h 1597680"/>
              <a:gd name="connsiteX21" fmla="*/ 7466069 w 9662615"/>
              <a:gd name="connsiteY21" fmla="*/ 1377654 h 1597680"/>
              <a:gd name="connsiteX22" fmla="*/ 7355642 w 9662615"/>
              <a:gd name="connsiteY22" fmla="*/ 1407761 h 1597680"/>
              <a:gd name="connsiteX23" fmla="*/ 7151610 w 9662615"/>
              <a:gd name="connsiteY23" fmla="*/ 1397856 h 1597680"/>
              <a:gd name="connsiteX24" fmla="*/ 7082147 w 9662615"/>
              <a:gd name="connsiteY24" fmla="*/ 1406113 h 1597680"/>
              <a:gd name="connsiteX25" fmla="*/ 7014958 w 9662615"/>
              <a:gd name="connsiteY25" fmla="*/ 1396883 h 1597680"/>
              <a:gd name="connsiteX26" fmla="*/ 6907567 w 9662615"/>
              <a:gd name="connsiteY26" fmla="*/ 1419149 h 1597680"/>
              <a:gd name="connsiteX27" fmla="*/ 6748428 w 9662615"/>
              <a:gd name="connsiteY27" fmla="*/ 1420308 h 1597680"/>
              <a:gd name="connsiteX28" fmla="*/ 6654257 w 9662615"/>
              <a:gd name="connsiteY28" fmla="*/ 1424143 h 1597680"/>
              <a:gd name="connsiteX29" fmla="*/ 6620123 w 9662615"/>
              <a:gd name="connsiteY29" fmla="*/ 1430535 h 1597680"/>
              <a:gd name="connsiteX30" fmla="*/ 6571355 w 9662615"/>
              <a:gd name="connsiteY30" fmla="*/ 1436144 h 1597680"/>
              <a:gd name="connsiteX31" fmla="*/ 6486557 w 9662615"/>
              <a:gd name="connsiteY31" fmla="*/ 1449861 h 1597680"/>
              <a:gd name="connsiteX32" fmla="*/ 6370419 w 9662615"/>
              <a:gd name="connsiteY32" fmla="*/ 1461649 h 1597680"/>
              <a:gd name="connsiteX33" fmla="*/ 6278839 w 9662615"/>
              <a:gd name="connsiteY33" fmla="*/ 1449160 h 1597680"/>
              <a:gd name="connsiteX34" fmla="*/ 6272455 w 9662615"/>
              <a:gd name="connsiteY34" fmla="*/ 1453191 h 1597680"/>
              <a:gd name="connsiteX35" fmla="*/ 6212659 w 9662615"/>
              <a:gd name="connsiteY35" fmla="*/ 1454850 h 1597680"/>
              <a:gd name="connsiteX36" fmla="*/ 6069317 w 9662615"/>
              <a:gd name="connsiteY36" fmla="*/ 1445838 h 1597680"/>
              <a:gd name="connsiteX37" fmla="*/ 5878477 w 9662615"/>
              <a:gd name="connsiteY37" fmla="*/ 1439180 h 1597680"/>
              <a:gd name="connsiteX38" fmla="*/ 5838387 w 9662615"/>
              <a:gd name="connsiteY38" fmla="*/ 1444679 h 1597680"/>
              <a:gd name="connsiteX39" fmla="*/ 5771136 w 9662615"/>
              <a:gd name="connsiteY39" fmla="*/ 1453639 h 1597680"/>
              <a:gd name="connsiteX40" fmla="*/ 5724081 w 9662615"/>
              <a:gd name="connsiteY40" fmla="*/ 1470431 h 1597680"/>
              <a:gd name="connsiteX41" fmla="*/ 5666577 w 9662615"/>
              <a:gd name="connsiteY41" fmla="*/ 1473921 h 1597680"/>
              <a:gd name="connsiteX42" fmla="*/ 5649068 w 9662615"/>
              <a:gd name="connsiteY42" fmla="*/ 1461676 h 1597680"/>
              <a:gd name="connsiteX43" fmla="*/ 5588902 w 9662615"/>
              <a:gd name="connsiteY43" fmla="*/ 1469647 h 1597680"/>
              <a:gd name="connsiteX44" fmla="*/ 5498090 w 9662615"/>
              <a:gd name="connsiteY44" fmla="*/ 1483173 h 1597680"/>
              <a:gd name="connsiteX45" fmla="*/ 5444641 w 9662615"/>
              <a:gd name="connsiteY45" fmla="*/ 1487602 h 1597680"/>
              <a:gd name="connsiteX46" fmla="*/ 5299812 w 9662615"/>
              <a:gd name="connsiteY46" fmla="*/ 1503362 h 1597680"/>
              <a:gd name="connsiteX47" fmla="*/ 5213947 w 9662615"/>
              <a:gd name="connsiteY47" fmla="*/ 1516637 h 1597680"/>
              <a:gd name="connsiteX48" fmla="*/ 5090342 w 9662615"/>
              <a:gd name="connsiteY48" fmla="*/ 1546680 h 1597680"/>
              <a:gd name="connsiteX49" fmla="*/ 5129812 w 9662615"/>
              <a:gd name="connsiteY49" fmla="*/ 1521277 h 1597680"/>
              <a:gd name="connsiteX50" fmla="*/ 5059484 w 9662615"/>
              <a:gd name="connsiteY50" fmla="*/ 1546802 h 1597680"/>
              <a:gd name="connsiteX51" fmla="*/ 5038524 w 9662615"/>
              <a:gd name="connsiteY51" fmla="*/ 1545675 h 1597680"/>
              <a:gd name="connsiteX52" fmla="*/ 5026564 w 9662615"/>
              <a:gd name="connsiteY52" fmla="*/ 1545376 h 1597680"/>
              <a:gd name="connsiteX53" fmla="*/ 4969433 w 9662615"/>
              <a:gd name="connsiteY53" fmla="*/ 1550865 h 1597680"/>
              <a:gd name="connsiteX54" fmla="*/ 4929254 w 9662615"/>
              <a:gd name="connsiteY54" fmla="*/ 1563452 h 1597680"/>
              <a:gd name="connsiteX55" fmla="*/ 4871726 w 9662615"/>
              <a:gd name="connsiteY55" fmla="*/ 1570584 h 1597680"/>
              <a:gd name="connsiteX56" fmla="*/ 4843267 w 9662615"/>
              <a:gd name="connsiteY56" fmla="*/ 1561459 h 1597680"/>
              <a:gd name="connsiteX57" fmla="*/ 4821058 w 9662615"/>
              <a:gd name="connsiteY57" fmla="*/ 1553078 h 1597680"/>
              <a:gd name="connsiteX58" fmla="*/ 4791466 w 9662615"/>
              <a:gd name="connsiteY58" fmla="*/ 1561324 h 1597680"/>
              <a:gd name="connsiteX59" fmla="*/ 4784247 w 9662615"/>
              <a:gd name="connsiteY59" fmla="*/ 1562342 h 1597680"/>
              <a:gd name="connsiteX60" fmla="*/ 4743285 w 9662615"/>
              <a:gd name="connsiteY60" fmla="*/ 1597680 h 1597680"/>
              <a:gd name="connsiteX61" fmla="*/ 4697562 w 9662615"/>
              <a:gd name="connsiteY61" fmla="*/ 1551206 h 1597680"/>
              <a:gd name="connsiteX62" fmla="*/ 4662664 w 9662615"/>
              <a:gd name="connsiteY62" fmla="*/ 1573162 h 1597680"/>
              <a:gd name="connsiteX63" fmla="*/ 4603028 w 9662615"/>
              <a:gd name="connsiteY63" fmla="*/ 1568821 h 1597680"/>
              <a:gd name="connsiteX64" fmla="*/ 4541612 w 9662615"/>
              <a:gd name="connsiteY64" fmla="*/ 1545262 h 1597680"/>
              <a:gd name="connsiteX65" fmla="*/ 4422155 w 9662615"/>
              <a:gd name="connsiteY65" fmla="*/ 1542059 h 1597680"/>
              <a:gd name="connsiteX66" fmla="*/ 4221826 w 9662615"/>
              <a:gd name="connsiteY66" fmla="*/ 1508923 h 1597680"/>
              <a:gd name="connsiteX67" fmla="*/ 4096601 w 9662615"/>
              <a:gd name="connsiteY67" fmla="*/ 1521563 h 1597680"/>
              <a:gd name="connsiteX68" fmla="*/ 3970635 w 9662615"/>
              <a:gd name="connsiteY68" fmla="*/ 1544815 h 1597680"/>
              <a:gd name="connsiteX69" fmla="*/ 3833906 w 9662615"/>
              <a:gd name="connsiteY69" fmla="*/ 1516637 h 1597680"/>
              <a:gd name="connsiteX70" fmla="*/ 3696258 w 9662615"/>
              <a:gd name="connsiteY70" fmla="*/ 1537563 h 1597680"/>
              <a:gd name="connsiteX71" fmla="*/ 3594070 w 9662615"/>
              <a:gd name="connsiteY71" fmla="*/ 1509422 h 1597680"/>
              <a:gd name="connsiteX72" fmla="*/ 3565233 w 9662615"/>
              <a:gd name="connsiteY72" fmla="*/ 1515122 h 1597680"/>
              <a:gd name="connsiteX73" fmla="*/ 3560267 w 9662615"/>
              <a:gd name="connsiteY73" fmla="*/ 1516288 h 1597680"/>
              <a:gd name="connsiteX74" fmla="*/ 3540258 w 9662615"/>
              <a:gd name="connsiteY74" fmla="*/ 1516976 h 1597680"/>
              <a:gd name="connsiteX75" fmla="*/ 3534780 w 9662615"/>
              <a:gd name="connsiteY75" fmla="*/ 1522141 h 1597680"/>
              <a:gd name="connsiteX76" fmla="*/ 3504783 w 9662615"/>
              <a:gd name="connsiteY76" fmla="*/ 1526739 h 1597680"/>
              <a:gd name="connsiteX77" fmla="*/ 3430805 w 9662615"/>
              <a:gd name="connsiteY77" fmla="*/ 1542521 h 1597680"/>
              <a:gd name="connsiteX78" fmla="*/ 3292707 w 9662615"/>
              <a:gd name="connsiteY78" fmla="*/ 1520490 h 1597680"/>
              <a:gd name="connsiteX79" fmla="*/ 3187872 w 9662615"/>
              <a:gd name="connsiteY79" fmla="*/ 1519991 h 1597680"/>
              <a:gd name="connsiteX80" fmla="*/ 3148026 w 9662615"/>
              <a:gd name="connsiteY80" fmla="*/ 1524777 h 1597680"/>
              <a:gd name="connsiteX81" fmla="*/ 3092394 w 9662615"/>
              <a:gd name="connsiteY81" fmla="*/ 1528115 h 1597680"/>
              <a:gd name="connsiteX82" fmla="*/ 2994200 w 9662615"/>
              <a:gd name="connsiteY82" fmla="*/ 1537857 h 1597680"/>
              <a:gd name="connsiteX83" fmla="*/ 2862301 w 9662615"/>
              <a:gd name="connsiteY83" fmla="*/ 1544250 h 1597680"/>
              <a:gd name="connsiteX84" fmla="*/ 2766335 w 9662615"/>
              <a:gd name="connsiteY84" fmla="*/ 1527662 h 1597680"/>
              <a:gd name="connsiteX85" fmla="*/ 2757836 w 9662615"/>
              <a:gd name="connsiteY85" fmla="*/ 1531371 h 1597680"/>
              <a:gd name="connsiteX86" fmla="*/ 2691555 w 9662615"/>
              <a:gd name="connsiteY86" fmla="*/ 1530283 h 1597680"/>
              <a:gd name="connsiteX87" fmla="*/ 2491676 w 9662615"/>
              <a:gd name="connsiteY87" fmla="*/ 1500859 h 1597680"/>
              <a:gd name="connsiteX88" fmla="*/ 2378036 w 9662615"/>
              <a:gd name="connsiteY88" fmla="*/ 1520645 h 1597680"/>
              <a:gd name="connsiteX89" fmla="*/ 2284269 w 9662615"/>
              <a:gd name="connsiteY89" fmla="*/ 1503068 h 1597680"/>
              <a:gd name="connsiteX90" fmla="*/ 2207104 w 9662615"/>
              <a:gd name="connsiteY90" fmla="*/ 1508888 h 1597680"/>
              <a:gd name="connsiteX91" fmla="*/ 2149226 w 9662615"/>
              <a:gd name="connsiteY91" fmla="*/ 1523409 h 1597680"/>
              <a:gd name="connsiteX92" fmla="*/ 2084783 w 9662615"/>
              <a:gd name="connsiteY92" fmla="*/ 1524245 h 1597680"/>
              <a:gd name="connsiteX93" fmla="*/ 2070075 w 9662615"/>
              <a:gd name="connsiteY93" fmla="*/ 1511285 h 1597680"/>
              <a:gd name="connsiteX94" fmla="*/ 2001057 w 9662615"/>
              <a:gd name="connsiteY94" fmla="*/ 1516449 h 1597680"/>
              <a:gd name="connsiteX95" fmla="*/ 1896330 w 9662615"/>
              <a:gd name="connsiteY95" fmla="*/ 1525725 h 1597680"/>
              <a:gd name="connsiteX96" fmla="*/ 1835994 w 9662615"/>
              <a:gd name="connsiteY96" fmla="*/ 1527678 h 1597680"/>
              <a:gd name="connsiteX97" fmla="*/ 1671119 w 9662615"/>
              <a:gd name="connsiteY97" fmla="*/ 1536701 h 1597680"/>
              <a:gd name="connsiteX98" fmla="*/ 1601337 w 9662615"/>
              <a:gd name="connsiteY98" fmla="*/ 1548552 h 1597680"/>
              <a:gd name="connsiteX99" fmla="*/ 1407755 w 9662615"/>
              <a:gd name="connsiteY99" fmla="*/ 1571444 h 1597680"/>
              <a:gd name="connsiteX100" fmla="*/ 1271994 w 9662615"/>
              <a:gd name="connsiteY100" fmla="*/ 1579471 h 1597680"/>
              <a:gd name="connsiteX101" fmla="*/ 1249226 w 9662615"/>
              <a:gd name="connsiteY101" fmla="*/ 1583140 h 1597680"/>
              <a:gd name="connsiteX102" fmla="*/ 1217719 w 9662615"/>
              <a:gd name="connsiteY102" fmla="*/ 1580863 h 1597680"/>
              <a:gd name="connsiteX103" fmla="*/ 1091432 w 9662615"/>
              <a:gd name="connsiteY103" fmla="*/ 1571003 h 1597680"/>
              <a:gd name="connsiteX104" fmla="*/ 992039 w 9662615"/>
              <a:gd name="connsiteY104" fmla="*/ 1556662 h 1597680"/>
              <a:gd name="connsiteX105" fmla="*/ 868264 w 9662615"/>
              <a:gd name="connsiteY105" fmla="*/ 1566392 h 1597680"/>
              <a:gd name="connsiteX106" fmla="*/ 792765 w 9662615"/>
              <a:gd name="connsiteY106" fmla="*/ 1563102 h 1597680"/>
              <a:gd name="connsiteX107" fmla="*/ 669055 w 9662615"/>
              <a:gd name="connsiteY107" fmla="*/ 1543638 h 1597680"/>
              <a:gd name="connsiteX108" fmla="*/ 506152 w 9662615"/>
              <a:gd name="connsiteY108" fmla="*/ 1549124 h 1597680"/>
              <a:gd name="connsiteX109" fmla="*/ 472797 w 9662615"/>
              <a:gd name="connsiteY109" fmla="*/ 1568904 h 1597680"/>
              <a:gd name="connsiteX110" fmla="*/ 427864 w 9662615"/>
              <a:gd name="connsiteY110" fmla="*/ 1580848 h 1597680"/>
              <a:gd name="connsiteX111" fmla="*/ 408381 w 9662615"/>
              <a:gd name="connsiteY111" fmla="*/ 1552940 h 1597680"/>
              <a:gd name="connsiteX112" fmla="*/ 267163 w 9662615"/>
              <a:gd name="connsiteY112" fmla="*/ 1531913 h 1597680"/>
              <a:gd name="connsiteX113" fmla="*/ 196644 w 9662615"/>
              <a:gd name="connsiteY113" fmla="*/ 1524565 h 1597680"/>
              <a:gd name="connsiteX114" fmla="*/ 86819 w 9662615"/>
              <a:gd name="connsiteY114" fmla="*/ 1519517 h 1597680"/>
              <a:gd name="connsiteX115" fmla="*/ 53369 w 9662615"/>
              <a:gd name="connsiteY115" fmla="*/ 1516853 h 1597680"/>
              <a:gd name="connsiteX116" fmla="*/ 2359 w 9662615"/>
              <a:gd name="connsiteY116" fmla="*/ 1515247 h 1597680"/>
              <a:gd name="connsiteX117" fmla="*/ 0 w 9662615"/>
              <a:gd name="connsiteY117" fmla="*/ 1514932 h 1597680"/>
              <a:gd name="connsiteX118" fmla="*/ 0 w 9662615"/>
              <a:gd name="connsiteY118" fmla="*/ 0 h 1597680"/>
              <a:gd name="connsiteX0" fmla="*/ 0 w 9662615"/>
              <a:gd name="connsiteY0" fmla="*/ 0 h 1603753"/>
              <a:gd name="connsiteX1" fmla="*/ 9662615 w 9662615"/>
              <a:gd name="connsiteY1" fmla="*/ 0 h 1603753"/>
              <a:gd name="connsiteX2" fmla="*/ 9662615 w 9662615"/>
              <a:gd name="connsiteY2" fmla="*/ 1280346 h 1603753"/>
              <a:gd name="connsiteX3" fmla="*/ 9658420 w 9662615"/>
              <a:gd name="connsiteY3" fmla="*/ 1280106 h 1603753"/>
              <a:gd name="connsiteX4" fmla="*/ 9469546 w 9662615"/>
              <a:gd name="connsiteY4" fmla="*/ 1289837 h 1603753"/>
              <a:gd name="connsiteX5" fmla="*/ 9385895 w 9662615"/>
              <a:gd name="connsiteY5" fmla="*/ 1269203 h 1603753"/>
              <a:gd name="connsiteX6" fmla="*/ 9144767 w 9662615"/>
              <a:gd name="connsiteY6" fmla="*/ 1264120 h 1603753"/>
              <a:gd name="connsiteX7" fmla="*/ 8837252 w 9662615"/>
              <a:gd name="connsiteY7" fmla="*/ 1350515 h 1603753"/>
              <a:gd name="connsiteX8" fmla="*/ 8705466 w 9662615"/>
              <a:gd name="connsiteY8" fmla="*/ 1342419 h 1603753"/>
              <a:gd name="connsiteX9" fmla="*/ 8652221 w 9662615"/>
              <a:gd name="connsiteY9" fmla="*/ 1326906 h 1603753"/>
              <a:gd name="connsiteX10" fmla="*/ 8632312 w 9662615"/>
              <a:gd name="connsiteY10" fmla="*/ 1326025 h 1603753"/>
              <a:gd name="connsiteX11" fmla="*/ 8591582 w 9662615"/>
              <a:gd name="connsiteY11" fmla="*/ 1341666 h 1603753"/>
              <a:gd name="connsiteX12" fmla="*/ 8537336 w 9662615"/>
              <a:gd name="connsiteY12" fmla="*/ 1341684 h 1603753"/>
              <a:gd name="connsiteX13" fmla="*/ 8472508 w 9662615"/>
              <a:gd name="connsiteY13" fmla="*/ 1363109 h 1603753"/>
              <a:gd name="connsiteX14" fmla="*/ 8258477 w 9662615"/>
              <a:gd name="connsiteY14" fmla="*/ 1370666 h 1603753"/>
              <a:gd name="connsiteX15" fmla="*/ 8197961 w 9662615"/>
              <a:gd name="connsiteY15" fmla="*/ 1392804 h 1603753"/>
              <a:gd name="connsiteX16" fmla="*/ 8171196 w 9662615"/>
              <a:gd name="connsiteY16" fmla="*/ 1397216 h 1603753"/>
              <a:gd name="connsiteX17" fmla="*/ 8127667 w 9662615"/>
              <a:gd name="connsiteY17" fmla="*/ 1418254 h 1603753"/>
              <a:gd name="connsiteX18" fmla="*/ 7974579 w 9662615"/>
              <a:gd name="connsiteY18" fmla="*/ 1383439 h 1603753"/>
              <a:gd name="connsiteX19" fmla="*/ 7768351 w 9662615"/>
              <a:gd name="connsiteY19" fmla="*/ 1395051 h 1603753"/>
              <a:gd name="connsiteX20" fmla="*/ 7635985 w 9662615"/>
              <a:gd name="connsiteY20" fmla="*/ 1386363 h 1603753"/>
              <a:gd name="connsiteX21" fmla="*/ 7466069 w 9662615"/>
              <a:gd name="connsiteY21" fmla="*/ 1377654 h 1603753"/>
              <a:gd name="connsiteX22" fmla="*/ 7355642 w 9662615"/>
              <a:gd name="connsiteY22" fmla="*/ 1407761 h 1603753"/>
              <a:gd name="connsiteX23" fmla="*/ 7151610 w 9662615"/>
              <a:gd name="connsiteY23" fmla="*/ 1397856 h 1603753"/>
              <a:gd name="connsiteX24" fmla="*/ 7082147 w 9662615"/>
              <a:gd name="connsiteY24" fmla="*/ 1406113 h 1603753"/>
              <a:gd name="connsiteX25" fmla="*/ 7014958 w 9662615"/>
              <a:gd name="connsiteY25" fmla="*/ 1396883 h 1603753"/>
              <a:gd name="connsiteX26" fmla="*/ 6907567 w 9662615"/>
              <a:gd name="connsiteY26" fmla="*/ 1419149 h 1603753"/>
              <a:gd name="connsiteX27" fmla="*/ 6748428 w 9662615"/>
              <a:gd name="connsiteY27" fmla="*/ 1420308 h 1603753"/>
              <a:gd name="connsiteX28" fmla="*/ 6654257 w 9662615"/>
              <a:gd name="connsiteY28" fmla="*/ 1424143 h 1603753"/>
              <a:gd name="connsiteX29" fmla="*/ 6620123 w 9662615"/>
              <a:gd name="connsiteY29" fmla="*/ 1430535 h 1603753"/>
              <a:gd name="connsiteX30" fmla="*/ 6571355 w 9662615"/>
              <a:gd name="connsiteY30" fmla="*/ 1436144 h 1603753"/>
              <a:gd name="connsiteX31" fmla="*/ 6486557 w 9662615"/>
              <a:gd name="connsiteY31" fmla="*/ 1449861 h 1603753"/>
              <a:gd name="connsiteX32" fmla="*/ 6370419 w 9662615"/>
              <a:gd name="connsiteY32" fmla="*/ 1461649 h 1603753"/>
              <a:gd name="connsiteX33" fmla="*/ 6278839 w 9662615"/>
              <a:gd name="connsiteY33" fmla="*/ 1449160 h 1603753"/>
              <a:gd name="connsiteX34" fmla="*/ 6272455 w 9662615"/>
              <a:gd name="connsiteY34" fmla="*/ 1453191 h 1603753"/>
              <a:gd name="connsiteX35" fmla="*/ 6212659 w 9662615"/>
              <a:gd name="connsiteY35" fmla="*/ 1454850 h 1603753"/>
              <a:gd name="connsiteX36" fmla="*/ 6069317 w 9662615"/>
              <a:gd name="connsiteY36" fmla="*/ 1445838 h 1603753"/>
              <a:gd name="connsiteX37" fmla="*/ 5878477 w 9662615"/>
              <a:gd name="connsiteY37" fmla="*/ 1439180 h 1603753"/>
              <a:gd name="connsiteX38" fmla="*/ 5838387 w 9662615"/>
              <a:gd name="connsiteY38" fmla="*/ 1444679 h 1603753"/>
              <a:gd name="connsiteX39" fmla="*/ 5771136 w 9662615"/>
              <a:gd name="connsiteY39" fmla="*/ 1453639 h 1603753"/>
              <a:gd name="connsiteX40" fmla="*/ 5724081 w 9662615"/>
              <a:gd name="connsiteY40" fmla="*/ 1470431 h 1603753"/>
              <a:gd name="connsiteX41" fmla="*/ 5666577 w 9662615"/>
              <a:gd name="connsiteY41" fmla="*/ 1473921 h 1603753"/>
              <a:gd name="connsiteX42" fmla="*/ 5649068 w 9662615"/>
              <a:gd name="connsiteY42" fmla="*/ 1461676 h 1603753"/>
              <a:gd name="connsiteX43" fmla="*/ 5588902 w 9662615"/>
              <a:gd name="connsiteY43" fmla="*/ 1469647 h 1603753"/>
              <a:gd name="connsiteX44" fmla="*/ 5498090 w 9662615"/>
              <a:gd name="connsiteY44" fmla="*/ 1483173 h 1603753"/>
              <a:gd name="connsiteX45" fmla="*/ 5444641 w 9662615"/>
              <a:gd name="connsiteY45" fmla="*/ 1487602 h 1603753"/>
              <a:gd name="connsiteX46" fmla="*/ 5299812 w 9662615"/>
              <a:gd name="connsiteY46" fmla="*/ 1503362 h 1603753"/>
              <a:gd name="connsiteX47" fmla="*/ 5213947 w 9662615"/>
              <a:gd name="connsiteY47" fmla="*/ 1516637 h 1603753"/>
              <a:gd name="connsiteX48" fmla="*/ 5090342 w 9662615"/>
              <a:gd name="connsiteY48" fmla="*/ 1546680 h 1603753"/>
              <a:gd name="connsiteX49" fmla="*/ 5129812 w 9662615"/>
              <a:gd name="connsiteY49" fmla="*/ 1521277 h 1603753"/>
              <a:gd name="connsiteX50" fmla="*/ 5059484 w 9662615"/>
              <a:gd name="connsiteY50" fmla="*/ 1546802 h 1603753"/>
              <a:gd name="connsiteX51" fmla="*/ 5038524 w 9662615"/>
              <a:gd name="connsiteY51" fmla="*/ 1545675 h 1603753"/>
              <a:gd name="connsiteX52" fmla="*/ 5026564 w 9662615"/>
              <a:gd name="connsiteY52" fmla="*/ 1545376 h 1603753"/>
              <a:gd name="connsiteX53" fmla="*/ 4969433 w 9662615"/>
              <a:gd name="connsiteY53" fmla="*/ 1550865 h 1603753"/>
              <a:gd name="connsiteX54" fmla="*/ 4929254 w 9662615"/>
              <a:gd name="connsiteY54" fmla="*/ 1563452 h 1603753"/>
              <a:gd name="connsiteX55" fmla="*/ 4871726 w 9662615"/>
              <a:gd name="connsiteY55" fmla="*/ 1570584 h 1603753"/>
              <a:gd name="connsiteX56" fmla="*/ 4843267 w 9662615"/>
              <a:gd name="connsiteY56" fmla="*/ 1561459 h 1603753"/>
              <a:gd name="connsiteX57" fmla="*/ 4821058 w 9662615"/>
              <a:gd name="connsiteY57" fmla="*/ 1553078 h 1603753"/>
              <a:gd name="connsiteX58" fmla="*/ 4791466 w 9662615"/>
              <a:gd name="connsiteY58" fmla="*/ 1561324 h 1603753"/>
              <a:gd name="connsiteX59" fmla="*/ 4784247 w 9662615"/>
              <a:gd name="connsiteY59" fmla="*/ 1562342 h 1603753"/>
              <a:gd name="connsiteX60" fmla="*/ 4743285 w 9662615"/>
              <a:gd name="connsiteY60" fmla="*/ 1597680 h 1603753"/>
              <a:gd name="connsiteX61" fmla="*/ 4697562 w 9662615"/>
              <a:gd name="connsiteY61" fmla="*/ 1551206 h 1603753"/>
              <a:gd name="connsiteX62" fmla="*/ 4662664 w 9662615"/>
              <a:gd name="connsiteY62" fmla="*/ 1573162 h 1603753"/>
              <a:gd name="connsiteX63" fmla="*/ 4603028 w 9662615"/>
              <a:gd name="connsiteY63" fmla="*/ 1568821 h 1603753"/>
              <a:gd name="connsiteX64" fmla="*/ 4541612 w 9662615"/>
              <a:gd name="connsiteY64" fmla="*/ 1545262 h 1603753"/>
              <a:gd name="connsiteX65" fmla="*/ 4422155 w 9662615"/>
              <a:gd name="connsiteY65" fmla="*/ 1542059 h 1603753"/>
              <a:gd name="connsiteX66" fmla="*/ 4221826 w 9662615"/>
              <a:gd name="connsiteY66" fmla="*/ 1508923 h 1603753"/>
              <a:gd name="connsiteX67" fmla="*/ 4096601 w 9662615"/>
              <a:gd name="connsiteY67" fmla="*/ 1521563 h 1603753"/>
              <a:gd name="connsiteX68" fmla="*/ 3970635 w 9662615"/>
              <a:gd name="connsiteY68" fmla="*/ 1544815 h 1603753"/>
              <a:gd name="connsiteX69" fmla="*/ 3833906 w 9662615"/>
              <a:gd name="connsiteY69" fmla="*/ 1516637 h 1603753"/>
              <a:gd name="connsiteX70" fmla="*/ 3696258 w 9662615"/>
              <a:gd name="connsiteY70" fmla="*/ 1537563 h 1603753"/>
              <a:gd name="connsiteX71" fmla="*/ 3594070 w 9662615"/>
              <a:gd name="connsiteY71" fmla="*/ 1509422 h 1603753"/>
              <a:gd name="connsiteX72" fmla="*/ 3565233 w 9662615"/>
              <a:gd name="connsiteY72" fmla="*/ 1515122 h 1603753"/>
              <a:gd name="connsiteX73" fmla="*/ 3560267 w 9662615"/>
              <a:gd name="connsiteY73" fmla="*/ 1516288 h 1603753"/>
              <a:gd name="connsiteX74" fmla="*/ 3540258 w 9662615"/>
              <a:gd name="connsiteY74" fmla="*/ 1516976 h 1603753"/>
              <a:gd name="connsiteX75" fmla="*/ 3534780 w 9662615"/>
              <a:gd name="connsiteY75" fmla="*/ 1522141 h 1603753"/>
              <a:gd name="connsiteX76" fmla="*/ 3504783 w 9662615"/>
              <a:gd name="connsiteY76" fmla="*/ 1526739 h 1603753"/>
              <a:gd name="connsiteX77" fmla="*/ 3430805 w 9662615"/>
              <a:gd name="connsiteY77" fmla="*/ 1542521 h 1603753"/>
              <a:gd name="connsiteX78" fmla="*/ 3292707 w 9662615"/>
              <a:gd name="connsiteY78" fmla="*/ 1520490 h 1603753"/>
              <a:gd name="connsiteX79" fmla="*/ 3187872 w 9662615"/>
              <a:gd name="connsiteY79" fmla="*/ 1519991 h 1603753"/>
              <a:gd name="connsiteX80" fmla="*/ 3148026 w 9662615"/>
              <a:gd name="connsiteY80" fmla="*/ 1524777 h 1603753"/>
              <a:gd name="connsiteX81" fmla="*/ 3092394 w 9662615"/>
              <a:gd name="connsiteY81" fmla="*/ 1528115 h 1603753"/>
              <a:gd name="connsiteX82" fmla="*/ 2994200 w 9662615"/>
              <a:gd name="connsiteY82" fmla="*/ 1537857 h 1603753"/>
              <a:gd name="connsiteX83" fmla="*/ 2862301 w 9662615"/>
              <a:gd name="connsiteY83" fmla="*/ 1544250 h 1603753"/>
              <a:gd name="connsiteX84" fmla="*/ 2766335 w 9662615"/>
              <a:gd name="connsiteY84" fmla="*/ 1527662 h 1603753"/>
              <a:gd name="connsiteX85" fmla="*/ 2757836 w 9662615"/>
              <a:gd name="connsiteY85" fmla="*/ 1531371 h 1603753"/>
              <a:gd name="connsiteX86" fmla="*/ 2691555 w 9662615"/>
              <a:gd name="connsiteY86" fmla="*/ 1530283 h 1603753"/>
              <a:gd name="connsiteX87" fmla="*/ 2491676 w 9662615"/>
              <a:gd name="connsiteY87" fmla="*/ 1500859 h 1603753"/>
              <a:gd name="connsiteX88" fmla="*/ 2378036 w 9662615"/>
              <a:gd name="connsiteY88" fmla="*/ 1520645 h 1603753"/>
              <a:gd name="connsiteX89" fmla="*/ 2284269 w 9662615"/>
              <a:gd name="connsiteY89" fmla="*/ 1503068 h 1603753"/>
              <a:gd name="connsiteX90" fmla="*/ 2207104 w 9662615"/>
              <a:gd name="connsiteY90" fmla="*/ 1508888 h 1603753"/>
              <a:gd name="connsiteX91" fmla="*/ 2149226 w 9662615"/>
              <a:gd name="connsiteY91" fmla="*/ 1523409 h 1603753"/>
              <a:gd name="connsiteX92" fmla="*/ 2084783 w 9662615"/>
              <a:gd name="connsiteY92" fmla="*/ 1524245 h 1603753"/>
              <a:gd name="connsiteX93" fmla="*/ 2070075 w 9662615"/>
              <a:gd name="connsiteY93" fmla="*/ 1511285 h 1603753"/>
              <a:gd name="connsiteX94" fmla="*/ 2001057 w 9662615"/>
              <a:gd name="connsiteY94" fmla="*/ 1516449 h 1603753"/>
              <a:gd name="connsiteX95" fmla="*/ 1896330 w 9662615"/>
              <a:gd name="connsiteY95" fmla="*/ 1525725 h 1603753"/>
              <a:gd name="connsiteX96" fmla="*/ 1835994 w 9662615"/>
              <a:gd name="connsiteY96" fmla="*/ 1527678 h 1603753"/>
              <a:gd name="connsiteX97" fmla="*/ 1671119 w 9662615"/>
              <a:gd name="connsiteY97" fmla="*/ 1536701 h 1603753"/>
              <a:gd name="connsiteX98" fmla="*/ 1601337 w 9662615"/>
              <a:gd name="connsiteY98" fmla="*/ 1548552 h 1603753"/>
              <a:gd name="connsiteX99" fmla="*/ 1407755 w 9662615"/>
              <a:gd name="connsiteY99" fmla="*/ 1571444 h 1603753"/>
              <a:gd name="connsiteX100" fmla="*/ 1271994 w 9662615"/>
              <a:gd name="connsiteY100" fmla="*/ 1579471 h 1603753"/>
              <a:gd name="connsiteX101" fmla="*/ 1249226 w 9662615"/>
              <a:gd name="connsiteY101" fmla="*/ 1583140 h 1603753"/>
              <a:gd name="connsiteX102" fmla="*/ 1217719 w 9662615"/>
              <a:gd name="connsiteY102" fmla="*/ 1580863 h 1603753"/>
              <a:gd name="connsiteX103" fmla="*/ 1091432 w 9662615"/>
              <a:gd name="connsiteY103" fmla="*/ 1571003 h 1603753"/>
              <a:gd name="connsiteX104" fmla="*/ 992039 w 9662615"/>
              <a:gd name="connsiteY104" fmla="*/ 1556662 h 1603753"/>
              <a:gd name="connsiteX105" fmla="*/ 868264 w 9662615"/>
              <a:gd name="connsiteY105" fmla="*/ 1566392 h 1603753"/>
              <a:gd name="connsiteX106" fmla="*/ 792765 w 9662615"/>
              <a:gd name="connsiteY106" fmla="*/ 1563102 h 1603753"/>
              <a:gd name="connsiteX107" fmla="*/ 669055 w 9662615"/>
              <a:gd name="connsiteY107" fmla="*/ 1543638 h 1603753"/>
              <a:gd name="connsiteX108" fmla="*/ 506152 w 9662615"/>
              <a:gd name="connsiteY108" fmla="*/ 1549124 h 1603753"/>
              <a:gd name="connsiteX109" fmla="*/ 472797 w 9662615"/>
              <a:gd name="connsiteY109" fmla="*/ 1568904 h 1603753"/>
              <a:gd name="connsiteX110" fmla="*/ 427864 w 9662615"/>
              <a:gd name="connsiteY110" fmla="*/ 1580848 h 1603753"/>
              <a:gd name="connsiteX111" fmla="*/ 408381 w 9662615"/>
              <a:gd name="connsiteY111" fmla="*/ 1552940 h 1603753"/>
              <a:gd name="connsiteX112" fmla="*/ 267163 w 9662615"/>
              <a:gd name="connsiteY112" fmla="*/ 1531913 h 1603753"/>
              <a:gd name="connsiteX113" fmla="*/ 196644 w 9662615"/>
              <a:gd name="connsiteY113" fmla="*/ 1524565 h 1603753"/>
              <a:gd name="connsiteX114" fmla="*/ 86819 w 9662615"/>
              <a:gd name="connsiteY114" fmla="*/ 1519517 h 1603753"/>
              <a:gd name="connsiteX115" fmla="*/ 53369 w 9662615"/>
              <a:gd name="connsiteY115" fmla="*/ 1516853 h 1603753"/>
              <a:gd name="connsiteX116" fmla="*/ 2359 w 9662615"/>
              <a:gd name="connsiteY116" fmla="*/ 1515247 h 1603753"/>
              <a:gd name="connsiteX117" fmla="*/ 0 w 9662615"/>
              <a:gd name="connsiteY117" fmla="*/ 1514932 h 1603753"/>
              <a:gd name="connsiteX118" fmla="*/ 0 w 9662615"/>
              <a:gd name="connsiteY118" fmla="*/ 0 h 1603753"/>
              <a:gd name="connsiteX0" fmla="*/ 0 w 9662615"/>
              <a:gd name="connsiteY0" fmla="*/ 0 h 1603753"/>
              <a:gd name="connsiteX1" fmla="*/ 9662615 w 9662615"/>
              <a:gd name="connsiteY1" fmla="*/ 0 h 1603753"/>
              <a:gd name="connsiteX2" fmla="*/ 9662615 w 9662615"/>
              <a:gd name="connsiteY2" fmla="*/ 1280346 h 1603753"/>
              <a:gd name="connsiteX3" fmla="*/ 9658420 w 9662615"/>
              <a:gd name="connsiteY3" fmla="*/ 1280106 h 1603753"/>
              <a:gd name="connsiteX4" fmla="*/ 9469546 w 9662615"/>
              <a:gd name="connsiteY4" fmla="*/ 1289837 h 1603753"/>
              <a:gd name="connsiteX5" fmla="*/ 9385895 w 9662615"/>
              <a:gd name="connsiteY5" fmla="*/ 1269203 h 1603753"/>
              <a:gd name="connsiteX6" fmla="*/ 9144767 w 9662615"/>
              <a:gd name="connsiteY6" fmla="*/ 1264120 h 1603753"/>
              <a:gd name="connsiteX7" fmla="*/ 8837252 w 9662615"/>
              <a:gd name="connsiteY7" fmla="*/ 1350515 h 1603753"/>
              <a:gd name="connsiteX8" fmla="*/ 8705466 w 9662615"/>
              <a:gd name="connsiteY8" fmla="*/ 1342419 h 1603753"/>
              <a:gd name="connsiteX9" fmla="*/ 8652221 w 9662615"/>
              <a:gd name="connsiteY9" fmla="*/ 1326906 h 1603753"/>
              <a:gd name="connsiteX10" fmla="*/ 8632312 w 9662615"/>
              <a:gd name="connsiteY10" fmla="*/ 1326025 h 1603753"/>
              <a:gd name="connsiteX11" fmla="*/ 8591582 w 9662615"/>
              <a:gd name="connsiteY11" fmla="*/ 1341666 h 1603753"/>
              <a:gd name="connsiteX12" fmla="*/ 8537336 w 9662615"/>
              <a:gd name="connsiteY12" fmla="*/ 1341684 h 1603753"/>
              <a:gd name="connsiteX13" fmla="*/ 8472508 w 9662615"/>
              <a:gd name="connsiteY13" fmla="*/ 1363109 h 1603753"/>
              <a:gd name="connsiteX14" fmla="*/ 8258477 w 9662615"/>
              <a:gd name="connsiteY14" fmla="*/ 1370666 h 1603753"/>
              <a:gd name="connsiteX15" fmla="*/ 8197961 w 9662615"/>
              <a:gd name="connsiteY15" fmla="*/ 1392804 h 1603753"/>
              <a:gd name="connsiteX16" fmla="*/ 8171196 w 9662615"/>
              <a:gd name="connsiteY16" fmla="*/ 1397216 h 1603753"/>
              <a:gd name="connsiteX17" fmla="*/ 8127667 w 9662615"/>
              <a:gd name="connsiteY17" fmla="*/ 1418254 h 1603753"/>
              <a:gd name="connsiteX18" fmla="*/ 7974579 w 9662615"/>
              <a:gd name="connsiteY18" fmla="*/ 1383439 h 1603753"/>
              <a:gd name="connsiteX19" fmla="*/ 7768351 w 9662615"/>
              <a:gd name="connsiteY19" fmla="*/ 1395051 h 1603753"/>
              <a:gd name="connsiteX20" fmla="*/ 7635985 w 9662615"/>
              <a:gd name="connsiteY20" fmla="*/ 1386363 h 1603753"/>
              <a:gd name="connsiteX21" fmla="*/ 7466069 w 9662615"/>
              <a:gd name="connsiteY21" fmla="*/ 1377654 h 1603753"/>
              <a:gd name="connsiteX22" fmla="*/ 7355642 w 9662615"/>
              <a:gd name="connsiteY22" fmla="*/ 1407761 h 1603753"/>
              <a:gd name="connsiteX23" fmla="*/ 7151610 w 9662615"/>
              <a:gd name="connsiteY23" fmla="*/ 1397856 h 1603753"/>
              <a:gd name="connsiteX24" fmla="*/ 7082147 w 9662615"/>
              <a:gd name="connsiteY24" fmla="*/ 1406113 h 1603753"/>
              <a:gd name="connsiteX25" fmla="*/ 7014958 w 9662615"/>
              <a:gd name="connsiteY25" fmla="*/ 1396883 h 1603753"/>
              <a:gd name="connsiteX26" fmla="*/ 6907567 w 9662615"/>
              <a:gd name="connsiteY26" fmla="*/ 1419149 h 1603753"/>
              <a:gd name="connsiteX27" fmla="*/ 6748428 w 9662615"/>
              <a:gd name="connsiteY27" fmla="*/ 1420308 h 1603753"/>
              <a:gd name="connsiteX28" fmla="*/ 6654257 w 9662615"/>
              <a:gd name="connsiteY28" fmla="*/ 1424143 h 1603753"/>
              <a:gd name="connsiteX29" fmla="*/ 6620123 w 9662615"/>
              <a:gd name="connsiteY29" fmla="*/ 1430535 h 1603753"/>
              <a:gd name="connsiteX30" fmla="*/ 6571355 w 9662615"/>
              <a:gd name="connsiteY30" fmla="*/ 1436144 h 1603753"/>
              <a:gd name="connsiteX31" fmla="*/ 6486557 w 9662615"/>
              <a:gd name="connsiteY31" fmla="*/ 1449861 h 1603753"/>
              <a:gd name="connsiteX32" fmla="*/ 6370419 w 9662615"/>
              <a:gd name="connsiteY32" fmla="*/ 1461649 h 1603753"/>
              <a:gd name="connsiteX33" fmla="*/ 6278839 w 9662615"/>
              <a:gd name="connsiteY33" fmla="*/ 1449160 h 1603753"/>
              <a:gd name="connsiteX34" fmla="*/ 6272455 w 9662615"/>
              <a:gd name="connsiteY34" fmla="*/ 1453191 h 1603753"/>
              <a:gd name="connsiteX35" fmla="*/ 6212659 w 9662615"/>
              <a:gd name="connsiteY35" fmla="*/ 1454850 h 1603753"/>
              <a:gd name="connsiteX36" fmla="*/ 6069317 w 9662615"/>
              <a:gd name="connsiteY36" fmla="*/ 1445838 h 1603753"/>
              <a:gd name="connsiteX37" fmla="*/ 5878477 w 9662615"/>
              <a:gd name="connsiteY37" fmla="*/ 1439180 h 1603753"/>
              <a:gd name="connsiteX38" fmla="*/ 5838387 w 9662615"/>
              <a:gd name="connsiteY38" fmla="*/ 1444679 h 1603753"/>
              <a:gd name="connsiteX39" fmla="*/ 5771136 w 9662615"/>
              <a:gd name="connsiteY39" fmla="*/ 1453639 h 1603753"/>
              <a:gd name="connsiteX40" fmla="*/ 5724081 w 9662615"/>
              <a:gd name="connsiteY40" fmla="*/ 1470431 h 1603753"/>
              <a:gd name="connsiteX41" fmla="*/ 5666577 w 9662615"/>
              <a:gd name="connsiteY41" fmla="*/ 1473921 h 1603753"/>
              <a:gd name="connsiteX42" fmla="*/ 5649068 w 9662615"/>
              <a:gd name="connsiteY42" fmla="*/ 1461676 h 1603753"/>
              <a:gd name="connsiteX43" fmla="*/ 5588902 w 9662615"/>
              <a:gd name="connsiteY43" fmla="*/ 1469647 h 1603753"/>
              <a:gd name="connsiteX44" fmla="*/ 5498090 w 9662615"/>
              <a:gd name="connsiteY44" fmla="*/ 1483173 h 1603753"/>
              <a:gd name="connsiteX45" fmla="*/ 5444641 w 9662615"/>
              <a:gd name="connsiteY45" fmla="*/ 1487602 h 1603753"/>
              <a:gd name="connsiteX46" fmla="*/ 5299812 w 9662615"/>
              <a:gd name="connsiteY46" fmla="*/ 1503362 h 1603753"/>
              <a:gd name="connsiteX47" fmla="*/ 5213947 w 9662615"/>
              <a:gd name="connsiteY47" fmla="*/ 1516637 h 1603753"/>
              <a:gd name="connsiteX48" fmla="*/ 5090342 w 9662615"/>
              <a:gd name="connsiteY48" fmla="*/ 1546680 h 1603753"/>
              <a:gd name="connsiteX49" fmla="*/ 5129812 w 9662615"/>
              <a:gd name="connsiteY49" fmla="*/ 1521277 h 1603753"/>
              <a:gd name="connsiteX50" fmla="*/ 5059484 w 9662615"/>
              <a:gd name="connsiteY50" fmla="*/ 1546802 h 1603753"/>
              <a:gd name="connsiteX51" fmla="*/ 5038524 w 9662615"/>
              <a:gd name="connsiteY51" fmla="*/ 1545675 h 1603753"/>
              <a:gd name="connsiteX52" fmla="*/ 5026564 w 9662615"/>
              <a:gd name="connsiteY52" fmla="*/ 1545376 h 1603753"/>
              <a:gd name="connsiteX53" fmla="*/ 4969433 w 9662615"/>
              <a:gd name="connsiteY53" fmla="*/ 1550865 h 1603753"/>
              <a:gd name="connsiteX54" fmla="*/ 4929254 w 9662615"/>
              <a:gd name="connsiteY54" fmla="*/ 1563452 h 1603753"/>
              <a:gd name="connsiteX55" fmla="*/ 4871726 w 9662615"/>
              <a:gd name="connsiteY55" fmla="*/ 1570584 h 1603753"/>
              <a:gd name="connsiteX56" fmla="*/ 4843267 w 9662615"/>
              <a:gd name="connsiteY56" fmla="*/ 1561459 h 1603753"/>
              <a:gd name="connsiteX57" fmla="*/ 4821058 w 9662615"/>
              <a:gd name="connsiteY57" fmla="*/ 1553078 h 1603753"/>
              <a:gd name="connsiteX58" fmla="*/ 4791466 w 9662615"/>
              <a:gd name="connsiteY58" fmla="*/ 1561324 h 1603753"/>
              <a:gd name="connsiteX59" fmla="*/ 4784247 w 9662615"/>
              <a:gd name="connsiteY59" fmla="*/ 1562342 h 1603753"/>
              <a:gd name="connsiteX60" fmla="*/ 4743285 w 9662615"/>
              <a:gd name="connsiteY60" fmla="*/ 1597680 h 1603753"/>
              <a:gd name="connsiteX61" fmla="*/ 4697562 w 9662615"/>
              <a:gd name="connsiteY61" fmla="*/ 1551206 h 1603753"/>
              <a:gd name="connsiteX62" fmla="*/ 4662664 w 9662615"/>
              <a:gd name="connsiteY62" fmla="*/ 1573162 h 1603753"/>
              <a:gd name="connsiteX63" fmla="*/ 4603028 w 9662615"/>
              <a:gd name="connsiteY63" fmla="*/ 1568821 h 1603753"/>
              <a:gd name="connsiteX64" fmla="*/ 4541612 w 9662615"/>
              <a:gd name="connsiteY64" fmla="*/ 1545262 h 1603753"/>
              <a:gd name="connsiteX65" fmla="*/ 4422155 w 9662615"/>
              <a:gd name="connsiteY65" fmla="*/ 1542059 h 1603753"/>
              <a:gd name="connsiteX66" fmla="*/ 4221826 w 9662615"/>
              <a:gd name="connsiteY66" fmla="*/ 1508923 h 1603753"/>
              <a:gd name="connsiteX67" fmla="*/ 4096601 w 9662615"/>
              <a:gd name="connsiteY67" fmla="*/ 1521563 h 1603753"/>
              <a:gd name="connsiteX68" fmla="*/ 3970635 w 9662615"/>
              <a:gd name="connsiteY68" fmla="*/ 1544815 h 1603753"/>
              <a:gd name="connsiteX69" fmla="*/ 3833906 w 9662615"/>
              <a:gd name="connsiteY69" fmla="*/ 1516637 h 1603753"/>
              <a:gd name="connsiteX70" fmla="*/ 3696258 w 9662615"/>
              <a:gd name="connsiteY70" fmla="*/ 1537563 h 1603753"/>
              <a:gd name="connsiteX71" fmla="*/ 3594070 w 9662615"/>
              <a:gd name="connsiteY71" fmla="*/ 1509422 h 1603753"/>
              <a:gd name="connsiteX72" fmla="*/ 3565233 w 9662615"/>
              <a:gd name="connsiteY72" fmla="*/ 1515122 h 1603753"/>
              <a:gd name="connsiteX73" fmla="*/ 3560267 w 9662615"/>
              <a:gd name="connsiteY73" fmla="*/ 1516288 h 1603753"/>
              <a:gd name="connsiteX74" fmla="*/ 3540258 w 9662615"/>
              <a:gd name="connsiteY74" fmla="*/ 1516976 h 1603753"/>
              <a:gd name="connsiteX75" fmla="*/ 3534780 w 9662615"/>
              <a:gd name="connsiteY75" fmla="*/ 1522141 h 1603753"/>
              <a:gd name="connsiteX76" fmla="*/ 3504783 w 9662615"/>
              <a:gd name="connsiteY76" fmla="*/ 1526739 h 1603753"/>
              <a:gd name="connsiteX77" fmla="*/ 3430805 w 9662615"/>
              <a:gd name="connsiteY77" fmla="*/ 1542521 h 1603753"/>
              <a:gd name="connsiteX78" fmla="*/ 3292707 w 9662615"/>
              <a:gd name="connsiteY78" fmla="*/ 1520490 h 1603753"/>
              <a:gd name="connsiteX79" fmla="*/ 3187872 w 9662615"/>
              <a:gd name="connsiteY79" fmla="*/ 1519991 h 1603753"/>
              <a:gd name="connsiteX80" fmla="*/ 3148026 w 9662615"/>
              <a:gd name="connsiteY80" fmla="*/ 1524777 h 1603753"/>
              <a:gd name="connsiteX81" fmla="*/ 3092394 w 9662615"/>
              <a:gd name="connsiteY81" fmla="*/ 1528115 h 1603753"/>
              <a:gd name="connsiteX82" fmla="*/ 2994200 w 9662615"/>
              <a:gd name="connsiteY82" fmla="*/ 1537857 h 1603753"/>
              <a:gd name="connsiteX83" fmla="*/ 2862301 w 9662615"/>
              <a:gd name="connsiteY83" fmla="*/ 1544250 h 1603753"/>
              <a:gd name="connsiteX84" fmla="*/ 2766335 w 9662615"/>
              <a:gd name="connsiteY84" fmla="*/ 1527662 h 1603753"/>
              <a:gd name="connsiteX85" fmla="*/ 2757836 w 9662615"/>
              <a:gd name="connsiteY85" fmla="*/ 1531371 h 1603753"/>
              <a:gd name="connsiteX86" fmla="*/ 2691555 w 9662615"/>
              <a:gd name="connsiteY86" fmla="*/ 1530283 h 1603753"/>
              <a:gd name="connsiteX87" fmla="*/ 2491676 w 9662615"/>
              <a:gd name="connsiteY87" fmla="*/ 1500859 h 1603753"/>
              <a:gd name="connsiteX88" fmla="*/ 2378036 w 9662615"/>
              <a:gd name="connsiteY88" fmla="*/ 1520645 h 1603753"/>
              <a:gd name="connsiteX89" fmla="*/ 2284269 w 9662615"/>
              <a:gd name="connsiteY89" fmla="*/ 1503068 h 1603753"/>
              <a:gd name="connsiteX90" fmla="*/ 2207104 w 9662615"/>
              <a:gd name="connsiteY90" fmla="*/ 1508888 h 1603753"/>
              <a:gd name="connsiteX91" fmla="*/ 2149226 w 9662615"/>
              <a:gd name="connsiteY91" fmla="*/ 1523409 h 1603753"/>
              <a:gd name="connsiteX92" fmla="*/ 2084783 w 9662615"/>
              <a:gd name="connsiteY92" fmla="*/ 1524245 h 1603753"/>
              <a:gd name="connsiteX93" fmla="*/ 2070075 w 9662615"/>
              <a:gd name="connsiteY93" fmla="*/ 1511285 h 1603753"/>
              <a:gd name="connsiteX94" fmla="*/ 2001057 w 9662615"/>
              <a:gd name="connsiteY94" fmla="*/ 1516449 h 1603753"/>
              <a:gd name="connsiteX95" fmla="*/ 1896330 w 9662615"/>
              <a:gd name="connsiteY95" fmla="*/ 1525725 h 1603753"/>
              <a:gd name="connsiteX96" fmla="*/ 1835994 w 9662615"/>
              <a:gd name="connsiteY96" fmla="*/ 1527678 h 1603753"/>
              <a:gd name="connsiteX97" fmla="*/ 1671119 w 9662615"/>
              <a:gd name="connsiteY97" fmla="*/ 1536701 h 1603753"/>
              <a:gd name="connsiteX98" fmla="*/ 1601337 w 9662615"/>
              <a:gd name="connsiteY98" fmla="*/ 1548552 h 1603753"/>
              <a:gd name="connsiteX99" fmla="*/ 1407755 w 9662615"/>
              <a:gd name="connsiteY99" fmla="*/ 1571444 h 1603753"/>
              <a:gd name="connsiteX100" fmla="*/ 1271994 w 9662615"/>
              <a:gd name="connsiteY100" fmla="*/ 1579471 h 1603753"/>
              <a:gd name="connsiteX101" fmla="*/ 1249226 w 9662615"/>
              <a:gd name="connsiteY101" fmla="*/ 1583140 h 1603753"/>
              <a:gd name="connsiteX102" fmla="*/ 1217719 w 9662615"/>
              <a:gd name="connsiteY102" fmla="*/ 1580863 h 1603753"/>
              <a:gd name="connsiteX103" fmla="*/ 1091432 w 9662615"/>
              <a:gd name="connsiteY103" fmla="*/ 1571003 h 1603753"/>
              <a:gd name="connsiteX104" fmla="*/ 992039 w 9662615"/>
              <a:gd name="connsiteY104" fmla="*/ 1556662 h 1603753"/>
              <a:gd name="connsiteX105" fmla="*/ 868264 w 9662615"/>
              <a:gd name="connsiteY105" fmla="*/ 1566392 h 1603753"/>
              <a:gd name="connsiteX106" fmla="*/ 792765 w 9662615"/>
              <a:gd name="connsiteY106" fmla="*/ 1563102 h 1603753"/>
              <a:gd name="connsiteX107" fmla="*/ 669055 w 9662615"/>
              <a:gd name="connsiteY107" fmla="*/ 1543638 h 1603753"/>
              <a:gd name="connsiteX108" fmla="*/ 506152 w 9662615"/>
              <a:gd name="connsiteY108" fmla="*/ 1549124 h 1603753"/>
              <a:gd name="connsiteX109" fmla="*/ 472797 w 9662615"/>
              <a:gd name="connsiteY109" fmla="*/ 1568904 h 1603753"/>
              <a:gd name="connsiteX110" fmla="*/ 427864 w 9662615"/>
              <a:gd name="connsiteY110" fmla="*/ 1580848 h 1603753"/>
              <a:gd name="connsiteX111" fmla="*/ 408381 w 9662615"/>
              <a:gd name="connsiteY111" fmla="*/ 1552940 h 1603753"/>
              <a:gd name="connsiteX112" fmla="*/ 267163 w 9662615"/>
              <a:gd name="connsiteY112" fmla="*/ 1531913 h 1603753"/>
              <a:gd name="connsiteX113" fmla="*/ 196644 w 9662615"/>
              <a:gd name="connsiteY113" fmla="*/ 1524565 h 1603753"/>
              <a:gd name="connsiteX114" fmla="*/ 86819 w 9662615"/>
              <a:gd name="connsiteY114" fmla="*/ 1519517 h 1603753"/>
              <a:gd name="connsiteX115" fmla="*/ 53369 w 9662615"/>
              <a:gd name="connsiteY115" fmla="*/ 1516853 h 1603753"/>
              <a:gd name="connsiteX116" fmla="*/ 2359 w 9662615"/>
              <a:gd name="connsiteY116" fmla="*/ 1515247 h 1603753"/>
              <a:gd name="connsiteX117" fmla="*/ 0 w 9662615"/>
              <a:gd name="connsiteY117" fmla="*/ 1514932 h 1603753"/>
              <a:gd name="connsiteX118" fmla="*/ 0 w 9662615"/>
              <a:gd name="connsiteY118" fmla="*/ 0 h 1603753"/>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62664 w 9662615"/>
              <a:gd name="connsiteY62" fmla="*/ 1573162 h 1583140"/>
              <a:gd name="connsiteX63" fmla="*/ 4603028 w 9662615"/>
              <a:gd name="connsiteY63" fmla="*/ 1568821 h 1583140"/>
              <a:gd name="connsiteX64" fmla="*/ 4541612 w 9662615"/>
              <a:gd name="connsiteY64" fmla="*/ 1545262 h 1583140"/>
              <a:gd name="connsiteX65" fmla="*/ 4422155 w 9662615"/>
              <a:gd name="connsiteY65" fmla="*/ 1542059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62664 w 9662615"/>
              <a:gd name="connsiteY62" fmla="*/ 1573162 h 1583140"/>
              <a:gd name="connsiteX63" fmla="*/ 4603028 w 9662615"/>
              <a:gd name="connsiteY63" fmla="*/ 1568821 h 1583140"/>
              <a:gd name="connsiteX64" fmla="*/ 4541612 w 9662615"/>
              <a:gd name="connsiteY64" fmla="*/ 1545262 h 1583140"/>
              <a:gd name="connsiteX65" fmla="*/ 4382398 w 9662615"/>
              <a:gd name="connsiteY65" fmla="*/ 1534108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62664 w 9662615"/>
              <a:gd name="connsiteY62" fmla="*/ 1573162 h 1583140"/>
              <a:gd name="connsiteX63" fmla="*/ 4603028 w 9662615"/>
              <a:gd name="connsiteY63" fmla="*/ 1568821 h 1583140"/>
              <a:gd name="connsiteX64" fmla="*/ 4521734 w 9662615"/>
              <a:gd name="connsiteY64" fmla="*/ 1529359 h 1583140"/>
              <a:gd name="connsiteX65" fmla="*/ 4382398 w 9662615"/>
              <a:gd name="connsiteY65" fmla="*/ 1534108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62664 w 9662615"/>
              <a:gd name="connsiteY62" fmla="*/ 1573162 h 1583140"/>
              <a:gd name="connsiteX63" fmla="*/ 4603028 w 9662615"/>
              <a:gd name="connsiteY63" fmla="*/ 1568821 h 1583140"/>
              <a:gd name="connsiteX64" fmla="*/ 4521734 w 9662615"/>
              <a:gd name="connsiteY64" fmla="*/ 1529359 h 1583140"/>
              <a:gd name="connsiteX65" fmla="*/ 4382398 w 9662615"/>
              <a:gd name="connsiteY65" fmla="*/ 1534108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62664 w 9662615"/>
              <a:gd name="connsiteY62" fmla="*/ 1573162 h 1583140"/>
              <a:gd name="connsiteX63" fmla="*/ 4595077 w 9662615"/>
              <a:gd name="connsiteY63" fmla="*/ 1552918 h 1583140"/>
              <a:gd name="connsiteX64" fmla="*/ 4521734 w 9662615"/>
              <a:gd name="connsiteY64" fmla="*/ 1529359 h 1583140"/>
              <a:gd name="connsiteX65" fmla="*/ 4382398 w 9662615"/>
              <a:gd name="connsiteY65" fmla="*/ 1534108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62664 w 9662615"/>
              <a:gd name="connsiteY62" fmla="*/ 1573162 h 1583140"/>
              <a:gd name="connsiteX63" fmla="*/ 4595077 w 9662615"/>
              <a:gd name="connsiteY63" fmla="*/ 1552918 h 1583140"/>
              <a:gd name="connsiteX64" fmla="*/ 4521734 w 9662615"/>
              <a:gd name="connsiteY64" fmla="*/ 1529359 h 1583140"/>
              <a:gd name="connsiteX65" fmla="*/ 4382398 w 9662615"/>
              <a:gd name="connsiteY65" fmla="*/ 1534108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62664 w 9662615"/>
              <a:gd name="connsiteY62" fmla="*/ 1573162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3966659 w 9662615"/>
              <a:gd name="connsiteY68" fmla="*/ 1528913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96499"/>
              <a:gd name="connsiteX1" fmla="*/ 9662615 w 9662615"/>
              <a:gd name="connsiteY1" fmla="*/ 0 h 1596499"/>
              <a:gd name="connsiteX2" fmla="*/ 9662615 w 9662615"/>
              <a:gd name="connsiteY2" fmla="*/ 1280346 h 1596499"/>
              <a:gd name="connsiteX3" fmla="*/ 9658420 w 9662615"/>
              <a:gd name="connsiteY3" fmla="*/ 1280106 h 1596499"/>
              <a:gd name="connsiteX4" fmla="*/ 9469546 w 9662615"/>
              <a:gd name="connsiteY4" fmla="*/ 1289837 h 1596499"/>
              <a:gd name="connsiteX5" fmla="*/ 9385895 w 9662615"/>
              <a:gd name="connsiteY5" fmla="*/ 1269203 h 1596499"/>
              <a:gd name="connsiteX6" fmla="*/ 9144767 w 9662615"/>
              <a:gd name="connsiteY6" fmla="*/ 1264120 h 1596499"/>
              <a:gd name="connsiteX7" fmla="*/ 8837252 w 9662615"/>
              <a:gd name="connsiteY7" fmla="*/ 1350515 h 1596499"/>
              <a:gd name="connsiteX8" fmla="*/ 8705466 w 9662615"/>
              <a:gd name="connsiteY8" fmla="*/ 1342419 h 1596499"/>
              <a:gd name="connsiteX9" fmla="*/ 8652221 w 9662615"/>
              <a:gd name="connsiteY9" fmla="*/ 1326906 h 1596499"/>
              <a:gd name="connsiteX10" fmla="*/ 8632312 w 9662615"/>
              <a:gd name="connsiteY10" fmla="*/ 1326025 h 1596499"/>
              <a:gd name="connsiteX11" fmla="*/ 8591582 w 9662615"/>
              <a:gd name="connsiteY11" fmla="*/ 1341666 h 1596499"/>
              <a:gd name="connsiteX12" fmla="*/ 8537336 w 9662615"/>
              <a:gd name="connsiteY12" fmla="*/ 1341684 h 1596499"/>
              <a:gd name="connsiteX13" fmla="*/ 8472508 w 9662615"/>
              <a:gd name="connsiteY13" fmla="*/ 1363109 h 1596499"/>
              <a:gd name="connsiteX14" fmla="*/ 8258477 w 9662615"/>
              <a:gd name="connsiteY14" fmla="*/ 1370666 h 1596499"/>
              <a:gd name="connsiteX15" fmla="*/ 8197961 w 9662615"/>
              <a:gd name="connsiteY15" fmla="*/ 1392804 h 1596499"/>
              <a:gd name="connsiteX16" fmla="*/ 8171196 w 9662615"/>
              <a:gd name="connsiteY16" fmla="*/ 1397216 h 1596499"/>
              <a:gd name="connsiteX17" fmla="*/ 8127667 w 9662615"/>
              <a:gd name="connsiteY17" fmla="*/ 1418254 h 1596499"/>
              <a:gd name="connsiteX18" fmla="*/ 7974579 w 9662615"/>
              <a:gd name="connsiteY18" fmla="*/ 1383439 h 1596499"/>
              <a:gd name="connsiteX19" fmla="*/ 7768351 w 9662615"/>
              <a:gd name="connsiteY19" fmla="*/ 1395051 h 1596499"/>
              <a:gd name="connsiteX20" fmla="*/ 7635985 w 9662615"/>
              <a:gd name="connsiteY20" fmla="*/ 1386363 h 1596499"/>
              <a:gd name="connsiteX21" fmla="*/ 7466069 w 9662615"/>
              <a:gd name="connsiteY21" fmla="*/ 1377654 h 1596499"/>
              <a:gd name="connsiteX22" fmla="*/ 7355642 w 9662615"/>
              <a:gd name="connsiteY22" fmla="*/ 1407761 h 1596499"/>
              <a:gd name="connsiteX23" fmla="*/ 7151610 w 9662615"/>
              <a:gd name="connsiteY23" fmla="*/ 1397856 h 1596499"/>
              <a:gd name="connsiteX24" fmla="*/ 7082147 w 9662615"/>
              <a:gd name="connsiteY24" fmla="*/ 1406113 h 1596499"/>
              <a:gd name="connsiteX25" fmla="*/ 7014958 w 9662615"/>
              <a:gd name="connsiteY25" fmla="*/ 1396883 h 1596499"/>
              <a:gd name="connsiteX26" fmla="*/ 6907567 w 9662615"/>
              <a:gd name="connsiteY26" fmla="*/ 1419149 h 1596499"/>
              <a:gd name="connsiteX27" fmla="*/ 6748428 w 9662615"/>
              <a:gd name="connsiteY27" fmla="*/ 1420308 h 1596499"/>
              <a:gd name="connsiteX28" fmla="*/ 6654257 w 9662615"/>
              <a:gd name="connsiteY28" fmla="*/ 1424143 h 1596499"/>
              <a:gd name="connsiteX29" fmla="*/ 6620123 w 9662615"/>
              <a:gd name="connsiteY29" fmla="*/ 1430535 h 1596499"/>
              <a:gd name="connsiteX30" fmla="*/ 6571355 w 9662615"/>
              <a:gd name="connsiteY30" fmla="*/ 1436144 h 1596499"/>
              <a:gd name="connsiteX31" fmla="*/ 6486557 w 9662615"/>
              <a:gd name="connsiteY31" fmla="*/ 1449861 h 1596499"/>
              <a:gd name="connsiteX32" fmla="*/ 6370419 w 9662615"/>
              <a:gd name="connsiteY32" fmla="*/ 1461649 h 1596499"/>
              <a:gd name="connsiteX33" fmla="*/ 6278839 w 9662615"/>
              <a:gd name="connsiteY33" fmla="*/ 1449160 h 1596499"/>
              <a:gd name="connsiteX34" fmla="*/ 6272455 w 9662615"/>
              <a:gd name="connsiteY34" fmla="*/ 1453191 h 1596499"/>
              <a:gd name="connsiteX35" fmla="*/ 6212659 w 9662615"/>
              <a:gd name="connsiteY35" fmla="*/ 1454850 h 1596499"/>
              <a:gd name="connsiteX36" fmla="*/ 6069317 w 9662615"/>
              <a:gd name="connsiteY36" fmla="*/ 1445838 h 1596499"/>
              <a:gd name="connsiteX37" fmla="*/ 5878477 w 9662615"/>
              <a:gd name="connsiteY37" fmla="*/ 1439180 h 1596499"/>
              <a:gd name="connsiteX38" fmla="*/ 5838387 w 9662615"/>
              <a:gd name="connsiteY38" fmla="*/ 1444679 h 1596499"/>
              <a:gd name="connsiteX39" fmla="*/ 5771136 w 9662615"/>
              <a:gd name="connsiteY39" fmla="*/ 1453639 h 1596499"/>
              <a:gd name="connsiteX40" fmla="*/ 5724081 w 9662615"/>
              <a:gd name="connsiteY40" fmla="*/ 1470431 h 1596499"/>
              <a:gd name="connsiteX41" fmla="*/ 5666577 w 9662615"/>
              <a:gd name="connsiteY41" fmla="*/ 1473921 h 1596499"/>
              <a:gd name="connsiteX42" fmla="*/ 5649068 w 9662615"/>
              <a:gd name="connsiteY42" fmla="*/ 1461676 h 1596499"/>
              <a:gd name="connsiteX43" fmla="*/ 5588902 w 9662615"/>
              <a:gd name="connsiteY43" fmla="*/ 1469647 h 1596499"/>
              <a:gd name="connsiteX44" fmla="*/ 5498090 w 9662615"/>
              <a:gd name="connsiteY44" fmla="*/ 1483173 h 1596499"/>
              <a:gd name="connsiteX45" fmla="*/ 5444641 w 9662615"/>
              <a:gd name="connsiteY45" fmla="*/ 1487602 h 1596499"/>
              <a:gd name="connsiteX46" fmla="*/ 5299812 w 9662615"/>
              <a:gd name="connsiteY46" fmla="*/ 1503362 h 1596499"/>
              <a:gd name="connsiteX47" fmla="*/ 5213947 w 9662615"/>
              <a:gd name="connsiteY47" fmla="*/ 1516637 h 1596499"/>
              <a:gd name="connsiteX48" fmla="*/ 5090342 w 9662615"/>
              <a:gd name="connsiteY48" fmla="*/ 1546680 h 1596499"/>
              <a:gd name="connsiteX49" fmla="*/ 5129812 w 9662615"/>
              <a:gd name="connsiteY49" fmla="*/ 1521277 h 1596499"/>
              <a:gd name="connsiteX50" fmla="*/ 5059484 w 9662615"/>
              <a:gd name="connsiteY50" fmla="*/ 1546802 h 1596499"/>
              <a:gd name="connsiteX51" fmla="*/ 5038524 w 9662615"/>
              <a:gd name="connsiteY51" fmla="*/ 1545675 h 1596499"/>
              <a:gd name="connsiteX52" fmla="*/ 5026564 w 9662615"/>
              <a:gd name="connsiteY52" fmla="*/ 1545376 h 1596499"/>
              <a:gd name="connsiteX53" fmla="*/ 4969433 w 9662615"/>
              <a:gd name="connsiteY53" fmla="*/ 1550865 h 1596499"/>
              <a:gd name="connsiteX54" fmla="*/ 4929254 w 9662615"/>
              <a:gd name="connsiteY54" fmla="*/ 1563452 h 1596499"/>
              <a:gd name="connsiteX55" fmla="*/ 4871726 w 9662615"/>
              <a:gd name="connsiteY55" fmla="*/ 1570584 h 1596499"/>
              <a:gd name="connsiteX56" fmla="*/ 4843267 w 9662615"/>
              <a:gd name="connsiteY56" fmla="*/ 1561459 h 1596499"/>
              <a:gd name="connsiteX57" fmla="*/ 4821058 w 9662615"/>
              <a:gd name="connsiteY57" fmla="*/ 1553078 h 1596499"/>
              <a:gd name="connsiteX58" fmla="*/ 4791466 w 9662615"/>
              <a:gd name="connsiteY58" fmla="*/ 1561324 h 1596499"/>
              <a:gd name="connsiteX59" fmla="*/ 4784247 w 9662615"/>
              <a:gd name="connsiteY59" fmla="*/ 1562342 h 1596499"/>
              <a:gd name="connsiteX60" fmla="*/ 4739309 w 9662615"/>
              <a:gd name="connsiteY60" fmla="*/ 1553948 h 1596499"/>
              <a:gd name="connsiteX61" fmla="*/ 4697562 w 9662615"/>
              <a:gd name="connsiteY61" fmla="*/ 1551206 h 1596499"/>
              <a:gd name="connsiteX62" fmla="*/ 4650737 w 9662615"/>
              <a:gd name="connsiteY62" fmla="*/ 1537381 h 1596499"/>
              <a:gd name="connsiteX63" fmla="*/ 4583150 w 9662615"/>
              <a:gd name="connsiteY63" fmla="*/ 1529064 h 1596499"/>
              <a:gd name="connsiteX64" fmla="*/ 4521734 w 9662615"/>
              <a:gd name="connsiteY64" fmla="*/ 1529359 h 1596499"/>
              <a:gd name="connsiteX65" fmla="*/ 4382398 w 9662615"/>
              <a:gd name="connsiteY65" fmla="*/ 1534108 h 1596499"/>
              <a:gd name="connsiteX66" fmla="*/ 4221826 w 9662615"/>
              <a:gd name="connsiteY66" fmla="*/ 1500972 h 1596499"/>
              <a:gd name="connsiteX67" fmla="*/ 4096601 w 9662615"/>
              <a:gd name="connsiteY67" fmla="*/ 1521563 h 1596499"/>
              <a:gd name="connsiteX68" fmla="*/ 3978586 w 9662615"/>
              <a:gd name="connsiteY68" fmla="*/ 1596499 h 1596499"/>
              <a:gd name="connsiteX69" fmla="*/ 3833906 w 9662615"/>
              <a:gd name="connsiteY69" fmla="*/ 1516637 h 1596499"/>
              <a:gd name="connsiteX70" fmla="*/ 3696258 w 9662615"/>
              <a:gd name="connsiteY70" fmla="*/ 1537563 h 1596499"/>
              <a:gd name="connsiteX71" fmla="*/ 3594070 w 9662615"/>
              <a:gd name="connsiteY71" fmla="*/ 1509422 h 1596499"/>
              <a:gd name="connsiteX72" fmla="*/ 3565233 w 9662615"/>
              <a:gd name="connsiteY72" fmla="*/ 1515122 h 1596499"/>
              <a:gd name="connsiteX73" fmla="*/ 3560267 w 9662615"/>
              <a:gd name="connsiteY73" fmla="*/ 1516288 h 1596499"/>
              <a:gd name="connsiteX74" fmla="*/ 3540258 w 9662615"/>
              <a:gd name="connsiteY74" fmla="*/ 1516976 h 1596499"/>
              <a:gd name="connsiteX75" fmla="*/ 3534780 w 9662615"/>
              <a:gd name="connsiteY75" fmla="*/ 1522141 h 1596499"/>
              <a:gd name="connsiteX76" fmla="*/ 3504783 w 9662615"/>
              <a:gd name="connsiteY76" fmla="*/ 1526739 h 1596499"/>
              <a:gd name="connsiteX77" fmla="*/ 3430805 w 9662615"/>
              <a:gd name="connsiteY77" fmla="*/ 1542521 h 1596499"/>
              <a:gd name="connsiteX78" fmla="*/ 3292707 w 9662615"/>
              <a:gd name="connsiteY78" fmla="*/ 1520490 h 1596499"/>
              <a:gd name="connsiteX79" fmla="*/ 3187872 w 9662615"/>
              <a:gd name="connsiteY79" fmla="*/ 1519991 h 1596499"/>
              <a:gd name="connsiteX80" fmla="*/ 3148026 w 9662615"/>
              <a:gd name="connsiteY80" fmla="*/ 1524777 h 1596499"/>
              <a:gd name="connsiteX81" fmla="*/ 3092394 w 9662615"/>
              <a:gd name="connsiteY81" fmla="*/ 1528115 h 1596499"/>
              <a:gd name="connsiteX82" fmla="*/ 2994200 w 9662615"/>
              <a:gd name="connsiteY82" fmla="*/ 1537857 h 1596499"/>
              <a:gd name="connsiteX83" fmla="*/ 2862301 w 9662615"/>
              <a:gd name="connsiteY83" fmla="*/ 1544250 h 1596499"/>
              <a:gd name="connsiteX84" fmla="*/ 2766335 w 9662615"/>
              <a:gd name="connsiteY84" fmla="*/ 1527662 h 1596499"/>
              <a:gd name="connsiteX85" fmla="*/ 2757836 w 9662615"/>
              <a:gd name="connsiteY85" fmla="*/ 1531371 h 1596499"/>
              <a:gd name="connsiteX86" fmla="*/ 2691555 w 9662615"/>
              <a:gd name="connsiteY86" fmla="*/ 1530283 h 1596499"/>
              <a:gd name="connsiteX87" fmla="*/ 2491676 w 9662615"/>
              <a:gd name="connsiteY87" fmla="*/ 1500859 h 1596499"/>
              <a:gd name="connsiteX88" fmla="*/ 2378036 w 9662615"/>
              <a:gd name="connsiteY88" fmla="*/ 1520645 h 1596499"/>
              <a:gd name="connsiteX89" fmla="*/ 2284269 w 9662615"/>
              <a:gd name="connsiteY89" fmla="*/ 1503068 h 1596499"/>
              <a:gd name="connsiteX90" fmla="*/ 2207104 w 9662615"/>
              <a:gd name="connsiteY90" fmla="*/ 1508888 h 1596499"/>
              <a:gd name="connsiteX91" fmla="*/ 2149226 w 9662615"/>
              <a:gd name="connsiteY91" fmla="*/ 1523409 h 1596499"/>
              <a:gd name="connsiteX92" fmla="*/ 2084783 w 9662615"/>
              <a:gd name="connsiteY92" fmla="*/ 1524245 h 1596499"/>
              <a:gd name="connsiteX93" fmla="*/ 2070075 w 9662615"/>
              <a:gd name="connsiteY93" fmla="*/ 1511285 h 1596499"/>
              <a:gd name="connsiteX94" fmla="*/ 2001057 w 9662615"/>
              <a:gd name="connsiteY94" fmla="*/ 1516449 h 1596499"/>
              <a:gd name="connsiteX95" fmla="*/ 1896330 w 9662615"/>
              <a:gd name="connsiteY95" fmla="*/ 1525725 h 1596499"/>
              <a:gd name="connsiteX96" fmla="*/ 1835994 w 9662615"/>
              <a:gd name="connsiteY96" fmla="*/ 1527678 h 1596499"/>
              <a:gd name="connsiteX97" fmla="*/ 1671119 w 9662615"/>
              <a:gd name="connsiteY97" fmla="*/ 1536701 h 1596499"/>
              <a:gd name="connsiteX98" fmla="*/ 1601337 w 9662615"/>
              <a:gd name="connsiteY98" fmla="*/ 1548552 h 1596499"/>
              <a:gd name="connsiteX99" fmla="*/ 1407755 w 9662615"/>
              <a:gd name="connsiteY99" fmla="*/ 1571444 h 1596499"/>
              <a:gd name="connsiteX100" fmla="*/ 1271994 w 9662615"/>
              <a:gd name="connsiteY100" fmla="*/ 1579471 h 1596499"/>
              <a:gd name="connsiteX101" fmla="*/ 1249226 w 9662615"/>
              <a:gd name="connsiteY101" fmla="*/ 1583140 h 1596499"/>
              <a:gd name="connsiteX102" fmla="*/ 1217719 w 9662615"/>
              <a:gd name="connsiteY102" fmla="*/ 1580863 h 1596499"/>
              <a:gd name="connsiteX103" fmla="*/ 1091432 w 9662615"/>
              <a:gd name="connsiteY103" fmla="*/ 1571003 h 1596499"/>
              <a:gd name="connsiteX104" fmla="*/ 992039 w 9662615"/>
              <a:gd name="connsiteY104" fmla="*/ 1556662 h 1596499"/>
              <a:gd name="connsiteX105" fmla="*/ 868264 w 9662615"/>
              <a:gd name="connsiteY105" fmla="*/ 1566392 h 1596499"/>
              <a:gd name="connsiteX106" fmla="*/ 792765 w 9662615"/>
              <a:gd name="connsiteY106" fmla="*/ 1563102 h 1596499"/>
              <a:gd name="connsiteX107" fmla="*/ 669055 w 9662615"/>
              <a:gd name="connsiteY107" fmla="*/ 1543638 h 1596499"/>
              <a:gd name="connsiteX108" fmla="*/ 506152 w 9662615"/>
              <a:gd name="connsiteY108" fmla="*/ 1549124 h 1596499"/>
              <a:gd name="connsiteX109" fmla="*/ 472797 w 9662615"/>
              <a:gd name="connsiteY109" fmla="*/ 1568904 h 1596499"/>
              <a:gd name="connsiteX110" fmla="*/ 427864 w 9662615"/>
              <a:gd name="connsiteY110" fmla="*/ 1580848 h 1596499"/>
              <a:gd name="connsiteX111" fmla="*/ 408381 w 9662615"/>
              <a:gd name="connsiteY111" fmla="*/ 1552940 h 1596499"/>
              <a:gd name="connsiteX112" fmla="*/ 267163 w 9662615"/>
              <a:gd name="connsiteY112" fmla="*/ 1531913 h 1596499"/>
              <a:gd name="connsiteX113" fmla="*/ 196644 w 9662615"/>
              <a:gd name="connsiteY113" fmla="*/ 1524565 h 1596499"/>
              <a:gd name="connsiteX114" fmla="*/ 86819 w 9662615"/>
              <a:gd name="connsiteY114" fmla="*/ 1519517 h 1596499"/>
              <a:gd name="connsiteX115" fmla="*/ 53369 w 9662615"/>
              <a:gd name="connsiteY115" fmla="*/ 1516853 h 1596499"/>
              <a:gd name="connsiteX116" fmla="*/ 2359 w 9662615"/>
              <a:gd name="connsiteY116" fmla="*/ 1515247 h 1596499"/>
              <a:gd name="connsiteX117" fmla="*/ 0 w 9662615"/>
              <a:gd name="connsiteY117" fmla="*/ 1514932 h 1596499"/>
              <a:gd name="connsiteX118" fmla="*/ 0 w 9662615"/>
              <a:gd name="connsiteY118" fmla="*/ 0 h 1596499"/>
              <a:gd name="connsiteX0" fmla="*/ 0 w 9662615"/>
              <a:gd name="connsiteY0" fmla="*/ 0 h 1600474"/>
              <a:gd name="connsiteX1" fmla="*/ 9662615 w 9662615"/>
              <a:gd name="connsiteY1" fmla="*/ 0 h 1600474"/>
              <a:gd name="connsiteX2" fmla="*/ 9662615 w 9662615"/>
              <a:gd name="connsiteY2" fmla="*/ 1280346 h 1600474"/>
              <a:gd name="connsiteX3" fmla="*/ 9658420 w 9662615"/>
              <a:gd name="connsiteY3" fmla="*/ 1280106 h 1600474"/>
              <a:gd name="connsiteX4" fmla="*/ 9469546 w 9662615"/>
              <a:gd name="connsiteY4" fmla="*/ 1289837 h 1600474"/>
              <a:gd name="connsiteX5" fmla="*/ 9385895 w 9662615"/>
              <a:gd name="connsiteY5" fmla="*/ 1269203 h 1600474"/>
              <a:gd name="connsiteX6" fmla="*/ 9144767 w 9662615"/>
              <a:gd name="connsiteY6" fmla="*/ 1264120 h 1600474"/>
              <a:gd name="connsiteX7" fmla="*/ 8837252 w 9662615"/>
              <a:gd name="connsiteY7" fmla="*/ 1350515 h 1600474"/>
              <a:gd name="connsiteX8" fmla="*/ 8705466 w 9662615"/>
              <a:gd name="connsiteY8" fmla="*/ 1342419 h 1600474"/>
              <a:gd name="connsiteX9" fmla="*/ 8652221 w 9662615"/>
              <a:gd name="connsiteY9" fmla="*/ 1326906 h 1600474"/>
              <a:gd name="connsiteX10" fmla="*/ 8632312 w 9662615"/>
              <a:gd name="connsiteY10" fmla="*/ 1326025 h 1600474"/>
              <a:gd name="connsiteX11" fmla="*/ 8591582 w 9662615"/>
              <a:gd name="connsiteY11" fmla="*/ 1341666 h 1600474"/>
              <a:gd name="connsiteX12" fmla="*/ 8537336 w 9662615"/>
              <a:gd name="connsiteY12" fmla="*/ 1341684 h 1600474"/>
              <a:gd name="connsiteX13" fmla="*/ 8472508 w 9662615"/>
              <a:gd name="connsiteY13" fmla="*/ 1363109 h 1600474"/>
              <a:gd name="connsiteX14" fmla="*/ 8258477 w 9662615"/>
              <a:gd name="connsiteY14" fmla="*/ 1370666 h 1600474"/>
              <a:gd name="connsiteX15" fmla="*/ 8197961 w 9662615"/>
              <a:gd name="connsiteY15" fmla="*/ 1392804 h 1600474"/>
              <a:gd name="connsiteX16" fmla="*/ 8171196 w 9662615"/>
              <a:gd name="connsiteY16" fmla="*/ 1397216 h 1600474"/>
              <a:gd name="connsiteX17" fmla="*/ 8127667 w 9662615"/>
              <a:gd name="connsiteY17" fmla="*/ 1418254 h 1600474"/>
              <a:gd name="connsiteX18" fmla="*/ 7974579 w 9662615"/>
              <a:gd name="connsiteY18" fmla="*/ 1383439 h 1600474"/>
              <a:gd name="connsiteX19" fmla="*/ 7768351 w 9662615"/>
              <a:gd name="connsiteY19" fmla="*/ 1395051 h 1600474"/>
              <a:gd name="connsiteX20" fmla="*/ 7635985 w 9662615"/>
              <a:gd name="connsiteY20" fmla="*/ 1386363 h 1600474"/>
              <a:gd name="connsiteX21" fmla="*/ 7466069 w 9662615"/>
              <a:gd name="connsiteY21" fmla="*/ 1377654 h 1600474"/>
              <a:gd name="connsiteX22" fmla="*/ 7355642 w 9662615"/>
              <a:gd name="connsiteY22" fmla="*/ 1407761 h 1600474"/>
              <a:gd name="connsiteX23" fmla="*/ 7151610 w 9662615"/>
              <a:gd name="connsiteY23" fmla="*/ 1397856 h 1600474"/>
              <a:gd name="connsiteX24" fmla="*/ 7082147 w 9662615"/>
              <a:gd name="connsiteY24" fmla="*/ 1406113 h 1600474"/>
              <a:gd name="connsiteX25" fmla="*/ 7014958 w 9662615"/>
              <a:gd name="connsiteY25" fmla="*/ 1396883 h 1600474"/>
              <a:gd name="connsiteX26" fmla="*/ 6907567 w 9662615"/>
              <a:gd name="connsiteY26" fmla="*/ 1419149 h 1600474"/>
              <a:gd name="connsiteX27" fmla="*/ 6748428 w 9662615"/>
              <a:gd name="connsiteY27" fmla="*/ 1420308 h 1600474"/>
              <a:gd name="connsiteX28" fmla="*/ 6654257 w 9662615"/>
              <a:gd name="connsiteY28" fmla="*/ 1424143 h 1600474"/>
              <a:gd name="connsiteX29" fmla="*/ 6620123 w 9662615"/>
              <a:gd name="connsiteY29" fmla="*/ 1430535 h 1600474"/>
              <a:gd name="connsiteX30" fmla="*/ 6571355 w 9662615"/>
              <a:gd name="connsiteY30" fmla="*/ 1436144 h 1600474"/>
              <a:gd name="connsiteX31" fmla="*/ 6486557 w 9662615"/>
              <a:gd name="connsiteY31" fmla="*/ 1449861 h 1600474"/>
              <a:gd name="connsiteX32" fmla="*/ 6370419 w 9662615"/>
              <a:gd name="connsiteY32" fmla="*/ 1461649 h 1600474"/>
              <a:gd name="connsiteX33" fmla="*/ 6278839 w 9662615"/>
              <a:gd name="connsiteY33" fmla="*/ 1449160 h 1600474"/>
              <a:gd name="connsiteX34" fmla="*/ 6272455 w 9662615"/>
              <a:gd name="connsiteY34" fmla="*/ 1453191 h 1600474"/>
              <a:gd name="connsiteX35" fmla="*/ 6212659 w 9662615"/>
              <a:gd name="connsiteY35" fmla="*/ 1454850 h 1600474"/>
              <a:gd name="connsiteX36" fmla="*/ 6069317 w 9662615"/>
              <a:gd name="connsiteY36" fmla="*/ 1445838 h 1600474"/>
              <a:gd name="connsiteX37" fmla="*/ 5878477 w 9662615"/>
              <a:gd name="connsiteY37" fmla="*/ 1439180 h 1600474"/>
              <a:gd name="connsiteX38" fmla="*/ 5838387 w 9662615"/>
              <a:gd name="connsiteY38" fmla="*/ 1444679 h 1600474"/>
              <a:gd name="connsiteX39" fmla="*/ 5771136 w 9662615"/>
              <a:gd name="connsiteY39" fmla="*/ 1453639 h 1600474"/>
              <a:gd name="connsiteX40" fmla="*/ 5724081 w 9662615"/>
              <a:gd name="connsiteY40" fmla="*/ 1470431 h 1600474"/>
              <a:gd name="connsiteX41" fmla="*/ 5666577 w 9662615"/>
              <a:gd name="connsiteY41" fmla="*/ 1473921 h 1600474"/>
              <a:gd name="connsiteX42" fmla="*/ 5649068 w 9662615"/>
              <a:gd name="connsiteY42" fmla="*/ 1461676 h 1600474"/>
              <a:gd name="connsiteX43" fmla="*/ 5588902 w 9662615"/>
              <a:gd name="connsiteY43" fmla="*/ 1469647 h 1600474"/>
              <a:gd name="connsiteX44" fmla="*/ 5498090 w 9662615"/>
              <a:gd name="connsiteY44" fmla="*/ 1483173 h 1600474"/>
              <a:gd name="connsiteX45" fmla="*/ 5444641 w 9662615"/>
              <a:gd name="connsiteY45" fmla="*/ 1487602 h 1600474"/>
              <a:gd name="connsiteX46" fmla="*/ 5299812 w 9662615"/>
              <a:gd name="connsiteY46" fmla="*/ 1503362 h 1600474"/>
              <a:gd name="connsiteX47" fmla="*/ 5213947 w 9662615"/>
              <a:gd name="connsiteY47" fmla="*/ 1516637 h 1600474"/>
              <a:gd name="connsiteX48" fmla="*/ 5090342 w 9662615"/>
              <a:gd name="connsiteY48" fmla="*/ 1546680 h 1600474"/>
              <a:gd name="connsiteX49" fmla="*/ 5129812 w 9662615"/>
              <a:gd name="connsiteY49" fmla="*/ 1521277 h 1600474"/>
              <a:gd name="connsiteX50" fmla="*/ 5059484 w 9662615"/>
              <a:gd name="connsiteY50" fmla="*/ 1546802 h 1600474"/>
              <a:gd name="connsiteX51" fmla="*/ 5038524 w 9662615"/>
              <a:gd name="connsiteY51" fmla="*/ 1545675 h 1600474"/>
              <a:gd name="connsiteX52" fmla="*/ 5026564 w 9662615"/>
              <a:gd name="connsiteY52" fmla="*/ 1545376 h 1600474"/>
              <a:gd name="connsiteX53" fmla="*/ 4969433 w 9662615"/>
              <a:gd name="connsiteY53" fmla="*/ 1550865 h 1600474"/>
              <a:gd name="connsiteX54" fmla="*/ 4929254 w 9662615"/>
              <a:gd name="connsiteY54" fmla="*/ 1563452 h 1600474"/>
              <a:gd name="connsiteX55" fmla="*/ 4871726 w 9662615"/>
              <a:gd name="connsiteY55" fmla="*/ 1570584 h 1600474"/>
              <a:gd name="connsiteX56" fmla="*/ 4843267 w 9662615"/>
              <a:gd name="connsiteY56" fmla="*/ 1561459 h 1600474"/>
              <a:gd name="connsiteX57" fmla="*/ 4821058 w 9662615"/>
              <a:gd name="connsiteY57" fmla="*/ 1553078 h 1600474"/>
              <a:gd name="connsiteX58" fmla="*/ 4791466 w 9662615"/>
              <a:gd name="connsiteY58" fmla="*/ 1561324 h 1600474"/>
              <a:gd name="connsiteX59" fmla="*/ 4784247 w 9662615"/>
              <a:gd name="connsiteY59" fmla="*/ 1562342 h 1600474"/>
              <a:gd name="connsiteX60" fmla="*/ 4739309 w 9662615"/>
              <a:gd name="connsiteY60" fmla="*/ 1553948 h 1600474"/>
              <a:gd name="connsiteX61" fmla="*/ 4697562 w 9662615"/>
              <a:gd name="connsiteY61" fmla="*/ 1551206 h 1600474"/>
              <a:gd name="connsiteX62" fmla="*/ 4650737 w 9662615"/>
              <a:gd name="connsiteY62" fmla="*/ 1537381 h 1600474"/>
              <a:gd name="connsiteX63" fmla="*/ 4583150 w 9662615"/>
              <a:gd name="connsiteY63" fmla="*/ 1529064 h 1600474"/>
              <a:gd name="connsiteX64" fmla="*/ 4521734 w 9662615"/>
              <a:gd name="connsiteY64" fmla="*/ 1529359 h 1600474"/>
              <a:gd name="connsiteX65" fmla="*/ 4382398 w 9662615"/>
              <a:gd name="connsiteY65" fmla="*/ 1534108 h 1600474"/>
              <a:gd name="connsiteX66" fmla="*/ 4221826 w 9662615"/>
              <a:gd name="connsiteY66" fmla="*/ 1500972 h 1600474"/>
              <a:gd name="connsiteX67" fmla="*/ 4096601 w 9662615"/>
              <a:gd name="connsiteY67" fmla="*/ 1521563 h 1600474"/>
              <a:gd name="connsiteX68" fmla="*/ 4046172 w 9662615"/>
              <a:gd name="connsiteY68" fmla="*/ 1600474 h 1600474"/>
              <a:gd name="connsiteX69" fmla="*/ 3833906 w 9662615"/>
              <a:gd name="connsiteY69" fmla="*/ 1516637 h 1600474"/>
              <a:gd name="connsiteX70" fmla="*/ 3696258 w 9662615"/>
              <a:gd name="connsiteY70" fmla="*/ 1537563 h 1600474"/>
              <a:gd name="connsiteX71" fmla="*/ 3594070 w 9662615"/>
              <a:gd name="connsiteY71" fmla="*/ 1509422 h 1600474"/>
              <a:gd name="connsiteX72" fmla="*/ 3565233 w 9662615"/>
              <a:gd name="connsiteY72" fmla="*/ 1515122 h 1600474"/>
              <a:gd name="connsiteX73" fmla="*/ 3560267 w 9662615"/>
              <a:gd name="connsiteY73" fmla="*/ 1516288 h 1600474"/>
              <a:gd name="connsiteX74" fmla="*/ 3540258 w 9662615"/>
              <a:gd name="connsiteY74" fmla="*/ 1516976 h 1600474"/>
              <a:gd name="connsiteX75" fmla="*/ 3534780 w 9662615"/>
              <a:gd name="connsiteY75" fmla="*/ 1522141 h 1600474"/>
              <a:gd name="connsiteX76" fmla="*/ 3504783 w 9662615"/>
              <a:gd name="connsiteY76" fmla="*/ 1526739 h 1600474"/>
              <a:gd name="connsiteX77" fmla="*/ 3430805 w 9662615"/>
              <a:gd name="connsiteY77" fmla="*/ 1542521 h 1600474"/>
              <a:gd name="connsiteX78" fmla="*/ 3292707 w 9662615"/>
              <a:gd name="connsiteY78" fmla="*/ 1520490 h 1600474"/>
              <a:gd name="connsiteX79" fmla="*/ 3187872 w 9662615"/>
              <a:gd name="connsiteY79" fmla="*/ 1519991 h 1600474"/>
              <a:gd name="connsiteX80" fmla="*/ 3148026 w 9662615"/>
              <a:gd name="connsiteY80" fmla="*/ 1524777 h 1600474"/>
              <a:gd name="connsiteX81" fmla="*/ 3092394 w 9662615"/>
              <a:gd name="connsiteY81" fmla="*/ 1528115 h 1600474"/>
              <a:gd name="connsiteX82" fmla="*/ 2994200 w 9662615"/>
              <a:gd name="connsiteY82" fmla="*/ 1537857 h 1600474"/>
              <a:gd name="connsiteX83" fmla="*/ 2862301 w 9662615"/>
              <a:gd name="connsiteY83" fmla="*/ 1544250 h 1600474"/>
              <a:gd name="connsiteX84" fmla="*/ 2766335 w 9662615"/>
              <a:gd name="connsiteY84" fmla="*/ 1527662 h 1600474"/>
              <a:gd name="connsiteX85" fmla="*/ 2757836 w 9662615"/>
              <a:gd name="connsiteY85" fmla="*/ 1531371 h 1600474"/>
              <a:gd name="connsiteX86" fmla="*/ 2691555 w 9662615"/>
              <a:gd name="connsiteY86" fmla="*/ 1530283 h 1600474"/>
              <a:gd name="connsiteX87" fmla="*/ 2491676 w 9662615"/>
              <a:gd name="connsiteY87" fmla="*/ 1500859 h 1600474"/>
              <a:gd name="connsiteX88" fmla="*/ 2378036 w 9662615"/>
              <a:gd name="connsiteY88" fmla="*/ 1520645 h 1600474"/>
              <a:gd name="connsiteX89" fmla="*/ 2284269 w 9662615"/>
              <a:gd name="connsiteY89" fmla="*/ 1503068 h 1600474"/>
              <a:gd name="connsiteX90" fmla="*/ 2207104 w 9662615"/>
              <a:gd name="connsiteY90" fmla="*/ 1508888 h 1600474"/>
              <a:gd name="connsiteX91" fmla="*/ 2149226 w 9662615"/>
              <a:gd name="connsiteY91" fmla="*/ 1523409 h 1600474"/>
              <a:gd name="connsiteX92" fmla="*/ 2084783 w 9662615"/>
              <a:gd name="connsiteY92" fmla="*/ 1524245 h 1600474"/>
              <a:gd name="connsiteX93" fmla="*/ 2070075 w 9662615"/>
              <a:gd name="connsiteY93" fmla="*/ 1511285 h 1600474"/>
              <a:gd name="connsiteX94" fmla="*/ 2001057 w 9662615"/>
              <a:gd name="connsiteY94" fmla="*/ 1516449 h 1600474"/>
              <a:gd name="connsiteX95" fmla="*/ 1896330 w 9662615"/>
              <a:gd name="connsiteY95" fmla="*/ 1525725 h 1600474"/>
              <a:gd name="connsiteX96" fmla="*/ 1835994 w 9662615"/>
              <a:gd name="connsiteY96" fmla="*/ 1527678 h 1600474"/>
              <a:gd name="connsiteX97" fmla="*/ 1671119 w 9662615"/>
              <a:gd name="connsiteY97" fmla="*/ 1536701 h 1600474"/>
              <a:gd name="connsiteX98" fmla="*/ 1601337 w 9662615"/>
              <a:gd name="connsiteY98" fmla="*/ 1548552 h 1600474"/>
              <a:gd name="connsiteX99" fmla="*/ 1407755 w 9662615"/>
              <a:gd name="connsiteY99" fmla="*/ 1571444 h 1600474"/>
              <a:gd name="connsiteX100" fmla="*/ 1271994 w 9662615"/>
              <a:gd name="connsiteY100" fmla="*/ 1579471 h 1600474"/>
              <a:gd name="connsiteX101" fmla="*/ 1249226 w 9662615"/>
              <a:gd name="connsiteY101" fmla="*/ 1583140 h 1600474"/>
              <a:gd name="connsiteX102" fmla="*/ 1217719 w 9662615"/>
              <a:gd name="connsiteY102" fmla="*/ 1580863 h 1600474"/>
              <a:gd name="connsiteX103" fmla="*/ 1091432 w 9662615"/>
              <a:gd name="connsiteY103" fmla="*/ 1571003 h 1600474"/>
              <a:gd name="connsiteX104" fmla="*/ 992039 w 9662615"/>
              <a:gd name="connsiteY104" fmla="*/ 1556662 h 1600474"/>
              <a:gd name="connsiteX105" fmla="*/ 868264 w 9662615"/>
              <a:gd name="connsiteY105" fmla="*/ 1566392 h 1600474"/>
              <a:gd name="connsiteX106" fmla="*/ 792765 w 9662615"/>
              <a:gd name="connsiteY106" fmla="*/ 1563102 h 1600474"/>
              <a:gd name="connsiteX107" fmla="*/ 669055 w 9662615"/>
              <a:gd name="connsiteY107" fmla="*/ 1543638 h 1600474"/>
              <a:gd name="connsiteX108" fmla="*/ 506152 w 9662615"/>
              <a:gd name="connsiteY108" fmla="*/ 1549124 h 1600474"/>
              <a:gd name="connsiteX109" fmla="*/ 472797 w 9662615"/>
              <a:gd name="connsiteY109" fmla="*/ 1568904 h 1600474"/>
              <a:gd name="connsiteX110" fmla="*/ 427864 w 9662615"/>
              <a:gd name="connsiteY110" fmla="*/ 1580848 h 1600474"/>
              <a:gd name="connsiteX111" fmla="*/ 408381 w 9662615"/>
              <a:gd name="connsiteY111" fmla="*/ 1552940 h 1600474"/>
              <a:gd name="connsiteX112" fmla="*/ 267163 w 9662615"/>
              <a:gd name="connsiteY112" fmla="*/ 1531913 h 1600474"/>
              <a:gd name="connsiteX113" fmla="*/ 196644 w 9662615"/>
              <a:gd name="connsiteY113" fmla="*/ 1524565 h 1600474"/>
              <a:gd name="connsiteX114" fmla="*/ 86819 w 9662615"/>
              <a:gd name="connsiteY114" fmla="*/ 1519517 h 1600474"/>
              <a:gd name="connsiteX115" fmla="*/ 53369 w 9662615"/>
              <a:gd name="connsiteY115" fmla="*/ 1516853 h 1600474"/>
              <a:gd name="connsiteX116" fmla="*/ 2359 w 9662615"/>
              <a:gd name="connsiteY116" fmla="*/ 1515247 h 1600474"/>
              <a:gd name="connsiteX117" fmla="*/ 0 w 9662615"/>
              <a:gd name="connsiteY117" fmla="*/ 1514932 h 1600474"/>
              <a:gd name="connsiteX118" fmla="*/ 0 w 9662615"/>
              <a:gd name="connsiteY118" fmla="*/ 0 h 1600474"/>
              <a:gd name="connsiteX0" fmla="*/ 0 w 9662615"/>
              <a:gd name="connsiteY0" fmla="*/ 0 h 1679987"/>
              <a:gd name="connsiteX1" fmla="*/ 9662615 w 9662615"/>
              <a:gd name="connsiteY1" fmla="*/ 0 h 1679987"/>
              <a:gd name="connsiteX2" fmla="*/ 9662615 w 9662615"/>
              <a:gd name="connsiteY2" fmla="*/ 1280346 h 1679987"/>
              <a:gd name="connsiteX3" fmla="*/ 9658420 w 9662615"/>
              <a:gd name="connsiteY3" fmla="*/ 1280106 h 1679987"/>
              <a:gd name="connsiteX4" fmla="*/ 9469546 w 9662615"/>
              <a:gd name="connsiteY4" fmla="*/ 1289837 h 1679987"/>
              <a:gd name="connsiteX5" fmla="*/ 9385895 w 9662615"/>
              <a:gd name="connsiteY5" fmla="*/ 1269203 h 1679987"/>
              <a:gd name="connsiteX6" fmla="*/ 9144767 w 9662615"/>
              <a:gd name="connsiteY6" fmla="*/ 1264120 h 1679987"/>
              <a:gd name="connsiteX7" fmla="*/ 8837252 w 9662615"/>
              <a:gd name="connsiteY7" fmla="*/ 1350515 h 1679987"/>
              <a:gd name="connsiteX8" fmla="*/ 8705466 w 9662615"/>
              <a:gd name="connsiteY8" fmla="*/ 1342419 h 1679987"/>
              <a:gd name="connsiteX9" fmla="*/ 8652221 w 9662615"/>
              <a:gd name="connsiteY9" fmla="*/ 1326906 h 1679987"/>
              <a:gd name="connsiteX10" fmla="*/ 8632312 w 9662615"/>
              <a:gd name="connsiteY10" fmla="*/ 1326025 h 1679987"/>
              <a:gd name="connsiteX11" fmla="*/ 8591582 w 9662615"/>
              <a:gd name="connsiteY11" fmla="*/ 1341666 h 1679987"/>
              <a:gd name="connsiteX12" fmla="*/ 8537336 w 9662615"/>
              <a:gd name="connsiteY12" fmla="*/ 1341684 h 1679987"/>
              <a:gd name="connsiteX13" fmla="*/ 8472508 w 9662615"/>
              <a:gd name="connsiteY13" fmla="*/ 1363109 h 1679987"/>
              <a:gd name="connsiteX14" fmla="*/ 8258477 w 9662615"/>
              <a:gd name="connsiteY14" fmla="*/ 1370666 h 1679987"/>
              <a:gd name="connsiteX15" fmla="*/ 8197961 w 9662615"/>
              <a:gd name="connsiteY15" fmla="*/ 1392804 h 1679987"/>
              <a:gd name="connsiteX16" fmla="*/ 8171196 w 9662615"/>
              <a:gd name="connsiteY16" fmla="*/ 1397216 h 1679987"/>
              <a:gd name="connsiteX17" fmla="*/ 8127667 w 9662615"/>
              <a:gd name="connsiteY17" fmla="*/ 1418254 h 1679987"/>
              <a:gd name="connsiteX18" fmla="*/ 7974579 w 9662615"/>
              <a:gd name="connsiteY18" fmla="*/ 1383439 h 1679987"/>
              <a:gd name="connsiteX19" fmla="*/ 7768351 w 9662615"/>
              <a:gd name="connsiteY19" fmla="*/ 1395051 h 1679987"/>
              <a:gd name="connsiteX20" fmla="*/ 7635985 w 9662615"/>
              <a:gd name="connsiteY20" fmla="*/ 1386363 h 1679987"/>
              <a:gd name="connsiteX21" fmla="*/ 7466069 w 9662615"/>
              <a:gd name="connsiteY21" fmla="*/ 1377654 h 1679987"/>
              <a:gd name="connsiteX22" fmla="*/ 7355642 w 9662615"/>
              <a:gd name="connsiteY22" fmla="*/ 1407761 h 1679987"/>
              <a:gd name="connsiteX23" fmla="*/ 7151610 w 9662615"/>
              <a:gd name="connsiteY23" fmla="*/ 1397856 h 1679987"/>
              <a:gd name="connsiteX24" fmla="*/ 7082147 w 9662615"/>
              <a:gd name="connsiteY24" fmla="*/ 1406113 h 1679987"/>
              <a:gd name="connsiteX25" fmla="*/ 7014958 w 9662615"/>
              <a:gd name="connsiteY25" fmla="*/ 1396883 h 1679987"/>
              <a:gd name="connsiteX26" fmla="*/ 6907567 w 9662615"/>
              <a:gd name="connsiteY26" fmla="*/ 1419149 h 1679987"/>
              <a:gd name="connsiteX27" fmla="*/ 6748428 w 9662615"/>
              <a:gd name="connsiteY27" fmla="*/ 1420308 h 1679987"/>
              <a:gd name="connsiteX28" fmla="*/ 6654257 w 9662615"/>
              <a:gd name="connsiteY28" fmla="*/ 1424143 h 1679987"/>
              <a:gd name="connsiteX29" fmla="*/ 6620123 w 9662615"/>
              <a:gd name="connsiteY29" fmla="*/ 1430535 h 1679987"/>
              <a:gd name="connsiteX30" fmla="*/ 6571355 w 9662615"/>
              <a:gd name="connsiteY30" fmla="*/ 1436144 h 1679987"/>
              <a:gd name="connsiteX31" fmla="*/ 6486557 w 9662615"/>
              <a:gd name="connsiteY31" fmla="*/ 1449861 h 1679987"/>
              <a:gd name="connsiteX32" fmla="*/ 6370419 w 9662615"/>
              <a:gd name="connsiteY32" fmla="*/ 1461649 h 1679987"/>
              <a:gd name="connsiteX33" fmla="*/ 6278839 w 9662615"/>
              <a:gd name="connsiteY33" fmla="*/ 1449160 h 1679987"/>
              <a:gd name="connsiteX34" fmla="*/ 6272455 w 9662615"/>
              <a:gd name="connsiteY34" fmla="*/ 1453191 h 1679987"/>
              <a:gd name="connsiteX35" fmla="*/ 6212659 w 9662615"/>
              <a:gd name="connsiteY35" fmla="*/ 1454850 h 1679987"/>
              <a:gd name="connsiteX36" fmla="*/ 6069317 w 9662615"/>
              <a:gd name="connsiteY36" fmla="*/ 1445838 h 1679987"/>
              <a:gd name="connsiteX37" fmla="*/ 5878477 w 9662615"/>
              <a:gd name="connsiteY37" fmla="*/ 1439180 h 1679987"/>
              <a:gd name="connsiteX38" fmla="*/ 5838387 w 9662615"/>
              <a:gd name="connsiteY38" fmla="*/ 1444679 h 1679987"/>
              <a:gd name="connsiteX39" fmla="*/ 5771136 w 9662615"/>
              <a:gd name="connsiteY39" fmla="*/ 1453639 h 1679987"/>
              <a:gd name="connsiteX40" fmla="*/ 5724081 w 9662615"/>
              <a:gd name="connsiteY40" fmla="*/ 1470431 h 1679987"/>
              <a:gd name="connsiteX41" fmla="*/ 5666577 w 9662615"/>
              <a:gd name="connsiteY41" fmla="*/ 1473921 h 1679987"/>
              <a:gd name="connsiteX42" fmla="*/ 5649068 w 9662615"/>
              <a:gd name="connsiteY42" fmla="*/ 1461676 h 1679987"/>
              <a:gd name="connsiteX43" fmla="*/ 5588902 w 9662615"/>
              <a:gd name="connsiteY43" fmla="*/ 1469647 h 1679987"/>
              <a:gd name="connsiteX44" fmla="*/ 5498090 w 9662615"/>
              <a:gd name="connsiteY44" fmla="*/ 1483173 h 1679987"/>
              <a:gd name="connsiteX45" fmla="*/ 5444641 w 9662615"/>
              <a:gd name="connsiteY45" fmla="*/ 1487602 h 1679987"/>
              <a:gd name="connsiteX46" fmla="*/ 5299812 w 9662615"/>
              <a:gd name="connsiteY46" fmla="*/ 1503362 h 1679987"/>
              <a:gd name="connsiteX47" fmla="*/ 5213947 w 9662615"/>
              <a:gd name="connsiteY47" fmla="*/ 1516637 h 1679987"/>
              <a:gd name="connsiteX48" fmla="*/ 5090342 w 9662615"/>
              <a:gd name="connsiteY48" fmla="*/ 1546680 h 1679987"/>
              <a:gd name="connsiteX49" fmla="*/ 5129812 w 9662615"/>
              <a:gd name="connsiteY49" fmla="*/ 1521277 h 1679987"/>
              <a:gd name="connsiteX50" fmla="*/ 5059484 w 9662615"/>
              <a:gd name="connsiteY50" fmla="*/ 1546802 h 1679987"/>
              <a:gd name="connsiteX51" fmla="*/ 5038524 w 9662615"/>
              <a:gd name="connsiteY51" fmla="*/ 1545675 h 1679987"/>
              <a:gd name="connsiteX52" fmla="*/ 5026564 w 9662615"/>
              <a:gd name="connsiteY52" fmla="*/ 1545376 h 1679987"/>
              <a:gd name="connsiteX53" fmla="*/ 4969433 w 9662615"/>
              <a:gd name="connsiteY53" fmla="*/ 1550865 h 1679987"/>
              <a:gd name="connsiteX54" fmla="*/ 4929254 w 9662615"/>
              <a:gd name="connsiteY54" fmla="*/ 1563452 h 1679987"/>
              <a:gd name="connsiteX55" fmla="*/ 4871726 w 9662615"/>
              <a:gd name="connsiteY55" fmla="*/ 1570584 h 1679987"/>
              <a:gd name="connsiteX56" fmla="*/ 4843267 w 9662615"/>
              <a:gd name="connsiteY56" fmla="*/ 1561459 h 1679987"/>
              <a:gd name="connsiteX57" fmla="*/ 4821058 w 9662615"/>
              <a:gd name="connsiteY57" fmla="*/ 1553078 h 1679987"/>
              <a:gd name="connsiteX58" fmla="*/ 4791466 w 9662615"/>
              <a:gd name="connsiteY58" fmla="*/ 1561324 h 1679987"/>
              <a:gd name="connsiteX59" fmla="*/ 4784247 w 9662615"/>
              <a:gd name="connsiteY59" fmla="*/ 1562342 h 1679987"/>
              <a:gd name="connsiteX60" fmla="*/ 4739309 w 9662615"/>
              <a:gd name="connsiteY60" fmla="*/ 1553948 h 1679987"/>
              <a:gd name="connsiteX61" fmla="*/ 4697562 w 9662615"/>
              <a:gd name="connsiteY61" fmla="*/ 1551206 h 1679987"/>
              <a:gd name="connsiteX62" fmla="*/ 4650737 w 9662615"/>
              <a:gd name="connsiteY62" fmla="*/ 1537381 h 1679987"/>
              <a:gd name="connsiteX63" fmla="*/ 4583150 w 9662615"/>
              <a:gd name="connsiteY63" fmla="*/ 1529064 h 1679987"/>
              <a:gd name="connsiteX64" fmla="*/ 4521734 w 9662615"/>
              <a:gd name="connsiteY64" fmla="*/ 1529359 h 1679987"/>
              <a:gd name="connsiteX65" fmla="*/ 4382398 w 9662615"/>
              <a:gd name="connsiteY65" fmla="*/ 1534108 h 1679987"/>
              <a:gd name="connsiteX66" fmla="*/ 4221826 w 9662615"/>
              <a:gd name="connsiteY66" fmla="*/ 1500972 h 1679987"/>
              <a:gd name="connsiteX67" fmla="*/ 4096601 w 9662615"/>
              <a:gd name="connsiteY67" fmla="*/ 1521563 h 1679987"/>
              <a:gd name="connsiteX68" fmla="*/ 3879195 w 9662615"/>
              <a:gd name="connsiteY68" fmla="*/ 1679987 h 1679987"/>
              <a:gd name="connsiteX69" fmla="*/ 3833906 w 9662615"/>
              <a:gd name="connsiteY69" fmla="*/ 1516637 h 1679987"/>
              <a:gd name="connsiteX70" fmla="*/ 3696258 w 9662615"/>
              <a:gd name="connsiteY70" fmla="*/ 1537563 h 1679987"/>
              <a:gd name="connsiteX71" fmla="*/ 3594070 w 9662615"/>
              <a:gd name="connsiteY71" fmla="*/ 1509422 h 1679987"/>
              <a:gd name="connsiteX72" fmla="*/ 3565233 w 9662615"/>
              <a:gd name="connsiteY72" fmla="*/ 1515122 h 1679987"/>
              <a:gd name="connsiteX73" fmla="*/ 3560267 w 9662615"/>
              <a:gd name="connsiteY73" fmla="*/ 1516288 h 1679987"/>
              <a:gd name="connsiteX74" fmla="*/ 3540258 w 9662615"/>
              <a:gd name="connsiteY74" fmla="*/ 1516976 h 1679987"/>
              <a:gd name="connsiteX75" fmla="*/ 3534780 w 9662615"/>
              <a:gd name="connsiteY75" fmla="*/ 1522141 h 1679987"/>
              <a:gd name="connsiteX76" fmla="*/ 3504783 w 9662615"/>
              <a:gd name="connsiteY76" fmla="*/ 1526739 h 1679987"/>
              <a:gd name="connsiteX77" fmla="*/ 3430805 w 9662615"/>
              <a:gd name="connsiteY77" fmla="*/ 1542521 h 1679987"/>
              <a:gd name="connsiteX78" fmla="*/ 3292707 w 9662615"/>
              <a:gd name="connsiteY78" fmla="*/ 1520490 h 1679987"/>
              <a:gd name="connsiteX79" fmla="*/ 3187872 w 9662615"/>
              <a:gd name="connsiteY79" fmla="*/ 1519991 h 1679987"/>
              <a:gd name="connsiteX80" fmla="*/ 3148026 w 9662615"/>
              <a:gd name="connsiteY80" fmla="*/ 1524777 h 1679987"/>
              <a:gd name="connsiteX81" fmla="*/ 3092394 w 9662615"/>
              <a:gd name="connsiteY81" fmla="*/ 1528115 h 1679987"/>
              <a:gd name="connsiteX82" fmla="*/ 2994200 w 9662615"/>
              <a:gd name="connsiteY82" fmla="*/ 1537857 h 1679987"/>
              <a:gd name="connsiteX83" fmla="*/ 2862301 w 9662615"/>
              <a:gd name="connsiteY83" fmla="*/ 1544250 h 1679987"/>
              <a:gd name="connsiteX84" fmla="*/ 2766335 w 9662615"/>
              <a:gd name="connsiteY84" fmla="*/ 1527662 h 1679987"/>
              <a:gd name="connsiteX85" fmla="*/ 2757836 w 9662615"/>
              <a:gd name="connsiteY85" fmla="*/ 1531371 h 1679987"/>
              <a:gd name="connsiteX86" fmla="*/ 2691555 w 9662615"/>
              <a:gd name="connsiteY86" fmla="*/ 1530283 h 1679987"/>
              <a:gd name="connsiteX87" fmla="*/ 2491676 w 9662615"/>
              <a:gd name="connsiteY87" fmla="*/ 1500859 h 1679987"/>
              <a:gd name="connsiteX88" fmla="*/ 2378036 w 9662615"/>
              <a:gd name="connsiteY88" fmla="*/ 1520645 h 1679987"/>
              <a:gd name="connsiteX89" fmla="*/ 2284269 w 9662615"/>
              <a:gd name="connsiteY89" fmla="*/ 1503068 h 1679987"/>
              <a:gd name="connsiteX90" fmla="*/ 2207104 w 9662615"/>
              <a:gd name="connsiteY90" fmla="*/ 1508888 h 1679987"/>
              <a:gd name="connsiteX91" fmla="*/ 2149226 w 9662615"/>
              <a:gd name="connsiteY91" fmla="*/ 1523409 h 1679987"/>
              <a:gd name="connsiteX92" fmla="*/ 2084783 w 9662615"/>
              <a:gd name="connsiteY92" fmla="*/ 1524245 h 1679987"/>
              <a:gd name="connsiteX93" fmla="*/ 2070075 w 9662615"/>
              <a:gd name="connsiteY93" fmla="*/ 1511285 h 1679987"/>
              <a:gd name="connsiteX94" fmla="*/ 2001057 w 9662615"/>
              <a:gd name="connsiteY94" fmla="*/ 1516449 h 1679987"/>
              <a:gd name="connsiteX95" fmla="*/ 1896330 w 9662615"/>
              <a:gd name="connsiteY95" fmla="*/ 1525725 h 1679987"/>
              <a:gd name="connsiteX96" fmla="*/ 1835994 w 9662615"/>
              <a:gd name="connsiteY96" fmla="*/ 1527678 h 1679987"/>
              <a:gd name="connsiteX97" fmla="*/ 1671119 w 9662615"/>
              <a:gd name="connsiteY97" fmla="*/ 1536701 h 1679987"/>
              <a:gd name="connsiteX98" fmla="*/ 1601337 w 9662615"/>
              <a:gd name="connsiteY98" fmla="*/ 1548552 h 1679987"/>
              <a:gd name="connsiteX99" fmla="*/ 1407755 w 9662615"/>
              <a:gd name="connsiteY99" fmla="*/ 1571444 h 1679987"/>
              <a:gd name="connsiteX100" fmla="*/ 1271994 w 9662615"/>
              <a:gd name="connsiteY100" fmla="*/ 1579471 h 1679987"/>
              <a:gd name="connsiteX101" fmla="*/ 1249226 w 9662615"/>
              <a:gd name="connsiteY101" fmla="*/ 1583140 h 1679987"/>
              <a:gd name="connsiteX102" fmla="*/ 1217719 w 9662615"/>
              <a:gd name="connsiteY102" fmla="*/ 1580863 h 1679987"/>
              <a:gd name="connsiteX103" fmla="*/ 1091432 w 9662615"/>
              <a:gd name="connsiteY103" fmla="*/ 1571003 h 1679987"/>
              <a:gd name="connsiteX104" fmla="*/ 992039 w 9662615"/>
              <a:gd name="connsiteY104" fmla="*/ 1556662 h 1679987"/>
              <a:gd name="connsiteX105" fmla="*/ 868264 w 9662615"/>
              <a:gd name="connsiteY105" fmla="*/ 1566392 h 1679987"/>
              <a:gd name="connsiteX106" fmla="*/ 792765 w 9662615"/>
              <a:gd name="connsiteY106" fmla="*/ 1563102 h 1679987"/>
              <a:gd name="connsiteX107" fmla="*/ 669055 w 9662615"/>
              <a:gd name="connsiteY107" fmla="*/ 1543638 h 1679987"/>
              <a:gd name="connsiteX108" fmla="*/ 506152 w 9662615"/>
              <a:gd name="connsiteY108" fmla="*/ 1549124 h 1679987"/>
              <a:gd name="connsiteX109" fmla="*/ 472797 w 9662615"/>
              <a:gd name="connsiteY109" fmla="*/ 1568904 h 1679987"/>
              <a:gd name="connsiteX110" fmla="*/ 427864 w 9662615"/>
              <a:gd name="connsiteY110" fmla="*/ 1580848 h 1679987"/>
              <a:gd name="connsiteX111" fmla="*/ 408381 w 9662615"/>
              <a:gd name="connsiteY111" fmla="*/ 1552940 h 1679987"/>
              <a:gd name="connsiteX112" fmla="*/ 267163 w 9662615"/>
              <a:gd name="connsiteY112" fmla="*/ 1531913 h 1679987"/>
              <a:gd name="connsiteX113" fmla="*/ 196644 w 9662615"/>
              <a:gd name="connsiteY113" fmla="*/ 1524565 h 1679987"/>
              <a:gd name="connsiteX114" fmla="*/ 86819 w 9662615"/>
              <a:gd name="connsiteY114" fmla="*/ 1519517 h 1679987"/>
              <a:gd name="connsiteX115" fmla="*/ 53369 w 9662615"/>
              <a:gd name="connsiteY115" fmla="*/ 1516853 h 1679987"/>
              <a:gd name="connsiteX116" fmla="*/ 2359 w 9662615"/>
              <a:gd name="connsiteY116" fmla="*/ 1515247 h 1679987"/>
              <a:gd name="connsiteX117" fmla="*/ 0 w 9662615"/>
              <a:gd name="connsiteY117" fmla="*/ 1514932 h 1679987"/>
              <a:gd name="connsiteX118" fmla="*/ 0 w 9662615"/>
              <a:gd name="connsiteY118" fmla="*/ 0 h 1679987"/>
              <a:gd name="connsiteX0" fmla="*/ 0 w 9662615"/>
              <a:gd name="connsiteY0" fmla="*/ 0 h 1648182"/>
              <a:gd name="connsiteX1" fmla="*/ 9662615 w 9662615"/>
              <a:gd name="connsiteY1" fmla="*/ 0 h 1648182"/>
              <a:gd name="connsiteX2" fmla="*/ 9662615 w 9662615"/>
              <a:gd name="connsiteY2" fmla="*/ 1280346 h 1648182"/>
              <a:gd name="connsiteX3" fmla="*/ 9658420 w 9662615"/>
              <a:gd name="connsiteY3" fmla="*/ 1280106 h 1648182"/>
              <a:gd name="connsiteX4" fmla="*/ 9469546 w 9662615"/>
              <a:gd name="connsiteY4" fmla="*/ 1289837 h 1648182"/>
              <a:gd name="connsiteX5" fmla="*/ 9385895 w 9662615"/>
              <a:gd name="connsiteY5" fmla="*/ 1269203 h 1648182"/>
              <a:gd name="connsiteX6" fmla="*/ 9144767 w 9662615"/>
              <a:gd name="connsiteY6" fmla="*/ 1264120 h 1648182"/>
              <a:gd name="connsiteX7" fmla="*/ 8837252 w 9662615"/>
              <a:gd name="connsiteY7" fmla="*/ 1350515 h 1648182"/>
              <a:gd name="connsiteX8" fmla="*/ 8705466 w 9662615"/>
              <a:gd name="connsiteY8" fmla="*/ 1342419 h 1648182"/>
              <a:gd name="connsiteX9" fmla="*/ 8652221 w 9662615"/>
              <a:gd name="connsiteY9" fmla="*/ 1326906 h 1648182"/>
              <a:gd name="connsiteX10" fmla="*/ 8632312 w 9662615"/>
              <a:gd name="connsiteY10" fmla="*/ 1326025 h 1648182"/>
              <a:gd name="connsiteX11" fmla="*/ 8591582 w 9662615"/>
              <a:gd name="connsiteY11" fmla="*/ 1341666 h 1648182"/>
              <a:gd name="connsiteX12" fmla="*/ 8537336 w 9662615"/>
              <a:gd name="connsiteY12" fmla="*/ 1341684 h 1648182"/>
              <a:gd name="connsiteX13" fmla="*/ 8472508 w 9662615"/>
              <a:gd name="connsiteY13" fmla="*/ 1363109 h 1648182"/>
              <a:gd name="connsiteX14" fmla="*/ 8258477 w 9662615"/>
              <a:gd name="connsiteY14" fmla="*/ 1370666 h 1648182"/>
              <a:gd name="connsiteX15" fmla="*/ 8197961 w 9662615"/>
              <a:gd name="connsiteY15" fmla="*/ 1392804 h 1648182"/>
              <a:gd name="connsiteX16" fmla="*/ 8171196 w 9662615"/>
              <a:gd name="connsiteY16" fmla="*/ 1397216 h 1648182"/>
              <a:gd name="connsiteX17" fmla="*/ 8127667 w 9662615"/>
              <a:gd name="connsiteY17" fmla="*/ 1418254 h 1648182"/>
              <a:gd name="connsiteX18" fmla="*/ 7974579 w 9662615"/>
              <a:gd name="connsiteY18" fmla="*/ 1383439 h 1648182"/>
              <a:gd name="connsiteX19" fmla="*/ 7768351 w 9662615"/>
              <a:gd name="connsiteY19" fmla="*/ 1395051 h 1648182"/>
              <a:gd name="connsiteX20" fmla="*/ 7635985 w 9662615"/>
              <a:gd name="connsiteY20" fmla="*/ 1386363 h 1648182"/>
              <a:gd name="connsiteX21" fmla="*/ 7466069 w 9662615"/>
              <a:gd name="connsiteY21" fmla="*/ 1377654 h 1648182"/>
              <a:gd name="connsiteX22" fmla="*/ 7355642 w 9662615"/>
              <a:gd name="connsiteY22" fmla="*/ 1407761 h 1648182"/>
              <a:gd name="connsiteX23" fmla="*/ 7151610 w 9662615"/>
              <a:gd name="connsiteY23" fmla="*/ 1397856 h 1648182"/>
              <a:gd name="connsiteX24" fmla="*/ 7082147 w 9662615"/>
              <a:gd name="connsiteY24" fmla="*/ 1406113 h 1648182"/>
              <a:gd name="connsiteX25" fmla="*/ 7014958 w 9662615"/>
              <a:gd name="connsiteY25" fmla="*/ 1396883 h 1648182"/>
              <a:gd name="connsiteX26" fmla="*/ 6907567 w 9662615"/>
              <a:gd name="connsiteY26" fmla="*/ 1419149 h 1648182"/>
              <a:gd name="connsiteX27" fmla="*/ 6748428 w 9662615"/>
              <a:gd name="connsiteY27" fmla="*/ 1420308 h 1648182"/>
              <a:gd name="connsiteX28" fmla="*/ 6654257 w 9662615"/>
              <a:gd name="connsiteY28" fmla="*/ 1424143 h 1648182"/>
              <a:gd name="connsiteX29" fmla="*/ 6620123 w 9662615"/>
              <a:gd name="connsiteY29" fmla="*/ 1430535 h 1648182"/>
              <a:gd name="connsiteX30" fmla="*/ 6571355 w 9662615"/>
              <a:gd name="connsiteY30" fmla="*/ 1436144 h 1648182"/>
              <a:gd name="connsiteX31" fmla="*/ 6486557 w 9662615"/>
              <a:gd name="connsiteY31" fmla="*/ 1449861 h 1648182"/>
              <a:gd name="connsiteX32" fmla="*/ 6370419 w 9662615"/>
              <a:gd name="connsiteY32" fmla="*/ 1461649 h 1648182"/>
              <a:gd name="connsiteX33" fmla="*/ 6278839 w 9662615"/>
              <a:gd name="connsiteY33" fmla="*/ 1449160 h 1648182"/>
              <a:gd name="connsiteX34" fmla="*/ 6272455 w 9662615"/>
              <a:gd name="connsiteY34" fmla="*/ 1453191 h 1648182"/>
              <a:gd name="connsiteX35" fmla="*/ 6212659 w 9662615"/>
              <a:gd name="connsiteY35" fmla="*/ 1454850 h 1648182"/>
              <a:gd name="connsiteX36" fmla="*/ 6069317 w 9662615"/>
              <a:gd name="connsiteY36" fmla="*/ 1445838 h 1648182"/>
              <a:gd name="connsiteX37" fmla="*/ 5878477 w 9662615"/>
              <a:gd name="connsiteY37" fmla="*/ 1439180 h 1648182"/>
              <a:gd name="connsiteX38" fmla="*/ 5838387 w 9662615"/>
              <a:gd name="connsiteY38" fmla="*/ 1444679 h 1648182"/>
              <a:gd name="connsiteX39" fmla="*/ 5771136 w 9662615"/>
              <a:gd name="connsiteY39" fmla="*/ 1453639 h 1648182"/>
              <a:gd name="connsiteX40" fmla="*/ 5724081 w 9662615"/>
              <a:gd name="connsiteY40" fmla="*/ 1470431 h 1648182"/>
              <a:gd name="connsiteX41" fmla="*/ 5666577 w 9662615"/>
              <a:gd name="connsiteY41" fmla="*/ 1473921 h 1648182"/>
              <a:gd name="connsiteX42" fmla="*/ 5649068 w 9662615"/>
              <a:gd name="connsiteY42" fmla="*/ 1461676 h 1648182"/>
              <a:gd name="connsiteX43" fmla="*/ 5588902 w 9662615"/>
              <a:gd name="connsiteY43" fmla="*/ 1469647 h 1648182"/>
              <a:gd name="connsiteX44" fmla="*/ 5498090 w 9662615"/>
              <a:gd name="connsiteY44" fmla="*/ 1483173 h 1648182"/>
              <a:gd name="connsiteX45" fmla="*/ 5444641 w 9662615"/>
              <a:gd name="connsiteY45" fmla="*/ 1487602 h 1648182"/>
              <a:gd name="connsiteX46" fmla="*/ 5299812 w 9662615"/>
              <a:gd name="connsiteY46" fmla="*/ 1503362 h 1648182"/>
              <a:gd name="connsiteX47" fmla="*/ 5213947 w 9662615"/>
              <a:gd name="connsiteY47" fmla="*/ 1516637 h 1648182"/>
              <a:gd name="connsiteX48" fmla="*/ 5090342 w 9662615"/>
              <a:gd name="connsiteY48" fmla="*/ 1546680 h 1648182"/>
              <a:gd name="connsiteX49" fmla="*/ 5129812 w 9662615"/>
              <a:gd name="connsiteY49" fmla="*/ 1521277 h 1648182"/>
              <a:gd name="connsiteX50" fmla="*/ 5059484 w 9662615"/>
              <a:gd name="connsiteY50" fmla="*/ 1546802 h 1648182"/>
              <a:gd name="connsiteX51" fmla="*/ 5038524 w 9662615"/>
              <a:gd name="connsiteY51" fmla="*/ 1545675 h 1648182"/>
              <a:gd name="connsiteX52" fmla="*/ 5026564 w 9662615"/>
              <a:gd name="connsiteY52" fmla="*/ 1545376 h 1648182"/>
              <a:gd name="connsiteX53" fmla="*/ 4969433 w 9662615"/>
              <a:gd name="connsiteY53" fmla="*/ 1550865 h 1648182"/>
              <a:gd name="connsiteX54" fmla="*/ 4929254 w 9662615"/>
              <a:gd name="connsiteY54" fmla="*/ 1563452 h 1648182"/>
              <a:gd name="connsiteX55" fmla="*/ 4871726 w 9662615"/>
              <a:gd name="connsiteY55" fmla="*/ 1570584 h 1648182"/>
              <a:gd name="connsiteX56" fmla="*/ 4843267 w 9662615"/>
              <a:gd name="connsiteY56" fmla="*/ 1561459 h 1648182"/>
              <a:gd name="connsiteX57" fmla="*/ 4821058 w 9662615"/>
              <a:gd name="connsiteY57" fmla="*/ 1553078 h 1648182"/>
              <a:gd name="connsiteX58" fmla="*/ 4791466 w 9662615"/>
              <a:gd name="connsiteY58" fmla="*/ 1561324 h 1648182"/>
              <a:gd name="connsiteX59" fmla="*/ 4784247 w 9662615"/>
              <a:gd name="connsiteY59" fmla="*/ 1562342 h 1648182"/>
              <a:gd name="connsiteX60" fmla="*/ 4739309 w 9662615"/>
              <a:gd name="connsiteY60" fmla="*/ 1553948 h 1648182"/>
              <a:gd name="connsiteX61" fmla="*/ 4697562 w 9662615"/>
              <a:gd name="connsiteY61" fmla="*/ 1551206 h 1648182"/>
              <a:gd name="connsiteX62" fmla="*/ 4650737 w 9662615"/>
              <a:gd name="connsiteY62" fmla="*/ 1537381 h 1648182"/>
              <a:gd name="connsiteX63" fmla="*/ 4583150 w 9662615"/>
              <a:gd name="connsiteY63" fmla="*/ 1529064 h 1648182"/>
              <a:gd name="connsiteX64" fmla="*/ 4521734 w 9662615"/>
              <a:gd name="connsiteY64" fmla="*/ 1529359 h 1648182"/>
              <a:gd name="connsiteX65" fmla="*/ 4382398 w 9662615"/>
              <a:gd name="connsiteY65" fmla="*/ 1534108 h 1648182"/>
              <a:gd name="connsiteX66" fmla="*/ 4221826 w 9662615"/>
              <a:gd name="connsiteY66" fmla="*/ 1500972 h 1648182"/>
              <a:gd name="connsiteX67" fmla="*/ 4096601 w 9662615"/>
              <a:gd name="connsiteY67" fmla="*/ 1521563 h 1648182"/>
              <a:gd name="connsiteX68" fmla="*/ 4058099 w 9662615"/>
              <a:gd name="connsiteY68" fmla="*/ 1648182 h 1648182"/>
              <a:gd name="connsiteX69" fmla="*/ 3833906 w 9662615"/>
              <a:gd name="connsiteY69" fmla="*/ 1516637 h 1648182"/>
              <a:gd name="connsiteX70" fmla="*/ 3696258 w 9662615"/>
              <a:gd name="connsiteY70" fmla="*/ 1537563 h 1648182"/>
              <a:gd name="connsiteX71" fmla="*/ 3594070 w 9662615"/>
              <a:gd name="connsiteY71" fmla="*/ 1509422 h 1648182"/>
              <a:gd name="connsiteX72" fmla="*/ 3565233 w 9662615"/>
              <a:gd name="connsiteY72" fmla="*/ 1515122 h 1648182"/>
              <a:gd name="connsiteX73" fmla="*/ 3560267 w 9662615"/>
              <a:gd name="connsiteY73" fmla="*/ 1516288 h 1648182"/>
              <a:gd name="connsiteX74" fmla="*/ 3540258 w 9662615"/>
              <a:gd name="connsiteY74" fmla="*/ 1516976 h 1648182"/>
              <a:gd name="connsiteX75" fmla="*/ 3534780 w 9662615"/>
              <a:gd name="connsiteY75" fmla="*/ 1522141 h 1648182"/>
              <a:gd name="connsiteX76" fmla="*/ 3504783 w 9662615"/>
              <a:gd name="connsiteY76" fmla="*/ 1526739 h 1648182"/>
              <a:gd name="connsiteX77" fmla="*/ 3430805 w 9662615"/>
              <a:gd name="connsiteY77" fmla="*/ 1542521 h 1648182"/>
              <a:gd name="connsiteX78" fmla="*/ 3292707 w 9662615"/>
              <a:gd name="connsiteY78" fmla="*/ 1520490 h 1648182"/>
              <a:gd name="connsiteX79" fmla="*/ 3187872 w 9662615"/>
              <a:gd name="connsiteY79" fmla="*/ 1519991 h 1648182"/>
              <a:gd name="connsiteX80" fmla="*/ 3148026 w 9662615"/>
              <a:gd name="connsiteY80" fmla="*/ 1524777 h 1648182"/>
              <a:gd name="connsiteX81" fmla="*/ 3092394 w 9662615"/>
              <a:gd name="connsiteY81" fmla="*/ 1528115 h 1648182"/>
              <a:gd name="connsiteX82" fmla="*/ 2994200 w 9662615"/>
              <a:gd name="connsiteY82" fmla="*/ 1537857 h 1648182"/>
              <a:gd name="connsiteX83" fmla="*/ 2862301 w 9662615"/>
              <a:gd name="connsiteY83" fmla="*/ 1544250 h 1648182"/>
              <a:gd name="connsiteX84" fmla="*/ 2766335 w 9662615"/>
              <a:gd name="connsiteY84" fmla="*/ 1527662 h 1648182"/>
              <a:gd name="connsiteX85" fmla="*/ 2757836 w 9662615"/>
              <a:gd name="connsiteY85" fmla="*/ 1531371 h 1648182"/>
              <a:gd name="connsiteX86" fmla="*/ 2691555 w 9662615"/>
              <a:gd name="connsiteY86" fmla="*/ 1530283 h 1648182"/>
              <a:gd name="connsiteX87" fmla="*/ 2491676 w 9662615"/>
              <a:gd name="connsiteY87" fmla="*/ 1500859 h 1648182"/>
              <a:gd name="connsiteX88" fmla="*/ 2378036 w 9662615"/>
              <a:gd name="connsiteY88" fmla="*/ 1520645 h 1648182"/>
              <a:gd name="connsiteX89" fmla="*/ 2284269 w 9662615"/>
              <a:gd name="connsiteY89" fmla="*/ 1503068 h 1648182"/>
              <a:gd name="connsiteX90" fmla="*/ 2207104 w 9662615"/>
              <a:gd name="connsiteY90" fmla="*/ 1508888 h 1648182"/>
              <a:gd name="connsiteX91" fmla="*/ 2149226 w 9662615"/>
              <a:gd name="connsiteY91" fmla="*/ 1523409 h 1648182"/>
              <a:gd name="connsiteX92" fmla="*/ 2084783 w 9662615"/>
              <a:gd name="connsiteY92" fmla="*/ 1524245 h 1648182"/>
              <a:gd name="connsiteX93" fmla="*/ 2070075 w 9662615"/>
              <a:gd name="connsiteY93" fmla="*/ 1511285 h 1648182"/>
              <a:gd name="connsiteX94" fmla="*/ 2001057 w 9662615"/>
              <a:gd name="connsiteY94" fmla="*/ 1516449 h 1648182"/>
              <a:gd name="connsiteX95" fmla="*/ 1896330 w 9662615"/>
              <a:gd name="connsiteY95" fmla="*/ 1525725 h 1648182"/>
              <a:gd name="connsiteX96" fmla="*/ 1835994 w 9662615"/>
              <a:gd name="connsiteY96" fmla="*/ 1527678 h 1648182"/>
              <a:gd name="connsiteX97" fmla="*/ 1671119 w 9662615"/>
              <a:gd name="connsiteY97" fmla="*/ 1536701 h 1648182"/>
              <a:gd name="connsiteX98" fmla="*/ 1601337 w 9662615"/>
              <a:gd name="connsiteY98" fmla="*/ 1548552 h 1648182"/>
              <a:gd name="connsiteX99" fmla="*/ 1407755 w 9662615"/>
              <a:gd name="connsiteY99" fmla="*/ 1571444 h 1648182"/>
              <a:gd name="connsiteX100" fmla="*/ 1271994 w 9662615"/>
              <a:gd name="connsiteY100" fmla="*/ 1579471 h 1648182"/>
              <a:gd name="connsiteX101" fmla="*/ 1249226 w 9662615"/>
              <a:gd name="connsiteY101" fmla="*/ 1583140 h 1648182"/>
              <a:gd name="connsiteX102" fmla="*/ 1217719 w 9662615"/>
              <a:gd name="connsiteY102" fmla="*/ 1580863 h 1648182"/>
              <a:gd name="connsiteX103" fmla="*/ 1091432 w 9662615"/>
              <a:gd name="connsiteY103" fmla="*/ 1571003 h 1648182"/>
              <a:gd name="connsiteX104" fmla="*/ 992039 w 9662615"/>
              <a:gd name="connsiteY104" fmla="*/ 1556662 h 1648182"/>
              <a:gd name="connsiteX105" fmla="*/ 868264 w 9662615"/>
              <a:gd name="connsiteY105" fmla="*/ 1566392 h 1648182"/>
              <a:gd name="connsiteX106" fmla="*/ 792765 w 9662615"/>
              <a:gd name="connsiteY106" fmla="*/ 1563102 h 1648182"/>
              <a:gd name="connsiteX107" fmla="*/ 669055 w 9662615"/>
              <a:gd name="connsiteY107" fmla="*/ 1543638 h 1648182"/>
              <a:gd name="connsiteX108" fmla="*/ 506152 w 9662615"/>
              <a:gd name="connsiteY108" fmla="*/ 1549124 h 1648182"/>
              <a:gd name="connsiteX109" fmla="*/ 472797 w 9662615"/>
              <a:gd name="connsiteY109" fmla="*/ 1568904 h 1648182"/>
              <a:gd name="connsiteX110" fmla="*/ 427864 w 9662615"/>
              <a:gd name="connsiteY110" fmla="*/ 1580848 h 1648182"/>
              <a:gd name="connsiteX111" fmla="*/ 408381 w 9662615"/>
              <a:gd name="connsiteY111" fmla="*/ 1552940 h 1648182"/>
              <a:gd name="connsiteX112" fmla="*/ 267163 w 9662615"/>
              <a:gd name="connsiteY112" fmla="*/ 1531913 h 1648182"/>
              <a:gd name="connsiteX113" fmla="*/ 196644 w 9662615"/>
              <a:gd name="connsiteY113" fmla="*/ 1524565 h 1648182"/>
              <a:gd name="connsiteX114" fmla="*/ 86819 w 9662615"/>
              <a:gd name="connsiteY114" fmla="*/ 1519517 h 1648182"/>
              <a:gd name="connsiteX115" fmla="*/ 53369 w 9662615"/>
              <a:gd name="connsiteY115" fmla="*/ 1516853 h 1648182"/>
              <a:gd name="connsiteX116" fmla="*/ 2359 w 9662615"/>
              <a:gd name="connsiteY116" fmla="*/ 1515247 h 1648182"/>
              <a:gd name="connsiteX117" fmla="*/ 0 w 9662615"/>
              <a:gd name="connsiteY117" fmla="*/ 1514932 h 1648182"/>
              <a:gd name="connsiteX118" fmla="*/ 0 w 9662615"/>
              <a:gd name="connsiteY118" fmla="*/ 0 h 1648182"/>
              <a:gd name="connsiteX0" fmla="*/ 0 w 9662615"/>
              <a:gd name="connsiteY0" fmla="*/ 0 h 1648182"/>
              <a:gd name="connsiteX1" fmla="*/ 9662615 w 9662615"/>
              <a:gd name="connsiteY1" fmla="*/ 0 h 1648182"/>
              <a:gd name="connsiteX2" fmla="*/ 9662615 w 9662615"/>
              <a:gd name="connsiteY2" fmla="*/ 1280346 h 1648182"/>
              <a:gd name="connsiteX3" fmla="*/ 9658420 w 9662615"/>
              <a:gd name="connsiteY3" fmla="*/ 1280106 h 1648182"/>
              <a:gd name="connsiteX4" fmla="*/ 9469546 w 9662615"/>
              <a:gd name="connsiteY4" fmla="*/ 1289837 h 1648182"/>
              <a:gd name="connsiteX5" fmla="*/ 9385895 w 9662615"/>
              <a:gd name="connsiteY5" fmla="*/ 1269203 h 1648182"/>
              <a:gd name="connsiteX6" fmla="*/ 9144767 w 9662615"/>
              <a:gd name="connsiteY6" fmla="*/ 1264120 h 1648182"/>
              <a:gd name="connsiteX7" fmla="*/ 8837252 w 9662615"/>
              <a:gd name="connsiteY7" fmla="*/ 1350515 h 1648182"/>
              <a:gd name="connsiteX8" fmla="*/ 8705466 w 9662615"/>
              <a:gd name="connsiteY8" fmla="*/ 1342419 h 1648182"/>
              <a:gd name="connsiteX9" fmla="*/ 8652221 w 9662615"/>
              <a:gd name="connsiteY9" fmla="*/ 1326906 h 1648182"/>
              <a:gd name="connsiteX10" fmla="*/ 8632312 w 9662615"/>
              <a:gd name="connsiteY10" fmla="*/ 1326025 h 1648182"/>
              <a:gd name="connsiteX11" fmla="*/ 8591582 w 9662615"/>
              <a:gd name="connsiteY11" fmla="*/ 1341666 h 1648182"/>
              <a:gd name="connsiteX12" fmla="*/ 8537336 w 9662615"/>
              <a:gd name="connsiteY12" fmla="*/ 1341684 h 1648182"/>
              <a:gd name="connsiteX13" fmla="*/ 8472508 w 9662615"/>
              <a:gd name="connsiteY13" fmla="*/ 1363109 h 1648182"/>
              <a:gd name="connsiteX14" fmla="*/ 8258477 w 9662615"/>
              <a:gd name="connsiteY14" fmla="*/ 1370666 h 1648182"/>
              <a:gd name="connsiteX15" fmla="*/ 8197961 w 9662615"/>
              <a:gd name="connsiteY15" fmla="*/ 1392804 h 1648182"/>
              <a:gd name="connsiteX16" fmla="*/ 8171196 w 9662615"/>
              <a:gd name="connsiteY16" fmla="*/ 1397216 h 1648182"/>
              <a:gd name="connsiteX17" fmla="*/ 8127667 w 9662615"/>
              <a:gd name="connsiteY17" fmla="*/ 1418254 h 1648182"/>
              <a:gd name="connsiteX18" fmla="*/ 7974579 w 9662615"/>
              <a:gd name="connsiteY18" fmla="*/ 1383439 h 1648182"/>
              <a:gd name="connsiteX19" fmla="*/ 7768351 w 9662615"/>
              <a:gd name="connsiteY19" fmla="*/ 1395051 h 1648182"/>
              <a:gd name="connsiteX20" fmla="*/ 7635985 w 9662615"/>
              <a:gd name="connsiteY20" fmla="*/ 1386363 h 1648182"/>
              <a:gd name="connsiteX21" fmla="*/ 7466069 w 9662615"/>
              <a:gd name="connsiteY21" fmla="*/ 1377654 h 1648182"/>
              <a:gd name="connsiteX22" fmla="*/ 7355642 w 9662615"/>
              <a:gd name="connsiteY22" fmla="*/ 1407761 h 1648182"/>
              <a:gd name="connsiteX23" fmla="*/ 7151610 w 9662615"/>
              <a:gd name="connsiteY23" fmla="*/ 1397856 h 1648182"/>
              <a:gd name="connsiteX24" fmla="*/ 7082147 w 9662615"/>
              <a:gd name="connsiteY24" fmla="*/ 1406113 h 1648182"/>
              <a:gd name="connsiteX25" fmla="*/ 7014958 w 9662615"/>
              <a:gd name="connsiteY25" fmla="*/ 1396883 h 1648182"/>
              <a:gd name="connsiteX26" fmla="*/ 6907567 w 9662615"/>
              <a:gd name="connsiteY26" fmla="*/ 1419149 h 1648182"/>
              <a:gd name="connsiteX27" fmla="*/ 6748428 w 9662615"/>
              <a:gd name="connsiteY27" fmla="*/ 1420308 h 1648182"/>
              <a:gd name="connsiteX28" fmla="*/ 6654257 w 9662615"/>
              <a:gd name="connsiteY28" fmla="*/ 1424143 h 1648182"/>
              <a:gd name="connsiteX29" fmla="*/ 6620123 w 9662615"/>
              <a:gd name="connsiteY29" fmla="*/ 1430535 h 1648182"/>
              <a:gd name="connsiteX30" fmla="*/ 6571355 w 9662615"/>
              <a:gd name="connsiteY30" fmla="*/ 1436144 h 1648182"/>
              <a:gd name="connsiteX31" fmla="*/ 6486557 w 9662615"/>
              <a:gd name="connsiteY31" fmla="*/ 1449861 h 1648182"/>
              <a:gd name="connsiteX32" fmla="*/ 6370419 w 9662615"/>
              <a:gd name="connsiteY32" fmla="*/ 1461649 h 1648182"/>
              <a:gd name="connsiteX33" fmla="*/ 6278839 w 9662615"/>
              <a:gd name="connsiteY33" fmla="*/ 1449160 h 1648182"/>
              <a:gd name="connsiteX34" fmla="*/ 6272455 w 9662615"/>
              <a:gd name="connsiteY34" fmla="*/ 1453191 h 1648182"/>
              <a:gd name="connsiteX35" fmla="*/ 6212659 w 9662615"/>
              <a:gd name="connsiteY35" fmla="*/ 1454850 h 1648182"/>
              <a:gd name="connsiteX36" fmla="*/ 6069317 w 9662615"/>
              <a:gd name="connsiteY36" fmla="*/ 1445838 h 1648182"/>
              <a:gd name="connsiteX37" fmla="*/ 5878477 w 9662615"/>
              <a:gd name="connsiteY37" fmla="*/ 1439180 h 1648182"/>
              <a:gd name="connsiteX38" fmla="*/ 5838387 w 9662615"/>
              <a:gd name="connsiteY38" fmla="*/ 1444679 h 1648182"/>
              <a:gd name="connsiteX39" fmla="*/ 5771136 w 9662615"/>
              <a:gd name="connsiteY39" fmla="*/ 1453639 h 1648182"/>
              <a:gd name="connsiteX40" fmla="*/ 5724081 w 9662615"/>
              <a:gd name="connsiteY40" fmla="*/ 1470431 h 1648182"/>
              <a:gd name="connsiteX41" fmla="*/ 5666577 w 9662615"/>
              <a:gd name="connsiteY41" fmla="*/ 1473921 h 1648182"/>
              <a:gd name="connsiteX42" fmla="*/ 5649068 w 9662615"/>
              <a:gd name="connsiteY42" fmla="*/ 1461676 h 1648182"/>
              <a:gd name="connsiteX43" fmla="*/ 5588902 w 9662615"/>
              <a:gd name="connsiteY43" fmla="*/ 1469647 h 1648182"/>
              <a:gd name="connsiteX44" fmla="*/ 5498090 w 9662615"/>
              <a:gd name="connsiteY44" fmla="*/ 1483173 h 1648182"/>
              <a:gd name="connsiteX45" fmla="*/ 5444641 w 9662615"/>
              <a:gd name="connsiteY45" fmla="*/ 1487602 h 1648182"/>
              <a:gd name="connsiteX46" fmla="*/ 5299812 w 9662615"/>
              <a:gd name="connsiteY46" fmla="*/ 1503362 h 1648182"/>
              <a:gd name="connsiteX47" fmla="*/ 5213947 w 9662615"/>
              <a:gd name="connsiteY47" fmla="*/ 1516637 h 1648182"/>
              <a:gd name="connsiteX48" fmla="*/ 5090342 w 9662615"/>
              <a:gd name="connsiteY48" fmla="*/ 1546680 h 1648182"/>
              <a:gd name="connsiteX49" fmla="*/ 5129812 w 9662615"/>
              <a:gd name="connsiteY49" fmla="*/ 1521277 h 1648182"/>
              <a:gd name="connsiteX50" fmla="*/ 5059484 w 9662615"/>
              <a:gd name="connsiteY50" fmla="*/ 1546802 h 1648182"/>
              <a:gd name="connsiteX51" fmla="*/ 5038524 w 9662615"/>
              <a:gd name="connsiteY51" fmla="*/ 1545675 h 1648182"/>
              <a:gd name="connsiteX52" fmla="*/ 5026564 w 9662615"/>
              <a:gd name="connsiteY52" fmla="*/ 1545376 h 1648182"/>
              <a:gd name="connsiteX53" fmla="*/ 4969433 w 9662615"/>
              <a:gd name="connsiteY53" fmla="*/ 1550865 h 1648182"/>
              <a:gd name="connsiteX54" fmla="*/ 4929254 w 9662615"/>
              <a:gd name="connsiteY54" fmla="*/ 1563452 h 1648182"/>
              <a:gd name="connsiteX55" fmla="*/ 4871726 w 9662615"/>
              <a:gd name="connsiteY55" fmla="*/ 1570584 h 1648182"/>
              <a:gd name="connsiteX56" fmla="*/ 4843267 w 9662615"/>
              <a:gd name="connsiteY56" fmla="*/ 1561459 h 1648182"/>
              <a:gd name="connsiteX57" fmla="*/ 4821058 w 9662615"/>
              <a:gd name="connsiteY57" fmla="*/ 1553078 h 1648182"/>
              <a:gd name="connsiteX58" fmla="*/ 4791466 w 9662615"/>
              <a:gd name="connsiteY58" fmla="*/ 1561324 h 1648182"/>
              <a:gd name="connsiteX59" fmla="*/ 4784247 w 9662615"/>
              <a:gd name="connsiteY59" fmla="*/ 1562342 h 1648182"/>
              <a:gd name="connsiteX60" fmla="*/ 4739309 w 9662615"/>
              <a:gd name="connsiteY60" fmla="*/ 1553948 h 1648182"/>
              <a:gd name="connsiteX61" fmla="*/ 4697562 w 9662615"/>
              <a:gd name="connsiteY61" fmla="*/ 1551206 h 1648182"/>
              <a:gd name="connsiteX62" fmla="*/ 4650737 w 9662615"/>
              <a:gd name="connsiteY62" fmla="*/ 1537381 h 1648182"/>
              <a:gd name="connsiteX63" fmla="*/ 4583150 w 9662615"/>
              <a:gd name="connsiteY63" fmla="*/ 1529064 h 1648182"/>
              <a:gd name="connsiteX64" fmla="*/ 4521734 w 9662615"/>
              <a:gd name="connsiteY64" fmla="*/ 1529359 h 1648182"/>
              <a:gd name="connsiteX65" fmla="*/ 4382398 w 9662615"/>
              <a:gd name="connsiteY65" fmla="*/ 1534108 h 1648182"/>
              <a:gd name="connsiteX66" fmla="*/ 4221826 w 9662615"/>
              <a:gd name="connsiteY66" fmla="*/ 1500972 h 1648182"/>
              <a:gd name="connsiteX67" fmla="*/ 4096601 w 9662615"/>
              <a:gd name="connsiteY67" fmla="*/ 1521563 h 1648182"/>
              <a:gd name="connsiteX68" fmla="*/ 4058099 w 9662615"/>
              <a:gd name="connsiteY68" fmla="*/ 1648182 h 1648182"/>
              <a:gd name="connsiteX69" fmla="*/ 3833906 w 9662615"/>
              <a:gd name="connsiteY69" fmla="*/ 1516637 h 1648182"/>
              <a:gd name="connsiteX70" fmla="*/ 3696258 w 9662615"/>
              <a:gd name="connsiteY70" fmla="*/ 1537563 h 1648182"/>
              <a:gd name="connsiteX71" fmla="*/ 3594070 w 9662615"/>
              <a:gd name="connsiteY71" fmla="*/ 1509422 h 1648182"/>
              <a:gd name="connsiteX72" fmla="*/ 3565233 w 9662615"/>
              <a:gd name="connsiteY72" fmla="*/ 1515122 h 1648182"/>
              <a:gd name="connsiteX73" fmla="*/ 3560267 w 9662615"/>
              <a:gd name="connsiteY73" fmla="*/ 1516288 h 1648182"/>
              <a:gd name="connsiteX74" fmla="*/ 3540258 w 9662615"/>
              <a:gd name="connsiteY74" fmla="*/ 1516976 h 1648182"/>
              <a:gd name="connsiteX75" fmla="*/ 3534780 w 9662615"/>
              <a:gd name="connsiteY75" fmla="*/ 1522141 h 1648182"/>
              <a:gd name="connsiteX76" fmla="*/ 3504783 w 9662615"/>
              <a:gd name="connsiteY76" fmla="*/ 1526739 h 1648182"/>
              <a:gd name="connsiteX77" fmla="*/ 3430805 w 9662615"/>
              <a:gd name="connsiteY77" fmla="*/ 1542521 h 1648182"/>
              <a:gd name="connsiteX78" fmla="*/ 3292707 w 9662615"/>
              <a:gd name="connsiteY78" fmla="*/ 1520490 h 1648182"/>
              <a:gd name="connsiteX79" fmla="*/ 3187872 w 9662615"/>
              <a:gd name="connsiteY79" fmla="*/ 1519991 h 1648182"/>
              <a:gd name="connsiteX80" fmla="*/ 3148026 w 9662615"/>
              <a:gd name="connsiteY80" fmla="*/ 1524777 h 1648182"/>
              <a:gd name="connsiteX81" fmla="*/ 3092394 w 9662615"/>
              <a:gd name="connsiteY81" fmla="*/ 1528115 h 1648182"/>
              <a:gd name="connsiteX82" fmla="*/ 2994200 w 9662615"/>
              <a:gd name="connsiteY82" fmla="*/ 1537857 h 1648182"/>
              <a:gd name="connsiteX83" fmla="*/ 2862301 w 9662615"/>
              <a:gd name="connsiteY83" fmla="*/ 1544250 h 1648182"/>
              <a:gd name="connsiteX84" fmla="*/ 2766335 w 9662615"/>
              <a:gd name="connsiteY84" fmla="*/ 1527662 h 1648182"/>
              <a:gd name="connsiteX85" fmla="*/ 2757836 w 9662615"/>
              <a:gd name="connsiteY85" fmla="*/ 1531371 h 1648182"/>
              <a:gd name="connsiteX86" fmla="*/ 2691555 w 9662615"/>
              <a:gd name="connsiteY86" fmla="*/ 1530283 h 1648182"/>
              <a:gd name="connsiteX87" fmla="*/ 2491676 w 9662615"/>
              <a:gd name="connsiteY87" fmla="*/ 1500859 h 1648182"/>
              <a:gd name="connsiteX88" fmla="*/ 2378036 w 9662615"/>
              <a:gd name="connsiteY88" fmla="*/ 1520645 h 1648182"/>
              <a:gd name="connsiteX89" fmla="*/ 2284269 w 9662615"/>
              <a:gd name="connsiteY89" fmla="*/ 1503068 h 1648182"/>
              <a:gd name="connsiteX90" fmla="*/ 2207104 w 9662615"/>
              <a:gd name="connsiteY90" fmla="*/ 1508888 h 1648182"/>
              <a:gd name="connsiteX91" fmla="*/ 2149226 w 9662615"/>
              <a:gd name="connsiteY91" fmla="*/ 1523409 h 1648182"/>
              <a:gd name="connsiteX92" fmla="*/ 2084783 w 9662615"/>
              <a:gd name="connsiteY92" fmla="*/ 1524245 h 1648182"/>
              <a:gd name="connsiteX93" fmla="*/ 2070075 w 9662615"/>
              <a:gd name="connsiteY93" fmla="*/ 1511285 h 1648182"/>
              <a:gd name="connsiteX94" fmla="*/ 2001057 w 9662615"/>
              <a:gd name="connsiteY94" fmla="*/ 1516449 h 1648182"/>
              <a:gd name="connsiteX95" fmla="*/ 1896330 w 9662615"/>
              <a:gd name="connsiteY95" fmla="*/ 1525725 h 1648182"/>
              <a:gd name="connsiteX96" fmla="*/ 1835994 w 9662615"/>
              <a:gd name="connsiteY96" fmla="*/ 1527678 h 1648182"/>
              <a:gd name="connsiteX97" fmla="*/ 1671119 w 9662615"/>
              <a:gd name="connsiteY97" fmla="*/ 1536701 h 1648182"/>
              <a:gd name="connsiteX98" fmla="*/ 1601337 w 9662615"/>
              <a:gd name="connsiteY98" fmla="*/ 1548552 h 1648182"/>
              <a:gd name="connsiteX99" fmla="*/ 1407755 w 9662615"/>
              <a:gd name="connsiteY99" fmla="*/ 1571444 h 1648182"/>
              <a:gd name="connsiteX100" fmla="*/ 1271994 w 9662615"/>
              <a:gd name="connsiteY100" fmla="*/ 1579471 h 1648182"/>
              <a:gd name="connsiteX101" fmla="*/ 1249226 w 9662615"/>
              <a:gd name="connsiteY101" fmla="*/ 1583140 h 1648182"/>
              <a:gd name="connsiteX102" fmla="*/ 1217719 w 9662615"/>
              <a:gd name="connsiteY102" fmla="*/ 1580863 h 1648182"/>
              <a:gd name="connsiteX103" fmla="*/ 1091432 w 9662615"/>
              <a:gd name="connsiteY103" fmla="*/ 1571003 h 1648182"/>
              <a:gd name="connsiteX104" fmla="*/ 992039 w 9662615"/>
              <a:gd name="connsiteY104" fmla="*/ 1556662 h 1648182"/>
              <a:gd name="connsiteX105" fmla="*/ 868264 w 9662615"/>
              <a:gd name="connsiteY105" fmla="*/ 1566392 h 1648182"/>
              <a:gd name="connsiteX106" fmla="*/ 792765 w 9662615"/>
              <a:gd name="connsiteY106" fmla="*/ 1563102 h 1648182"/>
              <a:gd name="connsiteX107" fmla="*/ 669055 w 9662615"/>
              <a:gd name="connsiteY107" fmla="*/ 1543638 h 1648182"/>
              <a:gd name="connsiteX108" fmla="*/ 506152 w 9662615"/>
              <a:gd name="connsiteY108" fmla="*/ 1549124 h 1648182"/>
              <a:gd name="connsiteX109" fmla="*/ 472797 w 9662615"/>
              <a:gd name="connsiteY109" fmla="*/ 1568904 h 1648182"/>
              <a:gd name="connsiteX110" fmla="*/ 427864 w 9662615"/>
              <a:gd name="connsiteY110" fmla="*/ 1580848 h 1648182"/>
              <a:gd name="connsiteX111" fmla="*/ 408381 w 9662615"/>
              <a:gd name="connsiteY111" fmla="*/ 1552940 h 1648182"/>
              <a:gd name="connsiteX112" fmla="*/ 267163 w 9662615"/>
              <a:gd name="connsiteY112" fmla="*/ 1531913 h 1648182"/>
              <a:gd name="connsiteX113" fmla="*/ 196644 w 9662615"/>
              <a:gd name="connsiteY113" fmla="*/ 1524565 h 1648182"/>
              <a:gd name="connsiteX114" fmla="*/ 86819 w 9662615"/>
              <a:gd name="connsiteY114" fmla="*/ 1519517 h 1648182"/>
              <a:gd name="connsiteX115" fmla="*/ 53369 w 9662615"/>
              <a:gd name="connsiteY115" fmla="*/ 1516853 h 1648182"/>
              <a:gd name="connsiteX116" fmla="*/ 2359 w 9662615"/>
              <a:gd name="connsiteY116" fmla="*/ 1515247 h 1648182"/>
              <a:gd name="connsiteX117" fmla="*/ 0 w 9662615"/>
              <a:gd name="connsiteY117" fmla="*/ 1514932 h 1648182"/>
              <a:gd name="connsiteX118" fmla="*/ 0 w 9662615"/>
              <a:gd name="connsiteY118" fmla="*/ 0 h 1648182"/>
              <a:gd name="connsiteX0" fmla="*/ 0 w 9662615"/>
              <a:gd name="connsiteY0" fmla="*/ 0 h 1723719"/>
              <a:gd name="connsiteX1" fmla="*/ 9662615 w 9662615"/>
              <a:gd name="connsiteY1" fmla="*/ 0 h 1723719"/>
              <a:gd name="connsiteX2" fmla="*/ 9662615 w 9662615"/>
              <a:gd name="connsiteY2" fmla="*/ 1280346 h 1723719"/>
              <a:gd name="connsiteX3" fmla="*/ 9658420 w 9662615"/>
              <a:gd name="connsiteY3" fmla="*/ 1280106 h 1723719"/>
              <a:gd name="connsiteX4" fmla="*/ 9469546 w 9662615"/>
              <a:gd name="connsiteY4" fmla="*/ 1289837 h 1723719"/>
              <a:gd name="connsiteX5" fmla="*/ 9385895 w 9662615"/>
              <a:gd name="connsiteY5" fmla="*/ 1269203 h 1723719"/>
              <a:gd name="connsiteX6" fmla="*/ 9144767 w 9662615"/>
              <a:gd name="connsiteY6" fmla="*/ 1264120 h 1723719"/>
              <a:gd name="connsiteX7" fmla="*/ 8837252 w 9662615"/>
              <a:gd name="connsiteY7" fmla="*/ 1350515 h 1723719"/>
              <a:gd name="connsiteX8" fmla="*/ 8705466 w 9662615"/>
              <a:gd name="connsiteY8" fmla="*/ 1342419 h 1723719"/>
              <a:gd name="connsiteX9" fmla="*/ 8652221 w 9662615"/>
              <a:gd name="connsiteY9" fmla="*/ 1326906 h 1723719"/>
              <a:gd name="connsiteX10" fmla="*/ 8632312 w 9662615"/>
              <a:gd name="connsiteY10" fmla="*/ 1326025 h 1723719"/>
              <a:gd name="connsiteX11" fmla="*/ 8591582 w 9662615"/>
              <a:gd name="connsiteY11" fmla="*/ 1341666 h 1723719"/>
              <a:gd name="connsiteX12" fmla="*/ 8537336 w 9662615"/>
              <a:gd name="connsiteY12" fmla="*/ 1341684 h 1723719"/>
              <a:gd name="connsiteX13" fmla="*/ 8472508 w 9662615"/>
              <a:gd name="connsiteY13" fmla="*/ 1363109 h 1723719"/>
              <a:gd name="connsiteX14" fmla="*/ 8258477 w 9662615"/>
              <a:gd name="connsiteY14" fmla="*/ 1370666 h 1723719"/>
              <a:gd name="connsiteX15" fmla="*/ 8197961 w 9662615"/>
              <a:gd name="connsiteY15" fmla="*/ 1392804 h 1723719"/>
              <a:gd name="connsiteX16" fmla="*/ 8171196 w 9662615"/>
              <a:gd name="connsiteY16" fmla="*/ 1397216 h 1723719"/>
              <a:gd name="connsiteX17" fmla="*/ 8127667 w 9662615"/>
              <a:gd name="connsiteY17" fmla="*/ 1418254 h 1723719"/>
              <a:gd name="connsiteX18" fmla="*/ 7974579 w 9662615"/>
              <a:gd name="connsiteY18" fmla="*/ 1383439 h 1723719"/>
              <a:gd name="connsiteX19" fmla="*/ 7768351 w 9662615"/>
              <a:gd name="connsiteY19" fmla="*/ 1395051 h 1723719"/>
              <a:gd name="connsiteX20" fmla="*/ 7635985 w 9662615"/>
              <a:gd name="connsiteY20" fmla="*/ 1386363 h 1723719"/>
              <a:gd name="connsiteX21" fmla="*/ 7466069 w 9662615"/>
              <a:gd name="connsiteY21" fmla="*/ 1377654 h 1723719"/>
              <a:gd name="connsiteX22" fmla="*/ 7355642 w 9662615"/>
              <a:gd name="connsiteY22" fmla="*/ 1407761 h 1723719"/>
              <a:gd name="connsiteX23" fmla="*/ 7151610 w 9662615"/>
              <a:gd name="connsiteY23" fmla="*/ 1397856 h 1723719"/>
              <a:gd name="connsiteX24" fmla="*/ 7082147 w 9662615"/>
              <a:gd name="connsiteY24" fmla="*/ 1406113 h 1723719"/>
              <a:gd name="connsiteX25" fmla="*/ 7014958 w 9662615"/>
              <a:gd name="connsiteY25" fmla="*/ 1396883 h 1723719"/>
              <a:gd name="connsiteX26" fmla="*/ 6907567 w 9662615"/>
              <a:gd name="connsiteY26" fmla="*/ 1419149 h 1723719"/>
              <a:gd name="connsiteX27" fmla="*/ 6748428 w 9662615"/>
              <a:gd name="connsiteY27" fmla="*/ 1420308 h 1723719"/>
              <a:gd name="connsiteX28" fmla="*/ 6654257 w 9662615"/>
              <a:gd name="connsiteY28" fmla="*/ 1424143 h 1723719"/>
              <a:gd name="connsiteX29" fmla="*/ 6620123 w 9662615"/>
              <a:gd name="connsiteY29" fmla="*/ 1430535 h 1723719"/>
              <a:gd name="connsiteX30" fmla="*/ 6571355 w 9662615"/>
              <a:gd name="connsiteY30" fmla="*/ 1436144 h 1723719"/>
              <a:gd name="connsiteX31" fmla="*/ 6486557 w 9662615"/>
              <a:gd name="connsiteY31" fmla="*/ 1449861 h 1723719"/>
              <a:gd name="connsiteX32" fmla="*/ 6370419 w 9662615"/>
              <a:gd name="connsiteY32" fmla="*/ 1461649 h 1723719"/>
              <a:gd name="connsiteX33" fmla="*/ 6278839 w 9662615"/>
              <a:gd name="connsiteY33" fmla="*/ 1449160 h 1723719"/>
              <a:gd name="connsiteX34" fmla="*/ 6272455 w 9662615"/>
              <a:gd name="connsiteY34" fmla="*/ 1453191 h 1723719"/>
              <a:gd name="connsiteX35" fmla="*/ 6212659 w 9662615"/>
              <a:gd name="connsiteY35" fmla="*/ 1454850 h 1723719"/>
              <a:gd name="connsiteX36" fmla="*/ 6069317 w 9662615"/>
              <a:gd name="connsiteY36" fmla="*/ 1445838 h 1723719"/>
              <a:gd name="connsiteX37" fmla="*/ 5878477 w 9662615"/>
              <a:gd name="connsiteY37" fmla="*/ 1439180 h 1723719"/>
              <a:gd name="connsiteX38" fmla="*/ 5838387 w 9662615"/>
              <a:gd name="connsiteY38" fmla="*/ 1444679 h 1723719"/>
              <a:gd name="connsiteX39" fmla="*/ 5771136 w 9662615"/>
              <a:gd name="connsiteY39" fmla="*/ 1453639 h 1723719"/>
              <a:gd name="connsiteX40" fmla="*/ 5724081 w 9662615"/>
              <a:gd name="connsiteY40" fmla="*/ 1470431 h 1723719"/>
              <a:gd name="connsiteX41" fmla="*/ 5666577 w 9662615"/>
              <a:gd name="connsiteY41" fmla="*/ 1473921 h 1723719"/>
              <a:gd name="connsiteX42" fmla="*/ 5649068 w 9662615"/>
              <a:gd name="connsiteY42" fmla="*/ 1461676 h 1723719"/>
              <a:gd name="connsiteX43" fmla="*/ 5588902 w 9662615"/>
              <a:gd name="connsiteY43" fmla="*/ 1469647 h 1723719"/>
              <a:gd name="connsiteX44" fmla="*/ 5498090 w 9662615"/>
              <a:gd name="connsiteY44" fmla="*/ 1483173 h 1723719"/>
              <a:gd name="connsiteX45" fmla="*/ 5444641 w 9662615"/>
              <a:gd name="connsiteY45" fmla="*/ 1487602 h 1723719"/>
              <a:gd name="connsiteX46" fmla="*/ 5299812 w 9662615"/>
              <a:gd name="connsiteY46" fmla="*/ 1503362 h 1723719"/>
              <a:gd name="connsiteX47" fmla="*/ 5213947 w 9662615"/>
              <a:gd name="connsiteY47" fmla="*/ 1516637 h 1723719"/>
              <a:gd name="connsiteX48" fmla="*/ 5090342 w 9662615"/>
              <a:gd name="connsiteY48" fmla="*/ 1546680 h 1723719"/>
              <a:gd name="connsiteX49" fmla="*/ 5129812 w 9662615"/>
              <a:gd name="connsiteY49" fmla="*/ 1521277 h 1723719"/>
              <a:gd name="connsiteX50" fmla="*/ 5059484 w 9662615"/>
              <a:gd name="connsiteY50" fmla="*/ 1546802 h 1723719"/>
              <a:gd name="connsiteX51" fmla="*/ 5038524 w 9662615"/>
              <a:gd name="connsiteY51" fmla="*/ 1545675 h 1723719"/>
              <a:gd name="connsiteX52" fmla="*/ 5026564 w 9662615"/>
              <a:gd name="connsiteY52" fmla="*/ 1545376 h 1723719"/>
              <a:gd name="connsiteX53" fmla="*/ 4969433 w 9662615"/>
              <a:gd name="connsiteY53" fmla="*/ 1550865 h 1723719"/>
              <a:gd name="connsiteX54" fmla="*/ 4929254 w 9662615"/>
              <a:gd name="connsiteY54" fmla="*/ 1563452 h 1723719"/>
              <a:gd name="connsiteX55" fmla="*/ 4871726 w 9662615"/>
              <a:gd name="connsiteY55" fmla="*/ 1570584 h 1723719"/>
              <a:gd name="connsiteX56" fmla="*/ 4843267 w 9662615"/>
              <a:gd name="connsiteY56" fmla="*/ 1561459 h 1723719"/>
              <a:gd name="connsiteX57" fmla="*/ 4821058 w 9662615"/>
              <a:gd name="connsiteY57" fmla="*/ 1553078 h 1723719"/>
              <a:gd name="connsiteX58" fmla="*/ 4791466 w 9662615"/>
              <a:gd name="connsiteY58" fmla="*/ 1561324 h 1723719"/>
              <a:gd name="connsiteX59" fmla="*/ 4784247 w 9662615"/>
              <a:gd name="connsiteY59" fmla="*/ 1562342 h 1723719"/>
              <a:gd name="connsiteX60" fmla="*/ 4739309 w 9662615"/>
              <a:gd name="connsiteY60" fmla="*/ 1553948 h 1723719"/>
              <a:gd name="connsiteX61" fmla="*/ 4697562 w 9662615"/>
              <a:gd name="connsiteY61" fmla="*/ 1551206 h 1723719"/>
              <a:gd name="connsiteX62" fmla="*/ 4650737 w 9662615"/>
              <a:gd name="connsiteY62" fmla="*/ 1537381 h 1723719"/>
              <a:gd name="connsiteX63" fmla="*/ 4583150 w 9662615"/>
              <a:gd name="connsiteY63" fmla="*/ 1529064 h 1723719"/>
              <a:gd name="connsiteX64" fmla="*/ 4521734 w 9662615"/>
              <a:gd name="connsiteY64" fmla="*/ 1529359 h 1723719"/>
              <a:gd name="connsiteX65" fmla="*/ 4382398 w 9662615"/>
              <a:gd name="connsiteY65" fmla="*/ 1534108 h 1723719"/>
              <a:gd name="connsiteX66" fmla="*/ 4221826 w 9662615"/>
              <a:gd name="connsiteY66" fmla="*/ 1500972 h 1723719"/>
              <a:gd name="connsiteX67" fmla="*/ 4096601 w 9662615"/>
              <a:gd name="connsiteY67" fmla="*/ 1521563 h 1723719"/>
              <a:gd name="connsiteX68" fmla="*/ 3970635 w 9662615"/>
              <a:gd name="connsiteY68" fmla="*/ 1723719 h 1723719"/>
              <a:gd name="connsiteX69" fmla="*/ 3833906 w 9662615"/>
              <a:gd name="connsiteY69" fmla="*/ 1516637 h 1723719"/>
              <a:gd name="connsiteX70" fmla="*/ 3696258 w 9662615"/>
              <a:gd name="connsiteY70" fmla="*/ 1537563 h 1723719"/>
              <a:gd name="connsiteX71" fmla="*/ 3594070 w 9662615"/>
              <a:gd name="connsiteY71" fmla="*/ 1509422 h 1723719"/>
              <a:gd name="connsiteX72" fmla="*/ 3565233 w 9662615"/>
              <a:gd name="connsiteY72" fmla="*/ 1515122 h 1723719"/>
              <a:gd name="connsiteX73" fmla="*/ 3560267 w 9662615"/>
              <a:gd name="connsiteY73" fmla="*/ 1516288 h 1723719"/>
              <a:gd name="connsiteX74" fmla="*/ 3540258 w 9662615"/>
              <a:gd name="connsiteY74" fmla="*/ 1516976 h 1723719"/>
              <a:gd name="connsiteX75" fmla="*/ 3534780 w 9662615"/>
              <a:gd name="connsiteY75" fmla="*/ 1522141 h 1723719"/>
              <a:gd name="connsiteX76" fmla="*/ 3504783 w 9662615"/>
              <a:gd name="connsiteY76" fmla="*/ 1526739 h 1723719"/>
              <a:gd name="connsiteX77" fmla="*/ 3430805 w 9662615"/>
              <a:gd name="connsiteY77" fmla="*/ 1542521 h 1723719"/>
              <a:gd name="connsiteX78" fmla="*/ 3292707 w 9662615"/>
              <a:gd name="connsiteY78" fmla="*/ 1520490 h 1723719"/>
              <a:gd name="connsiteX79" fmla="*/ 3187872 w 9662615"/>
              <a:gd name="connsiteY79" fmla="*/ 1519991 h 1723719"/>
              <a:gd name="connsiteX80" fmla="*/ 3148026 w 9662615"/>
              <a:gd name="connsiteY80" fmla="*/ 1524777 h 1723719"/>
              <a:gd name="connsiteX81" fmla="*/ 3092394 w 9662615"/>
              <a:gd name="connsiteY81" fmla="*/ 1528115 h 1723719"/>
              <a:gd name="connsiteX82" fmla="*/ 2994200 w 9662615"/>
              <a:gd name="connsiteY82" fmla="*/ 1537857 h 1723719"/>
              <a:gd name="connsiteX83" fmla="*/ 2862301 w 9662615"/>
              <a:gd name="connsiteY83" fmla="*/ 1544250 h 1723719"/>
              <a:gd name="connsiteX84" fmla="*/ 2766335 w 9662615"/>
              <a:gd name="connsiteY84" fmla="*/ 1527662 h 1723719"/>
              <a:gd name="connsiteX85" fmla="*/ 2757836 w 9662615"/>
              <a:gd name="connsiteY85" fmla="*/ 1531371 h 1723719"/>
              <a:gd name="connsiteX86" fmla="*/ 2691555 w 9662615"/>
              <a:gd name="connsiteY86" fmla="*/ 1530283 h 1723719"/>
              <a:gd name="connsiteX87" fmla="*/ 2491676 w 9662615"/>
              <a:gd name="connsiteY87" fmla="*/ 1500859 h 1723719"/>
              <a:gd name="connsiteX88" fmla="*/ 2378036 w 9662615"/>
              <a:gd name="connsiteY88" fmla="*/ 1520645 h 1723719"/>
              <a:gd name="connsiteX89" fmla="*/ 2284269 w 9662615"/>
              <a:gd name="connsiteY89" fmla="*/ 1503068 h 1723719"/>
              <a:gd name="connsiteX90" fmla="*/ 2207104 w 9662615"/>
              <a:gd name="connsiteY90" fmla="*/ 1508888 h 1723719"/>
              <a:gd name="connsiteX91" fmla="*/ 2149226 w 9662615"/>
              <a:gd name="connsiteY91" fmla="*/ 1523409 h 1723719"/>
              <a:gd name="connsiteX92" fmla="*/ 2084783 w 9662615"/>
              <a:gd name="connsiteY92" fmla="*/ 1524245 h 1723719"/>
              <a:gd name="connsiteX93" fmla="*/ 2070075 w 9662615"/>
              <a:gd name="connsiteY93" fmla="*/ 1511285 h 1723719"/>
              <a:gd name="connsiteX94" fmla="*/ 2001057 w 9662615"/>
              <a:gd name="connsiteY94" fmla="*/ 1516449 h 1723719"/>
              <a:gd name="connsiteX95" fmla="*/ 1896330 w 9662615"/>
              <a:gd name="connsiteY95" fmla="*/ 1525725 h 1723719"/>
              <a:gd name="connsiteX96" fmla="*/ 1835994 w 9662615"/>
              <a:gd name="connsiteY96" fmla="*/ 1527678 h 1723719"/>
              <a:gd name="connsiteX97" fmla="*/ 1671119 w 9662615"/>
              <a:gd name="connsiteY97" fmla="*/ 1536701 h 1723719"/>
              <a:gd name="connsiteX98" fmla="*/ 1601337 w 9662615"/>
              <a:gd name="connsiteY98" fmla="*/ 1548552 h 1723719"/>
              <a:gd name="connsiteX99" fmla="*/ 1407755 w 9662615"/>
              <a:gd name="connsiteY99" fmla="*/ 1571444 h 1723719"/>
              <a:gd name="connsiteX100" fmla="*/ 1271994 w 9662615"/>
              <a:gd name="connsiteY100" fmla="*/ 1579471 h 1723719"/>
              <a:gd name="connsiteX101" fmla="*/ 1249226 w 9662615"/>
              <a:gd name="connsiteY101" fmla="*/ 1583140 h 1723719"/>
              <a:gd name="connsiteX102" fmla="*/ 1217719 w 9662615"/>
              <a:gd name="connsiteY102" fmla="*/ 1580863 h 1723719"/>
              <a:gd name="connsiteX103" fmla="*/ 1091432 w 9662615"/>
              <a:gd name="connsiteY103" fmla="*/ 1571003 h 1723719"/>
              <a:gd name="connsiteX104" fmla="*/ 992039 w 9662615"/>
              <a:gd name="connsiteY104" fmla="*/ 1556662 h 1723719"/>
              <a:gd name="connsiteX105" fmla="*/ 868264 w 9662615"/>
              <a:gd name="connsiteY105" fmla="*/ 1566392 h 1723719"/>
              <a:gd name="connsiteX106" fmla="*/ 792765 w 9662615"/>
              <a:gd name="connsiteY106" fmla="*/ 1563102 h 1723719"/>
              <a:gd name="connsiteX107" fmla="*/ 669055 w 9662615"/>
              <a:gd name="connsiteY107" fmla="*/ 1543638 h 1723719"/>
              <a:gd name="connsiteX108" fmla="*/ 506152 w 9662615"/>
              <a:gd name="connsiteY108" fmla="*/ 1549124 h 1723719"/>
              <a:gd name="connsiteX109" fmla="*/ 472797 w 9662615"/>
              <a:gd name="connsiteY109" fmla="*/ 1568904 h 1723719"/>
              <a:gd name="connsiteX110" fmla="*/ 427864 w 9662615"/>
              <a:gd name="connsiteY110" fmla="*/ 1580848 h 1723719"/>
              <a:gd name="connsiteX111" fmla="*/ 408381 w 9662615"/>
              <a:gd name="connsiteY111" fmla="*/ 1552940 h 1723719"/>
              <a:gd name="connsiteX112" fmla="*/ 267163 w 9662615"/>
              <a:gd name="connsiteY112" fmla="*/ 1531913 h 1723719"/>
              <a:gd name="connsiteX113" fmla="*/ 196644 w 9662615"/>
              <a:gd name="connsiteY113" fmla="*/ 1524565 h 1723719"/>
              <a:gd name="connsiteX114" fmla="*/ 86819 w 9662615"/>
              <a:gd name="connsiteY114" fmla="*/ 1519517 h 1723719"/>
              <a:gd name="connsiteX115" fmla="*/ 53369 w 9662615"/>
              <a:gd name="connsiteY115" fmla="*/ 1516853 h 1723719"/>
              <a:gd name="connsiteX116" fmla="*/ 2359 w 9662615"/>
              <a:gd name="connsiteY116" fmla="*/ 1515247 h 1723719"/>
              <a:gd name="connsiteX117" fmla="*/ 0 w 9662615"/>
              <a:gd name="connsiteY117" fmla="*/ 1514932 h 1723719"/>
              <a:gd name="connsiteX118" fmla="*/ 0 w 9662615"/>
              <a:gd name="connsiteY118" fmla="*/ 0 h 1723719"/>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37764 w 9662615"/>
              <a:gd name="connsiteY49" fmla="*/ 1481521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177807 w 9662615"/>
              <a:gd name="connsiteY48" fmla="*/ 1526802 h 1583140"/>
              <a:gd name="connsiteX49" fmla="*/ 5137764 w 9662615"/>
              <a:gd name="connsiteY49" fmla="*/ 1481521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976400 w 9662615"/>
              <a:gd name="connsiteY7" fmla="*/ 1326661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976400 w 9662615"/>
              <a:gd name="connsiteY7" fmla="*/ 1326661 h 1583140"/>
              <a:gd name="connsiteX8" fmla="*/ 8784979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976400 w 9662615"/>
              <a:gd name="connsiteY7" fmla="*/ 1326661 h 1583140"/>
              <a:gd name="connsiteX8" fmla="*/ 8784979 w 9662615"/>
              <a:gd name="connsiteY8" fmla="*/ 1342419 h 1583140"/>
              <a:gd name="connsiteX9" fmla="*/ 8695953 w 9662615"/>
              <a:gd name="connsiteY9" fmla="*/ 1346784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976400 w 9662615"/>
              <a:gd name="connsiteY7" fmla="*/ 1326661 h 1583140"/>
              <a:gd name="connsiteX8" fmla="*/ 8784979 w 9662615"/>
              <a:gd name="connsiteY8" fmla="*/ 1342419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976400 w 9662615"/>
              <a:gd name="connsiteY7" fmla="*/ 1326661 h 1583140"/>
              <a:gd name="connsiteX8" fmla="*/ 8784979 w 9662615"/>
              <a:gd name="connsiteY8" fmla="*/ 1342419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976400 w 9662615"/>
              <a:gd name="connsiteY7" fmla="*/ 1326661 h 1583140"/>
              <a:gd name="connsiteX8" fmla="*/ 8784979 w 9662615"/>
              <a:gd name="connsiteY8" fmla="*/ 1342419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784979 w 9662615"/>
              <a:gd name="connsiteY8" fmla="*/ 1342419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18664 w 9662615"/>
              <a:gd name="connsiteY3" fmla="*/ 1331789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551077 w 9662615"/>
              <a:gd name="connsiteY3" fmla="*/ 1292033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551077 w 9662615"/>
              <a:gd name="connsiteY3" fmla="*/ 1292033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871726 w 9662615"/>
              <a:gd name="connsiteY54" fmla="*/ 1570584 h 1583140"/>
              <a:gd name="connsiteX55" fmla="*/ 4843267 w 9662615"/>
              <a:gd name="connsiteY55" fmla="*/ 1561459 h 1583140"/>
              <a:gd name="connsiteX56" fmla="*/ 4821058 w 9662615"/>
              <a:gd name="connsiteY56" fmla="*/ 1553078 h 1583140"/>
              <a:gd name="connsiteX57" fmla="*/ 4791466 w 9662615"/>
              <a:gd name="connsiteY57" fmla="*/ 1561324 h 1583140"/>
              <a:gd name="connsiteX58" fmla="*/ 4784247 w 9662615"/>
              <a:gd name="connsiteY58" fmla="*/ 1562342 h 1583140"/>
              <a:gd name="connsiteX59" fmla="*/ 4739309 w 9662615"/>
              <a:gd name="connsiteY59" fmla="*/ 1553948 h 1583140"/>
              <a:gd name="connsiteX60" fmla="*/ 4697562 w 9662615"/>
              <a:gd name="connsiteY60" fmla="*/ 1551206 h 1583140"/>
              <a:gd name="connsiteX61" fmla="*/ 4650737 w 9662615"/>
              <a:gd name="connsiteY61" fmla="*/ 1537381 h 1583140"/>
              <a:gd name="connsiteX62" fmla="*/ 4583150 w 9662615"/>
              <a:gd name="connsiteY62" fmla="*/ 1529064 h 1583140"/>
              <a:gd name="connsiteX63" fmla="*/ 4521734 w 9662615"/>
              <a:gd name="connsiteY63" fmla="*/ 1529359 h 1583140"/>
              <a:gd name="connsiteX64" fmla="*/ 4382398 w 9662615"/>
              <a:gd name="connsiteY64" fmla="*/ 1534108 h 1583140"/>
              <a:gd name="connsiteX65" fmla="*/ 4221826 w 9662615"/>
              <a:gd name="connsiteY65" fmla="*/ 1500972 h 1583140"/>
              <a:gd name="connsiteX66" fmla="*/ 4096601 w 9662615"/>
              <a:gd name="connsiteY66" fmla="*/ 1521563 h 1583140"/>
              <a:gd name="connsiteX67" fmla="*/ 4002441 w 9662615"/>
              <a:gd name="connsiteY67" fmla="*/ 1528912 h 1583140"/>
              <a:gd name="connsiteX68" fmla="*/ 3833906 w 9662615"/>
              <a:gd name="connsiteY68" fmla="*/ 1516637 h 1583140"/>
              <a:gd name="connsiteX69" fmla="*/ 3763845 w 9662615"/>
              <a:gd name="connsiteY69" fmla="*/ 1501782 h 1583140"/>
              <a:gd name="connsiteX70" fmla="*/ 3641778 w 9662615"/>
              <a:gd name="connsiteY70" fmla="*/ 1505446 h 1583140"/>
              <a:gd name="connsiteX71" fmla="*/ 3565233 w 9662615"/>
              <a:gd name="connsiteY71" fmla="*/ 1515122 h 1583140"/>
              <a:gd name="connsiteX72" fmla="*/ 3560267 w 9662615"/>
              <a:gd name="connsiteY72" fmla="*/ 1516288 h 1583140"/>
              <a:gd name="connsiteX73" fmla="*/ 3540258 w 9662615"/>
              <a:gd name="connsiteY73" fmla="*/ 1516976 h 1583140"/>
              <a:gd name="connsiteX74" fmla="*/ 3534780 w 9662615"/>
              <a:gd name="connsiteY74" fmla="*/ 1522141 h 1583140"/>
              <a:gd name="connsiteX75" fmla="*/ 3504783 w 9662615"/>
              <a:gd name="connsiteY75" fmla="*/ 1526739 h 1583140"/>
              <a:gd name="connsiteX76" fmla="*/ 3430805 w 9662615"/>
              <a:gd name="connsiteY76" fmla="*/ 1542521 h 1583140"/>
              <a:gd name="connsiteX77" fmla="*/ 3292707 w 9662615"/>
              <a:gd name="connsiteY77" fmla="*/ 1520490 h 1583140"/>
              <a:gd name="connsiteX78" fmla="*/ 3187872 w 9662615"/>
              <a:gd name="connsiteY78" fmla="*/ 1519991 h 1583140"/>
              <a:gd name="connsiteX79" fmla="*/ 3148026 w 9662615"/>
              <a:gd name="connsiteY79" fmla="*/ 1524777 h 1583140"/>
              <a:gd name="connsiteX80" fmla="*/ 3092394 w 9662615"/>
              <a:gd name="connsiteY80" fmla="*/ 1528115 h 1583140"/>
              <a:gd name="connsiteX81" fmla="*/ 2994200 w 9662615"/>
              <a:gd name="connsiteY81" fmla="*/ 1537857 h 1583140"/>
              <a:gd name="connsiteX82" fmla="*/ 2862301 w 9662615"/>
              <a:gd name="connsiteY82" fmla="*/ 1544250 h 1583140"/>
              <a:gd name="connsiteX83" fmla="*/ 2766335 w 9662615"/>
              <a:gd name="connsiteY83" fmla="*/ 1527662 h 1583140"/>
              <a:gd name="connsiteX84" fmla="*/ 2757836 w 9662615"/>
              <a:gd name="connsiteY84" fmla="*/ 1531371 h 1583140"/>
              <a:gd name="connsiteX85" fmla="*/ 2691555 w 9662615"/>
              <a:gd name="connsiteY85" fmla="*/ 1530283 h 1583140"/>
              <a:gd name="connsiteX86" fmla="*/ 2491676 w 9662615"/>
              <a:gd name="connsiteY86" fmla="*/ 1500859 h 1583140"/>
              <a:gd name="connsiteX87" fmla="*/ 2378036 w 9662615"/>
              <a:gd name="connsiteY87" fmla="*/ 1520645 h 1583140"/>
              <a:gd name="connsiteX88" fmla="*/ 2284269 w 9662615"/>
              <a:gd name="connsiteY88" fmla="*/ 1503068 h 1583140"/>
              <a:gd name="connsiteX89" fmla="*/ 2207104 w 9662615"/>
              <a:gd name="connsiteY89" fmla="*/ 1508888 h 1583140"/>
              <a:gd name="connsiteX90" fmla="*/ 2149226 w 9662615"/>
              <a:gd name="connsiteY90" fmla="*/ 1523409 h 1583140"/>
              <a:gd name="connsiteX91" fmla="*/ 2084783 w 9662615"/>
              <a:gd name="connsiteY91" fmla="*/ 1524245 h 1583140"/>
              <a:gd name="connsiteX92" fmla="*/ 2070075 w 9662615"/>
              <a:gd name="connsiteY92" fmla="*/ 1511285 h 1583140"/>
              <a:gd name="connsiteX93" fmla="*/ 2001057 w 9662615"/>
              <a:gd name="connsiteY93" fmla="*/ 1516449 h 1583140"/>
              <a:gd name="connsiteX94" fmla="*/ 1896330 w 9662615"/>
              <a:gd name="connsiteY94" fmla="*/ 1525725 h 1583140"/>
              <a:gd name="connsiteX95" fmla="*/ 1835994 w 9662615"/>
              <a:gd name="connsiteY95" fmla="*/ 1527678 h 1583140"/>
              <a:gd name="connsiteX96" fmla="*/ 1671119 w 9662615"/>
              <a:gd name="connsiteY96" fmla="*/ 1536701 h 1583140"/>
              <a:gd name="connsiteX97" fmla="*/ 1601337 w 9662615"/>
              <a:gd name="connsiteY97" fmla="*/ 1548552 h 1583140"/>
              <a:gd name="connsiteX98" fmla="*/ 1407755 w 9662615"/>
              <a:gd name="connsiteY98" fmla="*/ 1571444 h 1583140"/>
              <a:gd name="connsiteX99" fmla="*/ 1271994 w 9662615"/>
              <a:gd name="connsiteY99" fmla="*/ 1579471 h 1583140"/>
              <a:gd name="connsiteX100" fmla="*/ 1249226 w 9662615"/>
              <a:gd name="connsiteY100" fmla="*/ 1583140 h 1583140"/>
              <a:gd name="connsiteX101" fmla="*/ 1217719 w 9662615"/>
              <a:gd name="connsiteY101" fmla="*/ 1580863 h 1583140"/>
              <a:gd name="connsiteX102" fmla="*/ 1091432 w 9662615"/>
              <a:gd name="connsiteY102" fmla="*/ 1571003 h 1583140"/>
              <a:gd name="connsiteX103" fmla="*/ 992039 w 9662615"/>
              <a:gd name="connsiteY103" fmla="*/ 1556662 h 1583140"/>
              <a:gd name="connsiteX104" fmla="*/ 868264 w 9662615"/>
              <a:gd name="connsiteY104" fmla="*/ 1566392 h 1583140"/>
              <a:gd name="connsiteX105" fmla="*/ 792765 w 9662615"/>
              <a:gd name="connsiteY105" fmla="*/ 1563102 h 1583140"/>
              <a:gd name="connsiteX106" fmla="*/ 669055 w 9662615"/>
              <a:gd name="connsiteY106" fmla="*/ 1543638 h 1583140"/>
              <a:gd name="connsiteX107" fmla="*/ 506152 w 9662615"/>
              <a:gd name="connsiteY107" fmla="*/ 1549124 h 1583140"/>
              <a:gd name="connsiteX108" fmla="*/ 472797 w 9662615"/>
              <a:gd name="connsiteY108" fmla="*/ 1568904 h 1583140"/>
              <a:gd name="connsiteX109" fmla="*/ 427864 w 9662615"/>
              <a:gd name="connsiteY109" fmla="*/ 1580848 h 1583140"/>
              <a:gd name="connsiteX110" fmla="*/ 408381 w 9662615"/>
              <a:gd name="connsiteY110" fmla="*/ 1552940 h 1583140"/>
              <a:gd name="connsiteX111" fmla="*/ 267163 w 9662615"/>
              <a:gd name="connsiteY111" fmla="*/ 1531913 h 1583140"/>
              <a:gd name="connsiteX112" fmla="*/ 196644 w 9662615"/>
              <a:gd name="connsiteY112" fmla="*/ 1524565 h 1583140"/>
              <a:gd name="connsiteX113" fmla="*/ 86819 w 9662615"/>
              <a:gd name="connsiteY113" fmla="*/ 1519517 h 1583140"/>
              <a:gd name="connsiteX114" fmla="*/ 53369 w 9662615"/>
              <a:gd name="connsiteY114" fmla="*/ 1516853 h 1583140"/>
              <a:gd name="connsiteX115" fmla="*/ 2359 w 9662615"/>
              <a:gd name="connsiteY115" fmla="*/ 1515247 h 1583140"/>
              <a:gd name="connsiteX116" fmla="*/ 0 w 9662615"/>
              <a:gd name="connsiteY116" fmla="*/ 1514932 h 1583140"/>
              <a:gd name="connsiteX117" fmla="*/ 0 w 9662615"/>
              <a:gd name="connsiteY117" fmla="*/ 0 h 1583140"/>
              <a:gd name="connsiteX0" fmla="*/ 0 w 9662615"/>
              <a:gd name="connsiteY0" fmla="*/ 0 h 1583140"/>
              <a:gd name="connsiteX1" fmla="*/ 9662615 w 9662615"/>
              <a:gd name="connsiteY1" fmla="*/ 0 h 1583140"/>
              <a:gd name="connsiteX2" fmla="*/ 9662615 w 9662615"/>
              <a:gd name="connsiteY2" fmla="*/ 1280346 h 1583140"/>
              <a:gd name="connsiteX3" fmla="*/ 9551077 w 9662615"/>
              <a:gd name="connsiteY3" fmla="*/ 1292033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871726 w 9662615"/>
              <a:gd name="connsiteY54" fmla="*/ 1570584 h 1583140"/>
              <a:gd name="connsiteX55" fmla="*/ 4843267 w 9662615"/>
              <a:gd name="connsiteY55" fmla="*/ 1561459 h 1583140"/>
              <a:gd name="connsiteX56" fmla="*/ 4821058 w 9662615"/>
              <a:gd name="connsiteY56" fmla="*/ 1553078 h 1583140"/>
              <a:gd name="connsiteX57" fmla="*/ 4791466 w 9662615"/>
              <a:gd name="connsiteY57" fmla="*/ 1561324 h 1583140"/>
              <a:gd name="connsiteX58" fmla="*/ 4784247 w 9662615"/>
              <a:gd name="connsiteY58" fmla="*/ 1562342 h 1583140"/>
              <a:gd name="connsiteX59" fmla="*/ 4739309 w 9662615"/>
              <a:gd name="connsiteY59" fmla="*/ 1553948 h 1583140"/>
              <a:gd name="connsiteX60" fmla="*/ 4697562 w 9662615"/>
              <a:gd name="connsiteY60" fmla="*/ 1551206 h 1583140"/>
              <a:gd name="connsiteX61" fmla="*/ 4650737 w 9662615"/>
              <a:gd name="connsiteY61" fmla="*/ 1537381 h 1583140"/>
              <a:gd name="connsiteX62" fmla="*/ 4583150 w 9662615"/>
              <a:gd name="connsiteY62" fmla="*/ 1529064 h 1583140"/>
              <a:gd name="connsiteX63" fmla="*/ 4521734 w 9662615"/>
              <a:gd name="connsiteY63" fmla="*/ 1529359 h 1583140"/>
              <a:gd name="connsiteX64" fmla="*/ 4382398 w 9662615"/>
              <a:gd name="connsiteY64" fmla="*/ 1534108 h 1583140"/>
              <a:gd name="connsiteX65" fmla="*/ 4221826 w 9662615"/>
              <a:gd name="connsiteY65" fmla="*/ 1500972 h 1583140"/>
              <a:gd name="connsiteX66" fmla="*/ 4096601 w 9662615"/>
              <a:gd name="connsiteY66" fmla="*/ 1521563 h 1583140"/>
              <a:gd name="connsiteX67" fmla="*/ 4002441 w 9662615"/>
              <a:gd name="connsiteY67" fmla="*/ 1528912 h 1583140"/>
              <a:gd name="connsiteX68" fmla="*/ 3833906 w 9662615"/>
              <a:gd name="connsiteY68" fmla="*/ 1516637 h 1583140"/>
              <a:gd name="connsiteX69" fmla="*/ 3763845 w 9662615"/>
              <a:gd name="connsiteY69" fmla="*/ 1501782 h 1583140"/>
              <a:gd name="connsiteX70" fmla="*/ 3641778 w 9662615"/>
              <a:gd name="connsiteY70" fmla="*/ 1505446 h 1583140"/>
              <a:gd name="connsiteX71" fmla="*/ 3565233 w 9662615"/>
              <a:gd name="connsiteY71" fmla="*/ 1515122 h 1583140"/>
              <a:gd name="connsiteX72" fmla="*/ 3560267 w 9662615"/>
              <a:gd name="connsiteY72" fmla="*/ 1516288 h 1583140"/>
              <a:gd name="connsiteX73" fmla="*/ 3540258 w 9662615"/>
              <a:gd name="connsiteY73" fmla="*/ 1516976 h 1583140"/>
              <a:gd name="connsiteX74" fmla="*/ 3534780 w 9662615"/>
              <a:gd name="connsiteY74" fmla="*/ 1522141 h 1583140"/>
              <a:gd name="connsiteX75" fmla="*/ 3504783 w 9662615"/>
              <a:gd name="connsiteY75" fmla="*/ 1526739 h 1583140"/>
              <a:gd name="connsiteX76" fmla="*/ 3430805 w 9662615"/>
              <a:gd name="connsiteY76" fmla="*/ 1542521 h 1583140"/>
              <a:gd name="connsiteX77" fmla="*/ 3292707 w 9662615"/>
              <a:gd name="connsiteY77" fmla="*/ 1520490 h 1583140"/>
              <a:gd name="connsiteX78" fmla="*/ 3187872 w 9662615"/>
              <a:gd name="connsiteY78" fmla="*/ 1519991 h 1583140"/>
              <a:gd name="connsiteX79" fmla="*/ 3148026 w 9662615"/>
              <a:gd name="connsiteY79" fmla="*/ 1524777 h 1583140"/>
              <a:gd name="connsiteX80" fmla="*/ 3092394 w 9662615"/>
              <a:gd name="connsiteY80" fmla="*/ 1528115 h 1583140"/>
              <a:gd name="connsiteX81" fmla="*/ 2994200 w 9662615"/>
              <a:gd name="connsiteY81" fmla="*/ 1537857 h 1583140"/>
              <a:gd name="connsiteX82" fmla="*/ 2862301 w 9662615"/>
              <a:gd name="connsiteY82" fmla="*/ 1544250 h 1583140"/>
              <a:gd name="connsiteX83" fmla="*/ 2766335 w 9662615"/>
              <a:gd name="connsiteY83" fmla="*/ 1527662 h 1583140"/>
              <a:gd name="connsiteX84" fmla="*/ 2757836 w 9662615"/>
              <a:gd name="connsiteY84" fmla="*/ 1531371 h 1583140"/>
              <a:gd name="connsiteX85" fmla="*/ 2691555 w 9662615"/>
              <a:gd name="connsiteY85" fmla="*/ 1530283 h 1583140"/>
              <a:gd name="connsiteX86" fmla="*/ 2491676 w 9662615"/>
              <a:gd name="connsiteY86" fmla="*/ 1500859 h 1583140"/>
              <a:gd name="connsiteX87" fmla="*/ 2378036 w 9662615"/>
              <a:gd name="connsiteY87" fmla="*/ 1520645 h 1583140"/>
              <a:gd name="connsiteX88" fmla="*/ 2284269 w 9662615"/>
              <a:gd name="connsiteY88" fmla="*/ 1503068 h 1583140"/>
              <a:gd name="connsiteX89" fmla="*/ 2207104 w 9662615"/>
              <a:gd name="connsiteY89" fmla="*/ 1508888 h 1583140"/>
              <a:gd name="connsiteX90" fmla="*/ 2149226 w 9662615"/>
              <a:gd name="connsiteY90" fmla="*/ 1523409 h 1583140"/>
              <a:gd name="connsiteX91" fmla="*/ 2084783 w 9662615"/>
              <a:gd name="connsiteY91" fmla="*/ 1524245 h 1583140"/>
              <a:gd name="connsiteX92" fmla="*/ 2070075 w 9662615"/>
              <a:gd name="connsiteY92" fmla="*/ 1511285 h 1583140"/>
              <a:gd name="connsiteX93" fmla="*/ 2001057 w 9662615"/>
              <a:gd name="connsiteY93" fmla="*/ 1516449 h 1583140"/>
              <a:gd name="connsiteX94" fmla="*/ 1896330 w 9662615"/>
              <a:gd name="connsiteY94" fmla="*/ 1525725 h 1583140"/>
              <a:gd name="connsiteX95" fmla="*/ 1835994 w 9662615"/>
              <a:gd name="connsiteY95" fmla="*/ 1527678 h 1583140"/>
              <a:gd name="connsiteX96" fmla="*/ 1671119 w 9662615"/>
              <a:gd name="connsiteY96" fmla="*/ 1536701 h 1583140"/>
              <a:gd name="connsiteX97" fmla="*/ 1601337 w 9662615"/>
              <a:gd name="connsiteY97" fmla="*/ 1548552 h 1583140"/>
              <a:gd name="connsiteX98" fmla="*/ 1407755 w 9662615"/>
              <a:gd name="connsiteY98" fmla="*/ 1571444 h 1583140"/>
              <a:gd name="connsiteX99" fmla="*/ 1271994 w 9662615"/>
              <a:gd name="connsiteY99" fmla="*/ 1579471 h 1583140"/>
              <a:gd name="connsiteX100" fmla="*/ 1249226 w 9662615"/>
              <a:gd name="connsiteY100" fmla="*/ 1583140 h 1583140"/>
              <a:gd name="connsiteX101" fmla="*/ 1217719 w 9662615"/>
              <a:gd name="connsiteY101" fmla="*/ 1580863 h 1583140"/>
              <a:gd name="connsiteX102" fmla="*/ 1091432 w 9662615"/>
              <a:gd name="connsiteY102" fmla="*/ 1571003 h 1583140"/>
              <a:gd name="connsiteX103" fmla="*/ 992039 w 9662615"/>
              <a:gd name="connsiteY103" fmla="*/ 1556662 h 1583140"/>
              <a:gd name="connsiteX104" fmla="*/ 868264 w 9662615"/>
              <a:gd name="connsiteY104" fmla="*/ 1566392 h 1583140"/>
              <a:gd name="connsiteX105" fmla="*/ 792765 w 9662615"/>
              <a:gd name="connsiteY105" fmla="*/ 1563102 h 1583140"/>
              <a:gd name="connsiteX106" fmla="*/ 669055 w 9662615"/>
              <a:gd name="connsiteY106" fmla="*/ 1543638 h 1583140"/>
              <a:gd name="connsiteX107" fmla="*/ 506152 w 9662615"/>
              <a:gd name="connsiteY107" fmla="*/ 1549124 h 1583140"/>
              <a:gd name="connsiteX108" fmla="*/ 472797 w 9662615"/>
              <a:gd name="connsiteY108" fmla="*/ 1568904 h 1583140"/>
              <a:gd name="connsiteX109" fmla="*/ 427864 w 9662615"/>
              <a:gd name="connsiteY109" fmla="*/ 1580848 h 1583140"/>
              <a:gd name="connsiteX110" fmla="*/ 336819 w 9662615"/>
              <a:gd name="connsiteY110" fmla="*/ 1560892 h 1583140"/>
              <a:gd name="connsiteX111" fmla="*/ 267163 w 9662615"/>
              <a:gd name="connsiteY111" fmla="*/ 1531913 h 1583140"/>
              <a:gd name="connsiteX112" fmla="*/ 196644 w 9662615"/>
              <a:gd name="connsiteY112" fmla="*/ 1524565 h 1583140"/>
              <a:gd name="connsiteX113" fmla="*/ 86819 w 9662615"/>
              <a:gd name="connsiteY113" fmla="*/ 1519517 h 1583140"/>
              <a:gd name="connsiteX114" fmla="*/ 53369 w 9662615"/>
              <a:gd name="connsiteY114" fmla="*/ 1516853 h 1583140"/>
              <a:gd name="connsiteX115" fmla="*/ 2359 w 9662615"/>
              <a:gd name="connsiteY115" fmla="*/ 1515247 h 1583140"/>
              <a:gd name="connsiteX116" fmla="*/ 0 w 9662615"/>
              <a:gd name="connsiteY116" fmla="*/ 1514932 h 1583140"/>
              <a:gd name="connsiteX117" fmla="*/ 0 w 9662615"/>
              <a:gd name="connsiteY117" fmla="*/ 0 h 1583140"/>
              <a:gd name="connsiteX0" fmla="*/ 0 w 9662615"/>
              <a:gd name="connsiteY0" fmla="*/ 0 h 1583140"/>
              <a:gd name="connsiteX1" fmla="*/ 9662615 w 9662615"/>
              <a:gd name="connsiteY1" fmla="*/ 0 h 1583140"/>
              <a:gd name="connsiteX2" fmla="*/ 9662615 w 9662615"/>
              <a:gd name="connsiteY2" fmla="*/ 1280346 h 1583140"/>
              <a:gd name="connsiteX3" fmla="*/ 9551077 w 9662615"/>
              <a:gd name="connsiteY3" fmla="*/ 1292033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871726 w 9662615"/>
              <a:gd name="connsiteY54" fmla="*/ 1570584 h 1583140"/>
              <a:gd name="connsiteX55" fmla="*/ 4843267 w 9662615"/>
              <a:gd name="connsiteY55" fmla="*/ 1561459 h 1583140"/>
              <a:gd name="connsiteX56" fmla="*/ 4821058 w 9662615"/>
              <a:gd name="connsiteY56" fmla="*/ 1553078 h 1583140"/>
              <a:gd name="connsiteX57" fmla="*/ 4791466 w 9662615"/>
              <a:gd name="connsiteY57" fmla="*/ 1561324 h 1583140"/>
              <a:gd name="connsiteX58" fmla="*/ 4784247 w 9662615"/>
              <a:gd name="connsiteY58" fmla="*/ 1562342 h 1583140"/>
              <a:gd name="connsiteX59" fmla="*/ 4739309 w 9662615"/>
              <a:gd name="connsiteY59" fmla="*/ 1553948 h 1583140"/>
              <a:gd name="connsiteX60" fmla="*/ 4697562 w 9662615"/>
              <a:gd name="connsiteY60" fmla="*/ 1551206 h 1583140"/>
              <a:gd name="connsiteX61" fmla="*/ 4650737 w 9662615"/>
              <a:gd name="connsiteY61" fmla="*/ 1537381 h 1583140"/>
              <a:gd name="connsiteX62" fmla="*/ 4583150 w 9662615"/>
              <a:gd name="connsiteY62" fmla="*/ 1529064 h 1583140"/>
              <a:gd name="connsiteX63" fmla="*/ 4521734 w 9662615"/>
              <a:gd name="connsiteY63" fmla="*/ 1529359 h 1583140"/>
              <a:gd name="connsiteX64" fmla="*/ 4382398 w 9662615"/>
              <a:gd name="connsiteY64" fmla="*/ 1534108 h 1583140"/>
              <a:gd name="connsiteX65" fmla="*/ 4221826 w 9662615"/>
              <a:gd name="connsiteY65" fmla="*/ 1500972 h 1583140"/>
              <a:gd name="connsiteX66" fmla="*/ 4096601 w 9662615"/>
              <a:gd name="connsiteY66" fmla="*/ 1521563 h 1583140"/>
              <a:gd name="connsiteX67" fmla="*/ 4002441 w 9662615"/>
              <a:gd name="connsiteY67" fmla="*/ 1528912 h 1583140"/>
              <a:gd name="connsiteX68" fmla="*/ 3833906 w 9662615"/>
              <a:gd name="connsiteY68" fmla="*/ 1516637 h 1583140"/>
              <a:gd name="connsiteX69" fmla="*/ 3763845 w 9662615"/>
              <a:gd name="connsiteY69" fmla="*/ 1501782 h 1583140"/>
              <a:gd name="connsiteX70" fmla="*/ 3641778 w 9662615"/>
              <a:gd name="connsiteY70" fmla="*/ 1505446 h 1583140"/>
              <a:gd name="connsiteX71" fmla="*/ 3565233 w 9662615"/>
              <a:gd name="connsiteY71" fmla="*/ 1515122 h 1583140"/>
              <a:gd name="connsiteX72" fmla="*/ 3560267 w 9662615"/>
              <a:gd name="connsiteY72" fmla="*/ 1516288 h 1583140"/>
              <a:gd name="connsiteX73" fmla="*/ 3540258 w 9662615"/>
              <a:gd name="connsiteY73" fmla="*/ 1516976 h 1583140"/>
              <a:gd name="connsiteX74" fmla="*/ 3534780 w 9662615"/>
              <a:gd name="connsiteY74" fmla="*/ 1522141 h 1583140"/>
              <a:gd name="connsiteX75" fmla="*/ 3504783 w 9662615"/>
              <a:gd name="connsiteY75" fmla="*/ 1526739 h 1583140"/>
              <a:gd name="connsiteX76" fmla="*/ 3430805 w 9662615"/>
              <a:gd name="connsiteY76" fmla="*/ 1542521 h 1583140"/>
              <a:gd name="connsiteX77" fmla="*/ 3292707 w 9662615"/>
              <a:gd name="connsiteY77" fmla="*/ 1520490 h 1583140"/>
              <a:gd name="connsiteX78" fmla="*/ 3187872 w 9662615"/>
              <a:gd name="connsiteY78" fmla="*/ 1519991 h 1583140"/>
              <a:gd name="connsiteX79" fmla="*/ 3148026 w 9662615"/>
              <a:gd name="connsiteY79" fmla="*/ 1524777 h 1583140"/>
              <a:gd name="connsiteX80" fmla="*/ 3092394 w 9662615"/>
              <a:gd name="connsiteY80" fmla="*/ 1528115 h 1583140"/>
              <a:gd name="connsiteX81" fmla="*/ 2994200 w 9662615"/>
              <a:gd name="connsiteY81" fmla="*/ 1537857 h 1583140"/>
              <a:gd name="connsiteX82" fmla="*/ 2862301 w 9662615"/>
              <a:gd name="connsiteY82" fmla="*/ 1544250 h 1583140"/>
              <a:gd name="connsiteX83" fmla="*/ 2766335 w 9662615"/>
              <a:gd name="connsiteY83" fmla="*/ 1527662 h 1583140"/>
              <a:gd name="connsiteX84" fmla="*/ 2757836 w 9662615"/>
              <a:gd name="connsiteY84" fmla="*/ 1531371 h 1583140"/>
              <a:gd name="connsiteX85" fmla="*/ 2691555 w 9662615"/>
              <a:gd name="connsiteY85" fmla="*/ 1530283 h 1583140"/>
              <a:gd name="connsiteX86" fmla="*/ 2491676 w 9662615"/>
              <a:gd name="connsiteY86" fmla="*/ 1500859 h 1583140"/>
              <a:gd name="connsiteX87" fmla="*/ 2378036 w 9662615"/>
              <a:gd name="connsiteY87" fmla="*/ 1520645 h 1583140"/>
              <a:gd name="connsiteX88" fmla="*/ 2284269 w 9662615"/>
              <a:gd name="connsiteY88" fmla="*/ 1503068 h 1583140"/>
              <a:gd name="connsiteX89" fmla="*/ 2207104 w 9662615"/>
              <a:gd name="connsiteY89" fmla="*/ 1508888 h 1583140"/>
              <a:gd name="connsiteX90" fmla="*/ 2149226 w 9662615"/>
              <a:gd name="connsiteY90" fmla="*/ 1523409 h 1583140"/>
              <a:gd name="connsiteX91" fmla="*/ 2084783 w 9662615"/>
              <a:gd name="connsiteY91" fmla="*/ 1524245 h 1583140"/>
              <a:gd name="connsiteX92" fmla="*/ 2070075 w 9662615"/>
              <a:gd name="connsiteY92" fmla="*/ 1511285 h 1583140"/>
              <a:gd name="connsiteX93" fmla="*/ 2001057 w 9662615"/>
              <a:gd name="connsiteY93" fmla="*/ 1516449 h 1583140"/>
              <a:gd name="connsiteX94" fmla="*/ 1896330 w 9662615"/>
              <a:gd name="connsiteY94" fmla="*/ 1525725 h 1583140"/>
              <a:gd name="connsiteX95" fmla="*/ 1835994 w 9662615"/>
              <a:gd name="connsiteY95" fmla="*/ 1527678 h 1583140"/>
              <a:gd name="connsiteX96" fmla="*/ 1671119 w 9662615"/>
              <a:gd name="connsiteY96" fmla="*/ 1536701 h 1583140"/>
              <a:gd name="connsiteX97" fmla="*/ 1601337 w 9662615"/>
              <a:gd name="connsiteY97" fmla="*/ 1548552 h 1583140"/>
              <a:gd name="connsiteX98" fmla="*/ 1407755 w 9662615"/>
              <a:gd name="connsiteY98" fmla="*/ 1571444 h 1583140"/>
              <a:gd name="connsiteX99" fmla="*/ 1271994 w 9662615"/>
              <a:gd name="connsiteY99" fmla="*/ 1579471 h 1583140"/>
              <a:gd name="connsiteX100" fmla="*/ 1249226 w 9662615"/>
              <a:gd name="connsiteY100" fmla="*/ 1583140 h 1583140"/>
              <a:gd name="connsiteX101" fmla="*/ 1217719 w 9662615"/>
              <a:gd name="connsiteY101" fmla="*/ 1580863 h 1583140"/>
              <a:gd name="connsiteX102" fmla="*/ 1091432 w 9662615"/>
              <a:gd name="connsiteY102" fmla="*/ 1571003 h 1583140"/>
              <a:gd name="connsiteX103" fmla="*/ 992039 w 9662615"/>
              <a:gd name="connsiteY103" fmla="*/ 1556662 h 1583140"/>
              <a:gd name="connsiteX104" fmla="*/ 868264 w 9662615"/>
              <a:gd name="connsiteY104" fmla="*/ 1566392 h 1583140"/>
              <a:gd name="connsiteX105" fmla="*/ 792765 w 9662615"/>
              <a:gd name="connsiteY105" fmla="*/ 1563102 h 1583140"/>
              <a:gd name="connsiteX106" fmla="*/ 669055 w 9662615"/>
              <a:gd name="connsiteY106" fmla="*/ 1543638 h 1583140"/>
              <a:gd name="connsiteX107" fmla="*/ 506152 w 9662615"/>
              <a:gd name="connsiteY107" fmla="*/ 1549124 h 1583140"/>
              <a:gd name="connsiteX108" fmla="*/ 472797 w 9662615"/>
              <a:gd name="connsiteY108" fmla="*/ 1568904 h 1583140"/>
              <a:gd name="connsiteX109" fmla="*/ 396059 w 9662615"/>
              <a:gd name="connsiteY109" fmla="*/ 1560970 h 1583140"/>
              <a:gd name="connsiteX110" fmla="*/ 336819 w 9662615"/>
              <a:gd name="connsiteY110" fmla="*/ 1560892 h 1583140"/>
              <a:gd name="connsiteX111" fmla="*/ 267163 w 9662615"/>
              <a:gd name="connsiteY111" fmla="*/ 1531913 h 1583140"/>
              <a:gd name="connsiteX112" fmla="*/ 196644 w 9662615"/>
              <a:gd name="connsiteY112" fmla="*/ 1524565 h 1583140"/>
              <a:gd name="connsiteX113" fmla="*/ 86819 w 9662615"/>
              <a:gd name="connsiteY113" fmla="*/ 1519517 h 1583140"/>
              <a:gd name="connsiteX114" fmla="*/ 53369 w 9662615"/>
              <a:gd name="connsiteY114" fmla="*/ 1516853 h 1583140"/>
              <a:gd name="connsiteX115" fmla="*/ 2359 w 9662615"/>
              <a:gd name="connsiteY115" fmla="*/ 1515247 h 1583140"/>
              <a:gd name="connsiteX116" fmla="*/ 0 w 9662615"/>
              <a:gd name="connsiteY116" fmla="*/ 1514932 h 1583140"/>
              <a:gd name="connsiteX117" fmla="*/ 0 w 9662615"/>
              <a:gd name="connsiteY117" fmla="*/ 0 h 1583140"/>
              <a:gd name="connsiteX0" fmla="*/ 0 w 9662615"/>
              <a:gd name="connsiteY0" fmla="*/ 0 h 1583140"/>
              <a:gd name="connsiteX1" fmla="*/ 9662615 w 9662615"/>
              <a:gd name="connsiteY1" fmla="*/ 0 h 1583140"/>
              <a:gd name="connsiteX2" fmla="*/ 9662615 w 9662615"/>
              <a:gd name="connsiteY2" fmla="*/ 1280346 h 1583140"/>
              <a:gd name="connsiteX3" fmla="*/ 9551077 w 9662615"/>
              <a:gd name="connsiteY3" fmla="*/ 1292033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871726 w 9662615"/>
              <a:gd name="connsiteY54" fmla="*/ 1570584 h 1583140"/>
              <a:gd name="connsiteX55" fmla="*/ 4843267 w 9662615"/>
              <a:gd name="connsiteY55" fmla="*/ 1561459 h 1583140"/>
              <a:gd name="connsiteX56" fmla="*/ 4821058 w 9662615"/>
              <a:gd name="connsiteY56" fmla="*/ 1553078 h 1583140"/>
              <a:gd name="connsiteX57" fmla="*/ 4791466 w 9662615"/>
              <a:gd name="connsiteY57" fmla="*/ 1561324 h 1583140"/>
              <a:gd name="connsiteX58" fmla="*/ 4784247 w 9662615"/>
              <a:gd name="connsiteY58" fmla="*/ 1562342 h 1583140"/>
              <a:gd name="connsiteX59" fmla="*/ 4739309 w 9662615"/>
              <a:gd name="connsiteY59" fmla="*/ 1553948 h 1583140"/>
              <a:gd name="connsiteX60" fmla="*/ 4697562 w 9662615"/>
              <a:gd name="connsiteY60" fmla="*/ 1551206 h 1583140"/>
              <a:gd name="connsiteX61" fmla="*/ 4650737 w 9662615"/>
              <a:gd name="connsiteY61" fmla="*/ 1537381 h 1583140"/>
              <a:gd name="connsiteX62" fmla="*/ 4583150 w 9662615"/>
              <a:gd name="connsiteY62" fmla="*/ 1529064 h 1583140"/>
              <a:gd name="connsiteX63" fmla="*/ 4521734 w 9662615"/>
              <a:gd name="connsiteY63" fmla="*/ 1529359 h 1583140"/>
              <a:gd name="connsiteX64" fmla="*/ 4382398 w 9662615"/>
              <a:gd name="connsiteY64" fmla="*/ 1534108 h 1583140"/>
              <a:gd name="connsiteX65" fmla="*/ 4221826 w 9662615"/>
              <a:gd name="connsiteY65" fmla="*/ 1500972 h 1583140"/>
              <a:gd name="connsiteX66" fmla="*/ 4096601 w 9662615"/>
              <a:gd name="connsiteY66" fmla="*/ 1521563 h 1583140"/>
              <a:gd name="connsiteX67" fmla="*/ 4002441 w 9662615"/>
              <a:gd name="connsiteY67" fmla="*/ 1528912 h 1583140"/>
              <a:gd name="connsiteX68" fmla="*/ 3833906 w 9662615"/>
              <a:gd name="connsiteY68" fmla="*/ 1516637 h 1583140"/>
              <a:gd name="connsiteX69" fmla="*/ 3763845 w 9662615"/>
              <a:gd name="connsiteY69" fmla="*/ 1501782 h 1583140"/>
              <a:gd name="connsiteX70" fmla="*/ 3641778 w 9662615"/>
              <a:gd name="connsiteY70" fmla="*/ 1505446 h 1583140"/>
              <a:gd name="connsiteX71" fmla="*/ 3565233 w 9662615"/>
              <a:gd name="connsiteY71" fmla="*/ 1515122 h 1583140"/>
              <a:gd name="connsiteX72" fmla="*/ 3560267 w 9662615"/>
              <a:gd name="connsiteY72" fmla="*/ 1516288 h 1583140"/>
              <a:gd name="connsiteX73" fmla="*/ 3540258 w 9662615"/>
              <a:gd name="connsiteY73" fmla="*/ 1516976 h 1583140"/>
              <a:gd name="connsiteX74" fmla="*/ 3534780 w 9662615"/>
              <a:gd name="connsiteY74" fmla="*/ 1522141 h 1583140"/>
              <a:gd name="connsiteX75" fmla="*/ 3504783 w 9662615"/>
              <a:gd name="connsiteY75" fmla="*/ 1526739 h 1583140"/>
              <a:gd name="connsiteX76" fmla="*/ 3430805 w 9662615"/>
              <a:gd name="connsiteY76" fmla="*/ 1542521 h 1583140"/>
              <a:gd name="connsiteX77" fmla="*/ 3292707 w 9662615"/>
              <a:gd name="connsiteY77" fmla="*/ 1520490 h 1583140"/>
              <a:gd name="connsiteX78" fmla="*/ 3187872 w 9662615"/>
              <a:gd name="connsiteY78" fmla="*/ 1519991 h 1583140"/>
              <a:gd name="connsiteX79" fmla="*/ 3148026 w 9662615"/>
              <a:gd name="connsiteY79" fmla="*/ 1524777 h 1583140"/>
              <a:gd name="connsiteX80" fmla="*/ 3092394 w 9662615"/>
              <a:gd name="connsiteY80" fmla="*/ 1528115 h 1583140"/>
              <a:gd name="connsiteX81" fmla="*/ 2994200 w 9662615"/>
              <a:gd name="connsiteY81" fmla="*/ 1537857 h 1583140"/>
              <a:gd name="connsiteX82" fmla="*/ 2862301 w 9662615"/>
              <a:gd name="connsiteY82" fmla="*/ 1544250 h 1583140"/>
              <a:gd name="connsiteX83" fmla="*/ 2766335 w 9662615"/>
              <a:gd name="connsiteY83" fmla="*/ 1527662 h 1583140"/>
              <a:gd name="connsiteX84" fmla="*/ 2757836 w 9662615"/>
              <a:gd name="connsiteY84" fmla="*/ 1531371 h 1583140"/>
              <a:gd name="connsiteX85" fmla="*/ 2691555 w 9662615"/>
              <a:gd name="connsiteY85" fmla="*/ 1530283 h 1583140"/>
              <a:gd name="connsiteX86" fmla="*/ 2491676 w 9662615"/>
              <a:gd name="connsiteY86" fmla="*/ 1500859 h 1583140"/>
              <a:gd name="connsiteX87" fmla="*/ 2378036 w 9662615"/>
              <a:gd name="connsiteY87" fmla="*/ 1520645 h 1583140"/>
              <a:gd name="connsiteX88" fmla="*/ 2284269 w 9662615"/>
              <a:gd name="connsiteY88" fmla="*/ 1503068 h 1583140"/>
              <a:gd name="connsiteX89" fmla="*/ 2207104 w 9662615"/>
              <a:gd name="connsiteY89" fmla="*/ 1508888 h 1583140"/>
              <a:gd name="connsiteX90" fmla="*/ 2149226 w 9662615"/>
              <a:gd name="connsiteY90" fmla="*/ 1523409 h 1583140"/>
              <a:gd name="connsiteX91" fmla="*/ 2084783 w 9662615"/>
              <a:gd name="connsiteY91" fmla="*/ 1524245 h 1583140"/>
              <a:gd name="connsiteX92" fmla="*/ 2070075 w 9662615"/>
              <a:gd name="connsiteY92" fmla="*/ 1511285 h 1583140"/>
              <a:gd name="connsiteX93" fmla="*/ 2001057 w 9662615"/>
              <a:gd name="connsiteY93" fmla="*/ 1516449 h 1583140"/>
              <a:gd name="connsiteX94" fmla="*/ 1896330 w 9662615"/>
              <a:gd name="connsiteY94" fmla="*/ 1525725 h 1583140"/>
              <a:gd name="connsiteX95" fmla="*/ 1835994 w 9662615"/>
              <a:gd name="connsiteY95" fmla="*/ 1527678 h 1583140"/>
              <a:gd name="connsiteX96" fmla="*/ 1671119 w 9662615"/>
              <a:gd name="connsiteY96" fmla="*/ 1536701 h 1583140"/>
              <a:gd name="connsiteX97" fmla="*/ 1601337 w 9662615"/>
              <a:gd name="connsiteY97" fmla="*/ 1548552 h 1583140"/>
              <a:gd name="connsiteX98" fmla="*/ 1407755 w 9662615"/>
              <a:gd name="connsiteY98" fmla="*/ 1571444 h 1583140"/>
              <a:gd name="connsiteX99" fmla="*/ 1271994 w 9662615"/>
              <a:gd name="connsiteY99" fmla="*/ 1579471 h 1583140"/>
              <a:gd name="connsiteX100" fmla="*/ 1249226 w 9662615"/>
              <a:gd name="connsiteY100" fmla="*/ 1583140 h 1583140"/>
              <a:gd name="connsiteX101" fmla="*/ 1217719 w 9662615"/>
              <a:gd name="connsiteY101" fmla="*/ 1580863 h 1583140"/>
              <a:gd name="connsiteX102" fmla="*/ 1091432 w 9662615"/>
              <a:gd name="connsiteY102" fmla="*/ 1571003 h 1583140"/>
              <a:gd name="connsiteX103" fmla="*/ 992039 w 9662615"/>
              <a:gd name="connsiteY103" fmla="*/ 1556662 h 1583140"/>
              <a:gd name="connsiteX104" fmla="*/ 868264 w 9662615"/>
              <a:gd name="connsiteY104" fmla="*/ 1566392 h 1583140"/>
              <a:gd name="connsiteX105" fmla="*/ 792765 w 9662615"/>
              <a:gd name="connsiteY105" fmla="*/ 1563102 h 1583140"/>
              <a:gd name="connsiteX106" fmla="*/ 669055 w 9662615"/>
              <a:gd name="connsiteY106" fmla="*/ 1543638 h 1583140"/>
              <a:gd name="connsiteX107" fmla="*/ 541933 w 9662615"/>
              <a:gd name="connsiteY107" fmla="*/ 1561051 h 1583140"/>
              <a:gd name="connsiteX108" fmla="*/ 472797 w 9662615"/>
              <a:gd name="connsiteY108" fmla="*/ 1568904 h 1583140"/>
              <a:gd name="connsiteX109" fmla="*/ 396059 w 9662615"/>
              <a:gd name="connsiteY109" fmla="*/ 1560970 h 1583140"/>
              <a:gd name="connsiteX110" fmla="*/ 336819 w 9662615"/>
              <a:gd name="connsiteY110" fmla="*/ 1560892 h 1583140"/>
              <a:gd name="connsiteX111" fmla="*/ 267163 w 9662615"/>
              <a:gd name="connsiteY111" fmla="*/ 1531913 h 1583140"/>
              <a:gd name="connsiteX112" fmla="*/ 196644 w 9662615"/>
              <a:gd name="connsiteY112" fmla="*/ 1524565 h 1583140"/>
              <a:gd name="connsiteX113" fmla="*/ 86819 w 9662615"/>
              <a:gd name="connsiteY113" fmla="*/ 1519517 h 1583140"/>
              <a:gd name="connsiteX114" fmla="*/ 53369 w 9662615"/>
              <a:gd name="connsiteY114" fmla="*/ 1516853 h 1583140"/>
              <a:gd name="connsiteX115" fmla="*/ 2359 w 9662615"/>
              <a:gd name="connsiteY115" fmla="*/ 1515247 h 1583140"/>
              <a:gd name="connsiteX116" fmla="*/ 0 w 9662615"/>
              <a:gd name="connsiteY116" fmla="*/ 1514932 h 1583140"/>
              <a:gd name="connsiteX117" fmla="*/ 0 w 9662615"/>
              <a:gd name="connsiteY117" fmla="*/ 0 h 1583140"/>
              <a:gd name="connsiteX0" fmla="*/ 0 w 9662615"/>
              <a:gd name="connsiteY0" fmla="*/ 0 h 1583140"/>
              <a:gd name="connsiteX1" fmla="*/ 9662615 w 9662615"/>
              <a:gd name="connsiteY1" fmla="*/ 0 h 1583140"/>
              <a:gd name="connsiteX2" fmla="*/ 9662615 w 9662615"/>
              <a:gd name="connsiteY2" fmla="*/ 1280346 h 1583140"/>
              <a:gd name="connsiteX3" fmla="*/ 9551077 w 9662615"/>
              <a:gd name="connsiteY3" fmla="*/ 1292033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871726 w 9662615"/>
              <a:gd name="connsiteY54" fmla="*/ 1570584 h 1583140"/>
              <a:gd name="connsiteX55" fmla="*/ 4843267 w 9662615"/>
              <a:gd name="connsiteY55" fmla="*/ 1561459 h 1583140"/>
              <a:gd name="connsiteX56" fmla="*/ 4821058 w 9662615"/>
              <a:gd name="connsiteY56" fmla="*/ 1553078 h 1583140"/>
              <a:gd name="connsiteX57" fmla="*/ 4791466 w 9662615"/>
              <a:gd name="connsiteY57" fmla="*/ 1561324 h 1583140"/>
              <a:gd name="connsiteX58" fmla="*/ 4784247 w 9662615"/>
              <a:gd name="connsiteY58" fmla="*/ 1562342 h 1583140"/>
              <a:gd name="connsiteX59" fmla="*/ 4739309 w 9662615"/>
              <a:gd name="connsiteY59" fmla="*/ 1553948 h 1583140"/>
              <a:gd name="connsiteX60" fmla="*/ 4697562 w 9662615"/>
              <a:gd name="connsiteY60" fmla="*/ 1551206 h 1583140"/>
              <a:gd name="connsiteX61" fmla="*/ 4650737 w 9662615"/>
              <a:gd name="connsiteY61" fmla="*/ 1537381 h 1583140"/>
              <a:gd name="connsiteX62" fmla="*/ 4583150 w 9662615"/>
              <a:gd name="connsiteY62" fmla="*/ 1529064 h 1583140"/>
              <a:gd name="connsiteX63" fmla="*/ 4521734 w 9662615"/>
              <a:gd name="connsiteY63" fmla="*/ 1529359 h 1583140"/>
              <a:gd name="connsiteX64" fmla="*/ 4382398 w 9662615"/>
              <a:gd name="connsiteY64" fmla="*/ 1534108 h 1583140"/>
              <a:gd name="connsiteX65" fmla="*/ 4221826 w 9662615"/>
              <a:gd name="connsiteY65" fmla="*/ 1500972 h 1583140"/>
              <a:gd name="connsiteX66" fmla="*/ 4096601 w 9662615"/>
              <a:gd name="connsiteY66" fmla="*/ 1521563 h 1583140"/>
              <a:gd name="connsiteX67" fmla="*/ 4002441 w 9662615"/>
              <a:gd name="connsiteY67" fmla="*/ 1528912 h 1583140"/>
              <a:gd name="connsiteX68" fmla="*/ 3833906 w 9662615"/>
              <a:gd name="connsiteY68" fmla="*/ 1516637 h 1583140"/>
              <a:gd name="connsiteX69" fmla="*/ 3763845 w 9662615"/>
              <a:gd name="connsiteY69" fmla="*/ 1501782 h 1583140"/>
              <a:gd name="connsiteX70" fmla="*/ 3641778 w 9662615"/>
              <a:gd name="connsiteY70" fmla="*/ 1505446 h 1583140"/>
              <a:gd name="connsiteX71" fmla="*/ 3565233 w 9662615"/>
              <a:gd name="connsiteY71" fmla="*/ 1515122 h 1583140"/>
              <a:gd name="connsiteX72" fmla="*/ 3560267 w 9662615"/>
              <a:gd name="connsiteY72" fmla="*/ 1516288 h 1583140"/>
              <a:gd name="connsiteX73" fmla="*/ 3540258 w 9662615"/>
              <a:gd name="connsiteY73" fmla="*/ 1516976 h 1583140"/>
              <a:gd name="connsiteX74" fmla="*/ 3534780 w 9662615"/>
              <a:gd name="connsiteY74" fmla="*/ 1522141 h 1583140"/>
              <a:gd name="connsiteX75" fmla="*/ 3504783 w 9662615"/>
              <a:gd name="connsiteY75" fmla="*/ 1526739 h 1583140"/>
              <a:gd name="connsiteX76" fmla="*/ 3430805 w 9662615"/>
              <a:gd name="connsiteY76" fmla="*/ 1542521 h 1583140"/>
              <a:gd name="connsiteX77" fmla="*/ 3292707 w 9662615"/>
              <a:gd name="connsiteY77" fmla="*/ 1520490 h 1583140"/>
              <a:gd name="connsiteX78" fmla="*/ 3187872 w 9662615"/>
              <a:gd name="connsiteY78" fmla="*/ 1519991 h 1583140"/>
              <a:gd name="connsiteX79" fmla="*/ 3148026 w 9662615"/>
              <a:gd name="connsiteY79" fmla="*/ 1524777 h 1583140"/>
              <a:gd name="connsiteX80" fmla="*/ 3092394 w 9662615"/>
              <a:gd name="connsiteY80" fmla="*/ 1528115 h 1583140"/>
              <a:gd name="connsiteX81" fmla="*/ 2994200 w 9662615"/>
              <a:gd name="connsiteY81" fmla="*/ 1537857 h 1583140"/>
              <a:gd name="connsiteX82" fmla="*/ 2862301 w 9662615"/>
              <a:gd name="connsiteY82" fmla="*/ 1544250 h 1583140"/>
              <a:gd name="connsiteX83" fmla="*/ 2766335 w 9662615"/>
              <a:gd name="connsiteY83" fmla="*/ 1527662 h 1583140"/>
              <a:gd name="connsiteX84" fmla="*/ 2757836 w 9662615"/>
              <a:gd name="connsiteY84" fmla="*/ 1531371 h 1583140"/>
              <a:gd name="connsiteX85" fmla="*/ 2691555 w 9662615"/>
              <a:gd name="connsiteY85" fmla="*/ 1530283 h 1583140"/>
              <a:gd name="connsiteX86" fmla="*/ 2491676 w 9662615"/>
              <a:gd name="connsiteY86" fmla="*/ 1500859 h 1583140"/>
              <a:gd name="connsiteX87" fmla="*/ 2378036 w 9662615"/>
              <a:gd name="connsiteY87" fmla="*/ 1520645 h 1583140"/>
              <a:gd name="connsiteX88" fmla="*/ 2284269 w 9662615"/>
              <a:gd name="connsiteY88" fmla="*/ 1503068 h 1583140"/>
              <a:gd name="connsiteX89" fmla="*/ 2207104 w 9662615"/>
              <a:gd name="connsiteY89" fmla="*/ 1508888 h 1583140"/>
              <a:gd name="connsiteX90" fmla="*/ 2149226 w 9662615"/>
              <a:gd name="connsiteY90" fmla="*/ 1523409 h 1583140"/>
              <a:gd name="connsiteX91" fmla="*/ 2084783 w 9662615"/>
              <a:gd name="connsiteY91" fmla="*/ 1524245 h 1583140"/>
              <a:gd name="connsiteX92" fmla="*/ 2070075 w 9662615"/>
              <a:gd name="connsiteY92" fmla="*/ 1511285 h 1583140"/>
              <a:gd name="connsiteX93" fmla="*/ 2001057 w 9662615"/>
              <a:gd name="connsiteY93" fmla="*/ 1516449 h 1583140"/>
              <a:gd name="connsiteX94" fmla="*/ 1896330 w 9662615"/>
              <a:gd name="connsiteY94" fmla="*/ 1525725 h 1583140"/>
              <a:gd name="connsiteX95" fmla="*/ 1835994 w 9662615"/>
              <a:gd name="connsiteY95" fmla="*/ 1527678 h 1583140"/>
              <a:gd name="connsiteX96" fmla="*/ 1671119 w 9662615"/>
              <a:gd name="connsiteY96" fmla="*/ 1536701 h 1583140"/>
              <a:gd name="connsiteX97" fmla="*/ 1601337 w 9662615"/>
              <a:gd name="connsiteY97" fmla="*/ 1548552 h 1583140"/>
              <a:gd name="connsiteX98" fmla="*/ 1407755 w 9662615"/>
              <a:gd name="connsiteY98" fmla="*/ 1571444 h 1583140"/>
              <a:gd name="connsiteX99" fmla="*/ 1271994 w 9662615"/>
              <a:gd name="connsiteY99" fmla="*/ 1579471 h 1583140"/>
              <a:gd name="connsiteX100" fmla="*/ 1249226 w 9662615"/>
              <a:gd name="connsiteY100" fmla="*/ 1583140 h 1583140"/>
              <a:gd name="connsiteX101" fmla="*/ 1217719 w 9662615"/>
              <a:gd name="connsiteY101" fmla="*/ 1580863 h 1583140"/>
              <a:gd name="connsiteX102" fmla="*/ 1091432 w 9662615"/>
              <a:gd name="connsiteY102" fmla="*/ 1571003 h 1583140"/>
              <a:gd name="connsiteX103" fmla="*/ 992039 w 9662615"/>
              <a:gd name="connsiteY103" fmla="*/ 1556662 h 1583140"/>
              <a:gd name="connsiteX104" fmla="*/ 868264 w 9662615"/>
              <a:gd name="connsiteY104" fmla="*/ 1566392 h 1583140"/>
              <a:gd name="connsiteX105" fmla="*/ 792765 w 9662615"/>
              <a:gd name="connsiteY105" fmla="*/ 1563102 h 1583140"/>
              <a:gd name="connsiteX106" fmla="*/ 653153 w 9662615"/>
              <a:gd name="connsiteY106" fmla="*/ 1563516 h 1583140"/>
              <a:gd name="connsiteX107" fmla="*/ 541933 w 9662615"/>
              <a:gd name="connsiteY107" fmla="*/ 1561051 h 1583140"/>
              <a:gd name="connsiteX108" fmla="*/ 472797 w 9662615"/>
              <a:gd name="connsiteY108" fmla="*/ 1568904 h 1583140"/>
              <a:gd name="connsiteX109" fmla="*/ 396059 w 9662615"/>
              <a:gd name="connsiteY109" fmla="*/ 1560970 h 1583140"/>
              <a:gd name="connsiteX110" fmla="*/ 336819 w 9662615"/>
              <a:gd name="connsiteY110" fmla="*/ 1560892 h 1583140"/>
              <a:gd name="connsiteX111" fmla="*/ 267163 w 9662615"/>
              <a:gd name="connsiteY111" fmla="*/ 1531913 h 1583140"/>
              <a:gd name="connsiteX112" fmla="*/ 196644 w 9662615"/>
              <a:gd name="connsiteY112" fmla="*/ 1524565 h 1583140"/>
              <a:gd name="connsiteX113" fmla="*/ 86819 w 9662615"/>
              <a:gd name="connsiteY113" fmla="*/ 1519517 h 1583140"/>
              <a:gd name="connsiteX114" fmla="*/ 53369 w 9662615"/>
              <a:gd name="connsiteY114" fmla="*/ 1516853 h 1583140"/>
              <a:gd name="connsiteX115" fmla="*/ 2359 w 9662615"/>
              <a:gd name="connsiteY115" fmla="*/ 1515247 h 1583140"/>
              <a:gd name="connsiteX116" fmla="*/ 0 w 9662615"/>
              <a:gd name="connsiteY116" fmla="*/ 1514932 h 1583140"/>
              <a:gd name="connsiteX117" fmla="*/ 0 w 9662615"/>
              <a:gd name="connsiteY117" fmla="*/ 0 h 1583140"/>
              <a:gd name="connsiteX0" fmla="*/ 0 w 9662615"/>
              <a:gd name="connsiteY0" fmla="*/ 0 h 1583140"/>
              <a:gd name="connsiteX1" fmla="*/ 9662615 w 9662615"/>
              <a:gd name="connsiteY1" fmla="*/ 0 h 1583140"/>
              <a:gd name="connsiteX2" fmla="*/ 9662615 w 9662615"/>
              <a:gd name="connsiteY2" fmla="*/ 1280346 h 1583140"/>
              <a:gd name="connsiteX3" fmla="*/ 9551077 w 9662615"/>
              <a:gd name="connsiteY3" fmla="*/ 1292033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871726 w 9662615"/>
              <a:gd name="connsiteY54" fmla="*/ 1570584 h 1583140"/>
              <a:gd name="connsiteX55" fmla="*/ 4843267 w 9662615"/>
              <a:gd name="connsiteY55" fmla="*/ 1561459 h 1583140"/>
              <a:gd name="connsiteX56" fmla="*/ 4821058 w 9662615"/>
              <a:gd name="connsiteY56" fmla="*/ 1553078 h 1583140"/>
              <a:gd name="connsiteX57" fmla="*/ 4791466 w 9662615"/>
              <a:gd name="connsiteY57" fmla="*/ 1561324 h 1583140"/>
              <a:gd name="connsiteX58" fmla="*/ 4784247 w 9662615"/>
              <a:gd name="connsiteY58" fmla="*/ 1562342 h 1583140"/>
              <a:gd name="connsiteX59" fmla="*/ 4739309 w 9662615"/>
              <a:gd name="connsiteY59" fmla="*/ 1553948 h 1583140"/>
              <a:gd name="connsiteX60" fmla="*/ 4697562 w 9662615"/>
              <a:gd name="connsiteY60" fmla="*/ 1551206 h 1583140"/>
              <a:gd name="connsiteX61" fmla="*/ 4650737 w 9662615"/>
              <a:gd name="connsiteY61" fmla="*/ 1537381 h 1583140"/>
              <a:gd name="connsiteX62" fmla="*/ 4583150 w 9662615"/>
              <a:gd name="connsiteY62" fmla="*/ 1529064 h 1583140"/>
              <a:gd name="connsiteX63" fmla="*/ 4521734 w 9662615"/>
              <a:gd name="connsiteY63" fmla="*/ 1529359 h 1583140"/>
              <a:gd name="connsiteX64" fmla="*/ 4382398 w 9662615"/>
              <a:gd name="connsiteY64" fmla="*/ 1534108 h 1583140"/>
              <a:gd name="connsiteX65" fmla="*/ 4221826 w 9662615"/>
              <a:gd name="connsiteY65" fmla="*/ 1500972 h 1583140"/>
              <a:gd name="connsiteX66" fmla="*/ 4096601 w 9662615"/>
              <a:gd name="connsiteY66" fmla="*/ 1521563 h 1583140"/>
              <a:gd name="connsiteX67" fmla="*/ 4002441 w 9662615"/>
              <a:gd name="connsiteY67" fmla="*/ 1528912 h 1583140"/>
              <a:gd name="connsiteX68" fmla="*/ 3833906 w 9662615"/>
              <a:gd name="connsiteY68" fmla="*/ 1516637 h 1583140"/>
              <a:gd name="connsiteX69" fmla="*/ 3763845 w 9662615"/>
              <a:gd name="connsiteY69" fmla="*/ 1501782 h 1583140"/>
              <a:gd name="connsiteX70" fmla="*/ 3641778 w 9662615"/>
              <a:gd name="connsiteY70" fmla="*/ 1505446 h 1583140"/>
              <a:gd name="connsiteX71" fmla="*/ 3565233 w 9662615"/>
              <a:gd name="connsiteY71" fmla="*/ 1515122 h 1583140"/>
              <a:gd name="connsiteX72" fmla="*/ 3560267 w 9662615"/>
              <a:gd name="connsiteY72" fmla="*/ 1516288 h 1583140"/>
              <a:gd name="connsiteX73" fmla="*/ 3540258 w 9662615"/>
              <a:gd name="connsiteY73" fmla="*/ 1516976 h 1583140"/>
              <a:gd name="connsiteX74" fmla="*/ 3534780 w 9662615"/>
              <a:gd name="connsiteY74" fmla="*/ 1522141 h 1583140"/>
              <a:gd name="connsiteX75" fmla="*/ 3504783 w 9662615"/>
              <a:gd name="connsiteY75" fmla="*/ 1526739 h 1583140"/>
              <a:gd name="connsiteX76" fmla="*/ 3430805 w 9662615"/>
              <a:gd name="connsiteY76" fmla="*/ 1542521 h 1583140"/>
              <a:gd name="connsiteX77" fmla="*/ 3292707 w 9662615"/>
              <a:gd name="connsiteY77" fmla="*/ 1520490 h 1583140"/>
              <a:gd name="connsiteX78" fmla="*/ 3187872 w 9662615"/>
              <a:gd name="connsiteY78" fmla="*/ 1519991 h 1583140"/>
              <a:gd name="connsiteX79" fmla="*/ 3148026 w 9662615"/>
              <a:gd name="connsiteY79" fmla="*/ 1524777 h 1583140"/>
              <a:gd name="connsiteX80" fmla="*/ 3092394 w 9662615"/>
              <a:gd name="connsiteY80" fmla="*/ 1528115 h 1583140"/>
              <a:gd name="connsiteX81" fmla="*/ 2994200 w 9662615"/>
              <a:gd name="connsiteY81" fmla="*/ 1537857 h 1583140"/>
              <a:gd name="connsiteX82" fmla="*/ 2862301 w 9662615"/>
              <a:gd name="connsiteY82" fmla="*/ 1544250 h 1583140"/>
              <a:gd name="connsiteX83" fmla="*/ 2766335 w 9662615"/>
              <a:gd name="connsiteY83" fmla="*/ 1527662 h 1583140"/>
              <a:gd name="connsiteX84" fmla="*/ 2757836 w 9662615"/>
              <a:gd name="connsiteY84" fmla="*/ 1531371 h 1583140"/>
              <a:gd name="connsiteX85" fmla="*/ 2691555 w 9662615"/>
              <a:gd name="connsiteY85" fmla="*/ 1530283 h 1583140"/>
              <a:gd name="connsiteX86" fmla="*/ 2491676 w 9662615"/>
              <a:gd name="connsiteY86" fmla="*/ 1500859 h 1583140"/>
              <a:gd name="connsiteX87" fmla="*/ 2378036 w 9662615"/>
              <a:gd name="connsiteY87" fmla="*/ 1520645 h 1583140"/>
              <a:gd name="connsiteX88" fmla="*/ 2284269 w 9662615"/>
              <a:gd name="connsiteY88" fmla="*/ 1503068 h 1583140"/>
              <a:gd name="connsiteX89" fmla="*/ 2207104 w 9662615"/>
              <a:gd name="connsiteY89" fmla="*/ 1508888 h 1583140"/>
              <a:gd name="connsiteX90" fmla="*/ 2149226 w 9662615"/>
              <a:gd name="connsiteY90" fmla="*/ 1523409 h 1583140"/>
              <a:gd name="connsiteX91" fmla="*/ 2084783 w 9662615"/>
              <a:gd name="connsiteY91" fmla="*/ 1524245 h 1583140"/>
              <a:gd name="connsiteX92" fmla="*/ 2070075 w 9662615"/>
              <a:gd name="connsiteY92" fmla="*/ 1511285 h 1583140"/>
              <a:gd name="connsiteX93" fmla="*/ 2001057 w 9662615"/>
              <a:gd name="connsiteY93" fmla="*/ 1516449 h 1583140"/>
              <a:gd name="connsiteX94" fmla="*/ 1896330 w 9662615"/>
              <a:gd name="connsiteY94" fmla="*/ 1525725 h 1583140"/>
              <a:gd name="connsiteX95" fmla="*/ 1835994 w 9662615"/>
              <a:gd name="connsiteY95" fmla="*/ 1527678 h 1583140"/>
              <a:gd name="connsiteX96" fmla="*/ 1671119 w 9662615"/>
              <a:gd name="connsiteY96" fmla="*/ 1536701 h 1583140"/>
              <a:gd name="connsiteX97" fmla="*/ 1601337 w 9662615"/>
              <a:gd name="connsiteY97" fmla="*/ 1548552 h 1583140"/>
              <a:gd name="connsiteX98" fmla="*/ 1407755 w 9662615"/>
              <a:gd name="connsiteY98" fmla="*/ 1571444 h 1583140"/>
              <a:gd name="connsiteX99" fmla="*/ 1271994 w 9662615"/>
              <a:gd name="connsiteY99" fmla="*/ 1579471 h 1583140"/>
              <a:gd name="connsiteX100" fmla="*/ 1249226 w 9662615"/>
              <a:gd name="connsiteY100" fmla="*/ 1583140 h 1583140"/>
              <a:gd name="connsiteX101" fmla="*/ 1217719 w 9662615"/>
              <a:gd name="connsiteY101" fmla="*/ 1580863 h 1583140"/>
              <a:gd name="connsiteX102" fmla="*/ 1091432 w 9662615"/>
              <a:gd name="connsiteY102" fmla="*/ 1571003 h 1583140"/>
              <a:gd name="connsiteX103" fmla="*/ 940355 w 9662615"/>
              <a:gd name="connsiteY103" fmla="*/ 1560638 h 1583140"/>
              <a:gd name="connsiteX104" fmla="*/ 868264 w 9662615"/>
              <a:gd name="connsiteY104" fmla="*/ 1566392 h 1583140"/>
              <a:gd name="connsiteX105" fmla="*/ 792765 w 9662615"/>
              <a:gd name="connsiteY105" fmla="*/ 1563102 h 1583140"/>
              <a:gd name="connsiteX106" fmla="*/ 653153 w 9662615"/>
              <a:gd name="connsiteY106" fmla="*/ 1563516 h 1583140"/>
              <a:gd name="connsiteX107" fmla="*/ 541933 w 9662615"/>
              <a:gd name="connsiteY107" fmla="*/ 1561051 h 1583140"/>
              <a:gd name="connsiteX108" fmla="*/ 472797 w 9662615"/>
              <a:gd name="connsiteY108" fmla="*/ 1568904 h 1583140"/>
              <a:gd name="connsiteX109" fmla="*/ 396059 w 9662615"/>
              <a:gd name="connsiteY109" fmla="*/ 1560970 h 1583140"/>
              <a:gd name="connsiteX110" fmla="*/ 336819 w 9662615"/>
              <a:gd name="connsiteY110" fmla="*/ 1560892 h 1583140"/>
              <a:gd name="connsiteX111" fmla="*/ 267163 w 9662615"/>
              <a:gd name="connsiteY111" fmla="*/ 1531913 h 1583140"/>
              <a:gd name="connsiteX112" fmla="*/ 196644 w 9662615"/>
              <a:gd name="connsiteY112" fmla="*/ 1524565 h 1583140"/>
              <a:gd name="connsiteX113" fmla="*/ 86819 w 9662615"/>
              <a:gd name="connsiteY113" fmla="*/ 1519517 h 1583140"/>
              <a:gd name="connsiteX114" fmla="*/ 53369 w 9662615"/>
              <a:gd name="connsiteY114" fmla="*/ 1516853 h 1583140"/>
              <a:gd name="connsiteX115" fmla="*/ 2359 w 9662615"/>
              <a:gd name="connsiteY115" fmla="*/ 1515247 h 1583140"/>
              <a:gd name="connsiteX116" fmla="*/ 0 w 9662615"/>
              <a:gd name="connsiteY116" fmla="*/ 1514932 h 1583140"/>
              <a:gd name="connsiteX117" fmla="*/ 0 w 9662615"/>
              <a:gd name="connsiteY117" fmla="*/ 0 h 1583140"/>
              <a:gd name="connsiteX0" fmla="*/ 0 w 9662615"/>
              <a:gd name="connsiteY0" fmla="*/ 0 h 1592811"/>
              <a:gd name="connsiteX1" fmla="*/ 9662615 w 9662615"/>
              <a:gd name="connsiteY1" fmla="*/ 0 h 1592811"/>
              <a:gd name="connsiteX2" fmla="*/ 9662615 w 9662615"/>
              <a:gd name="connsiteY2" fmla="*/ 1280346 h 1592811"/>
              <a:gd name="connsiteX3" fmla="*/ 9551077 w 9662615"/>
              <a:gd name="connsiteY3" fmla="*/ 1292033 h 1592811"/>
              <a:gd name="connsiteX4" fmla="*/ 9469546 w 9662615"/>
              <a:gd name="connsiteY4" fmla="*/ 1289837 h 1592811"/>
              <a:gd name="connsiteX5" fmla="*/ 9326260 w 9662615"/>
              <a:gd name="connsiteY5" fmla="*/ 1277155 h 1592811"/>
              <a:gd name="connsiteX6" fmla="*/ 9144767 w 9662615"/>
              <a:gd name="connsiteY6" fmla="*/ 1264120 h 1592811"/>
              <a:gd name="connsiteX7" fmla="*/ 8976400 w 9662615"/>
              <a:gd name="connsiteY7" fmla="*/ 1326661 h 1592811"/>
              <a:gd name="connsiteX8" fmla="*/ 8828711 w 9662615"/>
              <a:gd name="connsiteY8" fmla="*/ 1346394 h 1592811"/>
              <a:gd name="connsiteX9" fmla="*/ 8695953 w 9662615"/>
              <a:gd name="connsiteY9" fmla="*/ 1346784 h 1592811"/>
              <a:gd name="connsiteX10" fmla="*/ 8652191 w 9662615"/>
              <a:gd name="connsiteY10" fmla="*/ 1345903 h 1592811"/>
              <a:gd name="connsiteX11" fmla="*/ 8591582 w 9662615"/>
              <a:gd name="connsiteY11" fmla="*/ 1341666 h 1592811"/>
              <a:gd name="connsiteX12" fmla="*/ 8537336 w 9662615"/>
              <a:gd name="connsiteY12" fmla="*/ 1341684 h 1592811"/>
              <a:gd name="connsiteX13" fmla="*/ 8416849 w 9662615"/>
              <a:gd name="connsiteY13" fmla="*/ 1367085 h 1592811"/>
              <a:gd name="connsiteX14" fmla="*/ 8278355 w 9662615"/>
              <a:gd name="connsiteY14" fmla="*/ 1386569 h 1592811"/>
              <a:gd name="connsiteX15" fmla="*/ 8197961 w 9662615"/>
              <a:gd name="connsiteY15" fmla="*/ 1392804 h 1592811"/>
              <a:gd name="connsiteX16" fmla="*/ 8171196 w 9662615"/>
              <a:gd name="connsiteY16" fmla="*/ 1397216 h 1592811"/>
              <a:gd name="connsiteX17" fmla="*/ 8087910 w 9662615"/>
              <a:gd name="connsiteY17" fmla="*/ 1386449 h 1592811"/>
              <a:gd name="connsiteX18" fmla="*/ 7974579 w 9662615"/>
              <a:gd name="connsiteY18" fmla="*/ 1383439 h 1592811"/>
              <a:gd name="connsiteX19" fmla="*/ 7768351 w 9662615"/>
              <a:gd name="connsiteY19" fmla="*/ 1395051 h 1592811"/>
              <a:gd name="connsiteX20" fmla="*/ 7635985 w 9662615"/>
              <a:gd name="connsiteY20" fmla="*/ 1386363 h 1592811"/>
              <a:gd name="connsiteX21" fmla="*/ 7466069 w 9662615"/>
              <a:gd name="connsiteY21" fmla="*/ 1377654 h 1592811"/>
              <a:gd name="connsiteX22" fmla="*/ 7355642 w 9662615"/>
              <a:gd name="connsiteY22" fmla="*/ 1407761 h 1592811"/>
              <a:gd name="connsiteX23" fmla="*/ 7215220 w 9662615"/>
              <a:gd name="connsiteY23" fmla="*/ 1397856 h 1592811"/>
              <a:gd name="connsiteX24" fmla="*/ 7082147 w 9662615"/>
              <a:gd name="connsiteY24" fmla="*/ 1406113 h 1592811"/>
              <a:gd name="connsiteX25" fmla="*/ 6987129 w 9662615"/>
              <a:gd name="connsiteY25" fmla="*/ 1404834 h 1592811"/>
              <a:gd name="connsiteX26" fmla="*/ 6907567 w 9662615"/>
              <a:gd name="connsiteY26" fmla="*/ 1419149 h 1592811"/>
              <a:gd name="connsiteX27" fmla="*/ 6748428 w 9662615"/>
              <a:gd name="connsiteY27" fmla="*/ 1420308 h 1592811"/>
              <a:gd name="connsiteX28" fmla="*/ 6654257 w 9662615"/>
              <a:gd name="connsiteY28" fmla="*/ 1424143 h 1592811"/>
              <a:gd name="connsiteX29" fmla="*/ 6620123 w 9662615"/>
              <a:gd name="connsiteY29" fmla="*/ 1430535 h 1592811"/>
              <a:gd name="connsiteX30" fmla="*/ 6571355 w 9662615"/>
              <a:gd name="connsiteY30" fmla="*/ 1436144 h 1592811"/>
              <a:gd name="connsiteX31" fmla="*/ 6486557 w 9662615"/>
              <a:gd name="connsiteY31" fmla="*/ 1449861 h 1592811"/>
              <a:gd name="connsiteX32" fmla="*/ 6370419 w 9662615"/>
              <a:gd name="connsiteY32" fmla="*/ 1461649 h 1592811"/>
              <a:gd name="connsiteX33" fmla="*/ 6278839 w 9662615"/>
              <a:gd name="connsiteY33" fmla="*/ 1449160 h 1592811"/>
              <a:gd name="connsiteX34" fmla="*/ 6272455 w 9662615"/>
              <a:gd name="connsiteY34" fmla="*/ 1453191 h 1592811"/>
              <a:gd name="connsiteX35" fmla="*/ 6212659 w 9662615"/>
              <a:gd name="connsiteY35" fmla="*/ 1454850 h 1592811"/>
              <a:gd name="connsiteX36" fmla="*/ 6069317 w 9662615"/>
              <a:gd name="connsiteY36" fmla="*/ 1445838 h 1592811"/>
              <a:gd name="connsiteX37" fmla="*/ 5878477 w 9662615"/>
              <a:gd name="connsiteY37" fmla="*/ 1439180 h 1592811"/>
              <a:gd name="connsiteX38" fmla="*/ 5838387 w 9662615"/>
              <a:gd name="connsiteY38" fmla="*/ 1444679 h 1592811"/>
              <a:gd name="connsiteX39" fmla="*/ 5771136 w 9662615"/>
              <a:gd name="connsiteY39" fmla="*/ 1453639 h 1592811"/>
              <a:gd name="connsiteX40" fmla="*/ 5724081 w 9662615"/>
              <a:gd name="connsiteY40" fmla="*/ 1470431 h 1592811"/>
              <a:gd name="connsiteX41" fmla="*/ 5666577 w 9662615"/>
              <a:gd name="connsiteY41" fmla="*/ 1473921 h 1592811"/>
              <a:gd name="connsiteX42" fmla="*/ 5649068 w 9662615"/>
              <a:gd name="connsiteY42" fmla="*/ 1461676 h 1592811"/>
              <a:gd name="connsiteX43" fmla="*/ 5588902 w 9662615"/>
              <a:gd name="connsiteY43" fmla="*/ 1469647 h 1592811"/>
              <a:gd name="connsiteX44" fmla="*/ 5498090 w 9662615"/>
              <a:gd name="connsiteY44" fmla="*/ 1483173 h 1592811"/>
              <a:gd name="connsiteX45" fmla="*/ 5444641 w 9662615"/>
              <a:gd name="connsiteY45" fmla="*/ 1487602 h 1592811"/>
              <a:gd name="connsiteX46" fmla="*/ 5299812 w 9662615"/>
              <a:gd name="connsiteY46" fmla="*/ 1503362 h 1592811"/>
              <a:gd name="connsiteX47" fmla="*/ 5245752 w 9662615"/>
              <a:gd name="connsiteY47" fmla="*/ 1520612 h 1592811"/>
              <a:gd name="connsiteX48" fmla="*/ 5177807 w 9662615"/>
              <a:gd name="connsiteY48" fmla="*/ 1526802 h 1592811"/>
              <a:gd name="connsiteX49" fmla="*/ 5113910 w 9662615"/>
              <a:gd name="connsiteY49" fmla="*/ 1533205 h 1592811"/>
              <a:gd name="connsiteX50" fmla="*/ 5059484 w 9662615"/>
              <a:gd name="connsiteY50" fmla="*/ 1546802 h 1592811"/>
              <a:gd name="connsiteX51" fmla="*/ 5038524 w 9662615"/>
              <a:gd name="connsiteY51" fmla="*/ 1545675 h 1592811"/>
              <a:gd name="connsiteX52" fmla="*/ 5026564 w 9662615"/>
              <a:gd name="connsiteY52" fmla="*/ 1545376 h 1592811"/>
              <a:gd name="connsiteX53" fmla="*/ 4969433 w 9662615"/>
              <a:gd name="connsiteY53" fmla="*/ 1550865 h 1592811"/>
              <a:gd name="connsiteX54" fmla="*/ 4871726 w 9662615"/>
              <a:gd name="connsiteY54" fmla="*/ 1570584 h 1592811"/>
              <a:gd name="connsiteX55" fmla="*/ 4843267 w 9662615"/>
              <a:gd name="connsiteY55" fmla="*/ 1561459 h 1592811"/>
              <a:gd name="connsiteX56" fmla="*/ 4821058 w 9662615"/>
              <a:gd name="connsiteY56" fmla="*/ 1553078 h 1592811"/>
              <a:gd name="connsiteX57" fmla="*/ 4791466 w 9662615"/>
              <a:gd name="connsiteY57" fmla="*/ 1561324 h 1592811"/>
              <a:gd name="connsiteX58" fmla="*/ 4784247 w 9662615"/>
              <a:gd name="connsiteY58" fmla="*/ 1562342 h 1592811"/>
              <a:gd name="connsiteX59" fmla="*/ 4739309 w 9662615"/>
              <a:gd name="connsiteY59" fmla="*/ 1553948 h 1592811"/>
              <a:gd name="connsiteX60" fmla="*/ 4697562 w 9662615"/>
              <a:gd name="connsiteY60" fmla="*/ 1551206 h 1592811"/>
              <a:gd name="connsiteX61" fmla="*/ 4650737 w 9662615"/>
              <a:gd name="connsiteY61" fmla="*/ 1537381 h 1592811"/>
              <a:gd name="connsiteX62" fmla="*/ 4583150 w 9662615"/>
              <a:gd name="connsiteY62" fmla="*/ 1529064 h 1592811"/>
              <a:gd name="connsiteX63" fmla="*/ 4521734 w 9662615"/>
              <a:gd name="connsiteY63" fmla="*/ 1529359 h 1592811"/>
              <a:gd name="connsiteX64" fmla="*/ 4382398 w 9662615"/>
              <a:gd name="connsiteY64" fmla="*/ 1534108 h 1592811"/>
              <a:gd name="connsiteX65" fmla="*/ 4221826 w 9662615"/>
              <a:gd name="connsiteY65" fmla="*/ 1500972 h 1592811"/>
              <a:gd name="connsiteX66" fmla="*/ 4096601 w 9662615"/>
              <a:gd name="connsiteY66" fmla="*/ 1521563 h 1592811"/>
              <a:gd name="connsiteX67" fmla="*/ 4002441 w 9662615"/>
              <a:gd name="connsiteY67" fmla="*/ 1528912 h 1592811"/>
              <a:gd name="connsiteX68" fmla="*/ 3833906 w 9662615"/>
              <a:gd name="connsiteY68" fmla="*/ 1516637 h 1592811"/>
              <a:gd name="connsiteX69" fmla="*/ 3763845 w 9662615"/>
              <a:gd name="connsiteY69" fmla="*/ 1501782 h 1592811"/>
              <a:gd name="connsiteX70" fmla="*/ 3641778 w 9662615"/>
              <a:gd name="connsiteY70" fmla="*/ 1505446 h 1592811"/>
              <a:gd name="connsiteX71" fmla="*/ 3565233 w 9662615"/>
              <a:gd name="connsiteY71" fmla="*/ 1515122 h 1592811"/>
              <a:gd name="connsiteX72" fmla="*/ 3560267 w 9662615"/>
              <a:gd name="connsiteY72" fmla="*/ 1516288 h 1592811"/>
              <a:gd name="connsiteX73" fmla="*/ 3540258 w 9662615"/>
              <a:gd name="connsiteY73" fmla="*/ 1516976 h 1592811"/>
              <a:gd name="connsiteX74" fmla="*/ 3534780 w 9662615"/>
              <a:gd name="connsiteY74" fmla="*/ 1522141 h 1592811"/>
              <a:gd name="connsiteX75" fmla="*/ 3504783 w 9662615"/>
              <a:gd name="connsiteY75" fmla="*/ 1526739 h 1592811"/>
              <a:gd name="connsiteX76" fmla="*/ 3430805 w 9662615"/>
              <a:gd name="connsiteY76" fmla="*/ 1542521 h 1592811"/>
              <a:gd name="connsiteX77" fmla="*/ 3292707 w 9662615"/>
              <a:gd name="connsiteY77" fmla="*/ 1520490 h 1592811"/>
              <a:gd name="connsiteX78" fmla="*/ 3187872 w 9662615"/>
              <a:gd name="connsiteY78" fmla="*/ 1519991 h 1592811"/>
              <a:gd name="connsiteX79" fmla="*/ 3148026 w 9662615"/>
              <a:gd name="connsiteY79" fmla="*/ 1524777 h 1592811"/>
              <a:gd name="connsiteX80" fmla="*/ 3092394 w 9662615"/>
              <a:gd name="connsiteY80" fmla="*/ 1528115 h 1592811"/>
              <a:gd name="connsiteX81" fmla="*/ 2994200 w 9662615"/>
              <a:gd name="connsiteY81" fmla="*/ 1537857 h 1592811"/>
              <a:gd name="connsiteX82" fmla="*/ 2862301 w 9662615"/>
              <a:gd name="connsiteY82" fmla="*/ 1544250 h 1592811"/>
              <a:gd name="connsiteX83" fmla="*/ 2766335 w 9662615"/>
              <a:gd name="connsiteY83" fmla="*/ 1527662 h 1592811"/>
              <a:gd name="connsiteX84" fmla="*/ 2757836 w 9662615"/>
              <a:gd name="connsiteY84" fmla="*/ 1531371 h 1592811"/>
              <a:gd name="connsiteX85" fmla="*/ 2691555 w 9662615"/>
              <a:gd name="connsiteY85" fmla="*/ 1530283 h 1592811"/>
              <a:gd name="connsiteX86" fmla="*/ 2491676 w 9662615"/>
              <a:gd name="connsiteY86" fmla="*/ 1500859 h 1592811"/>
              <a:gd name="connsiteX87" fmla="*/ 2378036 w 9662615"/>
              <a:gd name="connsiteY87" fmla="*/ 1520645 h 1592811"/>
              <a:gd name="connsiteX88" fmla="*/ 2284269 w 9662615"/>
              <a:gd name="connsiteY88" fmla="*/ 1503068 h 1592811"/>
              <a:gd name="connsiteX89" fmla="*/ 2207104 w 9662615"/>
              <a:gd name="connsiteY89" fmla="*/ 1508888 h 1592811"/>
              <a:gd name="connsiteX90" fmla="*/ 2149226 w 9662615"/>
              <a:gd name="connsiteY90" fmla="*/ 1523409 h 1592811"/>
              <a:gd name="connsiteX91" fmla="*/ 2084783 w 9662615"/>
              <a:gd name="connsiteY91" fmla="*/ 1524245 h 1592811"/>
              <a:gd name="connsiteX92" fmla="*/ 2070075 w 9662615"/>
              <a:gd name="connsiteY92" fmla="*/ 1511285 h 1592811"/>
              <a:gd name="connsiteX93" fmla="*/ 2001057 w 9662615"/>
              <a:gd name="connsiteY93" fmla="*/ 1516449 h 1592811"/>
              <a:gd name="connsiteX94" fmla="*/ 1896330 w 9662615"/>
              <a:gd name="connsiteY94" fmla="*/ 1525725 h 1592811"/>
              <a:gd name="connsiteX95" fmla="*/ 1835994 w 9662615"/>
              <a:gd name="connsiteY95" fmla="*/ 1527678 h 1592811"/>
              <a:gd name="connsiteX96" fmla="*/ 1671119 w 9662615"/>
              <a:gd name="connsiteY96" fmla="*/ 1536701 h 1592811"/>
              <a:gd name="connsiteX97" fmla="*/ 1601337 w 9662615"/>
              <a:gd name="connsiteY97" fmla="*/ 1548552 h 1592811"/>
              <a:gd name="connsiteX98" fmla="*/ 1407755 w 9662615"/>
              <a:gd name="connsiteY98" fmla="*/ 1571444 h 1592811"/>
              <a:gd name="connsiteX99" fmla="*/ 1271994 w 9662615"/>
              <a:gd name="connsiteY99" fmla="*/ 1579471 h 1592811"/>
              <a:gd name="connsiteX100" fmla="*/ 1249226 w 9662615"/>
              <a:gd name="connsiteY100" fmla="*/ 1583140 h 1592811"/>
              <a:gd name="connsiteX101" fmla="*/ 1181938 w 9662615"/>
              <a:gd name="connsiteY101" fmla="*/ 1592789 h 1592811"/>
              <a:gd name="connsiteX102" fmla="*/ 1091432 w 9662615"/>
              <a:gd name="connsiteY102" fmla="*/ 1571003 h 1592811"/>
              <a:gd name="connsiteX103" fmla="*/ 940355 w 9662615"/>
              <a:gd name="connsiteY103" fmla="*/ 1560638 h 1592811"/>
              <a:gd name="connsiteX104" fmla="*/ 868264 w 9662615"/>
              <a:gd name="connsiteY104" fmla="*/ 1566392 h 1592811"/>
              <a:gd name="connsiteX105" fmla="*/ 792765 w 9662615"/>
              <a:gd name="connsiteY105" fmla="*/ 1563102 h 1592811"/>
              <a:gd name="connsiteX106" fmla="*/ 653153 w 9662615"/>
              <a:gd name="connsiteY106" fmla="*/ 1563516 h 1592811"/>
              <a:gd name="connsiteX107" fmla="*/ 541933 w 9662615"/>
              <a:gd name="connsiteY107" fmla="*/ 1561051 h 1592811"/>
              <a:gd name="connsiteX108" fmla="*/ 472797 w 9662615"/>
              <a:gd name="connsiteY108" fmla="*/ 1568904 h 1592811"/>
              <a:gd name="connsiteX109" fmla="*/ 396059 w 9662615"/>
              <a:gd name="connsiteY109" fmla="*/ 1560970 h 1592811"/>
              <a:gd name="connsiteX110" fmla="*/ 336819 w 9662615"/>
              <a:gd name="connsiteY110" fmla="*/ 1560892 h 1592811"/>
              <a:gd name="connsiteX111" fmla="*/ 267163 w 9662615"/>
              <a:gd name="connsiteY111" fmla="*/ 1531913 h 1592811"/>
              <a:gd name="connsiteX112" fmla="*/ 196644 w 9662615"/>
              <a:gd name="connsiteY112" fmla="*/ 1524565 h 1592811"/>
              <a:gd name="connsiteX113" fmla="*/ 86819 w 9662615"/>
              <a:gd name="connsiteY113" fmla="*/ 1519517 h 1592811"/>
              <a:gd name="connsiteX114" fmla="*/ 53369 w 9662615"/>
              <a:gd name="connsiteY114" fmla="*/ 1516853 h 1592811"/>
              <a:gd name="connsiteX115" fmla="*/ 2359 w 9662615"/>
              <a:gd name="connsiteY115" fmla="*/ 1515247 h 1592811"/>
              <a:gd name="connsiteX116" fmla="*/ 0 w 9662615"/>
              <a:gd name="connsiteY116" fmla="*/ 1514932 h 1592811"/>
              <a:gd name="connsiteX117" fmla="*/ 0 w 9662615"/>
              <a:gd name="connsiteY117" fmla="*/ 0 h 1592811"/>
              <a:gd name="connsiteX0" fmla="*/ 0 w 9662615"/>
              <a:gd name="connsiteY0" fmla="*/ 0 h 1592811"/>
              <a:gd name="connsiteX1" fmla="*/ 9662615 w 9662615"/>
              <a:gd name="connsiteY1" fmla="*/ 0 h 1592811"/>
              <a:gd name="connsiteX2" fmla="*/ 9662615 w 9662615"/>
              <a:gd name="connsiteY2" fmla="*/ 1280346 h 1592811"/>
              <a:gd name="connsiteX3" fmla="*/ 9551077 w 9662615"/>
              <a:gd name="connsiteY3" fmla="*/ 1292033 h 1592811"/>
              <a:gd name="connsiteX4" fmla="*/ 9469546 w 9662615"/>
              <a:gd name="connsiteY4" fmla="*/ 1289837 h 1592811"/>
              <a:gd name="connsiteX5" fmla="*/ 9326260 w 9662615"/>
              <a:gd name="connsiteY5" fmla="*/ 1277155 h 1592811"/>
              <a:gd name="connsiteX6" fmla="*/ 9144767 w 9662615"/>
              <a:gd name="connsiteY6" fmla="*/ 1264120 h 1592811"/>
              <a:gd name="connsiteX7" fmla="*/ 8976400 w 9662615"/>
              <a:gd name="connsiteY7" fmla="*/ 1326661 h 1592811"/>
              <a:gd name="connsiteX8" fmla="*/ 8828711 w 9662615"/>
              <a:gd name="connsiteY8" fmla="*/ 1346394 h 1592811"/>
              <a:gd name="connsiteX9" fmla="*/ 8695953 w 9662615"/>
              <a:gd name="connsiteY9" fmla="*/ 1346784 h 1592811"/>
              <a:gd name="connsiteX10" fmla="*/ 8652191 w 9662615"/>
              <a:gd name="connsiteY10" fmla="*/ 1345903 h 1592811"/>
              <a:gd name="connsiteX11" fmla="*/ 8591582 w 9662615"/>
              <a:gd name="connsiteY11" fmla="*/ 1341666 h 1592811"/>
              <a:gd name="connsiteX12" fmla="*/ 8537336 w 9662615"/>
              <a:gd name="connsiteY12" fmla="*/ 1341684 h 1592811"/>
              <a:gd name="connsiteX13" fmla="*/ 8416849 w 9662615"/>
              <a:gd name="connsiteY13" fmla="*/ 1367085 h 1592811"/>
              <a:gd name="connsiteX14" fmla="*/ 8278355 w 9662615"/>
              <a:gd name="connsiteY14" fmla="*/ 1386569 h 1592811"/>
              <a:gd name="connsiteX15" fmla="*/ 8197961 w 9662615"/>
              <a:gd name="connsiteY15" fmla="*/ 1392804 h 1592811"/>
              <a:gd name="connsiteX16" fmla="*/ 8171196 w 9662615"/>
              <a:gd name="connsiteY16" fmla="*/ 1397216 h 1592811"/>
              <a:gd name="connsiteX17" fmla="*/ 8087910 w 9662615"/>
              <a:gd name="connsiteY17" fmla="*/ 1386449 h 1592811"/>
              <a:gd name="connsiteX18" fmla="*/ 7974579 w 9662615"/>
              <a:gd name="connsiteY18" fmla="*/ 1383439 h 1592811"/>
              <a:gd name="connsiteX19" fmla="*/ 7768351 w 9662615"/>
              <a:gd name="connsiteY19" fmla="*/ 1395051 h 1592811"/>
              <a:gd name="connsiteX20" fmla="*/ 7635985 w 9662615"/>
              <a:gd name="connsiteY20" fmla="*/ 1386363 h 1592811"/>
              <a:gd name="connsiteX21" fmla="*/ 7466069 w 9662615"/>
              <a:gd name="connsiteY21" fmla="*/ 1377654 h 1592811"/>
              <a:gd name="connsiteX22" fmla="*/ 7355642 w 9662615"/>
              <a:gd name="connsiteY22" fmla="*/ 1407761 h 1592811"/>
              <a:gd name="connsiteX23" fmla="*/ 7215220 w 9662615"/>
              <a:gd name="connsiteY23" fmla="*/ 1397856 h 1592811"/>
              <a:gd name="connsiteX24" fmla="*/ 7082147 w 9662615"/>
              <a:gd name="connsiteY24" fmla="*/ 1406113 h 1592811"/>
              <a:gd name="connsiteX25" fmla="*/ 6987129 w 9662615"/>
              <a:gd name="connsiteY25" fmla="*/ 1404834 h 1592811"/>
              <a:gd name="connsiteX26" fmla="*/ 6907567 w 9662615"/>
              <a:gd name="connsiteY26" fmla="*/ 1419149 h 1592811"/>
              <a:gd name="connsiteX27" fmla="*/ 6748428 w 9662615"/>
              <a:gd name="connsiteY27" fmla="*/ 1420308 h 1592811"/>
              <a:gd name="connsiteX28" fmla="*/ 6654257 w 9662615"/>
              <a:gd name="connsiteY28" fmla="*/ 1424143 h 1592811"/>
              <a:gd name="connsiteX29" fmla="*/ 6620123 w 9662615"/>
              <a:gd name="connsiteY29" fmla="*/ 1430535 h 1592811"/>
              <a:gd name="connsiteX30" fmla="*/ 6571355 w 9662615"/>
              <a:gd name="connsiteY30" fmla="*/ 1436144 h 1592811"/>
              <a:gd name="connsiteX31" fmla="*/ 6486557 w 9662615"/>
              <a:gd name="connsiteY31" fmla="*/ 1449861 h 1592811"/>
              <a:gd name="connsiteX32" fmla="*/ 6370419 w 9662615"/>
              <a:gd name="connsiteY32" fmla="*/ 1461649 h 1592811"/>
              <a:gd name="connsiteX33" fmla="*/ 6278839 w 9662615"/>
              <a:gd name="connsiteY33" fmla="*/ 1449160 h 1592811"/>
              <a:gd name="connsiteX34" fmla="*/ 6272455 w 9662615"/>
              <a:gd name="connsiteY34" fmla="*/ 1453191 h 1592811"/>
              <a:gd name="connsiteX35" fmla="*/ 6212659 w 9662615"/>
              <a:gd name="connsiteY35" fmla="*/ 1454850 h 1592811"/>
              <a:gd name="connsiteX36" fmla="*/ 6069317 w 9662615"/>
              <a:gd name="connsiteY36" fmla="*/ 1445838 h 1592811"/>
              <a:gd name="connsiteX37" fmla="*/ 5878477 w 9662615"/>
              <a:gd name="connsiteY37" fmla="*/ 1439180 h 1592811"/>
              <a:gd name="connsiteX38" fmla="*/ 5838387 w 9662615"/>
              <a:gd name="connsiteY38" fmla="*/ 1444679 h 1592811"/>
              <a:gd name="connsiteX39" fmla="*/ 5771136 w 9662615"/>
              <a:gd name="connsiteY39" fmla="*/ 1453639 h 1592811"/>
              <a:gd name="connsiteX40" fmla="*/ 5724081 w 9662615"/>
              <a:gd name="connsiteY40" fmla="*/ 1470431 h 1592811"/>
              <a:gd name="connsiteX41" fmla="*/ 5666577 w 9662615"/>
              <a:gd name="connsiteY41" fmla="*/ 1473921 h 1592811"/>
              <a:gd name="connsiteX42" fmla="*/ 5649068 w 9662615"/>
              <a:gd name="connsiteY42" fmla="*/ 1461676 h 1592811"/>
              <a:gd name="connsiteX43" fmla="*/ 5588902 w 9662615"/>
              <a:gd name="connsiteY43" fmla="*/ 1469647 h 1592811"/>
              <a:gd name="connsiteX44" fmla="*/ 5498090 w 9662615"/>
              <a:gd name="connsiteY44" fmla="*/ 1483173 h 1592811"/>
              <a:gd name="connsiteX45" fmla="*/ 5444641 w 9662615"/>
              <a:gd name="connsiteY45" fmla="*/ 1487602 h 1592811"/>
              <a:gd name="connsiteX46" fmla="*/ 5299812 w 9662615"/>
              <a:gd name="connsiteY46" fmla="*/ 1503362 h 1592811"/>
              <a:gd name="connsiteX47" fmla="*/ 5245752 w 9662615"/>
              <a:gd name="connsiteY47" fmla="*/ 1520612 h 1592811"/>
              <a:gd name="connsiteX48" fmla="*/ 5177807 w 9662615"/>
              <a:gd name="connsiteY48" fmla="*/ 1526802 h 1592811"/>
              <a:gd name="connsiteX49" fmla="*/ 5113910 w 9662615"/>
              <a:gd name="connsiteY49" fmla="*/ 1533205 h 1592811"/>
              <a:gd name="connsiteX50" fmla="*/ 5059484 w 9662615"/>
              <a:gd name="connsiteY50" fmla="*/ 1546802 h 1592811"/>
              <a:gd name="connsiteX51" fmla="*/ 5038524 w 9662615"/>
              <a:gd name="connsiteY51" fmla="*/ 1545675 h 1592811"/>
              <a:gd name="connsiteX52" fmla="*/ 5026564 w 9662615"/>
              <a:gd name="connsiteY52" fmla="*/ 1545376 h 1592811"/>
              <a:gd name="connsiteX53" fmla="*/ 4969433 w 9662615"/>
              <a:gd name="connsiteY53" fmla="*/ 1550865 h 1592811"/>
              <a:gd name="connsiteX54" fmla="*/ 4871726 w 9662615"/>
              <a:gd name="connsiteY54" fmla="*/ 1570584 h 1592811"/>
              <a:gd name="connsiteX55" fmla="*/ 4843267 w 9662615"/>
              <a:gd name="connsiteY55" fmla="*/ 1561459 h 1592811"/>
              <a:gd name="connsiteX56" fmla="*/ 4821058 w 9662615"/>
              <a:gd name="connsiteY56" fmla="*/ 1553078 h 1592811"/>
              <a:gd name="connsiteX57" fmla="*/ 4791466 w 9662615"/>
              <a:gd name="connsiteY57" fmla="*/ 1561324 h 1592811"/>
              <a:gd name="connsiteX58" fmla="*/ 4784247 w 9662615"/>
              <a:gd name="connsiteY58" fmla="*/ 1562342 h 1592811"/>
              <a:gd name="connsiteX59" fmla="*/ 4739309 w 9662615"/>
              <a:gd name="connsiteY59" fmla="*/ 1553948 h 1592811"/>
              <a:gd name="connsiteX60" fmla="*/ 4697562 w 9662615"/>
              <a:gd name="connsiteY60" fmla="*/ 1551206 h 1592811"/>
              <a:gd name="connsiteX61" fmla="*/ 4650737 w 9662615"/>
              <a:gd name="connsiteY61" fmla="*/ 1537381 h 1592811"/>
              <a:gd name="connsiteX62" fmla="*/ 4583150 w 9662615"/>
              <a:gd name="connsiteY62" fmla="*/ 1529064 h 1592811"/>
              <a:gd name="connsiteX63" fmla="*/ 4521734 w 9662615"/>
              <a:gd name="connsiteY63" fmla="*/ 1529359 h 1592811"/>
              <a:gd name="connsiteX64" fmla="*/ 4382398 w 9662615"/>
              <a:gd name="connsiteY64" fmla="*/ 1534108 h 1592811"/>
              <a:gd name="connsiteX65" fmla="*/ 4221826 w 9662615"/>
              <a:gd name="connsiteY65" fmla="*/ 1500972 h 1592811"/>
              <a:gd name="connsiteX66" fmla="*/ 4096601 w 9662615"/>
              <a:gd name="connsiteY66" fmla="*/ 1521563 h 1592811"/>
              <a:gd name="connsiteX67" fmla="*/ 4002441 w 9662615"/>
              <a:gd name="connsiteY67" fmla="*/ 1528912 h 1592811"/>
              <a:gd name="connsiteX68" fmla="*/ 3833906 w 9662615"/>
              <a:gd name="connsiteY68" fmla="*/ 1516637 h 1592811"/>
              <a:gd name="connsiteX69" fmla="*/ 3763845 w 9662615"/>
              <a:gd name="connsiteY69" fmla="*/ 1501782 h 1592811"/>
              <a:gd name="connsiteX70" fmla="*/ 3641778 w 9662615"/>
              <a:gd name="connsiteY70" fmla="*/ 1505446 h 1592811"/>
              <a:gd name="connsiteX71" fmla="*/ 3565233 w 9662615"/>
              <a:gd name="connsiteY71" fmla="*/ 1515122 h 1592811"/>
              <a:gd name="connsiteX72" fmla="*/ 3560267 w 9662615"/>
              <a:gd name="connsiteY72" fmla="*/ 1516288 h 1592811"/>
              <a:gd name="connsiteX73" fmla="*/ 3540258 w 9662615"/>
              <a:gd name="connsiteY73" fmla="*/ 1516976 h 1592811"/>
              <a:gd name="connsiteX74" fmla="*/ 3534780 w 9662615"/>
              <a:gd name="connsiteY74" fmla="*/ 1522141 h 1592811"/>
              <a:gd name="connsiteX75" fmla="*/ 3504783 w 9662615"/>
              <a:gd name="connsiteY75" fmla="*/ 1526739 h 1592811"/>
              <a:gd name="connsiteX76" fmla="*/ 3430805 w 9662615"/>
              <a:gd name="connsiteY76" fmla="*/ 1542521 h 1592811"/>
              <a:gd name="connsiteX77" fmla="*/ 3292707 w 9662615"/>
              <a:gd name="connsiteY77" fmla="*/ 1520490 h 1592811"/>
              <a:gd name="connsiteX78" fmla="*/ 3187872 w 9662615"/>
              <a:gd name="connsiteY78" fmla="*/ 1519991 h 1592811"/>
              <a:gd name="connsiteX79" fmla="*/ 3148026 w 9662615"/>
              <a:gd name="connsiteY79" fmla="*/ 1524777 h 1592811"/>
              <a:gd name="connsiteX80" fmla="*/ 3092394 w 9662615"/>
              <a:gd name="connsiteY80" fmla="*/ 1528115 h 1592811"/>
              <a:gd name="connsiteX81" fmla="*/ 2994200 w 9662615"/>
              <a:gd name="connsiteY81" fmla="*/ 1537857 h 1592811"/>
              <a:gd name="connsiteX82" fmla="*/ 2862301 w 9662615"/>
              <a:gd name="connsiteY82" fmla="*/ 1544250 h 1592811"/>
              <a:gd name="connsiteX83" fmla="*/ 2766335 w 9662615"/>
              <a:gd name="connsiteY83" fmla="*/ 1527662 h 1592811"/>
              <a:gd name="connsiteX84" fmla="*/ 2757836 w 9662615"/>
              <a:gd name="connsiteY84" fmla="*/ 1531371 h 1592811"/>
              <a:gd name="connsiteX85" fmla="*/ 2691555 w 9662615"/>
              <a:gd name="connsiteY85" fmla="*/ 1530283 h 1592811"/>
              <a:gd name="connsiteX86" fmla="*/ 2491676 w 9662615"/>
              <a:gd name="connsiteY86" fmla="*/ 1500859 h 1592811"/>
              <a:gd name="connsiteX87" fmla="*/ 2378036 w 9662615"/>
              <a:gd name="connsiteY87" fmla="*/ 1520645 h 1592811"/>
              <a:gd name="connsiteX88" fmla="*/ 2284269 w 9662615"/>
              <a:gd name="connsiteY88" fmla="*/ 1503068 h 1592811"/>
              <a:gd name="connsiteX89" fmla="*/ 2207104 w 9662615"/>
              <a:gd name="connsiteY89" fmla="*/ 1508888 h 1592811"/>
              <a:gd name="connsiteX90" fmla="*/ 2149226 w 9662615"/>
              <a:gd name="connsiteY90" fmla="*/ 1523409 h 1592811"/>
              <a:gd name="connsiteX91" fmla="*/ 2084783 w 9662615"/>
              <a:gd name="connsiteY91" fmla="*/ 1524245 h 1592811"/>
              <a:gd name="connsiteX92" fmla="*/ 2070075 w 9662615"/>
              <a:gd name="connsiteY92" fmla="*/ 1511285 h 1592811"/>
              <a:gd name="connsiteX93" fmla="*/ 2001057 w 9662615"/>
              <a:gd name="connsiteY93" fmla="*/ 1516449 h 1592811"/>
              <a:gd name="connsiteX94" fmla="*/ 1896330 w 9662615"/>
              <a:gd name="connsiteY94" fmla="*/ 1525725 h 1592811"/>
              <a:gd name="connsiteX95" fmla="*/ 1835994 w 9662615"/>
              <a:gd name="connsiteY95" fmla="*/ 1527678 h 1592811"/>
              <a:gd name="connsiteX96" fmla="*/ 1671119 w 9662615"/>
              <a:gd name="connsiteY96" fmla="*/ 1536701 h 1592811"/>
              <a:gd name="connsiteX97" fmla="*/ 1601337 w 9662615"/>
              <a:gd name="connsiteY97" fmla="*/ 1548552 h 1592811"/>
              <a:gd name="connsiteX98" fmla="*/ 1407755 w 9662615"/>
              <a:gd name="connsiteY98" fmla="*/ 1571444 h 1592811"/>
              <a:gd name="connsiteX99" fmla="*/ 1291872 w 9662615"/>
              <a:gd name="connsiteY99" fmla="*/ 1579471 h 1592811"/>
              <a:gd name="connsiteX100" fmla="*/ 1249226 w 9662615"/>
              <a:gd name="connsiteY100" fmla="*/ 1583140 h 1592811"/>
              <a:gd name="connsiteX101" fmla="*/ 1181938 w 9662615"/>
              <a:gd name="connsiteY101" fmla="*/ 1592789 h 1592811"/>
              <a:gd name="connsiteX102" fmla="*/ 1091432 w 9662615"/>
              <a:gd name="connsiteY102" fmla="*/ 1571003 h 1592811"/>
              <a:gd name="connsiteX103" fmla="*/ 940355 w 9662615"/>
              <a:gd name="connsiteY103" fmla="*/ 1560638 h 1592811"/>
              <a:gd name="connsiteX104" fmla="*/ 868264 w 9662615"/>
              <a:gd name="connsiteY104" fmla="*/ 1566392 h 1592811"/>
              <a:gd name="connsiteX105" fmla="*/ 792765 w 9662615"/>
              <a:gd name="connsiteY105" fmla="*/ 1563102 h 1592811"/>
              <a:gd name="connsiteX106" fmla="*/ 653153 w 9662615"/>
              <a:gd name="connsiteY106" fmla="*/ 1563516 h 1592811"/>
              <a:gd name="connsiteX107" fmla="*/ 541933 w 9662615"/>
              <a:gd name="connsiteY107" fmla="*/ 1561051 h 1592811"/>
              <a:gd name="connsiteX108" fmla="*/ 472797 w 9662615"/>
              <a:gd name="connsiteY108" fmla="*/ 1568904 h 1592811"/>
              <a:gd name="connsiteX109" fmla="*/ 396059 w 9662615"/>
              <a:gd name="connsiteY109" fmla="*/ 1560970 h 1592811"/>
              <a:gd name="connsiteX110" fmla="*/ 336819 w 9662615"/>
              <a:gd name="connsiteY110" fmla="*/ 1560892 h 1592811"/>
              <a:gd name="connsiteX111" fmla="*/ 267163 w 9662615"/>
              <a:gd name="connsiteY111" fmla="*/ 1531913 h 1592811"/>
              <a:gd name="connsiteX112" fmla="*/ 196644 w 9662615"/>
              <a:gd name="connsiteY112" fmla="*/ 1524565 h 1592811"/>
              <a:gd name="connsiteX113" fmla="*/ 86819 w 9662615"/>
              <a:gd name="connsiteY113" fmla="*/ 1519517 h 1592811"/>
              <a:gd name="connsiteX114" fmla="*/ 53369 w 9662615"/>
              <a:gd name="connsiteY114" fmla="*/ 1516853 h 1592811"/>
              <a:gd name="connsiteX115" fmla="*/ 2359 w 9662615"/>
              <a:gd name="connsiteY115" fmla="*/ 1515247 h 1592811"/>
              <a:gd name="connsiteX116" fmla="*/ 0 w 9662615"/>
              <a:gd name="connsiteY116" fmla="*/ 1514932 h 1592811"/>
              <a:gd name="connsiteX117" fmla="*/ 0 w 9662615"/>
              <a:gd name="connsiteY117" fmla="*/ 0 h 1592811"/>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41778 w 9662615"/>
              <a:gd name="connsiteY70" fmla="*/ 1505446 h 1603018"/>
              <a:gd name="connsiteX71" fmla="*/ 3565233 w 9662615"/>
              <a:gd name="connsiteY71" fmla="*/ 1515122 h 1603018"/>
              <a:gd name="connsiteX72" fmla="*/ 3560267 w 9662615"/>
              <a:gd name="connsiteY72" fmla="*/ 1516288 h 1603018"/>
              <a:gd name="connsiteX73" fmla="*/ 3540258 w 9662615"/>
              <a:gd name="connsiteY73" fmla="*/ 1516976 h 1603018"/>
              <a:gd name="connsiteX74" fmla="*/ 3534780 w 9662615"/>
              <a:gd name="connsiteY74" fmla="*/ 1522141 h 1603018"/>
              <a:gd name="connsiteX75" fmla="*/ 3504783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491676 w 9662615"/>
              <a:gd name="connsiteY86" fmla="*/ 1500859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601337 w 9662615"/>
              <a:gd name="connsiteY97" fmla="*/ 1548552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41778 w 9662615"/>
              <a:gd name="connsiteY70" fmla="*/ 1505446 h 1603018"/>
              <a:gd name="connsiteX71" fmla="*/ 3565233 w 9662615"/>
              <a:gd name="connsiteY71" fmla="*/ 1515122 h 1603018"/>
              <a:gd name="connsiteX72" fmla="*/ 3560267 w 9662615"/>
              <a:gd name="connsiteY72" fmla="*/ 1516288 h 1603018"/>
              <a:gd name="connsiteX73" fmla="*/ 3540258 w 9662615"/>
              <a:gd name="connsiteY73" fmla="*/ 1516976 h 1603018"/>
              <a:gd name="connsiteX74" fmla="*/ 3534780 w 9662615"/>
              <a:gd name="connsiteY74" fmla="*/ 1522141 h 1603018"/>
              <a:gd name="connsiteX75" fmla="*/ 3504783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491676 w 9662615"/>
              <a:gd name="connsiteY86" fmla="*/ 1500859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41778 w 9662615"/>
              <a:gd name="connsiteY70" fmla="*/ 1505446 h 1603018"/>
              <a:gd name="connsiteX71" fmla="*/ 3565233 w 9662615"/>
              <a:gd name="connsiteY71" fmla="*/ 1515122 h 1603018"/>
              <a:gd name="connsiteX72" fmla="*/ 3560267 w 9662615"/>
              <a:gd name="connsiteY72" fmla="*/ 1516288 h 1603018"/>
              <a:gd name="connsiteX73" fmla="*/ 3540258 w 9662615"/>
              <a:gd name="connsiteY73" fmla="*/ 1516976 h 1603018"/>
              <a:gd name="connsiteX74" fmla="*/ 3534780 w 9662615"/>
              <a:gd name="connsiteY74" fmla="*/ 1522141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491676 w 9662615"/>
              <a:gd name="connsiteY86" fmla="*/ 1500859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41778 w 9662615"/>
              <a:gd name="connsiteY70" fmla="*/ 1505446 h 1603018"/>
              <a:gd name="connsiteX71" fmla="*/ 3565233 w 9662615"/>
              <a:gd name="connsiteY71" fmla="*/ 1515122 h 1603018"/>
              <a:gd name="connsiteX72" fmla="*/ 3560267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491676 w 9662615"/>
              <a:gd name="connsiteY86" fmla="*/ 1500859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41778 w 9662615"/>
              <a:gd name="connsiteY70" fmla="*/ 1505446 h 1603018"/>
              <a:gd name="connsiteX71" fmla="*/ 3612941 w 9662615"/>
              <a:gd name="connsiteY71" fmla="*/ 1411755 h 1603018"/>
              <a:gd name="connsiteX72" fmla="*/ 3560267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491676 w 9662615"/>
              <a:gd name="connsiteY86" fmla="*/ 1500859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41778 w 9662615"/>
              <a:gd name="connsiteY70" fmla="*/ 1505446 h 1603018"/>
              <a:gd name="connsiteX71" fmla="*/ 3612941 w 9662615"/>
              <a:gd name="connsiteY71" fmla="*/ 141175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491676 w 9662615"/>
              <a:gd name="connsiteY86" fmla="*/ 1500859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12941 w 9662615"/>
              <a:gd name="connsiteY71" fmla="*/ 141175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491676 w 9662615"/>
              <a:gd name="connsiteY86" fmla="*/ 1500859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40771 w 9662615"/>
              <a:gd name="connsiteY71" fmla="*/ 153102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491676 w 9662615"/>
              <a:gd name="connsiteY86" fmla="*/ 1500859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40771 w 9662615"/>
              <a:gd name="connsiteY71" fmla="*/ 153102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539383 w 9662615"/>
              <a:gd name="connsiteY86" fmla="*/ 1504835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40771 w 9662615"/>
              <a:gd name="connsiteY71" fmla="*/ 153102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539383 w 9662615"/>
              <a:gd name="connsiteY86" fmla="*/ 1504835 h 1603018"/>
              <a:gd name="connsiteX87" fmla="*/ 2378036 w 9662615"/>
              <a:gd name="connsiteY87" fmla="*/ 1520645 h 1603018"/>
              <a:gd name="connsiteX88" fmla="*/ 2320049 w 9662615"/>
              <a:gd name="connsiteY88" fmla="*/ 1511019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40771 w 9662615"/>
              <a:gd name="connsiteY71" fmla="*/ 153102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539383 w 9662615"/>
              <a:gd name="connsiteY86" fmla="*/ 1504835 h 1603018"/>
              <a:gd name="connsiteX87" fmla="*/ 2378036 w 9662615"/>
              <a:gd name="connsiteY87" fmla="*/ 1520645 h 1603018"/>
              <a:gd name="connsiteX88" fmla="*/ 2320049 w 9662615"/>
              <a:gd name="connsiteY88" fmla="*/ 1511019 h 1603018"/>
              <a:gd name="connsiteX89" fmla="*/ 2238909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40771 w 9662615"/>
              <a:gd name="connsiteY71" fmla="*/ 153102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539383 w 9662615"/>
              <a:gd name="connsiteY86" fmla="*/ 1504835 h 1603018"/>
              <a:gd name="connsiteX87" fmla="*/ 2378036 w 9662615"/>
              <a:gd name="connsiteY87" fmla="*/ 1520645 h 1603018"/>
              <a:gd name="connsiteX88" fmla="*/ 2320049 w 9662615"/>
              <a:gd name="connsiteY88" fmla="*/ 1511019 h 1603018"/>
              <a:gd name="connsiteX89" fmla="*/ 2238909 w 9662615"/>
              <a:gd name="connsiteY89" fmla="*/ 1508888 h 1603018"/>
              <a:gd name="connsiteX90" fmla="*/ 2181031 w 9662615"/>
              <a:gd name="connsiteY90" fmla="*/ 1531361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40771 w 9662615"/>
              <a:gd name="connsiteY71" fmla="*/ 153102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539383 w 9662615"/>
              <a:gd name="connsiteY86" fmla="*/ 1504835 h 1603018"/>
              <a:gd name="connsiteX87" fmla="*/ 2378036 w 9662615"/>
              <a:gd name="connsiteY87" fmla="*/ 1520645 h 1603018"/>
              <a:gd name="connsiteX88" fmla="*/ 2320049 w 9662615"/>
              <a:gd name="connsiteY88" fmla="*/ 1511019 h 1603018"/>
              <a:gd name="connsiteX89" fmla="*/ 2238909 w 9662615"/>
              <a:gd name="connsiteY89" fmla="*/ 1508888 h 1603018"/>
              <a:gd name="connsiteX90" fmla="*/ 2181031 w 9662615"/>
              <a:gd name="connsiteY90" fmla="*/ 1531361 h 1603018"/>
              <a:gd name="connsiteX91" fmla="*/ 211261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40771 w 9662615"/>
              <a:gd name="connsiteY71" fmla="*/ 153102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539383 w 9662615"/>
              <a:gd name="connsiteY86" fmla="*/ 1504835 h 1603018"/>
              <a:gd name="connsiteX87" fmla="*/ 2378036 w 9662615"/>
              <a:gd name="connsiteY87" fmla="*/ 1520645 h 1603018"/>
              <a:gd name="connsiteX88" fmla="*/ 2320049 w 9662615"/>
              <a:gd name="connsiteY88" fmla="*/ 1511019 h 1603018"/>
              <a:gd name="connsiteX89" fmla="*/ 2238909 w 9662615"/>
              <a:gd name="connsiteY89" fmla="*/ 1508888 h 1603018"/>
              <a:gd name="connsiteX90" fmla="*/ 2181031 w 9662615"/>
              <a:gd name="connsiteY90" fmla="*/ 1531361 h 1603018"/>
              <a:gd name="connsiteX91" fmla="*/ 2112613 w 9662615"/>
              <a:gd name="connsiteY91" fmla="*/ 1524245 h 1603018"/>
              <a:gd name="connsiteX92" fmla="*/ 2046221 w 9662615"/>
              <a:gd name="connsiteY92" fmla="*/ 1523212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40771 w 9662615"/>
              <a:gd name="connsiteY71" fmla="*/ 153102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539383 w 9662615"/>
              <a:gd name="connsiteY86" fmla="*/ 1504835 h 1603018"/>
              <a:gd name="connsiteX87" fmla="*/ 2378036 w 9662615"/>
              <a:gd name="connsiteY87" fmla="*/ 1520645 h 1603018"/>
              <a:gd name="connsiteX88" fmla="*/ 2320049 w 9662615"/>
              <a:gd name="connsiteY88" fmla="*/ 1511019 h 1603018"/>
              <a:gd name="connsiteX89" fmla="*/ 2238909 w 9662615"/>
              <a:gd name="connsiteY89" fmla="*/ 1508888 h 1603018"/>
              <a:gd name="connsiteX90" fmla="*/ 2181031 w 9662615"/>
              <a:gd name="connsiteY90" fmla="*/ 1531361 h 1603018"/>
              <a:gd name="connsiteX91" fmla="*/ 2112613 w 9662615"/>
              <a:gd name="connsiteY91" fmla="*/ 1524245 h 1603018"/>
              <a:gd name="connsiteX92" fmla="*/ 2046221 w 9662615"/>
              <a:gd name="connsiteY92" fmla="*/ 1523212 h 1603018"/>
              <a:gd name="connsiteX93" fmla="*/ 2001057 w 9662615"/>
              <a:gd name="connsiteY93" fmla="*/ 1516449 h 1603018"/>
              <a:gd name="connsiteX94" fmla="*/ 1920184 w 9662615"/>
              <a:gd name="connsiteY94" fmla="*/ 1533676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9662615" h="1603018">
                <a:moveTo>
                  <a:pt x="0" y="0"/>
                </a:moveTo>
                <a:lnTo>
                  <a:pt x="9662615" y="0"/>
                </a:lnTo>
                <a:lnTo>
                  <a:pt x="9662615" y="1280346"/>
                </a:lnTo>
                <a:lnTo>
                  <a:pt x="9551077" y="1292033"/>
                </a:lnTo>
                <a:cubicBezTo>
                  <a:pt x="9489925" y="1291588"/>
                  <a:pt x="9543615" y="1296257"/>
                  <a:pt x="9469546" y="1289837"/>
                </a:cubicBezTo>
                <a:cubicBezTo>
                  <a:pt x="9413040" y="1331485"/>
                  <a:pt x="9340031" y="1268376"/>
                  <a:pt x="9326260" y="1277155"/>
                </a:cubicBezTo>
                <a:cubicBezTo>
                  <a:pt x="9234251" y="1284900"/>
                  <a:pt x="9225377" y="1258935"/>
                  <a:pt x="9144767" y="1264120"/>
                </a:cubicBezTo>
                <a:cubicBezTo>
                  <a:pt x="9159115" y="1310075"/>
                  <a:pt x="9066692" y="1304806"/>
                  <a:pt x="8976400" y="1326661"/>
                </a:cubicBezTo>
                <a:cubicBezTo>
                  <a:pt x="8931920" y="1325947"/>
                  <a:pt x="8871807" y="1351060"/>
                  <a:pt x="8828711" y="1346394"/>
                </a:cubicBezTo>
                <a:cubicBezTo>
                  <a:pt x="8809650" y="1326213"/>
                  <a:pt x="8718313" y="1358527"/>
                  <a:pt x="8695953" y="1346784"/>
                </a:cubicBezTo>
                <a:cubicBezTo>
                  <a:pt x="8694290" y="1355317"/>
                  <a:pt x="8661526" y="1349865"/>
                  <a:pt x="8652191" y="1345903"/>
                </a:cubicBezTo>
                <a:cubicBezTo>
                  <a:pt x="8641363" y="1349626"/>
                  <a:pt x="8603292" y="1341304"/>
                  <a:pt x="8591582" y="1341666"/>
                </a:cubicBezTo>
                <a:cubicBezTo>
                  <a:pt x="8568421" y="1323004"/>
                  <a:pt x="8565847" y="1352287"/>
                  <a:pt x="8537336" y="1341684"/>
                </a:cubicBezTo>
                <a:cubicBezTo>
                  <a:pt x="8524809" y="1348019"/>
                  <a:pt x="8445703" y="1377667"/>
                  <a:pt x="8416849" y="1367085"/>
                </a:cubicBezTo>
                <a:cubicBezTo>
                  <a:pt x="8350736" y="1379599"/>
                  <a:pt x="8346589" y="1391624"/>
                  <a:pt x="8278355" y="1386569"/>
                </a:cubicBezTo>
                <a:cubicBezTo>
                  <a:pt x="8268756" y="1398649"/>
                  <a:pt x="8183331" y="1371185"/>
                  <a:pt x="8197961" y="1392804"/>
                </a:cubicBezTo>
                <a:cubicBezTo>
                  <a:pt x="8175189" y="1391748"/>
                  <a:pt x="8158503" y="1383145"/>
                  <a:pt x="8171196" y="1397216"/>
                </a:cubicBezTo>
                <a:cubicBezTo>
                  <a:pt x="8141821" y="1397466"/>
                  <a:pt x="8125626" y="1386947"/>
                  <a:pt x="8087910" y="1386449"/>
                </a:cubicBezTo>
                <a:cubicBezTo>
                  <a:pt x="8029319" y="1362701"/>
                  <a:pt x="8020916" y="1407035"/>
                  <a:pt x="7974579" y="1383439"/>
                </a:cubicBezTo>
                <a:cubicBezTo>
                  <a:pt x="7912074" y="1402493"/>
                  <a:pt x="7841761" y="1389550"/>
                  <a:pt x="7768351" y="1395051"/>
                </a:cubicBezTo>
                <a:cubicBezTo>
                  <a:pt x="7741665" y="1390266"/>
                  <a:pt x="7663663" y="1410813"/>
                  <a:pt x="7635985" y="1386363"/>
                </a:cubicBezTo>
                <a:cubicBezTo>
                  <a:pt x="7646173" y="1415707"/>
                  <a:pt x="7542198" y="1378410"/>
                  <a:pt x="7466069" y="1377654"/>
                </a:cubicBezTo>
                <a:cubicBezTo>
                  <a:pt x="7427626" y="1403818"/>
                  <a:pt x="7337822" y="1398948"/>
                  <a:pt x="7355642" y="1407761"/>
                </a:cubicBezTo>
                <a:cubicBezTo>
                  <a:pt x="7270634" y="1390553"/>
                  <a:pt x="7306340" y="1403822"/>
                  <a:pt x="7215220" y="1397856"/>
                </a:cubicBezTo>
                <a:cubicBezTo>
                  <a:pt x="7175381" y="1421457"/>
                  <a:pt x="7122339" y="1428094"/>
                  <a:pt x="7082147" y="1406113"/>
                </a:cubicBezTo>
                <a:cubicBezTo>
                  <a:pt x="7040624" y="1425217"/>
                  <a:pt x="7029993" y="1391726"/>
                  <a:pt x="6987129" y="1404834"/>
                </a:cubicBezTo>
                <a:cubicBezTo>
                  <a:pt x="6953477" y="1411964"/>
                  <a:pt x="6957479" y="1421694"/>
                  <a:pt x="6907567" y="1419149"/>
                </a:cubicBezTo>
                <a:cubicBezTo>
                  <a:pt x="6863513" y="1408514"/>
                  <a:pt x="6803088" y="1434619"/>
                  <a:pt x="6748428" y="1420308"/>
                </a:cubicBezTo>
                <a:cubicBezTo>
                  <a:pt x="6728317" y="1416860"/>
                  <a:pt x="6666046" y="1417296"/>
                  <a:pt x="6654257" y="1424143"/>
                </a:cubicBezTo>
                <a:cubicBezTo>
                  <a:pt x="6641271" y="1425628"/>
                  <a:pt x="6626125" y="1423202"/>
                  <a:pt x="6620123" y="1430535"/>
                </a:cubicBezTo>
                <a:cubicBezTo>
                  <a:pt x="6610208" y="1439359"/>
                  <a:pt x="6564906" y="1425734"/>
                  <a:pt x="6571355" y="1436144"/>
                </a:cubicBezTo>
                <a:cubicBezTo>
                  <a:pt x="6539188" y="1426808"/>
                  <a:pt x="6513602" y="1445293"/>
                  <a:pt x="6486557" y="1449861"/>
                </a:cubicBezTo>
                <a:cubicBezTo>
                  <a:pt x="6461221" y="1440598"/>
                  <a:pt x="6429457" y="1459319"/>
                  <a:pt x="6370419" y="1461649"/>
                </a:cubicBezTo>
                <a:cubicBezTo>
                  <a:pt x="6342558" y="1450937"/>
                  <a:pt x="6330664" y="1463365"/>
                  <a:pt x="6278839" y="1449160"/>
                </a:cubicBezTo>
                <a:cubicBezTo>
                  <a:pt x="6277206" y="1450621"/>
                  <a:pt x="6275057" y="1451978"/>
                  <a:pt x="6272455" y="1453191"/>
                </a:cubicBezTo>
                <a:cubicBezTo>
                  <a:pt x="6257338" y="1460236"/>
                  <a:pt x="6230567" y="1460979"/>
                  <a:pt x="6212659" y="1454850"/>
                </a:cubicBezTo>
                <a:cubicBezTo>
                  <a:pt x="6130994" y="1436046"/>
                  <a:pt x="6135790" y="1448771"/>
                  <a:pt x="6069317" y="1445838"/>
                </a:cubicBezTo>
                <a:cubicBezTo>
                  <a:pt x="5994738" y="1444791"/>
                  <a:pt x="5975991" y="1456673"/>
                  <a:pt x="5878477" y="1439180"/>
                </a:cubicBezTo>
                <a:cubicBezTo>
                  <a:pt x="5870803" y="1447519"/>
                  <a:pt x="5859206" y="1448153"/>
                  <a:pt x="5838387" y="1444679"/>
                </a:cubicBezTo>
                <a:cubicBezTo>
                  <a:pt x="5802317" y="1444778"/>
                  <a:pt x="5810848" y="1465165"/>
                  <a:pt x="5771136" y="1453639"/>
                </a:cubicBezTo>
                <a:cubicBezTo>
                  <a:pt x="5780732" y="1464484"/>
                  <a:pt x="5704275" y="1459369"/>
                  <a:pt x="5724081" y="1470431"/>
                </a:cubicBezTo>
                <a:cubicBezTo>
                  <a:pt x="5703536" y="1480946"/>
                  <a:pt x="5687323" y="1464719"/>
                  <a:pt x="5666577" y="1473921"/>
                </a:cubicBezTo>
                <a:cubicBezTo>
                  <a:pt x="5640974" y="1476520"/>
                  <a:pt x="5678275" y="1461854"/>
                  <a:pt x="5649068" y="1461676"/>
                </a:cubicBezTo>
                <a:cubicBezTo>
                  <a:pt x="5614218" y="1463443"/>
                  <a:pt x="5608578" y="1443299"/>
                  <a:pt x="5588902" y="1469647"/>
                </a:cubicBezTo>
                <a:cubicBezTo>
                  <a:pt x="5550386" y="1464321"/>
                  <a:pt x="5546573" y="1476049"/>
                  <a:pt x="5498090" y="1483173"/>
                </a:cubicBezTo>
                <a:cubicBezTo>
                  <a:pt x="5475226" y="1477314"/>
                  <a:pt x="5459293" y="1480930"/>
                  <a:pt x="5444641" y="1487602"/>
                </a:cubicBezTo>
                <a:cubicBezTo>
                  <a:pt x="5395328" y="1487320"/>
                  <a:pt x="5353572" y="1498007"/>
                  <a:pt x="5299812" y="1503362"/>
                </a:cubicBezTo>
                <a:cubicBezTo>
                  <a:pt x="5238326" y="1497756"/>
                  <a:pt x="5303225" y="1514963"/>
                  <a:pt x="5245752" y="1520612"/>
                </a:cubicBezTo>
                <a:cubicBezTo>
                  <a:pt x="5190753" y="1507732"/>
                  <a:pt x="5205712" y="1518627"/>
                  <a:pt x="5177807" y="1526802"/>
                </a:cubicBezTo>
                <a:lnTo>
                  <a:pt x="5113910" y="1533205"/>
                </a:lnTo>
                <a:lnTo>
                  <a:pt x="5059484" y="1546802"/>
                </a:lnTo>
                <a:lnTo>
                  <a:pt x="5038524" y="1545675"/>
                </a:lnTo>
                <a:lnTo>
                  <a:pt x="5026564" y="1545376"/>
                </a:lnTo>
                <a:cubicBezTo>
                  <a:pt x="5006873" y="1544046"/>
                  <a:pt x="4987701" y="1552900"/>
                  <a:pt x="4969433" y="1550865"/>
                </a:cubicBezTo>
                <a:cubicBezTo>
                  <a:pt x="4943627" y="1555066"/>
                  <a:pt x="4892754" y="1568818"/>
                  <a:pt x="4871726" y="1570584"/>
                </a:cubicBezTo>
                <a:cubicBezTo>
                  <a:pt x="4863638" y="1570310"/>
                  <a:pt x="4846771" y="1559566"/>
                  <a:pt x="4843267" y="1561459"/>
                </a:cubicBezTo>
                <a:lnTo>
                  <a:pt x="4821058" y="1553078"/>
                </a:lnTo>
                <a:lnTo>
                  <a:pt x="4791466" y="1561324"/>
                </a:lnTo>
                <a:lnTo>
                  <a:pt x="4784247" y="1562342"/>
                </a:lnTo>
                <a:cubicBezTo>
                  <a:pt x="4770593" y="1574121"/>
                  <a:pt x="4776816" y="1558072"/>
                  <a:pt x="4739309" y="1553948"/>
                </a:cubicBezTo>
                <a:cubicBezTo>
                  <a:pt x="4684311" y="1578213"/>
                  <a:pt x="4712803" y="1566697"/>
                  <a:pt x="4697562" y="1551206"/>
                </a:cubicBezTo>
                <a:lnTo>
                  <a:pt x="4650737" y="1537381"/>
                </a:lnTo>
                <a:cubicBezTo>
                  <a:pt x="4628208" y="1530633"/>
                  <a:pt x="4609654" y="1567617"/>
                  <a:pt x="4583150" y="1529064"/>
                </a:cubicBezTo>
                <a:cubicBezTo>
                  <a:pt x="4575879" y="1527088"/>
                  <a:pt x="4527005" y="1532552"/>
                  <a:pt x="4521734" y="1529359"/>
                </a:cubicBezTo>
                <a:cubicBezTo>
                  <a:pt x="4457980" y="1517590"/>
                  <a:pt x="4465052" y="1532003"/>
                  <a:pt x="4382398" y="1534108"/>
                </a:cubicBezTo>
                <a:cubicBezTo>
                  <a:pt x="4347480" y="1506889"/>
                  <a:pt x="4310783" y="1494709"/>
                  <a:pt x="4221826" y="1500972"/>
                </a:cubicBezTo>
                <a:cubicBezTo>
                  <a:pt x="4174471" y="1526598"/>
                  <a:pt x="4136675" y="1542031"/>
                  <a:pt x="4096601" y="1521563"/>
                </a:cubicBezTo>
                <a:cubicBezTo>
                  <a:pt x="4015086" y="1550501"/>
                  <a:pt x="3986123" y="1519347"/>
                  <a:pt x="4002441" y="1528912"/>
                </a:cubicBezTo>
                <a:cubicBezTo>
                  <a:pt x="3967120" y="1539744"/>
                  <a:pt x="3931774" y="1526729"/>
                  <a:pt x="3833906" y="1516637"/>
                </a:cubicBezTo>
                <a:cubicBezTo>
                  <a:pt x="3781438" y="1538249"/>
                  <a:pt x="3822855" y="1526006"/>
                  <a:pt x="3763845" y="1501782"/>
                </a:cubicBezTo>
                <a:cubicBezTo>
                  <a:pt x="3734533" y="1525292"/>
                  <a:pt x="3677359" y="1524487"/>
                  <a:pt x="3673583" y="1501471"/>
                </a:cubicBezTo>
                <a:cubicBezTo>
                  <a:pt x="3663687" y="1502855"/>
                  <a:pt x="3650245" y="1528777"/>
                  <a:pt x="3640771" y="1531025"/>
                </a:cubicBezTo>
                <a:lnTo>
                  <a:pt x="3576170" y="1516288"/>
                </a:lnTo>
                <a:lnTo>
                  <a:pt x="3540258" y="1516976"/>
                </a:lnTo>
                <a:lnTo>
                  <a:pt x="3522853" y="1538044"/>
                </a:lnTo>
                <a:lnTo>
                  <a:pt x="3480929" y="1526739"/>
                </a:lnTo>
                <a:cubicBezTo>
                  <a:pt x="3469671" y="1527693"/>
                  <a:pt x="3444273" y="1543724"/>
                  <a:pt x="3430805" y="1542521"/>
                </a:cubicBezTo>
                <a:cubicBezTo>
                  <a:pt x="3386352" y="1529947"/>
                  <a:pt x="3347457" y="1537200"/>
                  <a:pt x="3292707" y="1520490"/>
                </a:cubicBezTo>
                <a:cubicBezTo>
                  <a:pt x="3271897" y="1516147"/>
                  <a:pt x="3203347" y="1513732"/>
                  <a:pt x="3187872" y="1519991"/>
                </a:cubicBezTo>
                <a:cubicBezTo>
                  <a:pt x="3173062" y="1520872"/>
                  <a:pt x="3157325" y="1517771"/>
                  <a:pt x="3148026" y="1524777"/>
                </a:cubicBezTo>
                <a:cubicBezTo>
                  <a:pt x="3133878" y="1533085"/>
                  <a:pt x="3089156" y="1517485"/>
                  <a:pt x="3092394" y="1528115"/>
                </a:cubicBezTo>
                <a:cubicBezTo>
                  <a:pt x="3060512" y="1517374"/>
                  <a:pt x="3025593" y="1534558"/>
                  <a:pt x="2994200" y="1537857"/>
                </a:cubicBezTo>
                <a:cubicBezTo>
                  <a:pt x="2969798" y="1527501"/>
                  <a:pt x="2927999" y="1544636"/>
                  <a:pt x="2862301" y="1544250"/>
                </a:cubicBezTo>
                <a:cubicBezTo>
                  <a:pt x="2835658" y="1532340"/>
                  <a:pt x="2818008" y="1544135"/>
                  <a:pt x="2766335" y="1527662"/>
                </a:cubicBezTo>
                <a:cubicBezTo>
                  <a:pt x="2764004" y="1529036"/>
                  <a:pt x="2761142" y="1530285"/>
                  <a:pt x="2757836" y="1531371"/>
                </a:cubicBezTo>
                <a:cubicBezTo>
                  <a:pt x="2738633" y="1537675"/>
                  <a:pt x="2708957" y="1537188"/>
                  <a:pt x="2691555" y="1530283"/>
                </a:cubicBezTo>
                <a:cubicBezTo>
                  <a:pt x="2608810" y="1507878"/>
                  <a:pt x="2611304" y="1510787"/>
                  <a:pt x="2539383" y="1504835"/>
                </a:cubicBezTo>
                <a:cubicBezTo>
                  <a:pt x="2457862" y="1500384"/>
                  <a:pt x="2478670" y="1542474"/>
                  <a:pt x="2378036" y="1520645"/>
                </a:cubicBezTo>
                <a:cubicBezTo>
                  <a:pt x="2366529" y="1528574"/>
                  <a:pt x="2341629" y="1515421"/>
                  <a:pt x="2320049" y="1511019"/>
                </a:cubicBezTo>
                <a:cubicBezTo>
                  <a:pt x="2280399" y="1509467"/>
                  <a:pt x="2278267" y="1522148"/>
                  <a:pt x="2238909" y="1508888"/>
                </a:cubicBezTo>
                <a:cubicBezTo>
                  <a:pt x="2245444" y="1520095"/>
                  <a:pt x="2163364" y="1519472"/>
                  <a:pt x="2181031" y="1531361"/>
                </a:cubicBezTo>
                <a:cubicBezTo>
                  <a:pt x="2154585" y="1540861"/>
                  <a:pt x="2138796" y="1516056"/>
                  <a:pt x="2112613" y="1524245"/>
                </a:cubicBezTo>
                <a:cubicBezTo>
                  <a:pt x="2083537" y="1525655"/>
                  <a:pt x="2078233" y="1524725"/>
                  <a:pt x="2046221" y="1523212"/>
                </a:cubicBezTo>
                <a:cubicBezTo>
                  <a:pt x="2007296" y="1523373"/>
                  <a:pt x="2032394" y="1491187"/>
                  <a:pt x="2001057" y="1516449"/>
                </a:cubicBezTo>
                <a:cubicBezTo>
                  <a:pt x="1960724" y="1509398"/>
                  <a:pt x="1976058" y="1528820"/>
                  <a:pt x="1920184" y="1533676"/>
                </a:cubicBezTo>
                <a:cubicBezTo>
                  <a:pt x="1897238" y="1526813"/>
                  <a:pt x="1877505" y="1527174"/>
                  <a:pt x="1835994" y="1527678"/>
                </a:cubicBezTo>
                <a:cubicBezTo>
                  <a:pt x="1794483" y="1528182"/>
                  <a:pt x="1726077" y="1533693"/>
                  <a:pt x="1671119" y="1536701"/>
                </a:cubicBezTo>
                <a:cubicBezTo>
                  <a:pt x="1605663" y="1528324"/>
                  <a:pt x="1630763" y="1553523"/>
                  <a:pt x="1565556" y="1556503"/>
                </a:cubicBezTo>
                <a:cubicBezTo>
                  <a:pt x="1501959" y="1539013"/>
                  <a:pt x="1462468" y="1572800"/>
                  <a:pt x="1407755" y="1571444"/>
                </a:cubicBezTo>
                <a:cubicBezTo>
                  <a:pt x="1319286" y="1555448"/>
                  <a:pt x="1429251" y="1585263"/>
                  <a:pt x="1291872" y="1579471"/>
                </a:cubicBezTo>
                <a:cubicBezTo>
                  <a:pt x="1284192" y="1576816"/>
                  <a:pt x="1243590" y="1599390"/>
                  <a:pt x="1245251" y="1603018"/>
                </a:cubicBezTo>
                <a:cubicBezTo>
                  <a:pt x="1236562" y="1601891"/>
                  <a:pt x="1184091" y="1586977"/>
                  <a:pt x="1181938" y="1592789"/>
                </a:cubicBezTo>
                <a:cubicBezTo>
                  <a:pt x="1138153" y="1593474"/>
                  <a:pt x="1130439" y="1578153"/>
                  <a:pt x="1091432" y="1571003"/>
                </a:cubicBezTo>
                <a:cubicBezTo>
                  <a:pt x="1007000" y="1580980"/>
                  <a:pt x="1001377" y="1557850"/>
                  <a:pt x="940355" y="1560638"/>
                </a:cubicBezTo>
                <a:cubicBezTo>
                  <a:pt x="891367" y="1572083"/>
                  <a:pt x="924846" y="1558773"/>
                  <a:pt x="868264" y="1566392"/>
                </a:cubicBezTo>
                <a:cubicBezTo>
                  <a:pt x="848640" y="1547574"/>
                  <a:pt x="814997" y="1568391"/>
                  <a:pt x="792765" y="1563102"/>
                </a:cubicBezTo>
                <a:cubicBezTo>
                  <a:pt x="758082" y="1585102"/>
                  <a:pt x="689950" y="1563038"/>
                  <a:pt x="653153" y="1563516"/>
                </a:cubicBezTo>
                <a:cubicBezTo>
                  <a:pt x="591300" y="1567692"/>
                  <a:pt x="576686" y="1582565"/>
                  <a:pt x="541933" y="1561051"/>
                </a:cubicBezTo>
                <a:cubicBezTo>
                  <a:pt x="537775" y="1570056"/>
                  <a:pt x="508236" y="1570304"/>
                  <a:pt x="472797" y="1568904"/>
                </a:cubicBezTo>
                <a:cubicBezTo>
                  <a:pt x="458898" y="1573560"/>
                  <a:pt x="425270" y="1567476"/>
                  <a:pt x="396059" y="1560970"/>
                </a:cubicBezTo>
                <a:cubicBezTo>
                  <a:pt x="431016" y="1548467"/>
                  <a:pt x="332180" y="1575204"/>
                  <a:pt x="336819" y="1560892"/>
                </a:cubicBezTo>
                <a:cubicBezTo>
                  <a:pt x="292157" y="1552383"/>
                  <a:pt x="263346" y="1557575"/>
                  <a:pt x="267163" y="1531913"/>
                </a:cubicBezTo>
                <a:cubicBezTo>
                  <a:pt x="253228" y="1516946"/>
                  <a:pt x="198100" y="1540864"/>
                  <a:pt x="196644" y="1524565"/>
                </a:cubicBezTo>
                <a:cubicBezTo>
                  <a:pt x="172602" y="1535342"/>
                  <a:pt x="127394" y="1518578"/>
                  <a:pt x="86819" y="1519517"/>
                </a:cubicBezTo>
                <a:cubicBezTo>
                  <a:pt x="78537" y="1512257"/>
                  <a:pt x="69224" y="1512723"/>
                  <a:pt x="53369" y="1516853"/>
                </a:cubicBezTo>
                <a:cubicBezTo>
                  <a:pt x="37131" y="1517503"/>
                  <a:pt x="19976" y="1516838"/>
                  <a:pt x="2359" y="1515247"/>
                </a:cubicBezTo>
                <a:lnTo>
                  <a:pt x="0" y="1514932"/>
                </a:lnTo>
                <a:lnTo>
                  <a:pt x="0" y="0"/>
                </a:lnTo>
                <a:close/>
              </a:path>
            </a:pathLst>
          </a:custGeom>
          <a:solidFill>
            <a:srgbClr val="82766A">
              <a:alpha val="15000"/>
            </a:srgb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723834A-0C58-E990-AD7C-940CE1B21809}"/>
              </a:ext>
            </a:extLst>
          </p:cNvPr>
          <p:cNvSpPr>
            <a:spLocks noGrp="1"/>
          </p:cNvSpPr>
          <p:nvPr>
            <p:ph type="title"/>
          </p:nvPr>
        </p:nvSpPr>
        <p:spPr>
          <a:xfrm>
            <a:off x="1887968" y="818775"/>
            <a:ext cx="8423238" cy="705227"/>
          </a:xfrm>
        </p:spPr>
        <p:txBody>
          <a:bodyPr vert="horz" lIns="91440" tIns="45720" rIns="91440" bIns="45720" rtlCol="0" anchor="b">
            <a:normAutofit/>
          </a:bodyPr>
          <a:lstStyle/>
          <a:p>
            <a:pPr algn="ctr"/>
            <a:r>
              <a:rPr lang="en-US" sz="3200"/>
              <a:t>What are the cons of ChatGPT</a:t>
            </a:r>
          </a:p>
        </p:txBody>
      </p:sp>
      <p:sp>
        <p:nvSpPr>
          <p:cNvPr id="15" name="Rectangle 6">
            <a:extLst>
              <a:ext uri="{FF2B5EF4-FFF2-40B4-BE49-F238E27FC236}">
                <a16:creationId xmlns:a16="http://schemas.microsoft.com/office/drawing/2014/main" id="{DDCE5572-4319-4D42-813F-C8C69C08CA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96549" y="256355"/>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6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3366873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7E941-A541-E5FC-ADB1-56E884C12AE1}"/>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9515B711-57ED-4650-EEDF-D2C9D3C625C7}"/>
              </a:ext>
            </a:extLst>
          </p:cNvPr>
          <p:cNvSpPr>
            <a:spLocks noGrp="1"/>
          </p:cNvSpPr>
          <p:nvPr>
            <p:ph type="subTitle" idx="1"/>
          </p:nvPr>
        </p:nvSpPr>
        <p:spPr/>
        <p:txBody>
          <a:bodyPr/>
          <a:lstStyle/>
          <a:p>
            <a:endParaRPr lang="en-GB"/>
          </a:p>
        </p:txBody>
      </p:sp>
      <p:pic>
        <p:nvPicPr>
          <p:cNvPr id="5" name="Picture 4" descr="Graphical user interface, application&#10;&#10;Description automatically generated">
            <a:extLst>
              <a:ext uri="{FF2B5EF4-FFF2-40B4-BE49-F238E27FC236}">
                <a16:creationId xmlns:a16="http://schemas.microsoft.com/office/drawing/2014/main" id="{D68E2266-2BC6-6157-9E75-4BFF9F4EC98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98950651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7E941-A541-E5FC-ADB1-56E884C12AE1}"/>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9515B711-57ED-4650-EEDF-D2C9D3C625C7}"/>
              </a:ext>
            </a:extLst>
          </p:cNvPr>
          <p:cNvSpPr>
            <a:spLocks noGrp="1"/>
          </p:cNvSpPr>
          <p:nvPr>
            <p:ph type="subTitle" idx="1"/>
          </p:nvPr>
        </p:nvSpPr>
        <p:spPr/>
        <p:txBody>
          <a:bodyPr/>
          <a:lstStyle/>
          <a:p>
            <a:endParaRPr lang="en-GB"/>
          </a:p>
        </p:txBody>
      </p:sp>
      <p:pic>
        <p:nvPicPr>
          <p:cNvPr id="5" name="Picture 4" descr="Graphical user interface, application&#10;&#10;Description automatically generated">
            <a:extLst>
              <a:ext uri="{FF2B5EF4-FFF2-40B4-BE49-F238E27FC236}">
                <a16:creationId xmlns:a16="http://schemas.microsoft.com/office/drawing/2014/main" id="{87A0CC43-600E-28D9-F4D7-6A328C7A8D0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56677588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FA1B033-CA9B-3A0E-37C2-F6E6D1494236}"/>
              </a:ext>
            </a:extLst>
          </p:cNvPr>
          <p:cNvPicPr>
            <a:picLocks noChangeAspect="1"/>
          </p:cNvPicPr>
          <p:nvPr/>
        </p:nvPicPr>
        <p:blipFill>
          <a:blip r:embed="rId3">
            <a:duotone>
              <a:schemeClr val="bg2">
                <a:shade val="45000"/>
                <a:satMod val="135000"/>
              </a:schemeClr>
              <a:prstClr val="white"/>
            </a:duotone>
          </a:blip>
          <a:srcRect t="3433"/>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04B748-3DDB-6A74-C177-4679CF42722C}"/>
              </a:ext>
            </a:extLst>
          </p:cNvPr>
          <p:cNvSpPr>
            <a:spLocks noGrp="1"/>
          </p:cNvSpPr>
          <p:nvPr>
            <p:ph type="title"/>
          </p:nvPr>
        </p:nvSpPr>
        <p:spPr>
          <a:xfrm>
            <a:off x="838200" y="365125"/>
            <a:ext cx="10515600" cy="1325563"/>
          </a:xfrm>
        </p:spPr>
        <p:txBody>
          <a:bodyPr>
            <a:normAutofit/>
          </a:bodyPr>
          <a:lstStyle/>
          <a:p>
            <a:r>
              <a:rPr lang="en-GB" dirty="0"/>
              <a:t>Activity 30 Minutes</a:t>
            </a:r>
          </a:p>
        </p:txBody>
      </p:sp>
      <p:graphicFrame>
        <p:nvGraphicFramePr>
          <p:cNvPr id="5" name="Content Placeholder 2">
            <a:extLst>
              <a:ext uri="{FF2B5EF4-FFF2-40B4-BE49-F238E27FC236}">
                <a16:creationId xmlns:a16="http://schemas.microsoft.com/office/drawing/2014/main" id="{C70A4FA4-0CF5-B2BD-6209-08DB97BCA16B}"/>
              </a:ext>
            </a:extLst>
          </p:cNvPr>
          <p:cNvGraphicFramePr>
            <a:graphicFrameLocks noGrp="1"/>
          </p:cNvGraphicFramePr>
          <p:nvPr>
            <p:ph idx="1"/>
            <p:extLst>
              <p:ext uri="{D42A27DB-BD31-4B8C-83A1-F6EECF244321}">
                <p14:modId xmlns:p14="http://schemas.microsoft.com/office/powerpoint/2010/main" val="142384861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36740526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7E941-A541-E5FC-ADB1-56E884C12AE1}"/>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9515B711-57ED-4650-EEDF-D2C9D3C625C7}"/>
              </a:ext>
            </a:extLst>
          </p:cNvPr>
          <p:cNvSpPr>
            <a:spLocks noGrp="1"/>
          </p:cNvSpPr>
          <p:nvPr>
            <p:ph type="subTitle" idx="1"/>
          </p:nvPr>
        </p:nvSpPr>
        <p:spPr/>
        <p:txBody>
          <a:bodyPr/>
          <a:lstStyle/>
          <a:p>
            <a:endParaRPr lang="en-GB"/>
          </a:p>
        </p:txBody>
      </p:sp>
      <p:pic>
        <p:nvPicPr>
          <p:cNvPr id="5" name="Picture 4" descr="Graphical user interface, application&#10;&#10;Description automatically generated">
            <a:extLst>
              <a:ext uri="{FF2B5EF4-FFF2-40B4-BE49-F238E27FC236}">
                <a16:creationId xmlns:a16="http://schemas.microsoft.com/office/drawing/2014/main" id="{854A7C54-BA22-5049-8CB4-379FCC13ED6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8143517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E8FEC1-56BF-B5E3-E3DC-7359F3708A24}"/>
              </a:ext>
            </a:extLst>
          </p:cNvPr>
          <p:cNvSpPr>
            <a:spLocks noGrp="1"/>
          </p:cNvSpPr>
          <p:nvPr>
            <p:ph type="title"/>
          </p:nvPr>
        </p:nvSpPr>
        <p:spPr>
          <a:xfrm>
            <a:off x="761803" y="350196"/>
            <a:ext cx="4646904" cy="1624520"/>
          </a:xfrm>
        </p:spPr>
        <p:txBody>
          <a:bodyPr anchor="ctr">
            <a:normAutofit/>
          </a:bodyPr>
          <a:lstStyle/>
          <a:p>
            <a:r>
              <a:rPr lang="en-GB" sz="4000"/>
              <a:t>Activity</a:t>
            </a:r>
          </a:p>
        </p:txBody>
      </p:sp>
      <p:sp>
        <p:nvSpPr>
          <p:cNvPr id="3" name="Content Placeholder 2">
            <a:extLst>
              <a:ext uri="{FF2B5EF4-FFF2-40B4-BE49-F238E27FC236}">
                <a16:creationId xmlns:a16="http://schemas.microsoft.com/office/drawing/2014/main" id="{44C9A785-C907-51DB-B8BB-ADC0FAAEC58F}"/>
              </a:ext>
            </a:extLst>
          </p:cNvPr>
          <p:cNvSpPr>
            <a:spLocks noGrp="1"/>
          </p:cNvSpPr>
          <p:nvPr>
            <p:ph idx="1"/>
          </p:nvPr>
        </p:nvSpPr>
        <p:spPr>
          <a:xfrm>
            <a:off x="761802" y="2743200"/>
            <a:ext cx="4646905" cy="3613149"/>
          </a:xfrm>
        </p:spPr>
        <p:txBody>
          <a:bodyPr anchor="ctr">
            <a:normAutofit/>
          </a:bodyPr>
          <a:lstStyle/>
          <a:p>
            <a:r>
              <a:rPr lang="en-GB" sz="2000" dirty="0"/>
              <a:t>Take 20 minutes to research AI like ChatGPT and decide on how you feel about using it as a student and in a business capacity. </a:t>
            </a:r>
          </a:p>
          <a:p>
            <a:r>
              <a:rPr lang="en-GB" sz="2000" dirty="0"/>
              <a:t>Does this align with the integrity of your personal brand?</a:t>
            </a:r>
          </a:p>
        </p:txBody>
      </p:sp>
      <p:pic>
        <p:nvPicPr>
          <p:cNvPr id="5" name="Picture 4" descr="Abstract blurred public library with bookshelves">
            <a:extLst>
              <a:ext uri="{FF2B5EF4-FFF2-40B4-BE49-F238E27FC236}">
                <a16:creationId xmlns:a16="http://schemas.microsoft.com/office/drawing/2014/main" id="{C0306415-8A64-84CF-7862-C1791ADED004}"/>
              </a:ext>
            </a:extLst>
          </p:cNvPr>
          <p:cNvPicPr>
            <a:picLocks noChangeAspect="1"/>
          </p:cNvPicPr>
          <p:nvPr/>
        </p:nvPicPr>
        <p:blipFill rotWithShape="1">
          <a:blip r:embed="rId3"/>
          <a:srcRect l="9130" r="31469" b="-2"/>
          <a:stretch/>
        </p:blipFill>
        <p:spPr>
          <a:xfrm>
            <a:off x="6096000" y="1"/>
            <a:ext cx="6102825" cy="6858000"/>
          </a:xfrm>
          <a:prstGeom prst="rect">
            <a:avLst/>
          </a:prstGeom>
        </p:spPr>
      </p:pic>
    </p:spTree>
    <p:extLst>
      <p:ext uri="{BB962C8B-B14F-4D97-AF65-F5344CB8AC3E}">
        <p14:creationId xmlns:p14="http://schemas.microsoft.com/office/powerpoint/2010/main" val="116905152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E68B4-DB82-0B7C-79F4-05CF4C7351FD}"/>
              </a:ext>
            </a:extLst>
          </p:cNvPr>
          <p:cNvSpPr>
            <a:spLocks noGrp="1"/>
          </p:cNvSpPr>
          <p:nvPr>
            <p:ph type="title"/>
          </p:nvPr>
        </p:nvSpPr>
        <p:spPr/>
        <p:txBody>
          <a:bodyPr/>
          <a:lstStyle/>
          <a:p>
            <a:r>
              <a:rPr lang="en-GB" dirty="0"/>
              <a:t>What’s Your Thoughts</a:t>
            </a:r>
          </a:p>
        </p:txBody>
      </p:sp>
      <p:pic>
        <p:nvPicPr>
          <p:cNvPr id="4" name="Online Media 3" title="What is Chat GPT? KSAT Explains how it works and its ethical dilemmas">
            <a:hlinkClick r:id="" action="ppaction://media"/>
            <a:extLst>
              <a:ext uri="{FF2B5EF4-FFF2-40B4-BE49-F238E27FC236}">
                <a16:creationId xmlns:a16="http://schemas.microsoft.com/office/drawing/2014/main" id="{9F697660-D66B-BA27-2EF5-AD1D27BAD3B3}"/>
              </a:ext>
            </a:extLst>
          </p:cNvPr>
          <p:cNvPicPr>
            <a:picLocks noGrp="1" noRot="1" noChangeAspect="1"/>
          </p:cNvPicPr>
          <p:nvPr>
            <p:ph idx="1"/>
            <a:videoFile r:link="rId1"/>
          </p:nvPr>
        </p:nvPicPr>
        <p:blipFill>
          <a:blip r:embed="rId4"/>
          <a:stretch>
            <a:fillRect/>
          </a:stretch>
        </p:blipFill>
        <p:spPr>
          <a:xfrm>
            <a:off x="2241550" y="1825625"/>
            <a:ext cx="7707313" cy="4351338"/>
          </a:xfrm>
          <a:prstGeom prst="rect">
            <a:avLst/>
          </a:prstGeom>
        </p:spPr>
      </p:pic>
    </p:spTree>
    <p:extLst>
      <p:ext uri="{BB962C8B-B14F-4D97-AF65-F5344CB8AC3E}">
        <p14:creationId xmlns:p14="http://schemas.microsoft.com/office/powerpoint/2010/main" val="40712391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39E1E3-EAD1-4023-CFDD-AC5F623C3FEF}"/>
              </a:ext>
            </a:extLst>
          </p:cNvPr>
          <p:cNvSpPr>
            <a:spLocks noGrp="1"/>
          </p:cNvSpPr>
          <p:nvPr>
            <p:ph type="title"/>
          </p:nvPr>
        </p:nvSpPr>
        <p:spPr>
          <a:xfrm>
            <a:off x="8079978" y="741391"/>
            <a:ext cx="3369234" cy="1616203"/>
          </a:xfrm>
        </p:spPr>
        <p:txBody>
          <a:bodyPr anchor="b">
            <a:normAutofit/>
          </a:bodyPr>
          <a:lstStyle/>
          <a:p>
            <a:r>
              <a:rPr lang="en-GB" sz="3200" b="1"/>
              <a:t>Recap: Learning Outcomes…</a:t>
            </a:r>
          </a:p>
        </p:txBody>
      </p:sp>
      <p:pic>
        <p:nvPicPr>
          <p:cNvPr id="5" name="Picture 4" descr="Many question marks on black background">
            <a:extLst>
              <a:ext uri="{FF2B5EF4-FFF2-40B4-BE49-F238E27FC236}">
                <a16:creationId xmlns:a16="http://schemas.microsoft.com/office/drawing/2014/main" id="{D69443CA-8818-BCE1-783E-F70CB86CD93B}"/>
              </a:ext>
            </a:extLst>
          </p:cNvPr>
          <p:cNvPicPr>
            <a:picLocks noChangeAspect="1"/>
          </p:cNvPicPr>
          <p:nvPr/>
        </p:nvPicPr>
        <p:blipFill rotWithShape="1">
          <a:blip r:embed="rId2"/>
          <a:srcRect l="34265" r="2" b="2"/>
          <a:stretch/>
        </p:blipFill>
        <p:spPr>
          <a:xfrm>
            <a:off x="20" y="10"/>
            <a:ext cx="7390243" cy="6857990"/>
          </a:xfrm>
          <a:prstGeom prst="rect">
            <a:avLst/>
          </a:prstGeom>
        </p:spPr>
      </p:pic>
      <p:sp>
        <p:nvSpPr>
          <p:cNvPr id="32" name="Rectangle 31">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879677" y="2347416"/>
            <a:ext cx="1630908" cy="7390262"/>
          </a:xfrm>
          <a:prstGeom prst="rect">
            <a:avLst/>
          </a:prstGeom>
          <a:gradFill>
            <a:gsLst>
              <a:gs pos="0">
                <a:schemeClr val="accent5"/>
              </a:gs>
              <a:gs pos="47000">
                <a:schemeClr val="accent2">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1919061" y="1919060"/>
            <a:ext cx="6854280" cy="3016159"/>
          </a:xfrm>
          <a:prstGeom prst="rect">
            <a:avLst/>
          </a:prstGeom>
          <a:gradFill flip="none" rotWithShape="1">
            <a:gsLst>
              <a:gs pos="0">
                <a:schemeClr val="accent5"/>
              </a:gs>
              <a:gs pos="47000">
                <a:schemeClr val="accent2">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36" name="Rectangle 35">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461657" y="4425055"/>
            <a:ext cx="2928605" cy="2432945"/>
          </a:xfrm>
          <a:prstGeom prst="rect">
            <a:avLst/>
          </a:prstGeom>
          <a:gradFill flip="none" rotWithShape="1">
            <a:gsLst>
              <a:gs pos="0">
                <a:schemeClr val="accent2"/>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3" name="Content Placeholder 2">
            <a:extLst>
              <a:ext uri="{FF2B5EF4-FFF2-40B4-BE49-F238E27FC236}">
                <a16:creationId xmlns:a16="http://schemas.microsoft.com/office/drawing/2014/main" id="{EBFD969C-4A7E-1DFF-C3B6-CC0F66019877}"/>
              </a:ext>
            </a:extLst>
          </p:cNvPr>
          <p:cNvSpPr>
            <a:spLocks noGrp="1"/>
          </p:cNvSpPr>
          <p:nvPr>
            <p:ph idx="1"/>
          </p:nvPr>
        </p:nvSpPr>
        <p:spPr>
          <a:xfrm>
            <a:off x="8079978" y="2533476"/>
            <a:ext cx="3369234" cy="3447832"/>
          </a:xfrm>
        </p:spPr>
        <p:txBody>
          <a:bodyPr anchor="t">
            <a:normAutofit/>
          </a:bodyPr>
          <a:lstStyle/>
          <a:p>
            <a:pPr marL="0" indent="0" fontAlgn="base">
              <a:buNone/>
            </a:pPr>
            <a:r>
              <a:rPr lang="en-GB" sz="2000" dirty="0"/>
              <a:t>On completion of this session, you will be able to d</a:t>
            </a:r>
            <a:r>
              <a:rPr lang="en-GB" sz="2000" b="0" i="0" dirty="0">
                <a:effectLst/>
                <a:latin typeface="WordVisi_MSFontService"/>
              </a:rPr>
              <a:t>emonstrate an awareness of:</a:t>
            </a:r>
          </a:p>
          <a:p>
            <a:pPr fontAlgn="base">
              <a:buFont typeface="Wingdings" panose="05000000000000000000" pitchFamily="2" charset="2"/>
              <a:buChar char="Ø"/>
            </a:pPr>
            <a:r>
              <a:rPr lang="en-GB" sz="2000" dirty="0">
                <a:latin typeface="WordVisi_MSFontService"/>
              </a:rPr>
              <a:t> Some of</a:t>
            </a:r>
            <a:r>
              <a:rPr lang="en-GB" sz="2000" b="0" i="0" dirty="0">
                <a:effectLst/>
                <a:latin typeface="WordVisi_MSFontService"/>
              </a:rPr>
              <a:t> the issues concerning</a:t>
            </a:r>
            <a:r>
              <a:rPr lang="en-GB" sz="2000" dirty="0"/>
              <a:t> digital ethics</a:t>
            </a:r>
          </a:p>
          <a:p>
            <a:pPr fontAlgn="base">
              <a:buFont typeface="Wingdings" panose="05000000000000000000" pitchFamily="2" charset="2"/>
              <a:buChar char="Ø"/>
            </a:pPr>
            <a:r>
              <a:rPr lang="en-GB" sz="2000" dirty="0"/>
              <a:t> The pros and cons of large language models such as ChatGPT</a:t>
            </a:r>
            <a:endParaRPr lang="en-GB" sz="2000" b="0" i="0" dirty="0">
              <a:effectLst/>
              <a:latin typeface="Calibri" panose="020F0502020204030204" pitchFamily="34" charset="0"/>
            </a:endParaRPr>
          </a:p>
          <a:p>
            <a:pPr marL="0" indent="0" rtl="0" fontAlgn="base">
              <a:buNone/>
            </a:pPr>
            <a:endParaRPr lang="en-GB" sz="2000" b="0" i="0" dirty="0">
              <a:effectLst/>
              <a:latin typeface="Segoe UI" panose="020B0502040204020203" pitchFamily="34" charset="0"/>
            </a:endParaRPr>
          </a:p>
          <a:p>
            <a:endParaRPr lang="en-GB" sz="2000" dirty="0"/>
          </a:p>
        </p:txBody>
      </p:sp>
    </p:spTree>
    <p:extLst>
      <p:ext uri="{BB962C8B-B14F-4D97-AF65-F5344CB8AC3E}">
        <p14:creationId xmlns:p14="http://schemas.microsoft.com/office/powerpoint/2010/main" val="136851051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descr="Yellow question mark">
            <a:extLst>
              <a:ext uri="{FF2B5EF4-FFF2-40B4-BE49-F238E27FC236}">
                <a16:creationId xmlns:a16="http://schemas.microsoft.com/office/drawing/2014/main" id="{51FFF42B-7462-96F7-30EF-07545C19FD3D}"/>
              </a:ext>
            </a:extLst>
          </p:cNvPr>
          <p:cNvPicPr>
            <a:picLocks noChangeAspect="1"/>
          </p:cNvPicPr>
          <p:nvPr/>
        </p:nvPicPr>
        <p:blipFill rotWithShape="1">
          <a:blip r:embed="rId2"/>
          <a:srcRect b="6250"/>
          <a:stretch/>
        </p:blipFill>
        <p:spPr>
          <a:xfrm>
            <a:off x="-3047" y="10"/>
            <a:ext cx="12191999" cy="6857990"/>
          </a:xfrm>
          <a:prstGeom prst="rect">
            <a:avLst/>
          </a:prstGeom>
        </p:spPr>
      </p:pic>
      <p:sp>
        <p:nvSpPr>
          <p:cNvPr id="17" name="Rectangle 16">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364408-6563-5C99-20E0-F338133BB533}"/>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a:solidFill>
                  <a:srgbClr val="FFFFFF"/>
                </a:solidFill>
              </a:rPr>
              <a:t>Any Questions?</a:t>
            </a:r>
          </a:p>
        </p:txBody>
      </p:sp>
    </p:spTree>
    <p:extLst>
      <p:ext uri="{BB962C8B-B14F-4D97-AF65-F5344CB8AC3E}">
        <p14:creationId xmlns:p14="http://schemas.microsoft.com/office/powerpoint/2010/main" val="262736936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Freeform: Shape 8">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Isosceles Triangle 16">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Graphic 1">
            <a:extLst>
              <a:ext uri="{FF2B5EF4-FFF2-40B4-BE49-F238E27FC236}">
                <a16:creationId xmlns:a16="http://schemas.microsoft.com/office/drawing/2014/main" id="{95B5E05A-B9A1-8F35-BD71-3CDEDD022F7F}"/>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143942" y="643467"/>
            <a:ext cx="9904115" cy="5571065"/>
          </a:xfrm>
          <a:prstGeom prst="rect">
            <a:avLst/>
          </a:prstGeom>
          <a:ln>
            <a:noFill/>
          </a:ln>
        </p:spPr>
      </p:pic>
      <p:sp>
        <p:nvSpPr>
          <p:cNvPr id="19" name="Isosceles Triangle 18">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0986154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7504</TotalTime>
  <Words>2616</Words>
  <Application>Microsoft Office PowerPoint</Application>
  <PresentationFormat>Widescreen</PresentationFormat>
  <Paragraphs>208</Paragraphs>
  <Slides>35</Slides>
  <Notes>26</Notes>
  <HiddenSlides>0</HiddenSlides>
  <MMClips>2</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35</vt:i4>
      </vt:variant>
    </vt:vector>
  </HeadingPairs>
  <TitlesOfParts>
    <vt:vector size="46" baseType="lpstr">
      <vt:lpstr>Aptos</vt:lpstr>
      <vt:lpstr>Arial</vt:lpstr>
      <vt:lpstr>Calibri</vt:lpstr>
      <vt:lpstr>Calibri Light</vt:lpstr>
      <vt:lpstr>Google Sans</vt:lpstr>
      <vt:lpstr>Segoe UI</vt:lpstr>
      <vt:lpstr>Times New Roman</vt:lpstr>
      <vt:lpstr>Wingdings</vt:lpstr>
      <vt:lpstr>WordVisi_MSFontService</vt:lpstr>
      <vt:lpstr>Office Theme</vt:lpstr>
      <vt:lpstr>Office Theme</vt:lpstr>
      <vt:lpstr> Recap: Week 4 Data Analysis &amp; Business Intelligence  </vt:lpstr>
      <vt:lpstr>PowerPoint Presentation</vt:lpstr>
      <vt:lpstr>Learning Outcomes…</vt:lpstr>
      <vt:lpstr>It’s Definition Time!</vt:lpstr>
      <vt:lpstr>PowerPoint Presentation</vt:lpstr>
      <vt:lpstr>Data is…</vt:lpstr>
      <vt:lpstr>Lets explore the GDPR… </vt:lpstr>
      <vt:lpstr>The Right to Protection</vt:lpstr>
      <vt:lpstr>Key aspects of the GDPR include: </vt:lpstr>
      <vt:lpstr>PowerPoint Presentation</vt:lpstr>
      <vt:lpstr> Personal data is…  </vt:lpstr>
      <vt:lpstr>PowerPoint Presentation</vt:lpstr>
      <vt:lpstr>PowerPoint Presentation</vt:lpstr>
      <vt:lpstr>Protect your information.</vt:lpstr>
      <vt:lpstr>Cyber attack</vt:lpstr>
      <vt:lpstr>PowerPoint Presentation</vt:lpstr>
      <vt:lpstr>As an individual, You have the right to: </vt:lpstr>
      <vt:lpstr>PowerPoint Presentation</vt:lpstr>
      <vt:lpstr>PowerPoint Presentation</vt:lpstr>
      <vt:lpstr>Activity </vt:lpstr>
      <vt:lpstr>PowerPoint Presentation</vt:lpstr>
      <vt:lpstr>PowerPoint Presentation</vt:lpstr>
      <vt:lpstr>PowerPoint Presentation</vt:lpstr>
      <vt:lpstr>What are the pros of ChatGPT</vt:lpstr>
      <vt:lpstr>PowerPoint Presentation</vt:lpstr>
      <vt:lpstr>What are the cons of ChatGPT</vt:lpstr>
      <vt:lpstr>PowerPoint Presentation</vt:lpstr>
      <vt:lpstr>PowerPoint Presentation</vt:lpstr>
      <vt:lpstr>Activity 30 Minutes</vt:lpstr>
      <vt:lpstr>PowerPoint Presentation</vt:lpstr>
      <vt:lpstr>Activity</vt:lpstr>
      <vt:lpstr>What’s Your Thoughts</vt:lpstr>
      <vt:lpstr>Recap: Learning Outcomes…</vt:lpstr>
      <vt:lpstr>Any Questions?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Christian Felices</dc:creator>
  <cp:lastModifiedBy>Philippa Fitzgerald (1905945)</cp:lastModifiedBy>
  <cp:revision>11</cp:revision>
  <dcterms:created xsi:type="dcterms:W3CDTF">2023-04-04T08:37:14Z</dcterms:created>
  <dcterms:modified xsi:type="dcterms:W3CDTF">2025-02-06T12:23:23Z</dcterms:modified>
</cp:coreProperties>
</file>