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39" d="100"/>
          <a:sy n="39" d="100"/>
        </p:scale>
        <p:origin x="236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BF74C-DB18-443A-845E-78318EADBB93}" type="datetimeFigureOut">
              <a:rPr lang="en-IN" smtClean="0"/>
              <a:t>02-08-2026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C1C38-8BBC-4935-9F26-C5E1BF8169B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699584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BF74C-DB18-443A-845E-78318EADBB93}" type="datetimeFigureOut">
              <a:rPr lang="en-IN" smtClean="0"/>
              <a:t>02-08-2026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C1C38-8BBC-4935-9F26-C5E1BF8169B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944830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BF74C-DB18-443A-845E-78318EADBB93}" type="datetimeFigureOut">
              <a:rPr lang="en-IN" smtClean="0"/>
              <a:t>02-08-2026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C1C38-8BBC-4935-9F26-C5E1BF8169B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78464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BF74C-DB18-443A-845E-78318EADBB93}" type="datetimeFigureOut">
              <a:rPr lang="en-IN" smtClean="0"/>
              <a:t>02-08-2026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C1C38-8BBC-4935-9F26-C5E1BF8169B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99230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BF74C-DB18-443A-845E-78318EADBB93}" type="datetimeFigureOut">
              <a:rPr lang="en-IN" smtClean="0"/>
              <a:t>02-08-2026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C1C38-8BBC-4935-9F26-C5E1BF8169B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82398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BF74C-DB18-443A-845E-78318EADBB93}" type="datetimeFigureOut">
              <a:rPr lang="en-IN" smtClean="0"/>
              <a:t>02-08-2026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C1C38-8BBC-4935-9F26-C5E1BF8169B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104242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BF74C-DB18-443A-845E-78318EADBB93}" type="datetimeFigureOut">
              <a:rPr lang="en-IN" smtClean="0"/>
              <a:t>02-08-2026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C1C38-8BBC-4935-9F26-C5E1BF8169B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055312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BF74C-DB18-443A-845E-78318EADBB93}" type="datetimeFigureOut">
              <a:rPr lang="en-IN" smtClean="0"/>
              <a:t>02-08-2026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C1C38-8BBC-4935-9F26-C5E1BF8169B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34097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BF74C-DB18-443A-845E-78318EADBB93}" type="datetimeFigureOut">
              <a:rPr lang="en-IN" smtClean="0"/>
              <a:t>02-08-2026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C1C38-8BBC-4935-9F26-C5E1BF8169B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943133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BF74C-DB18-443A-845E-78318EADBB93}" type="datetimeFigureOut">
              <a:rPr lang="en-IN" smtClean="0"/>
              <a:t>02-08-2026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C1C38-8BBC-4935-9F26-C5E1BF8169B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2094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BF74C-DB18-443A-845E-78318EADBB93}" type="datetimeFigureOut">
              <a:rPr lang="en-IN" smtClean="0"/>
              <a:t>02-08-2026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C1C38-8BBC-4935-9F26-C5E1BF8169B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271232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8BF74C-DB18-443A-845E-78318EADBB93}" type="datetimeFigureOut">
              <a:rPr lang="en-IN" smtClean="0"/>
              <a:t>02-08-2026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3C1C38-8BBC-4935-9F26-C5E1BF8169B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931132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4FF00-0D13-DF3C-6828-FB6490A5AE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997" y="1486499"/>
            <a:ext cx="5915025" cy="7735712"/>
          </a:xfrm>
        </p:spPr>
        <p:txBody>
          <a:bodyPr/>
          <a:lstStyle/>
          <a:p>
            <a:pPr marL="0" indent="0" algn="ctr">
              <a:buNone/>
            </a:pPr>
            <a:r>
              <a:rPr lang="en-IN" b="1" dirty="0"/>
              <a:t>Programme: Master of Business Administration</a:t>
            </a:r>
            <a:endParaRPr lang="en-IN" dirty="0"/>
          </a:p>
          <a:p>
            <a:pPr marL="0" indent="0" algn="ctr">
              <a:buNone/>
            </a:pPr>
            <a:r>
              <a:rPr lang="en-IN" b="1" dirty="0"/>
              <a:t> </a:t>
            </a:r>
            <a:endParaRPr lang="en-IN" dirty="0"/>
          </a:p>
          <a:p>
            <a:pPr marL="0" indent="0" algn="ctr">
              <a:buNone/>
            </a:pPr>
            <a:r>
              <a:rPr lang="en-IN" b="1" dirty="0"/>
              <a:t>Module: Marketing Management</a:t>
            </a:r>
            <a:endParaRPr lang="en-IN" dirty="0"/>
          </a:p>
          <a:p>
            <a:pPr marL="0" indent="0" algn="ctr">
              <a:buNone/>
            </a:pPr>
            <a:r>
              <a:rPr lang="en-IN" b="1" dirty="0"/>
              <a:t>Module code: LCMB7024</a:t>
            </a:r>
            <a:endParaRPr lang="en-IN" dirty="0"/>
          </a:p>
          <a:p>
            <a:pPr marL="0" indent="0" algn="ctr">
              <a:buNone/>
            </a:pPr>
            <a:r>
              <a:rPr lang="en-IN" b="1" dirty="0"/>
              <a:t>Lecturer: </a:t>
            </a:r>
            <a:r>
              <a:rPr lang="en-GB" b="1" dirty="0"/>
              <a:t>Tushara </a:t>
            </a:r>
            <a:r>
              <a:rPr lang="en-GB" b="1" dirty="0" err="1"/>
              <a:t>Balendran</a:t>
            </a:r>
            <a:endParaRPr lang="en-GB" dirty="0"/>
          </a:p>
          <a:p>
            <a:pPr marL="0" indent="0" algn="ctr">
              <a:buNone/>
            </a:pPr>
            <a:endParaRPr lang="en-IN" dirty="0"/>
          </a:p>
          <a:p>
            <a:pPr marL="0" indent="0" algn="ctr">
              <a:buNone/>
            </a:pPr>
            <a:r>
              <a:rPr lang="en-IN" b="1" dirty="0"/>
              <a:t>Assignment Title: Marketing Environment Analysis: Exide entering      into Semiconductor chip manufacturing industry</a:t>
            </a:r>
            <a:endParaRPr lang="en-IN" dirty="0"/>
          </a:p>
          <a:p>
            <a:pPr marL="0" indent="0" algn="ctr">
              <a:buNone/>
            </a:pPr>
            <a:r>
              <a:rPr lang="en-IN" b="1" dirty="0"/>
              <a:t> </a:t>
            </a:r>
            <a:endParaRPr lang="en-IN" dirty="0"/>
          </a:p>
          <a:p>
            <a:pPr marL="0" indent="0" algn="ctr">
              <a:buNone/>
            </a:pPr>
            <a:r>
              <a:rPr lang="en-IN" b="1" dirty="0"/>
              <a:t> </a:t>
            </a:r>
            <a:endParaRPr lang="en-IN" dirty="0"/>
          </a:p>
          <a:p>
            <a:pPr marL="0" indent="0" algn="ctr">
              <a:buNone/>
            </a:pPr>
            <a:r>
              <a:rPr lang="en-IN" b="1" dirty="0"/>
              <a:t> </a:t>
            </a:r>
            <a:endParaRPr lang="en-IN" dirty="0"/>
          </a:p>
          <a:p>
            <a:pPr marL="0" indent="0" algn="ctr">
              <a:buNone/>
            </a:pPr>
            <a:r>
              <a:rPr lang="en-IN" b="1" dirty="0"/>
              <a:t>Student Name: YASH PAWAR</a:t>
            </a:r>
            <a:endParaRPr lang="en-IN" dirty="0"/>
          </a:p>
          <a:p>
            <a:pPr marL="0" indent="0" algn="ctr">
              <a:buNone/>
            </a:pPr>
            <a:r>
              <a:rPr lang="en-IN" b="1" dirty="0"/>
              <a:t>Student ID Number:2543471</a:t>
            </a:r>
            <a:endParaRPr lang="en-IN" dirty="0"/>
          </a:p>
          <a:p>
            <a:pPr marL="0" indent="0" algn="ctr">
              <a:buNone/>
            </a:pPr>
            <a:endParaRPr lang="en-IN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9F70829C-B32C-75BD-DBEC-64C0E6F028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6858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IN"/>
          </a:p>
        </p:txBody>
      </p:sp>
      <p:pic>
        <p:nvPicPr>
          <p:cNvPr id="1025" name="Picture 2">
            <a:extLst>
              <a:ext uri="{FF2B5EF4-FFF2-40B4-BE49-F238E27FC236}">
                <a16:creationId xmlns:a16="http://schemas.microsoft.com/office/drawing/2014/main" id="{E5665552-B40D-74BB-05DE-ECA77E4BDD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06" t="16325" r="10352" b="17850"/>
          <a:stretch>
            <a:fillRect/>
          </a:stretch>
        </p:blipFill>
        <p:spPr bwMode="auto">
          <a:xfrm>
            <a:off x="2216446" y="379709"/>
            <a:ext cx="2270125" cy="784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37631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5D7E30-83EF-5C8D-F868-9B4A6078E9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408" y="287866"/>
            <a:ext cx="6597184" cy="12033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12709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10</TotalTime>
  <Words>46</Words>
  <Application>Microsoft Office PowerPoint</Application>
  <PresentationFormat>Widescreen</PresentationFormat>
  <Paragraphs>12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Dell</dc:creator>
  <cp:lastModifiedBy>Yash Pawar (2543471)</cp:lastModifiedBy>
  <cp:revision>4</cp:revision>
  <dcterms:created xsi:type="dcterms:W3CDTF">2026-08-02T12:28:19Z</dcterms:created>
  <dcterms:modified xsi:type="dcterms:W3CDTF">2026-08-02T12:41:28Z</dcterms:modified>
</cp:coreProperties>
</file>