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8" d="100"/>
          <a:sy n="78" d="100"/>
        </p:scale>
        <p:origin x="850" y="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63D1B1-AF45-7DF7-50D9-F1267F14023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AF4119-6BFF-C551-390C-A2C29E7F676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4487B3-D44E-7B13-C228-10AD5E9AF9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1CD2-F468-40CE-BB5C-30C7B656B9A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0305FA-AF57-03FF-97E6-3D177AC7F3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A8E24CF-4695-FFB5-3A02-8F29A64741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2DE78-59BE-430E-9A18-49947BF3E1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81309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7E4FB-535C-6A17-9034-797AB250217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CADBAE-B3C6-B7B8-0685-1F1297B399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ED9DD-F759-07DE-2122-8B8FB7401F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1CD2-F468-40CE-BB5C-30C7B656B9A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D23DF8-4B8B-67BF-3D07-76EA1FD156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98E67-EE97-7790-3633-14901DD8C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2DE78-59BE-430E-9A18-49947BF3E1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2419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83D32F-663F-655C-BDA4-C1199A1027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C93CDEE-6691-6770-66D6-4B98DD2EA6F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916489-A5E0-8FEA-79BC-BF466894D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1CD2-F468-40CE-BB5C-30C7B656B9A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72A2EC-E21D-FFA2-92EE-A826A8C27A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F2A342-EBEC-F370-56BE-490BE5F494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2DE78-59BE-430E-9A18-49947BF3E1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5324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5B3788-F3F6-FB8C-D1D0-C7C26B0ECB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9AF7AE-4C2C-9D79-854F-32114AC8300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FB08520-83FE-705A-52E4-7101B7352F1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98A8D76-B0E3-F3C9-804E-7B4B1AD245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1CD2-F468-40CE-BB5C-30C7B656B9A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357AFC8-1051-941F-AFF6-C9A9C712D2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C960B9B-B55E-4ABA-EDC0-8C5175EE56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2DE78-59BE-430E-9A18-49947BF3E1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76370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9CAEC1-1FC6-D51E-A144-E9857F2A98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47D5419-A469-491D-BCC2-4596F4DED8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AD5757C-F1CE-C25B-6B48-E810AE20F68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BB9666F-FE9E-DD68-3705-ACD3A4B84A9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49E345-3630-3658-5885-9948E533D80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159AFCB9-C3D6-289C-7756-480967BD63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1CD2-F468-40CE-BB5C-30C7B656B9A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4E2DC58-2F47-69B9-4D07-DE790250A8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1355356-9580-EDA1-9283-83BD6F4A48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2DE78-59BE-430E-9A18-49947BF3E1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4495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EEDA7B-3A21-8D65-0B4B-86DB0D8DB3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A5D6C6C-C21D-95C2-8C5D-1DEEA412C6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1CD2-F468-40CE-BB5C-30C7B656B9A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4155E4-6115-F417-ADD5-BE63031BDB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62542EF-E6C9-CDBE-146D-558E851767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2DE78-59BE-430E-9A18-49947BF3E1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73467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8F75D3C-38F5-8061-0BC1-FCC3712FE3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1CD2-F468-40CE-BB5C-30C7B656B9A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2318830-F880-E39F-46FF-DDE2F4671F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8455E8-170A-25F1-6054-0A49CA4368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2DE78-59BE-430E-9A18-49947BF3E1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405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1A59E3-1D2B-1645-A943-966AA619B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35152D-42DD-179D-EE68-808E90B68BD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6A1CEC8-120C-1BDC-3960-3CC93984665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CC2996-61FD-C274-AA80-2413D7735F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1CD2-F468-40CE-BB5C-30C7B656B9A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1BE04B-023A-BFDD-9F13-66513F3983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5700D2E-64FC-CCF1-748D-EE5337F537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2DE78-59BE-430E-9A18-49947BF3E1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770866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238371-BEF7-E2B5-37EB-8EEFE0A74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07CE971-1644-1D94-B250-A699A0FF3FB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68B9C85-C348-0199-BB03-B1A41AB577E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BF18F8A-17E0-4212-08B1-E6B6EE5BE3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1CD2-F468-40CE-BB5C-30C7B656B9A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07DD18-72D2-E329-4A8E-65AA1A0E3C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BB844D-06D7-EE91-FF95-4DF2936242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2DE78-59BE-430E-9A18-49947BF3E1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953675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49322A-960F-F54E-D3C1-09BFCADD8B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8509F0-A7A6-8BF1-B5FC-B2F2FA56E0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9D1C0F-104D-30B6-2544-038C3E6B10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1CD2-F468-40CE-BB5C-30C7B656B9A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B98973-CF74-BDE0-0579-C9D7C6115B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F8B018-4E79-257C-7E64-1DA84D3454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2DE78-59BE-430E-9A18-49947BF3E1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82903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54F4007-CB7E-D1D0-FFC7-D939F71F302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BEB3E24-C2B5-0811-C60D-342E5E5008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5979CC-B9D1-8244-FE8B-AA646045AD1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51CD2-F468-40CE-BB5C-30C7B656B9A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04A6ED3-2C50-D152-339D-27D3F624BB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8B8D21-B774-295C-D504-0D605B026F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12DE78-59BE-430E-9A18-49947BF3E1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5809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8EF29AF-6B42-D429-5E99-7A062CE988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8EFD308-818C-1D68-9BC6-8DE9FD1094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161EC5-48AD-D388-DE3D-07191432ADC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751CD2-F468-40CE-BB5C-30C7B656B9A8}" type="datetimeFigureOut">
              <a:rPr lang="en-GB" smtClean="0"/>
              <a:t>11/11/2022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84C3EC-772F-9C92-DA59-D7FDA51FC52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13A8E5-5105-61BA-5F4E-75B83B8D29E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12DE78-59BE-430E-9A18-49947BF3E12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1455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23D09407-53BC-485E-B4CE-BC5E4FC4B2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921DB988-49FC-4608-B0A2-E2F3A4019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4" name="Group 13">
            <a:extLst>
              <a:ext uri="{FF2B5EF4-FFF2-40B4-BE49-F238E27FC236}">
                <a16:creationId xmlns:a16="http://schemas.microsoft.com/office/drawing/2014/main" id="{E9B930FD-8671-4C4C-ADCF-73AC1D0CD4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9676747" y="0"/>
            <a:ext cx="2514948" cy="2174333"/>
            <a:chOff x="-305" y="-4155"/>
            <a:chExt cx="2514948" cy="2174333"/>
          </a:xfrm>
        </p:grpSpPr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C35B12C1-569C-4E37-AA33-7EF215F201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F23E2660-7810-46F6-8752-187127C830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C991DC45-0378-45B3-B325-FB8F98545E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E228F5BA-5150-4554-B7EA-93F371F3B1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383C2651-AE0C-4AE4-8725-E2F9414FE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-305" y="4322879"/>
            <a:ext cx="3378428" cy="2535121"/>
            <a:chOff x="-305" y="-1"/>
            <a:chExt cx="3832880" cy="2876136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CCE13265-B5D2-47B4-A199-E05F390D5B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93EBD03-D832-462C-9304-7273698ED4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0D53D3E2-805E-40D2-964F-352BF6D476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7A9A916-A926-43E6-800F-432ABC3F24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1417EBA5-D05E-36D3-171E-F4FA57375057}"/>
              </a:ext>
            </a:extLst>
          </p:cNvPr>
          <p:cNvSpPr txBox="1"/>
          <p:nvPr/>
        </p:nvSpPr>
        <p:spPr>
          <a:xfrm>
            <a:off x="3048000" y="1548122"/>
            <a:ext cx="6096000" cy="376667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Name: Jahangir Ali-Khan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Student Number: 2029152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Lecturer: Rodrigo F. Aguilera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Module: BMIH5003</a:t>
            </a:r>
            <a:r>
              <a:rPr lang="en-US" sz="14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</a:t>
            </a: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Foreign Languages and Cultural Awareness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  <a:spcBef>
                <a:spcPts val="1200"/>
              </a:spcBef>
              <a:spcAft>
                <a:spcPts val="1200"/>
              </a:spcAft>
            </a:pPr>
            <a:r>
              <a:rPr lang="en-US" sz="1800" b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Assessment component 2: Room Booking </a:t>
            </a:r>
            <a:endParaRPr lang="en-GB" sz="1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18049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35A0082A-48B0-C10E-3AD6-F8474E65CEB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5199227"/>
              </p:ext>
            </p:extLst>
          </p:nvPr>
        </p:nvGraphicFramePr>
        <p:xfrm>
          <a:off x="112889" y="248356"/>
          <a:ext cx="11446933" cy="656505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446933">
                  <a:extLst>
                    <a:ext uri="{9D8B030D-6E8A-4147-A177-3AD203B41FA5}">
                      <a16:colId xmlns:a16="http://schemas.microsoft.com/office/drawing/2014/main" val="3017051968"/>
                    </a:ext>
                  </a:extLst>
                </a:gridCol>
              </a:tblGrid>
              <a:tr h="6565051">
                <a:tc>
                  <a:txBody>
                    <a:bodyPr/>
                    <a:lstStyle/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 sz="1800" b="0" i="0" u="none" strike="noStrike" kern="0" cap="none" spc="0" baseline="0">
                          <a:solidFill>
                            <a:srgbClr val="000000"/>
                          </a:solidFill>
                          <a:uFillTx/>
                        </a:defRPr>
                      </a:pPr>
                      <a:r>
                        <a:rPr lang="es-ES" sz="2000" b="0" i="0" u="none" strike="noStrike" kern="1200" cap="none" spc="0" baseline="0" dirty="0">
                          <a:solidFill>
                            <a:srgbClr val="000000"/>
                          </a:solidFill>
                          <a:uFillTx/>
                          <a:latin typeface="+mn-lt"/>
                        </a:rPr>
                        <a:t>Recepcionista: 	Buenos días! Hotel princesa plaza </a:t>
                      </a:r>
                      <a:r>
                        <a:rPr lang="es-ES" sz="2000" b="0" i="0" u="none" strike="noStrike" kern="1200" cap="none" spc="0" baseline="0" dirty="0" err="1">
                          <a:solidFill>
                            <a:srgbClr val="000000"/>
                          </a:solidFill>
                          <a:uFillTx/>
                          <a:latin typeface="+mn-lt"/>
                        </a:rPr>
                        <a:t>madrid</a:t>
                      </a:r>
                      <a:r>
                        <a:rPr lang="es-ES" sz="2000" b="0" i="0" u="none" strike="noStrike" kern="1200" cap="none" spc="0" baseline="0" dirty="0">
                          <a:solidFill>
                            <a:srgbClr val="000000"/>
                          </a:solidFill>
                          <a:uFillTx/>
                          <a:latin typeface="+mn-lt"/>
                        </a:rPr>
                        <a:t>. Como le puedo ayudar? </a:t>
                      </a:r>
                      <a:r>
                        <a:rPr lang="es-ES" sz="2000" b="0" i="1" u="none" strike="noStrike" kern="1200" cap="none" spc="0" baseline="0" dirty="0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(</a:t>
                      </a:r>
                      <a:r>
                        <a:rPr lang="es-ES" sz="2000" b="0" i="1" u="none" strike="noStrike" kern="1200" cap="none" spc="0" baseline="0" dirty="0" err="1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How</a:t>
                      </a:r>
                      <a:r>
                        <a:rPr lang="es-ES" sz="2000" b="0" i="1" u="none" strike="noStrike" kern="1200" cap="none" spc="0" baseline="0" dirty="0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 </a:t>
                      </a:r>
                      <a:r>
                        <a:rPr lang="es-ES" sz="2000" b="0" i="1" u="none" strike="noStrike" kern="1200" cap="none" spc="0" baseline="0" dirty="0" err="1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may</a:t>
                      </a:r>
                      <a:r>
                        <a:rPr lang="es-ES" sz="2000" b="0" i="1" u="none" strike="noStrike" kern="1200" cap="none" spc="0" baseline="0" dirty="0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 I </a:t>
                      </a:r>
                      <a:r>
                        <a:rPr lang="es-ES" sz="2000" b="0" i="1" u="none" strike="noStrike" kern="1200" cap="none" spc="0" baseline="0" dirty="0" err="1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help</a:t>
                      </a:r>
                      <a:r>
                        <a:rPr lang="es-ES" sz="2000" b="0" i="1" u="none" strike="noStrike" kern="1200" cap="none" spc="0" baseline="0" dirty="0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 </a:t>
                      </a:r>
                      <a:r>
                        <a:rPr lang="es-ES" sz="2000" b="0" i="1" u="none" strike="noStrike" kern="1200" cap="none" spc="0" baseline="0" dirty="0" err="1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you</a:t>
                      </a:r>
                      <a:r>
                        <a:rPr lang="es-ES" sz="2000" b="0" i="1" u="none" strike="noStrike" kern="1200" cap="none" spc="0" baseline="0" dirty="0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)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 sz="1800" b="0" i="0" u="none" strike="noStrike" kern="0" cap="none" spc="0" baseline="0">
                          <a:solidFill>
                            <a:srgbClr val="000000"/>
                          </a:solidFill>
                          <a:uFillTx/>
                        </a:defRPr>
                      </a:pPr>
                      <a:r>
                        <a:rPr lang="es-ES" sz="2000" b="0" i="0" u="none" strike="noStrike" kern="1200" cap="none" spc="0" baseline="0" dirty="0">
                          <a:solidFill>
                            <a:srgbClr val="000000"/>
                          </a:solidFill>
                          <a:uFillTx/>
                          <a:latin typeface="+mn-lt"/>
                        </a:rPr>
                        <a:t>Sra. María: 	Buenos días! Me gustaría reservar una habitación en el hotel. </a:t>
                      </a:r>
                      <a:r>
                        <a:rPr lang="es-ES" sz="2000" b="0" i="1" u="none" strike="noStrike" kern="1200" cap="none" spc="0" baseline="0" dirty="0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(</a:t>
                      </a:r>
                      <a:r>
                        <a:rPr lang="es-ES" sz="2000" b="0" i="1" u="none" strike="noStrike" kern="1200" cap="none" spc="0" baseline="0" dirty="0" err="1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Make</a:t>
                      </a:r>
                      <a:r>
                        <a:rPr lang="es-ES" sz="2000" b="0" i="1" u="none" strike="noStrike" kern="1200" cap="none" spc="0" baseline="0" dirty="0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 a </a:t>
                      </a:r>
                      <a:r>
                        <a:rPr lang="es-ES" sz="2000" b="0" i="1" u="none" strike="noStrike" kern="1200" cap="none" spc="0" baseline="0" dirty="0" err="1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reservation</a:t>
                      </a:r>
                      <a:r>
                        <a:rPr lang="es-ES" sz="2000" b="0" i="1" u="none" strike="noStrike" kern="1200" cap="none" spc="0" baseline="0" dirty="0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)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 sz="1800" b="0" i="0" u="none" strike="noStrike" kern="0" cap="none" spc="0" baseline="0">
                          <a:solidFill>
                            <a:srgbClr val="000000"/>
                          </a:solidFill>
                          <a:uFillTx/>
                        </a:defRPr>
                      </a:pPr>
                      <a:r>
                        <a:rPr lang="es-ES" sz="2000" b="0" i="0" u="none" strike="noStrike" kern="1200" cap="none" spc="0" baseline="0" dirty="0">
                          <a:solidFill>
                            <a:srgbClr val="000000"/>
                          </a:solidFill>
                          <a:uFillTx/>
                          <a:latin typeface="+mn-lt"/>
                        </a:rPr>
                        <a:t>Recepcionista: 	Muy bien. Como se llama usted?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 sz="1800" b="0" i="0" u="none" strike="noStrike" kern="0" cap="none" spc="0" baseline="0">
                          <a:solidFill>
                            <a:srgbClr val="000000"/>
                          </a:solidFill>
                          <a:uFillTx/>
                        </a:defRPr>
                      </a:pPr>
                      <a:r>
                        <a:rPr lang="es-ES" sz="2000" b="0" i="0" u="none" strike="noStrike" kern="1200" cap="none" spc="0" baseline="0" dirty="0">
                          <a:solidFill>
                            <a:srgbClr val="000000"/>
                          </a:solidFill>
                          <a:uFillTx/>
                          <a:latin typeface="+mn-lt"/>
                        </a:rPr>
                        <a:t>Sra. María: 	Me llamo Jahangir </a:t>
                      </a:r>
                      <a:r>
                        <a:rPr lang="es-ES" sz="2000" b="0" i="0" u="none" strike="noStrike" kern="1200" cap="none" spc="0" baseline="0" dirty="0" err="1">
                          <a:solidFill>
                            <a:srgbClr val="000000"/>
                          </a:solidFill>
                          <a:uFillTx/>
                          <a:latin typeface="+mn-lt"/>
                        </a:rPr>
                        <a:t>Ali-khan</a:t>
                      </a:r>
                      <a:r>
                        <a:rPr lang="es-ES" sz="2000" b="0" i="0" u="none" strike="noStrike" kern="1200" cap="none" spc="0" baseline="0" dirty="0">
                          <a:solidFill>
                            <a:srgbClr val="000000"/>
                          </a:solidFill>
                          <a:uFillTx/>
                          <a:latin typeface="+mn-lt"/>
                        </a:rPr>
                        <a:t>.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 sz="1800" b="0" i="0" u="none" strike="noStrike" kern="0" cap="none" spc="0" baseline="0">
                          <a:solidFill>
                            <a:srgbClr val="000000"/>
                          </a:solidFill>
                          <a:uFillTx/>
                        </a:defRPr>
                      </a:pPr>
                      <a:r>
                        <a:rPr lang="es-ES" sz="2000" b="0" i="0" u="none" strike="noStrike" kern="1200" cap="none" spc="0" baseline="0" dirty="0">
                          <a:solidFill>
                            <a:srgbClr val="000000"/>
                          </a:solidFill>
                          <a:uFillTx/>
                          <a:latin typeface="+mn-lt"/>
                        </a:rPr>
                        <a:t>Recepcionista: 	Muy bien Señor Jahangir. Para cuantas personas? </a:t>
                      </a:r>
                      <a:r>
                        <a:rPr lang="es-ES" sz="2000" b="0" i="1" u="none" strike="noStrike" kern="1200" cap="none" spc="0" baseline="0" dirty="0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(</a:t>
                      </a:r>
                      <a:r>
                        <a:rPr lang="es-ES" sz="2000" b="0" i="1" u="none" strike="noStrike" kern="1200" cap="none" spc="0" baseline="0" dirty="0" err="1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for</a:t>
                      </a:r>
                      <a:r>
                        <a:rPr lang="es-ES" sz="2000" b="0" i="1" u="none" strike="noStrike" kern="1200" cap="none" spc="0" baseline="0" dirty="0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 </a:t>
                      </a:r>
                      <a:r>
                        <a:rPr lang="es-ES" sz="2000" b="0" i="1" u="none" strike="noStrike" kern="1200" cap="none" spc="0" baseline="0" dirty="0" err="1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how</a:t>
                      </a:r>
                      <a:r>
                        <a:rPr lang="es-ES" sz="2000" b="0" i="1" u="none" strike="noStrike" kern="1200" cap="none" spc="0" baseline="0" dirty="0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 </a:t>
                      </a:r>
                      <a:r>
                        <a:rPr lang="es-ES" sz="2000" b="0" i="1" u="none" strike="noStrike" kern="1200" cap="none" spc="0" baseline="0" dirty="0" err="1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many</a:t>
                      </a:r>
                      <a:r>
                        <a:rPr lang="es-ES" sz="2000" b="0" i="1" u="none" strike="noStrike" kern="1200" cap="none" spc="0" baseline="0" dirty="0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 </a:t>
                      </a:r>
                      <a:r>
                        <a:rPr lang="es-ES" sz="2000" b="0" i="1" u="none" strike="noStrike" kern="1200" cap="none" spc="0" baseline="0" dirty="0" err="1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people</a:t>
                      </a:r>
                      <a:r>
                        <a:rPr lang="es-ES" sz="2000" b="0" i="1" u="none" strike="noStrike" kern="1200" cap="none" spc="0" baseline="0" dirty="0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)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 sz="1800" b="0" i="0" u="none" strike="noStrike" kern="0" cap="none" spc="0" baseline="0">
                          <a:solidFill>
                            <a:srgbClr val="000000"/>
                          </a:solidFill>
                          <a:uFillTx/>
                        </a:defRPr>
                      </a:pPr>
                      <a:r>
                        <a:rPr lang="es-ES" sz="2000" b="0" i="0" u="none" strike="noStrike" kern="1200" cap="none" spc="0" baseline="0" dirty="0">
                          <a:solidFill>
                            <a:srgbClr val="000000"/>
                          </a:solidFill>
                          <a:uFillTx/>
                          <a:latin typeface="+mn-lt"/>
                        </a:rPr>
                        <a:t>Sra. María: 	Para tres personas.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 sz="1800" b="0" i="0" u="none" strike="noStrike" kern="0" cap="none" spc="0" baseline="0">
                          <a:solidFill>
                            <a:srgbClr val="000000"/>
                          </a:solidFill>
                          <a:uFillTx/>
                        </a:defRPr>
                      </a:pPr>
                      <a:r>
                        <a:rPr lang="es-ES" sz="2000" b="0" i="0" u="none" strike="noStrike" kern="1200" cap="none" spc="0" baseline="0" dirty="0">
                          <a:solidFill>
                            <a:srgbClr val="000000"/>
                          </a:solidFill>
                          <a:uFillTx/>
                          <a:latin typeface="+mn-lt"/>
                        </a:rPr>
                        <a:t>Recepcionista: 	dos habitaciones?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 sz="1800" b="0" i="0" u="none" strike="noStrike" kern="0" cap="none" spc="0" baseline="0">
                          <a:solidFill>
                            <a:srgbClr val="000000"/>
                          </a:solidFill>
                          <a:uFillTx/>
                        </a:defRPr>
                      </a:pPr>
                      <a:r>
                        <a:rPr lang="es-ES" sz="2000" b="0" i="0" u="none" strike="noStrike" kern="1200" cap="none" spc="0" baseline="0" dirty="0">
                          <a:solidFill>
                            <a:srgbClr val="000000"/>
                          </a:solidFill>
                          <a:uFillTx/>
                          <a:latin typeface="+mn-lt"/>
                        </a:rPr>
                        <a:t>Sra. María: 	Una habitación.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 sz="1800" b="0" i="0" u="none" strike="noStrike" kern="0" cap="none" spc="0" baseline="0">
                          <a:solidFill>
                            <a:srgbClr val="000000"/>
                          </a:solidFill>
                          <a:uFillTx/>
                        </a:defRPr>
                      </a:pPr>
                      <a:r>
                        <a:rPr lang="es-ES" sz="2000" b="0" i="0" u="none" strike="noStrike" kern="1200" cap="none" spc="0" baseline="0" dirty="0">
                          <a:solidFill>
                            <a:srgbClr val="000000"/>
                          </a:solidFill>
                          <a:uFillTx/>
                          <a:latin typeface="+mn-lt"/>
                        </a:rPr>
                        <a:t>Recepcionista: 	Cama doble o dos individuales? </a:t>
                      </a:r>
                      <a:r>
                        <a:rPr lang="es-ES" sz="2000" b="0" i="1" u="none" strike="noStrike" kern="1200" cap="none" spc="0" baseline="0" dirty="0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(doublé </a:t>
                      </a:r>
                      <a:r>
                        <a:rPr lang="es-ES" sz="2000" b="0" i="1" u="none" strike="noStrike" kern="1200" cap="none" spc="0" baseline="0" dirty="0" err="1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bed</a:t>
                      </a:r>
                      <a:r>
                        <a:rPr lang="es-ES" sz="2000" b="0" i="1" u="none" strike="noStrike" kern="1200" cap="none" spc="0" baseline="0" dirty="0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 </a:t>
                      </a:r>
                      <a:r>
                        <a:rPr lang="es-ES" sz="2000" b="0" i="1" u="none" strike="noStrike" kern="1200" cap="none" spc="0" baseline="0" dirty="0" err="1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or</a:t>
                      </a:r>
                      <a:r>
                        <a:rPr lang="es-ES" sz="2000" b="0" i="1" u="none" strike="noStrike" kern="1200" cap="none" spc="0" baseline="0" dirty="0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 2 singles)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 sz="1800" b="0" i="0" u="none" strike="noStrike" kern="0" cap="none" spc="0" baseline="0">
                          <a:solidFill>
                            <a:srgbClr val="000000"/>
                          </a:solidFill>
                          <a:uFillTx/>
                        </a:defRPr>
                      </a:pPr>
                      <a:r>
                        <a:rPr lang="es-ES" sz="2000" b="0" i="0" u="none" strike="noStrike" kern="1200" cap="none" spc="0" baseline="0" dirty="0">
                          <a:solidFill>
                            <a:srgbClr val="000000"/>
                          </a:solidFill>
                          <a:uFillTx/>
                          <a:latin typeface="+mn-lt"/>
                        </a:rPr>
                        <a:t>Sra. María: 	dos cama doble.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 sz="1800" b="0" i="0" u="none" strike="noStrike" kern="0" cap="none" spc="0" baseline="0">
                          <a:solidFill>
                            <a:srgbClr val="000000"/>
                          </a:solidFill>
                          <a:uFillTx/>
                        </a:defRPr>
                      </a:pPr>
                      <a:r>
                        <a:rPr lang="es-ES" sz="2000" b="0" i="0" u="none" strike="noStrike" kern="1200" cap="none" spc="0" baseline="0" dirty="0">
                          <a:solidFill>
                            <a:srgbClr val="000000"/>
                          </a:solidFill>
                          <a:uFillTx/>
                          <a:latin typeface="+mn-lt"/>
                        </a:rPr>
                        <a:t>Recepcionista: 	Para que fecha?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 sz="1800" b="0" i="0" u="none" strike="noStrike" kern="0" cap="none" spc="0" baseline="0">
                          <a:solidFill>
                            <a:srgbClr val="000000"/>
                          </a:solidFill>
                          <a:uFillTx/>
                        </a:defRPr>
                      </a:pPr>
                      <a:r>
                        <a:rPr lang="es-ES" sz="2000" b="0" i="0" u="none" strike="noStrike" kern="1200" cap="none" spc="0" baseline="0" dirty="0">
                          <a:solidFill>
                            <a:srgbClr val="000000"/>
                          </a:solidFill>
                          <a:uFillTx/>
                          <a:latin typeface="+mn-lt"/>
                        </a:rPr>
                        <a:t>Sra. María: 	Para el nueve de mayo de dos mil </a:t>
                      </a:r>
                      <a:r>
                        <a:rPr lang="es-ES" sz="2000" b="0" i="0" u="none" strike="noStrike" kern="1200" cap="none" spc="0" baseline="0" dirty="0" err="1">
                          <a:solidFill>
                            <a:srgbClr val="000000"/>
                          </a:solidFill>
                          <a:uFillTx/>
                          <a:latin typeface="+mn-lt"/>
                        </a:rPr>
                        <a:t>vintitresl</a:t>
                      </a:r>
                      <a:r>
                        <a:rPr lang="es-ES" sz="2000" b="0" i="0" u="none" strike="noStrike" kern="1200" cap="none" spc="0" baseline="0" dirty="0">
                          <a:solidFill>
                            <a:srgbClr val="000000"/>
                          </a:solidFill>
                          <a:uFillTx/>
                          <a:latin typeface="+mn-lt"/>
                        </a:rPr>
                        <a:t>-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 sz="1800" b="0" i="0" u="none" strike="noStrike" kern="0" cap="none" spc="0" baseline="0">
                          <a:solidFill>
                            <a:srgbClr val="000000"/>
                          </a:solidFill>
                          <a:uFillTx/>
                        </a:defRPr>
                      </a:pPr>
                      <a:r>
                        <a:rPr lang="es-ES" sz="2000" b="0" i="0" u="none" strike="noStrike" kern="1200" cap="none" spc="0" baseline="0" dirty="0">
                          <a:solidFill>
                            <a:srgbClr val="000000"/>
                          </a:solidFill>
                          <a:uFillTx/>
                          <a:latin typeface="+mn-lt"/>
                        </a:rPr>
                        <a:t>Recepcionista: 	Por cuantas noches? </a:t>
                      </a:r>
                      <a:r>
                        <a:rPr lang="es-ES" sz="2000" b="0" i="1" u="none" strike="noStrike" kern="1200" cap="none" spc="0" baseline="0" dirty="0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(</a:t>
                      </a:r>
                      <a:r>
                        <a:rPr lang="es-ES" sz="2000" b="0" i="1" u="none" strike="noStrike" kern="1200" cap="none" spc="0" baseline="0" dirty="0" err="1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How</a:t>
                      </a:r>
                      <a:r>
                        <a:rPr lang="es-ES" sz="2000" b="0" i="1" u="none" strike="noStrike" kern="1200" cap="none" spc="0" baseline="0" dirty="0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 </a:t>
                      </a:r>
                      <a:r>
                        <a:rPr lang="es-ES" sz="2000" b="0" i="1" u="none" strike="noStrike" kern="1200" cap="none" spc="0" baseline="0" dirty="0" err="1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many</a:t>
                      </a:r>
                      <a:r>
                        <a:rPr lang="es-ES" sz="2000" b="0" i="1" u="none" strike="noStrike" kern="1200" cap="none" spc="0" baseline="0" dirty="0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 </a:t>
                      </a:r>
                      <a:r>
                        <a:rPr lang="es-ES" sz="2000" b="0" i="1" u="none" strike="noStrike" kern="1200" cap="none" spc="0" baseline="0" dirty="0" err="1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nights</a:t>
                      </a:r>
                      <a:r>
                        <a:rPr lang="es-ES" sz="2000" b="0" i="1" u="none" strike="noStrike" kern="1200" cap="none" spc="0" baseline="0" dirty="0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)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 sz="1800" b="0" i="0" u="none" strike="noStrike" kern="0" cap="none" spc="0" baseline="0">
                          <a:solidFill>
                            <a:srgbClr val="000000"/>
                          </a:solidFill>
                          <a:uFillTx/>
                        </a:defRPr>
                      </a:pPr>
                      <a:r>
                        <a:rPr lang="es-ES" sz="2000" b="0" i="0" u="none" strike="noStrike" kern="1200" cap="none" spc="0" baseline="0" dirty="0">
                          <a:solidFill>
                            <a:srgbClr val="000000"/>
                          </a:solidFill>
                          <a:uFillTx/>
                          <a:latin typeface="+mn-lt"/>
                        </a:rPr>
                        <a:t>Sra. María: 	Por dos noche.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 sz="1800" b="0" i="0" u="none" strike="noStrike" kern="0" cap="none" spc="0" baseline="0">
                          <a:solidFill>
                            <a:srgbClr val="000000"/>
                          </a:solidFill>
                          <a:uFillTx/>
                        </a:defRPr>
                      </a:pPr>
                      <a:r>
                        <a:rPr lang="es-ES" sz="2000" b="0" i="0" u="none" strike="noStrike" kern="1200" cap="none" spc="0" baseline="0" dirty="0">
                          <a:solidFill>
                            <a:srgbClr val="000000"/>
                          </a:solidFill>
                          <a:uFillTx/>
                          <a:latin typeface="+mn-lt"/>
                        </a:rPr>
                        <a:t>Recepcionista: 	Bueno. Todo esta reservado. </a:t>
                      </a:r>
                      <a:r>
                        <a:rPr lang="es-ES" sz="2000" b="0" i="1" u="none" strike="noStrike" kern="1200" cap="none" spc="0" baseline="0" dirty="0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(</a:t>
                      </a:r>
                      <a:r>
                        <a:rPr lang="es-ES" sz="2000" b="0" i="1" u="none" strike="noStrike" kern="1200" cap="none" spc="0" baseline="0" dirty="0" err="1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Everything</a:t>
                      </a:r>
                      <a:r>
                        <a:rPr lang="es-ES" sz="2000" b="0" i="1" u="none" strike="noStrike" kern="1200" cap="none" spc="0" baseline="0" dirty="0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 </a:t>
                      </a:r>
                      <a:r>
                        <a:rPr lang="es-ES" sz="2000" b="0" i="1" u="none" strike="noStrike" kern="1200" cap="none" spc="0" baseline="0" dirty="0" err="1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is</a:t>
                      </a:r>
                      <a:r>
                        <a:rPr lang="es-ES" sz="2000" b="0" i="1" u="none" strike="noStrike" kern="1200" cap="none" spc="0" baseline="0" dirty="0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 </a:t>
                      </a:r>
                      <a:r>
                        <a:rPr lang="es-ES" sz="2000" b="0" i="1" u="none" strike="noStrike" kern="1200" cap="none" spc="0" baseline="0" dirty="0" err="1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reserved</a:t>
                      </a:r>
                      <a:r>
                        <a:rPr lang="es-ES" sz="2000" b="0" i="1" u="none" strike="noStrike" kern="1200" cap="none" spc="0" baseline="0" dirty="0">
                          <a:solidFill>
                            <a:srgbClr val="FF0000"/>
                          </a:solidFill>
                          <a:uFillTx/>
                          <a:latin typeface="+mn-lt"/>
                        </a:rPr>
                        <a:t>)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 sz="1800" b="0" i="0" u="none" strike="noStrike" kern="0" cap="none" spc="0" baseline="0">
                          <a:solidFill>
                            <a:srgbClr val="000000"/>
                          </a:solidFill>
                          <a:uFillTx/>
                        </a:defRPr>
                      </a:pPr>
                      <a:r>
                        <a:rPr lang="es-ES" sz="2000" b="0" i="0" u="none" strike="noStrike" kern="1200" cap="none" spc="0" baseline="0" dirty="0">
                          <a:solidFill>
                            <a:srgbClr val="000000"/>
                          </a:solidFill>
                          <a:uFillTx/>
                          <a:latin typeface="+mn-lt"/>
                        </a:rPr>
                        <a:t>Sra. María: 	Genial! Muchas Gracias. Adiós.</a:t>
                      </a:r>
                    </a:p>
                    <a:p>
                      <a:pPr marL="0" marR="0" lvl="0" indent="0" algn="l" defTabSz="914400" rtl="0" fontAlgn="auto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  <a:tabLst/>
                        <a:defRPr sz="1800" b="0" i="0" u="none" strike="noStrike" kern="0" cap="none" spc="0" baseline="0">
                          <a:solidFill>
                            <a:srgbClr val="000000"/>
                          </a:solidFill>
                          <a:uFillTx/>
                        </a:defRPr>
                      </a:pPr>
                      <a:r>
                        <a:rPr lang="es-ES" sz="2000" b="0" i="0" u="none" strike="noStrike" kern="1200" cap="none" spc="0" baseline="0" dirty="0">
                          <a:solidFill>
                            <a:srgbClr val="000000"/>
                          </a:solidFill>
                          <a:uFillTx/>
                          <a:latin typeface="+mn-lt"/>
                        </a:rPr>
                        <a:t>Recepcionista: 	Muchas gracias. Adiós. </a:t>
                      </a:r>
                    </a:p>
                    <a:p>
                      <a:endParaRPr lang="en-GB" sz="2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29180095"/>
                  </a:ext>
                </a:extLst>
              </a:tr>
            </a:tbl>
          </a:graphicData>
        </a:graphic>
      </p:graphicFrame>
      <p:pic>
        <p:nvPicPr>
          <p:cNvPr id="29" name="Video 28">
            <a:hlinkClick r:id="" action="ppaction://media"/>
            <a:extLst>
              <a:ext uri="{FF2B5EF4-FFF2-40B4-BE49-F238E27FC236}">
                <a16:creationId xmlns:a16="http://schemas.microsoft.com/office/drawing/2014/main" id="{61966948-69F4-EB58-5251-B1C0CB404E3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  <p:ext uri="{42D2F446-02D8-4167-A562-619A0277C38B}">
                <p15:isNarration xmlns:p15="http://schemas.microsoft.com/office/powerpoint/2012/main" val="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44000" y="5143500"/>
            <a:ext cx="3047999" cy="1714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778735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93841"/>
    </mc:Choice>
    <mc:Fallback xmlns="">
      <p:transition spd="slow" advTm="9384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2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2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214</TotalTime>
  <Words>236</Words>
  <Application>Microsoft Office PowerPoint</Application>
  <PresentationFormat>Widescreen</PresentationFormat>
  <Paragraphs>22</Paragraphs>
  <Slides>2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Jahangir Ali-Khan (2029152)</dc:creator>
  <cp:lastModifiedBy>Jahangir Ali-Khan (2029152)</cp:lastModifiedBy>
  <cp:revision>5</cp:revision>
  <dcterms:created xsi:type="dcterms:W3CDTF">2022-11-11T12:43:14Z</dcterms:created>
  <dcterms:modified xsi:type="dcterms:W3CDTF">2022-11-11T16:50:22Z</dcterms:modified>
</cp:coreProperties>
</file>