
<file path=[Content_Types].xml><?xml version="1.0" encoding="utf-8"?>
<Types xmlns="http://schemas.openxmlformats.org/package/2006/content-types">
  <Default Extension="xml" ContentType="application/xml"/>
  <Default Extension="fntdata" ContentType="application/x-fontdata"/>
  <Default Extension="png" ContentType="image/png"/>
  <Default Extension="rels" ContentType="application/vnd.openxmlformats-package.relationships+xml"/>
  <Override PartName="/ppt/slides/slide2.xml" ContentType="application/vnd.openxmlformats-officedocument.presentationml.slide+xml"/>
  <Override PartName="/ppt/presentation.xml" ContentType="application/vnd.openxmlformats-officedocument.presentationml.presentation.main+xml"/>
  <Override PartName="/ppt/slides/slide5.xml" ContentType="application/vnd.openxmlformats-officedocument.presentationml.slide+xml"/>
  <Override PartName="/ppt/slideMasters/slideMaster1.xml" ContentType="application/vnd.openxmlformats-officedocument.presentationml.slideMaster+xml"/>
  <Override PartName="/ppt/slides/slide1.xml" ContentType="application/vnd.openxmlformats-officedocument.presentationml.slide+xml"/>
  <Override PartName="/docProps/core.xml" ContentType="application/vnd.openxmlformats-package.core-properties+xml"/>
  <Override PartName="/ppt/slides/slide3.xml" ContentType="application/vnd.openxmlformats-officedocument.presentationml.slide+xml"/>
  <Override PartName="/ppt/slides/slide4.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s/slide13.xml" ContentType="application/vnd.openxmlformats-officedocument.presentationml.slide+xml"/>
  <Override PartName="/ppt/notesMasters/notesMaster1.xml" ContentType="application/vnd.openxmlformats-officedocument.presentationml.notesMaster+xml"/>
  <Override PartName="/ppt/notesSlides/notesSlide2.xml" ContentType="application/vnd.openxmlformats-officedocument.presentationml.notesSlide+xml"/>
  <Override PartName="/ppt/presProps.xml" ContentType="application/vnd.openxmlformats-officedocument.presentationml.presProps+xml"/>
  <Override PartName="/ppt/notesSlides/notesSlide14.xml" ContentType="application/vnd.openxmlformats-officedocument.presentationml.notesSlide+xml"/>
  <Override PartName="/ppt/viewProps.xml" ContentType="application/vnd.openxmlformats-officedocument.presentationml.viewProps+xml"/>
  <Override PartName="/ppt/theme/theme1.xml" ContentType="application/vnd.openxmlformats-officedocument.them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1.xml" ContentType="application/vnd.openxmlformats-officedocument.presentationml.slideLayout+xml"/>
  <Override PartName="/ppt/slideLayouts/slideLayout4.xml" ContentType="application/vnd.openxmlformats-officedocument.presentationml.slideLayout+xml"/>
  <Override PartName="/ppt/slideLayouts/slideLayout10.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2.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s/slide14.xml" ContentType="application/vnd.openxmlformats-officedocument.presentationml.slide+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p:sldMasterIdLst>
    <p:sldMasterId id="2147483648" r:id="rId1"/>
  </p:sldMasterIdLst>
  <p:notesMasterIdLst>
    <p:notesMasterId r:id="rId2"/>
  </p:notesMasterIdLst>
  <p:sldIdLst>
    <p:sldId id="305" r:id="rId3"/>
    <p:sldId id="308" r:id="rId4"/>
    <p:sldId id="259" r:id="rId5"/>
    <p:sldId id="297" r:id="rId6"/>
    <p:sldId id="298" r:id="rId7"/>
    <p:sldId id="260" r:id="rId8"/>
    <p:sldId id="300" r:id="rId9"/>
    <p:sldId id="257" r:id="rId10"/>
    <p:sldId id="299" r:id="rId11"/>
    <p:sldId id="301" r:id="rId12"/>
    <p:sldId id="266" r:id="rId13"/>
    <p:sldId id="278" r:id="rId14"/>
    <p:sldId id="302" r:id="rId15"/>
    <p:sldId id="303" r:id="rId16"/>
  </p:sldIdLst>
  <p:sldSz cx="9144000" cy="5143500" type="screen16x9"/>
  <p:notesSz cx="6858000" cy="9144000"/>
  <p:defaultTextStyle>
    <a:defPPr marR="0" algn="l" rtl="0">
      <a:lnSpc>
        <a:spcPct val="100000"/>
      </a:lnSpc>
      <a:spcBef>
        <a:spcPts val="0"/>
      </a:spcBef>
      <a:spcAft>
        <a:spcPts val="0"/>
      </a:spcAft>
    </a:defPPr>
    <a:lvl1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1pPr>
    <a:lvl2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2pPr>
    <a:lvl3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3pPr>
    <a:lvl4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4pPr>
    <a:lvl5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5pPr>
    <a:lvl6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6pPr>
    <a:lvl7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7pPr>
    <a:lvl8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8pPr>
    <a:lvl9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61F1F93-CAD3-40E3-9D09-B30EB2B7447C}">
  <a:tblStyle styleId="{161F1F93-CAD3-40E3-9D09-B30EB2B7447C}"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36BA180B-7767-427C-BF49-F21BFC00A81D}"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121" autoAdjust="0"/>
    <p:restoredTop sz="87585" autoAdjust="0"/>
  </p:normalViewPr>
  <p:slideViewPr>
    <p:cSldViewPr>
      <p:cViewPr varScale="1">
        <p:scale>
          <a:sx n="71" d="100"/>
          <a:sy n="71" d="100"/>
        </p:scale>
        <p:origin x="1236" y="5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tableStyles" Target="tableStyles.xml"/><Relationship Id="rId18" Type="http://schemas.openxmlformats.org/officeDocument/2006/relationships/presProps" Target="presProps.xml"/><Relationship Id="rId19" Type="http://schemas.openxmlformats.org/officeDocument/2006/relationships/viewProps" Target="viewProps.xml"/><Relationship Id="rId2" Type="http://schemas.openxmlformats.org/officeDocument/2006/relationships/notesMaster" Target="notesMasters/notesMaster1.xml"/><Relationship Id="rId20" Type="http://schemas.openxmlformats.org/officeDocument/2006/relationships/theme" Target="theme/theme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Google Shape;3;n"/>
          <p:cNvSpPr>
            <a:spLocks noGrp="1" noRot="1" noChangeAspect="1" noEditPoints="1"/>
          </p:cNvSpPr>
          <p:nvPr>
            <p:ph type="sldImg" idx="2"/>
          </p:nvPr>
        </p:nvSpPr>
        <p:spPr>
          <a:xfrm>
            <a:off x="381300" y="685800"/>
            <a:ext cx="6096075" cy="3429000"/>
          </a:xfrm>
          <a:custGeom>
            <a:avLst/>
            <a:rect l="l" t="t" r="r" b="b"/>
            <a:pathLst>
              <a:path w="120000" h="120000">
                <a:moveTo>
                  <a:pt x="0" y="0"/>
                </a:moveTo>
                <a:lnTo>
                  <a:pt x="120000" y="0"/>
                </a:lnTo>
                <a:lnTo>
                  <a:pt x="120000" y="120000"/>
                </a:lnTo>
                <a:lnTo>
                  <a:pt x="0" y="120000"/>
                </a:lnTo>
                <a:lnTo>
                  <a:pt x="0" y="0"/>
                </a:lnTo>
                <a:close/>
              </a:path>
            </a:pathLst>
          </a:custGeom>
          <a:noFill/>
          <a:ln w="9525" cap="flat" cmpd="sng">
            <a:solidFill>
              <a:srgbClr val="000000"/>
            </a:solidFill>
            <a:prstDash val="solid"/>
            <a:round/>
            <a:headEnd type="none" w="sm" len="sm"/>
            <a:tailEnd type="none" w="sm" len="sm"/>
          </a:ln>
        </p:spPr>
        <p:txBody>
          <a:bodyPr/>
          <a:lstStyle/>
          <a:p/>
        </p:txBody>
      </p:sp>
      <p:sp>
        <p:nvSpPr>
          <p:cNvPr id="4" name="Google Shape;4;n"/>
          <p:cNvSpPr>
            <a:spLocks noGrp="1" noEditPoints="1"/>
          </p:cNvSpPr>
          <p:nvPr>
            <p:ph type="body" idx="1"/>
          </p:nvPr>
        </p:nvSpPr>
        <p:spPr>
          <a:xfrm>
            <a:off x="685800" y="4343400"/>
            <a:ext cx="5486400" cy="4114800"/>
          </a:xfrm>
          <a:prstGeom prst="rect">
            <a:avLst/>
          </a:prstGeom>
          <a:noFill/>
          <a:ln>
            <a:noFill/>
          </a:ln>
        </p:spPr>
        <p:txBody>
          <a:bodyPr spcFirstLastPara="1" wrap="square" lIns="91425" tIns="91425" rIns="91425" bIns="91425" anchor="t">
            <a:noAutofit/>
          </a:bodyPr>
          <a:lstStyle>
            <a:lvl1pPr marL="45720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pPr lvl="0"/>
          </a:p>
        </p:txBody>
      </p:sp>
    </p:spTree>
  </p:cSld>
  <p:clrMap bg1="lt1" tx1="dk1" bg2="dk2" tx2="lt2" accent1="accent1" accent2="accent2" accent3="accent3" accent4="accent4" accent5="accent5" accent6="accent6" hlink="hlink" folHlink="folHlink"/>
  <p:hf dt="0" sldNum="0" hdr="0" ftr="0"/>
  <p:notesStyle>
    <a:lvl1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1pPr>
    <a:lvl2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2pPr>
    <a:lvl3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3pPr>
    <a:lvl4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4pPr>
    <a:lvl5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5pPr>
    <a:lvl6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6pPr>
    <a:lvl7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7pPr>
    <a:lvl8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8pPr>
    <a:lvl9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87" name="Google Shape;387;p:notes"/>
          <p:cNvSpPr>
            <a:spLocks noGrp="1" noRot="1" noChangeAspect="1" noEditPoints="1"/>
          </p:cNvSpPr>
          <p:nvPr>
            <p:ph type="sldImg" idx="2"/>
          </p:nvPr>
        </p:nvSpPr>
        <p:spPr>
          <a:xfrm>
            <a:off x="381000" y="685800"/>
            <a:ext cx="6096000" cy="3429000"/>
          </a:xfrm>
          <a:custGeom>
            <a:avLst/>
            <a:rect l="l" t="t" r="r" b="b"/>
            <a:pathLst>
              <a:path w="120000" h="120000">
                <a:moveTo>
                  <a:pt x="0" y="0"/>
                </a:moveTo>
                <a:lnTo>
                  <a:pt x="120000" y="0"/>
                </a:lnTo>
                <a:lnTo>
                  <a:pt x="120000" y="120000"/>
                </a:lnTo>
                <a:lnTo>
                  <a:pt x="0" y="120000"/>
                </a:lnTo>
                <a:lnTo>
                  <a:pt x="0" y="0"/>
                </a:lnTo>
                <a:close/>
              </a:path>
            </a:pathLst>
          </a:custGeom>
        </p:spPr>
        <p:txBody>
          <a:bodyPr/>
          <a:lstStyle/>
          <a:p/>
        </p:txBody>
      </p:sp>
      <p:sp>
        <p:nvSpPr>
          <p:cNvPr id="388" name="Google Shape;388;p:notes"/>
          <p:cNvSpPr>
            <a:spLocks noGrp="1" noEditPoints="1"/>
          </p:cNvSpPr>
          <p:nvPr>
            <p:ph type="body" idx="1"/>
          </p:nvPr>
        </p:nvSpPr>
        <p:spPr>
          <a:xfrm>
            <a:off x="685800" y="4343400"/>
            <a:ext cx="5486400" cy="4114800"/>
          </a:xfrm>
          <a:prstGeom prst="rect">
            <a:avLst/>
          </a:prstGeom>
        </p:spPr>
        <p:txBody>
          <a:bodyPr spcFirstLastPara="1" wrap="square" lIns="91425" tIns="91425" rIns="91425" bIns="91425" anchor="t">
            <a:noAutofit/>
          </a:bodyPr>
          <a:lstStyle/>
          <a:p>
            <a:pPr marL="0" marR="0" indent="0" algn="l" defTabSz="914400" rtl="0" eaLnBrk="1" fontAlgn="auto" latinLnBrk="0" hangingPunct="1">
              <a:lnSpc>
                <a:spcPct val="100000"/>
              </a:lnSpc>
              <a:spcBef>
                <a:spcPts val="0"/>
              </a:spcBef>
              <a:spcAft>
                <a:spcPts val="0"/>
              </a:spcAft>
              <a:buClr>
                <a:srgbClr val="000000"/>
              </a:buClr>
              <a:buSzPts val="1100"/>
              <a:buFont typeface="Arial" pitchFamily="34" charset="0" panose="020B0604020202020204"/>
              <a:buNone/>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Good morning, everyone, and thank you for joining me today. I am excited to present my feasibility study for a proposed international MICE event entitled “Taste of </a:t>
            </a:r>
            <a:r>
              <a:rPr lang="en-US" sz="1800" dirty="0" err="1">
                <a:effectLst/>
                <a:latin typeface="Times New Roman" pitchFamily="18" charset="0" panose="02020603050405020304"/>
                <a:ea typeface="Calibri" pitchFamily="34" charset="0" panose="020F0502020204030204"/>
                <a:cs typeface="Times New Roman" pitchFamily="18" charset="0" panose="02020603050405020304"/>
              </a:rPr>
              <a:t>Croeso</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 - The International Welsh Culinary and Culture Symposium”. The presentation is a component of the International Meetings Management module I am taking at Level 6. For the next few minutes, I will explain why this event ties in with Visit Wales: Year of </a:t>
            </a:r>
            <a:r>
              <a:rPr lang="en-US" sz="1800" dirty="0" err="1">
                <a:effectLst/>
                <a:latin typeface="Times New Roman" pitchFamily="18" charset="0" panose="02020603050405020304"/>
                <a:ea typeface="Calibri" pitchFamily="34" charset="0" panose="020F0502020204030204"/>
                <a:cs typeface="Times New Roman" pitchFamily="18" charset="0" panose="02020603050405020304"/>
              </a:rPr>
              <a:t>Croeso</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 2025, is manageable both practically and financially and would enhance cultural value while supporting tourist efforts in Wales.</a:t>
            </a:r>
          </a:p>
          <a:p>
            <a:pPr mar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87" name="Google Shape;387;p:notes"/>
          <p:cNvSpPr>
            <a:spLocks noGrp="1" noRot="1" noChangeAspect="1" noEditPoints="1"/>
          </p:cNvSpPr>
          <p:nvPr>
            <p:ph type="sldImg" idx="2"/>
          </p:nvPr>
        </p:nvSpPr>
        <p:spPr>
          <a:xfrm>
            <a:off x="381000" y="685800"/>
            <a:ext cx="6096000" cy="3429000"/>
          </a:xfrm>
          <a:custGeom>
            <a:avLst/>
            <a:rect l="l" t="t" r="r" b="b"/>
            <a:pathLst>
              <a:path w="120000" h="120000">
                <a:moveTo>
                  <a:pt x="0" y="0"/>
                </a:moveTo>
                <a:lnTo>
                  <a:pt x="120000" y="0"/>
                </a:lnTo>
                <a:lnTo>
                  <a:pt x="120000" y="120000"/>
                </a:lnTo>
                <a:lnTo>
                  <a:pt x="0" y="120000"/>
                </a:lnTo>
                <a:lnTo>
                  <a:pt x="0" y="0"/>
                </a:lnTo>
                <a:close/>
              </a:path>
            </a:pathLst>
          </a:custGeom>
        </p:spPr>
        <p:txBody>
          <a:bodyPr/>
          <a:lstStyle/>
          <a:p/>
        </p:txBody>
      </p:sp>
      <p:sp>
        <p:nvSpPr>
          <p:cNvPr id="388" name="Google Shape;388;p:notes"/>
          <p:cNvSpPr>
            <a:spLocks noGrp="1" noEditPoints="1"/>
          </p:cNvSpPr>
          <p:nvPr>
            <p:ph type="body" idx="1"/>
          </p:nvPr>
        </p:nvSpPr>
        <p:spPr>
          <a:xfrm>
            <a:off x="685800" y="4343400"/>
            <a:ext cx="5486400" cy="4114800"/>
          </a:xfrm>
          <a:prstGeom prst="rect">
            <a:avLst/>
          </a:prstGeom>
        </p:spPr>
        <p:txBody>
          <a:bodyPr spcFirstLastPara="1" wrap="square" lIns="91425" tIns="91425" rIns="91425" bIns="91425" anchor="t">
            <a:noAutofit/>
          </a:bodyPr>
          <a:lstStyle/>
          <a:p>
            <a:pPr marL="0" marR="0" indent="0" algn="l" defTabSz="914400" rtl="0" eaLnBrk="1" fontAlgn="auto" latinLnBrk="0" hangingPunct="1">
              <a:lnSpc>
                <a:spcPct val="100000"/>
              </a:lnSpc>
              <a:spcBef>
                <a:spcPts val="0"/>
              </a:spcBef>
              <a:spcAft>
                <a:spcPts val="0"/>
              </a:spcAft>
              <a:buClr>
                <a:srgbClr val="000000"/>
              </a:buClr>
              <a:buSzPts val="1100"/>
              <a:buFont typeface="Arial" pitchFamily="34" charset="0" panose="020B0604020202020204"/>
              <a:buNone/>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Good morning, everyone, and thank you for joining me today. I am excited to present my feasibility study for a proposed international MICE event entitled “Taste of </a:t>
            </a:r>
            <a:r>
              <a:rPr lang="en-US" sz="1800" dirty="0" err="1">
                <a:effectLst/>
                <a:latin typeface="Times New Roman" pitchFamily="18" charset="0" panose="02020603050405020304"/>
                <a:ea typeface="Calibri" pitchFamily="34" charset="0" panose="020F0502020204030204"/>
                <a:cs typeface="Times New Roman" pitchFamily="18" charset="0" panose="02020603050405020304"/>
              </a:rPr>
              <a:t>Croeso</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 - The International Welsh Culinary and Culture Symposium”. The presentation is a component of the International Meetings Management module I am taking at Level 6. For the next few minutes, I will explain why this event ties in with Visit Wales: Year of </a:t>
            </a:r>
            <a:r>
              <a:rPr lang="en-US" sz="1800" dirty="0" err="1">
                <a:effectLst/>
                <a:latin typeface="Times New Roman" pitchFamily="18" charset="0" panose="02020603050405020304"/>
                <a:ea typeface="Calibri" pitchFamily="34" charset="0" panose="020F0502020204030204"/>
                <a:cs typeface="Times New Roman" pitchFamily="18" charset="0" panose="02020603050405020304"/>
              </a:rPr>
              <a:t>Croeso</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 2025, is manageable both practically and financially and would enhance cultural value while supporting tourist efforts in Wales.</a:t>
            </a:r>
          </a:p>
          <a:p>
            <a:pPr mar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21" name="Google Shape;421;g1125d80b419_0_200:notes"/>
          <p:cNvSpPr>
            <a:spLocks noGrp="1" noRot="1" noChangeAspect="1" noEditPoints="1"/>
          </p:cNvSpPr>
          <p:nvPr>
            <p:ph type="sldImg" idx="2"/>
          </p:nvPr>
        </p:nvSpPr>
        <p:spPr>
          <a:xfrm>
            <a:off x="381000" y="685800"/>
            <a:ext cx="6096000" cy="3429000"/>
          </a:xfrm>
          <a:custGeom>
            <a:avLst/>
            <a:rect l="l" t="t" r="r" b="b"/>
            <a:pathLst>
              <a:path w="120000" h="120000">
                <a:moveTo>
                  <a:pt x="0" y="0"/>
                </a:moveTo>
                <a:lnTo>
                  <a:pt x="120000" y="0"/>
                </a:lnTo>
                <a:lnTo>
                  <a:pt x="120000" y="120000"/>
                </a:lnTo>
                <a:lnTo>
                  <a:pt x="0" y="120000"/>
                </a:lnTo>
                <a:lnTo>
                  <a:pt x="0" y="0"/>
                </a:lnTo>
                <a:close/>
              </a:path>
            </a:pathLst>
          </a:custGeom>
        </p:spPr>
        <p:txBody>
          <a:bodyPr/>
          <a:lstStyle/>
          <a:p/>
        </p:txBody>
      </p:sp>
      <p:sp>
        <p:nvSpPr>
          <p:cNvPr id="422" name="Google Shape;422;g1125d80b419_0_200:notes"/>
          <p:cNvSpPr>
            <a:spLocks noGrp="1" noEditPoints="1"/>
          </p:cNvSpPr>
          <p:nvPr>
            <p:ph type="body" idx="1"/>
          </p:nvPr>
        </p:nvSpPr>
        <p:spPr>
          <a:xfrm>
            <a:off x="685800" y="4343400"/>
            <a:ext cx="5486400" cy="4114800"/>
          </a:xfrm>
          <a:prstGeom prst="rect">
            <a:avLst/>
          </a:prstGeom>
        </p:spPr>
        <p:txBody>
          <a:bodyPr spcFirstLastPara="1" wrap="square" lIns="91425" tIns="91425" rIns="91425" bIns="91425" anchor="t">
            <a:noAutofit/>
          </a:bodyPr>
          <a:lstStyle/>
          <a:p>
            <a:pPr marL="0" marR="0" algn="just">
              <a:lnSpc>
                <a:spcPct val="150000"/>
              </a:lnSpc>
              <a:spcAft>
                <a:spcPts val="1000"/>
              </a:spcAft>
              <a:buNone/>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To begin, I will provide you with a brief introduction to the event. The initiative known as Taste of </a:t>
            </a:r>
            <a:r>
              <a:rPr lang="en-US" sz="1800" dirty="0" err="1">
                <a:effectLst/>
                <a:latin typeface="Times New Roman" pitchFamily="18" charset="0" panose="02020603050405020304"/>
                <a:ea typeface="Calibri" pitchFamily="34" charset="0" panose="020F0502020204030204"/>
                <a:cs typeface="Times New Roman" pitchFamily="18" charset="0" panose="02020603050405020304"/>
              </a:rPr>
              <a:t>Croeso</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 aims to hold an international event in the summer of 2025 that combines food and culture. I have chosen to hold the event at ICC Wales in Newport because it is designed for convention use and is easy to get to, accommodates many guests and has excellent facilities. Those attending will include food industry experts, travel boards, culinary academics and representatives of travel media from around the world.</a:t>
            </a:r>
          </a:p>
          <a:p>
            <a:pPr marL="0" marR="0" indent="0" algn="just">
              <a:lnSpc>
                <a:spcPct val="150000"/>
              </a:lnSpc>
              <a:spcAft>
                <a:spcPts val="1000"/>
              </a:spcAft>
              <a:buNone/>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It collects everything that sets Wales apart and highlights its food, heritage, people and places. At the event, guests will participate in classes taught by famous chefs, take part in talks about food and tourism and enjoy a bustling exhibition filled with food and seasonings from producers and exporters. After the workshops, enjoy the “Taste of Wales Experience,” a dinner highlighting the true hospitality found in Wales.</a:t>
            </a:r>
          </a:p>
          <a:p>
            <a:pPr mar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21" name="Google Shape;421;g1125d80b419_0_200:notes"/>
          <p:cNvSpPr>
            <a:spLocks noGrp="1" noRot="1" noChangeAspect="1" noEditPoints="1"/>
          </p:cNvSpPr>
          <p:nvPr>
            <p:ph type="sldImg" idx="2"/>
          </p:nvPr>
        </p:nvSpPr>
        <p:spPr>
          <a:xfrm>
            <a:off x="381000" y="685800"/>
            <a:ext cx="6096000" cy="3429000"/>
          </a:xfrm>
          <a:custGeom>
            <a:avLst/>
            <a:rect l="l" t="t" r="r" b="b"/>
            <a:pathLst>
              <a:path w="120000" h="120000">
                <a:moveTo>
                  <a:pt x="0" y="0"/>
                </a:moveTo>
                <a:lnTo>
                  <a:pt x="120000" y="0"/>
                </a:lnTo>
                <a:lnTo>
                  <a:pt x="120000" y="120000"/>
                </a:lnTo>
                <a:lnTo>
                  <a:pt x="0" y="120000"/>
                </a:lnTo>
                <a:lnTo>
                  <a:pt x="0" y="0"/>
                </a:lnTo>
                <a:close/>
              </a:path>
            </a:pathLst>
          </a:custGeom>
        </p:spPr>
        <p:txBody>
          <a:bodyPr/>
          <a:lstStyle/>
          <a:p/>
        </p:txBody>
      </p:sp>
      <p:sp>
        <p:nvSpPr>
          <p:cNvPr id="422" name="Google Shape;422;g1125d80b419_0_200:notes"/>
          <p:cNvSpPr>
            <a:spLocks noGrp="1" noEditPoints="1"/>
          </p:cNvSpPr>
          <p:nvPr>
            <p:ph type="body" idx="1"/>
          </p:nvPr>
        </p:nvSpPr>
        <p:spPr>
          <a:xfrm>
            <a:off x="685800" y="4343400"/>
            <a:ext cx="5486400" cy="4114800"/>
          </a:xfrm>
          <a:prstGeom prst="rect">
            <a:avLst/>
          </a:prstGeom>
        </p:spPr>
        <p:txBody>
          <a:bodyPr spcFirstLastPara="1" wrap="square" lIns="91425" tIns="91425" rIns="91425" bIns="91425" anchor="t">
            <a:noAutofit/>
          </a:bodyPr>
          <a:lstStyle/>
          <a:p>
            <a:pPr marL="0" marR="0" algn="just">
              <a:lnSpc>
                <a:spcPct val="150000"/>
              </a:lnSpc>
              <a:spcAft>
                <a:spcPts val="1000"/>
              </a:spcAft>
              <a:buNone/>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So, how does this event connect with the Year of </a:t>
            </a:r>
            <a:r>
              <a:rPr lang="en-US" sz="1800" dirty="0" err="1">
                <a:effectLst/>
                <a:latin typeface="Times New Roman" pitchFamily="18" charset="0" panose="02020603050405020304"/>
                <a:ea typeface="Calibri" pitchFamily="34" charset="0" panose="020F0502020204030204"/>
                <a:cs typeface="Times New Roman" pitchFamily="18" charset="0" panose="02020603050405020304"/>
              </a:rPr>
              <a:t>Croeso</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 campaign? The word </a:t>
            </a:r>
            <a:r>
              <a:rPr lang="en-US" sz="1800" dirty="0" err="1">
                <a:effectLst/>
                <a:latin typeface="Times New Roman" pitchFamily="18" charset="0" panose="02020603050405020304"/>
                <a:ea typeface="Calibri" pitchFamily="34" charset="0" panose="020F0502020204030204"/>
                <a:cs typeface="Times New Roman" pitchFamily="18" charset="0" panose="02020603050405020304"/>
              </a:rPr>
              <a:t>Croeso</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 literally translates to “welcome” in Welsh, but it is actually more like a way of caring taken to heart. During this event, I always want delegates to feel included, whether they are interacting with each other or enjoying the meals.</a:t>
            </a:r>
          </a:p>
          <a:p>
            <a:pPr marL="0" marR="0" algn="just">
              <a:lnSpc>
                <a:spcPct val="150000"/>
              </a:lnSpc>
              <a:spcAft>
                <a:spcPts val="1000"/>
              </a:spcAft>
              <a:buNone/>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The symposium will highlight the region by displaying its local ingredients, dialects, traditions and music. The goal is to share the culture of Wales and support a community where everyone feels welcome and appreciated. The campaign fits with Visit </a:t>
            </a:r>
            <a:r>
              <a:rPr lang="en-US" sz="1800" dirty="0" err="1">
                <a:effectLst/>
                <a:latin typeface="Times New Roman" pitchFamily="18" charset="0" panose="02020603050405020304"/>
                <a:ea typeface="Calibri" pitchFamily="34" charset="0" panose="020F0502020204030204"/>
                <a:cs typeface="Times New Roman" pitchFamily="18" charset="0" panose="02020603050405020304"/>
              </a:rPr>
              <a:t>Wales’</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 goal to use cultural elements, including language and hospitality, to advertise Wales for tourism </a:t>
            </a:r>
            <a:r>
              <a:rPr lang="en-US" sz="1800" dirty="0">
                <a:effectLst/>
                <a:latin typeface="Times New Roman" pitchFamily="18" charset="0" panose="02020603050405020304"/>
                <a:ea typeface="Times New Roman" pitchFamily="18" charset="0" panose="02020603050405020304"/>
                <a:cs typeface="Times New Roman" pitchFamily="18" charset="0" panose="02020603050405020304"/>
              </a:rPr>
              <a:t>(Rogers and Wynn-Moylan, 2022)</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a:t>
            </a:r>
          </a:p>
          <a:p>
            <a:pPr mar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21" name="Google Shape;421;g1125d80b419_0_200:notes"/>
          <p:cNvSpPr>
            <a:spLocks noGrp="1" noRot="1" noChangeAspect="1" noEditPoints="1"/>
          </p:cNvSpPr>
          <p:nvPr>
            <p:ph type="sldImg" idx="2"/>
          </p:nvPr>
        </p:nvSpPr>
        <p:spPr>
          <a:xfrm>
            <a:off x="381000" y="685800"/>
            <a:ext cx="6096000" cy="3429000"/>
          </a:xfrm>
          <a:custGeom>
            <a:avLst/>
            <a:rect l="l" t="t" r="r" b="b"/>
            <a:pathLst>
              <a:path w="120000" h="120000">
                <a:moveTo>
                  <a:pt x="0" y="0"/>
                </a:moveTo>
                <a:lnTo>
                  <a:pt x="120000" y="0"/>
                </a:lnTo>
                <a:lnTo>
                  <a:pt x="120000" y="120000"/>
                </a:lnTo>
                <a:lnTo>
                  <a:pt x="0" y="120000"/>
                </a:lnTo>
                <a:lnTo>
                  <a:pt x="0" y="0"/>
                </a:lnTo>
                <a:close/>
              </a:path>
            </a:pathLst>
          </a:custGeom>
        </p:spPr>
        <p:txBody>
          <a:bodyPr/>
          <a:lstStyle/>
          <a:p/>
        </p:txBody>
      </p:sp>
      <p:sp>
        <p:nvSpPr>
          <p:cNvPr id="422" name="Google Shape;422;g1125d80b419_0_200:notes"/>
          <p:cNvSpPr>
            <a:spLocks noGrp="1" noEditPoints="1"/>
          </p:cNvSpPr>
          <p:nvPr>
            <p:ph type="body" idx="1"/>
          </p:nvPr>
        </p:nvSpPr>
        <p:spPr>
          <a:xfrm>
            <a:off x="685800" y="4343400"/>
            <a:ext cx="5486400" cy="4114800"/>
          </a:xfrm>
          <a:prstGeom prst="rect">
            <a:avLst/>
          </a:prstGeom>
        </p:spPr>
        <p:txBody>
          <a:bodyPr spcFirstLastPara="1" wrap="square" lIns="91425" tIns="91425" rIns="91425" bIns="91425" anchor="t">
            <a:noAutofit/>
          </a:bodyPr>
          <a:lstStyle/>
          <a:p>
            <a:pPr marL="0" marR="0" algn="just">
              <a:lnSpc>
                <a:spcPct val="150000"/>
              </a:lnSpc>
              <a:spcAft>
                <a:spcPts val="1000"/>
              </a:spcAft>
              <a:buNone/>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Let’s discuss the role of the market. The audience for this event consists of internationally </a:t>
            </a:r>
            <a:r>
              <a:rPr lang="en-US" sz="1800" dirty="0" err="1">
                <a:effectLst/>
                <a:latin typeface="Times New Roman" pitchFamily="18" charset="0" panose="02020603050405020304"/>
                <a:ea typeface="Calibri" pitchFamily="34" charset="0" panose="020F0502020204030204"/>
                <a:cs typeface="Times New Roman" pitchFamily="18" charset="0" panose="02020603050405020304"/>
              </a:rPr>
              <a:t>recognised</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 chefs, </a:t>
            </a:r>
            <a:r>
              <a:rPr lang="en-US" sz="1800" dirty="0" err="1">
                <a:effectLst/>
                <a:latin typeface="Times New Roman" pitchFamily="18" charset="0" panose="02020603050405020304"/>
                <a:ea typeface="Calibri" pitchFamily="34" charset="0" panose="020F0502020204030204"/>
                <a:cs typeface="Times New Roman" pitchFamily="18" charset="0" panose="02020603050405020304"/>
              </a:rPr>
              <a:t>organisations</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 promoting tourism, food exporters, journalists and students from hospitality schools </a:t>
            </a:r>
            <a:r>
              <a:rPr lang="en-US" sz="1800" dirty="0">
                <a:effectLst/>
                <a:latin typeface="Times New Roman" pitchFamily="18" charset="0" panose="02020603050405020304"/>
                <a:ea typeface="Times New Roman" pitchFamily="18" charset="0" panose="02020603050405020304"/>
                <a:cs typeface="Times New Roman" pitchFamily="18" charset="0" panose="02020603050405020304"/>
              </a:rPr>
              <a:t>(Bladen et al., 2022)</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 Much more demand for experiential events, especially for food tourists, exists these days. Recent findings from the industry suggest that culinary tourism is expanding fast, attracting visitors who enjoy genuine local experiences.</a:t>
            </a:r>
          </a:p>
          <a:p>
            <a:pPr marL="0" marR="0" indent="0" algn="just">
              <a:lnSpc>
                <a:spcPct val="150000"/>
              </a:lnSpc>
              <a:spcAft>
                <a:spcPts val="1000"/>
              </a:spcAft>
              <a:buNone/>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Even though the food scene has grown, Wales is not very well-known in the global context. The focus in the market is mainly on events such as Taste of London and the World Travel Market’s food segments, and no one food festival highlights Wales </a:t>
            </a:r>
            <a:r>
              <a:rPr lang="en-US" sz="1800" dirty="0">
                <a:effectLst/>
                <a:latin typeface="Times New Roman" pitchFamily="18" charset="0" panose="02020603050405020304"/>
                <a:ea typeface="Times New Roman" pitchFamily="18" charset="0" panose="02020603050405020304"/>
                <a:cs typeface="Times New Roman" pitchFamily="18" charset="0" panose="02020603050405020304"/>
              </a:rPr>
              <a:t>(Ulyanov, </a:t>
            </a:r>
            <a:r>
              <a:rPr lang="en-US" sz="1800" dirty="0" err="1">
                <a:effectLst/>
                <a:latin typeface="Times New Roman" pitchFamily="18" charset="0" panose="02020603050405020304"/>
                <a:ea typeface="Times New Roman" pitchFamily="18" charset="0" panose="02020603050405020304"/>
                <a:cs typeface="Times New Roman" pitchFamily="18" charset="0" panose="02020603050405020304"/>
              </a:rPr>
              <a:t>Genadieva</a:t>
            </a:r>
            <a:r>
              <a:rPr lang="en-US" sz="1800" dirty="0">
                <a:effectLst/>
                <a:latin typeface="Times New Roman" pitchFamily="18" charset="0" panose="02020603050405020304"/>
                <a:ea typeface="Times New Roman" pitchFamily="18" charset="0" panose="02020603050405020304"/>
                <a:cs typeface="Times New Roman" pitchFamily="18" charset="0" panose="02020603050405020304"/>
              </a:rPr>
              <a:t>, and Draganov, 2020)</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 This event provides Welsh cuisine and hospitality with a way to create an original identity, as not many people are familiar with it outside of Wales.</a:t>
            </a:r>
          </a:p>
          <a:p>
            <a:pPr mar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28" name="Google Shape;428;g13376c31365_0_0:notes"/>
          <p:cNvSpPr>
            <a:spLocks noGrp="1" noRot="1" noChangeAspect="1" noEditPoints="1"/>
          </p:cNvSpPr>
          <p:nvPr>
            <p:ph type="sldImg" idx="2"/>
          </p:nvPr>
        </p:nvSpPr>
        <p:spPr>
          <a:xfrm>
            <a:off x="381000" y="685800"/>
            <a:ext cx="6096000" cy="3429000"/>
          </a:xfrm>
          <a:custGeom>
            <a:avLst/>
            <a:rect l="l" t="t" r="r" b="b"/>
            <a:pathLst>
              <a:path w="120000" h="120000">
                <a:moveTo>
                  <a:pt x="0" y="0"/>
                </a:moveTo>
                <a:lnTo>
                  <a:pt x="120000" y="0"/>
                </a:lnTo>
                <a:lnTo>
                  <a:pt x="120000" y="120000"/>
                </a:lnTo>
                <a:lnTo>
                  <a:pt x="0" y="120000"/>
                </a:lnTo>
                <a:lnTo>
                  <a:pt x="0" y="0"/>
                </a:lnTo>
                <a:close/>
              </a:path>
            </a:pathLst>
          </a:custGeom>
        </p:spPr>
        <p:txBody>
          <a:bodyPr/>
          <a:lstStyle/>
          <a:p/>
        </p:txBody>
      </p:sp>
      <p:sp>
        <p:nvSpPr>
          <p:cNvPr id="429" name="Google Shape;429;g13376c31365_0_0:notes"/>
          <p:cNvSpPr>
            <a:spLocks noGrp="1" noEditPoints="1"/>
          </p:cNvSpPr>
          <p:nvPr>
            <p:ph type="body" idx="1"/>
          </p:nvPr>
        </p:nvSpPr>
        <p:spPr>
          <a:xfrm>
            <a:off x="685800" y="4343400"/>
            <a:ext cx="5486400" cy="4114800"/>
          </a:xfrm>
          <a:prstGeom prst="rect">
            <a:avLst/>
          </a:prstGeom>
        </p:spPr>
        <p:txBody>
          <a:bodyPr spcFirstLastPara="1" wrap="square" lIns="91425" tIns="91425" rIns="91425" bIns="91425" anchor="t">
            <a:noAutofit/>
          </a:bodyPr>
          <a:lstStyle/>
          <a:p>
            <a:pPr marL="0" marR="0" algn="just">
              <a:lnSpc>
                <a:spcPct val="150000"/>
              </a:lnSpc>
              <a:spcAft>
                <a:spcPts val="1000"/>
              </a:spcAft>
              <a:buNone/>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The core of determining whether an event is possible lies in operational planning. The ICC Wales is chosen as the venue because it offers important amenities, for example, an auditorium, meeting spots and areas for vendors to showcase their products </a:t>
            </a:r>
            <a:r>
              <a:rPr lang="en-US" sz="1800" dirty="0">
                <a:effectLst/>
                <a:latin typeface="Times New Roman" pitchFamily="18" charset="0" panose="02020603050405020304"/>
                <a:ea typeface="Times New Roman" pitchFamily="18" charset="0" panose="02020603050405020304"/>
                <a:cs typeface="Times New Roman" pitchFamily="18" charset="0" panose="02020603050405020304"/>
              </a:rPr>
              <a:t>(Anas et al., 2020)</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 There are excellent catering facilities on site, and its accessibility via good transport links makes it comfortable for international guests to attend.</a:t>
            </a:r>
          </a:p>
          <a:p>
            <a:pPr marL="0" marR="0" indent="0" algn="just">
              <a:lnSpc>
                <a:spcPct val="150000"/>
              </a:lnSpc>
              <a:spcAft>
                <a:spcPts val="1000"/>
              </a:spcAft>
              <a:buNone/>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Event managers, chefs, interpreters, AV technicians and volunteers are all part of the team that will be needed for staffing. Documents will be drawn up and signed with both the caterers and the designers of the stand </a:t>
            </a:r>
            <a:r>
              <a:rPr lang="en-US" sz="1800" dirty="0">
                <a:effectLst/>
                <a:latin typeface="Times New Roman" pitchFamily="18" charset="0" panose="02020603050405020304"/>
                <a:ea typeface="Times New Roman" pitchFamily="18" charset="0" panose="02020603050405020304"/>
                <a:cs typeface="Times New Roman" pitchFamily="18" charset="0" panose="02020603050405020304"/>
              </a:rPr>
              <a:t>(Chandra, Bhalla, and Agarwal, 2022)</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 Journalists from the media will report on the event, while security personnel will look after the safety and flow of people. The good reputation, various meeting and event use and other facilities make it ideal for the event </a:t>
            </a:r>
            <a:r>
              <a:rPr lang="en-US" sz="1800" dirty="0">
                <a:effectLst/>
                <a:latin typeface="Times New Roman" pitchFamily="18" charset="0" panose="02020603050405020304"/>
                <a:ea typeface="Times New Roman" pitchFamily="18" charset="0" panose="02020603050405020304"/>
                <a:cs typeface="Times New Roman" pitchFamily="18" charset="0" panose="02020603050405020304"/>
              </a:rPr>
              <a:t>(</a:t>
            </a:r>
            <a:r>
              <a:rPr lang="en-US" sz="1800" dirty="0" err="1">
                <a:effectLst/>
                <a:latin typeface="Times New Roman" pitchFamily="18" charset="0" panose="02020603050405020304"/>
                <a:ea typeface="Times New Roman" pitchFamily="18" charset="0" panose="02020603050405020304"/>
                <a:cs typeface="Times New Roman" pitchFamily="18" charset="0" panose="02020603050405020304"/>
              </a:rPr>
              <a:t>Duralia</a:t>
            </a:r>
            <a:r>
              <a:rPr lang="en-US" sz="1800" dirty="0">
                <a:effectLst/>
                <a:latin typeface="Times New Roman" pitchFamily="18" charset="0" panose="02020603050405020304"/>
                <a:ea typeface="Times New Roman" pitchFamily="18" charset="0" panose="02020603050405020304"/>
                <a:cs typeface="Times New Roman" pitchFamily="18" charset="0" panose="02020603050405020304"/>
              </a:rPr>
              <a:t>, 2017)</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a:t>
            </a:r>
          </a:p>
          <a:p>
            <a:pPr mar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21" name="Google Shape;421;g1125d80b419_0_200:notes"/>
          <p:cNvSpPr>
            <a:spLocks noGrp="1" noRot="1" noChangeAspect="1" noEditPoints="1"/>
          </p:cNvSpPr>
          <p:nvPr>
            <p:ph type="sldImg" idx="2"/>
          </p:nvPr>
        </p:nvSpPr>
        <p:spPr>
          <a:xfrm>
            <a:off x="381000" y="685800"/>
            <a:ext cx="6096000" cy="3429000"/>
          </a:xfrm>
          <a:custGeom>
            <a:avLst/>
            <a:rect l="l" t="t" r="r" b="b"/>
            <a:pathLst>
              <a:path w="120000" h="120000">
                <a:moveTo>
                  <a:pt x="0" y="0"/>
                </a:moveTo>
                <a:lnTo>
                  <a:pt x="120000" y="0"/>
                </a:lnTo>
                <a:lnTo>
                  <a:pt x="120000" y="120000"/>
                </a:lnTo>
                <a:lnTo>
                  <a:pt x="0" y="120000"/>
                </a:lnTo>
                <a:lnTo>
                  <a:pt x="0" y="0"/>
                </a:lnTo>
                <a:close/>
              </a:path>
            </a:pathLst>
          </a:custGeom>
        </p:spPr>
        <p:txBody>
          <a:bodyPr/>
          <a:lstStyle/>
          <a:p/>
        </p:txBody>
      </p:sp>
      <p:sp>
        <p:nvSpPr>
          <p:cNvPr id="422" name="Google Shape;422;g1125d80b419_0_200:notes"/>
          <p:cNvSpPr>
            <a:spLocks noGrp="1" noEditPoints="1"/>
          </p:cNvSpPr>
          <p:nvPr>
            <p:ph type="body" idx="1"/>
          </p:nvPr>
        </p:nvSpPr>
        <p:spPr>
          <a:xfrm>
            <a:off x="685800" y="4343400"/>
            <a:ext cx="5486400" cy="4114800"/>
          </a:xfrm>
          <a:prstGeom prst="rect">
            <a:avLst/>
          </a:prstGeom>
        </p:spPr>
        <p:txBody>
          <a:bodyPr spcFirstLastPara="1" wrap="square" lIns="91425" tIns="91425" rIns="91425" bIns="91425" anchor="t">
            <a:noAutofit/>
          </a:bodyPr>
          <a:lstStyle/>
          <a:p>
            <a:pPr marL="0" marR="0" algn="just">
              <a:lnSpc>
                <a:spcPct val="150000"/>
              </a:lnSpc>
              <a:spcAft>
                <a:spcPts val="1000"/>
              </a:spcAft>
              <a:buNone/>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Promotion is vital for attracting attendees and displaying companies at your event. This event calls for strategies that reach people across different marketing channels </a:t>
            </a:r>
            <a:r>
              <a:rPr lang="en-US" sz="1800" dirty="0">
                <a:effectLst/>
                <a:latin typeface="Times New Roman" pitchFamily="18" charset="0" panose="02020603050405020304"/>
                <a:ea typeface="Times New Roman" pitchFamily="18" charset="0" panose="02020603050405020304"/>
                <a:cs typeface="Times New Roman" pitchFamily="18" charset="0" panose="02020603050405020304"/>
              </a:rPr>
              <a:t>(Devine and Devine, 2017) (Fox et al., 2014)</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 Some activities include launching campaigns on social media, setting up email marketing aimed at customers, issuing press releases and joining efforts with influencers to promote products </a:t>
            </a:r>
            <a:r>
              <a:rPr lang="en-US" sz="1800" dirty="0">
                <a:effectLst/>
                <a:latin typeface="Times New Roman" pitchFamily="18" charset="0" panose="02020603050405020304"/>
                <a:ea typeface="Times New Roman" pitchFamily="18" charset="0" panose="02020603050405020304"/>
                <a:cs typeface="Times New Roman" pitchFamily="18" charset="0" panose="02020603050405020304"/>
              </a:rPr>
              <a:t>(Laing, 2018)</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 A main idea behind Welsh promotion is: “Experience the Taste of Welsh Hospitality.” The tagline merges the food, customs and feelings found in the experience.</a:t>
            </a:r>
          </a:p>
          <a:p>
            <a:pPr marL="0" marR="0" indent="0" algn="just">
              <a:lnSpc>
                <a:spcPct val="150000"/>
              </a:lnSpc>
              <a:spcAft>
                <a:spcPts val="1000"/>
              </a:spcAft>
              <a:buNone/>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Cooperation with Visit Wales, local tourism boards, and the government will help us spread awareness of the event worldwide. We will reach industry experts by distributing our information through trade magazines and food tourism </a:t>
            </a:r>
            <a:r>
              <a:rPr lang="en-US" sz="1800" dirty="0" err="1">
                <a:effectLst/>
                <a:latin typeface="Times New Roman" pitchFamily="18" charset="0" panose="02020603050405020304"/>
                <a:ea typeface="Calibri" pitchFamily="34" charset="0" panose="020F0502020204030204"/>
                <a:cs typeface="Times New Roman" pitchFamily="18" charset="0" panose="02020603050405020304"/>
              </a:rPr>
              <a:t>organisations</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 A dedicated site will help with registering participants, sharing news and hosting all the event content (Evans, 2024). Leading up to the event, clips and interviews with chefs will be released, as well as glimpses from behind the scenes to promote the occasion </a:t>
            </a:r>
            <a:r>
              <a:rPr lang="en-US" sz="1800" dirty="0">
                <a:effectLst/>
                <a:latin typeface="Times New Roman" pitchFamily="18" charset="0" panose="02020603050405020304"/>
                <a:ea typeface="Times New Roman" pitchFamily="18" charset="0" panose="02020603050405020304"/>
                <a:cs typeface="Times New Roman" pitchFamily="18" charset="0" panose="02020603050405020304"/>
              </a:rPr>
              <a:t>(Meredith, 2022)</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a:t>
            </a:r>
          </a:p>
          <a:p>
            <a:pPr mar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95" name="Google Shape;395;g10fb8bc67f7_0_0:notes"/>
          <p:cNvSpPr>
            <a:spLocks noGrp="1" noRot="1" noChangeAspect="1" noEditPoints="1"/>
          </p:cNvSpPr>
          <p:nvPr>
            <p:ph type="sldImg" idx="2"/>
          </p:nvPr>
        </p:nvSpPr>
        <p:spPr>
          <a:xfrm>
            <a:off x="381000" y="685800"/>
            <a:ext cx="6096000" cy="3429000"/>
          </a:xfrm>
          <a:custGeom>
            <a:avLst/>
            <a:rect l="l" t="t" r="r" b="b"/>
            <a:pathLst>
              <a:path w="120000" h="120000">
                <a:moveTo>
                  <a:pt x="0" y="0"/>
                </a:moveTo>
                <a:lnTo>
                  <a:pt x="120000" y="0"/>
                </a:lnTo>
                <a:lnTo>
                  <a:pt x="120000" y="120000"/>
                </a:lnTo>
                <a:lnTo>
                  <a:pt x="0" y="120000"/>
                </a:lnTo>
                <a:lnTo>
                  <a:pt x="0" y="0"/>
                </a:lnTo>
                <a:close/>
              </a:path>
            </a:pathLst>
          </a:custGeom>
        </p:spPr>
        <p:txBody>
          <a:bodyPr/>
          <a:lstStyle/>
          <a:p/>
        </p:txBody>
      </p:sp>
      <p:sp>
        <p:nvSpPr>
          <p:cNvPr id="396" name="Google Shape;396;g10fb8bc67f7_0_0:notes"/>
          <p:cNvSpPr>
            <a:spLocks noGrp="1" noEditPoints="1"/>
          </p:cNvSpPr>
          <p:nvPr>
            <p:ph type="body" idx="1"/>
          </p:nvPr>
        </p:nvSpPr>
        <p:spPr>
          <a:xfrm>
            <a:off x="685800" y="4343400"/>
            <a:ext cx="5486400" cy="4114800"/>
          </a:xfrm>
          <a:prstGeom prst="rect">
            <a:avLst/>
          </a:prstGeom>
        </p:spPr>
        <p:txBody>
          <a:bodyPr spcFirstLastPara="1" wrap="square" lIns="91425" tIns="91425" rIns="91425" bIns="91425" anchor="t">
            <a:noAutofit/>
          </a:bodyPr>
          <a:lstStyle/>
          <a:p>
            <a:pPr marL="0" marR="0" algn="just">
              <a:lnSpc>
                <a:spcPct val="150000"/>
              </a:lnSpc>
              <a:spcAft>
                <a:spcPts val="1000"/>
              </a:spcAft>
              <a:buNone/>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Now, let’s move on to the financial part of the business. Our projected budget shows that the event will cost about £80,000, including the following:</a:t>
            </a:r>
          </a:p>
          <a:p>
            <a:pPr marL="342900" marR="0" indent="-342900" algn="just">
              <a:lnSpc>
                <a:spcPct val="150000"/>
              </a:lnSpc>
              <a:spcAft>
                <a:spcPts val="1000"/>
              </a:spcAft>
              <a:buSzPts val="1000"/>
              <a:buFont typeface="Symbol" pitchFamily="18" charset="2" panose="05050102010706020507"/>
              <a:buChar char=""/>
              <a:tabLst>
                <a:tab pos="457200" algn="l"/>
              </a:tabLst>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Venue hire: £25,000</a:t>
            </a:r>
          </a:p>
          <a:p>
            <a:pPr marL="342900" marR="0" indent="-342900" algn="just">
              <a:lnSpc>
                <a:spcPct val="150000"/>
              </a:lnSpc>
              <a:spcAft>
                <a:spcPts val="1000"/>
              </a:spcAft>
              <a:buSzPts val="1000"/>
              <a:buFont typeface="Symbol" pitchFamily="18" charset="2" panose="05050102010706020507"/>
              <a:buChar char=""/>
              <a:tabLst>
                <a:tab pos="457200" algn="l"/>
              </a:tabLst>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Staffing: £18,000</a:t>
            </a:r>
          </a:p>
          <a:p>
            <a:pPr marL="342900" marR="0" indent="-342900" algn="just">
              <a:lnSpc>
                <a:spcPct val="150000"/>
              </a:lnSpc>
              <a:spcAft>
                <a:spcPts val="1000"/>
              </a:spcAft>
              <a:buSzPts val="1000"/>
              <a:buFont typeface="Symbol" pitchFamily="18" charset="2" panose="05050102010706020507"/>
              <a:buChar char=""/>
              <a:tabLst>
                <a:tab pos="457200" algn="l"/>
              </a:tabLst>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Catering: £20,000</a:t>
            </a:r>
          </a:p>
          <a:p>
            <a:pPr marL="342900" marR="0" indent="-342900" algn="just">
              <a:lnSpc>
                <a:spcPct val="150000"/>
              </a:lnSpc>
              <a:spcAft>
                <a:spcPts val="1000"/>
              </a:spcAft>
              <a:buSzPts val="1000"/>
              <a:buFont typeface="Symbol" pitchFamily="18" charset="2" panose="05050102010706020507"/>
              <a:buChar char=""/>
              <a:tabLst>
                <a:tab pos="457200" algn="l"/>
              </a:tabLst>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Marketing: £10,000</a:t>
            </a:r>
          </a:p>
          <a:p>
            <a:pPr marL="342900" marR="0" indent="-342900" algn="just">
              <a:lnSpc>
                <a:spcPct val="150000"/>
              </a:lnSpc>
              <a:spcAft>
                <a:spcPts val="1000"/>
              </a:spcAft>
              <a:buSzPts val="1000"/>
              <a:buFont typeface="Symbol" pitchFamily="18" charset="2" panose="05050102010706020507"/>
              <a:buChar char=""/>
              <a:tabLst>
                <a:tab pos="457200" algn="l"/>
              </a:tabLst>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Logistics and other services: £7,000</a:t>
            </a:r>
          </a:p>
          <a:p>
            <a:pPr marL="0" marR="0" algn="just">
              <a:lnSpc>
                <a:spcPct val="150000"/>
              </a:lnSpc>
              <a:spcAft>
                <a:spcPts val="1000"/>
              </a:spcAft>
              <a:buNone/>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For income, we predict we will gain £85,000, with the sources as shown below:</a:t>
            </a:r>
          </a:p>
          <a:p>
            <a:pPr marL="342900" marR="0" indent="-342900" algn="just">
              <a:lnSpc>
                <a:spcPct val="150000"/>
              </a:lnSpc>
              <a:spcAft>
                <a:spcPts val="1000"/>
              </a:spcAft>
              <a:buSzPts val="1000"/>
              <a:buFont typeface="Symbol" pitchFamily="18" charset="2" panose="05050102010706020507"/>
              <a:buChar char=""/>
              <a:tabLst>
                <a:tab pos="457200" algn="l"/>
              </a:tabLst>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Delegate ticket sales: £38,000</a:t>
            </a:r>
          </a:p>
          <a:p>
            <a:pPr marL="342900" marR="0" indent="-342900" algn="just">
              <a:lnSpc>
                <a:spcPct val="150000"/>
              </a:lnSpc>
              <a:spcAft>
                <a:spcPts val="1000"/>
              </a:spcAft>
              <a:buSzPts val="1000"/>
              <a:buFont typeface="Symbol" pitchFamily="18" charset="2" panose="05050102010706020507"/>
              <a:buChar char=""/>
              <a:tabLst>
                <a:tab pos="457200" algn="l"/>
              </a:tabLst>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Exhibitor fees: £27,000</a:t>
            </a:r>
          </a:p>
          <a:p>
            <a:pPr marL="342900" marR="0" indent="-342900" algn="just">
              <a:lnSpc>
                <a:spcPct val="150000"/>
              </a:lnSpc>
              <a:spcAft>
                <a:spcPts val="1000"/>
              </a:spcAft>
              <a:buSzPts val="1000"/>
              <a:buFont typeface="Symbol" pitchFamily="18" charset="2" panose="05050102010706020507"/>
              <a:buChar char=""/>
              <a:tabLst>
                <a:tab pos="457200" algn="l"/>
              </a:tabLst>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Sponsorships: £20,000</a:t>
            </a:r>
          </a:p>
          <a:p>
            <a:pPr marL="0" marR="0" algn="just">
              <a:lnSpc>
                <a:spcPct val="150000"/>
              </a:lnSpc>
              <a:spcAft>
                <a:spcPts val="1000"/>
              </a:spcAft>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Therefore, we have left ourselves with a small extra amount of £5,000 for future emergencies or improving event activities for our guests and online advertising campaigns. With this budget, the festival follows a well-planned method of collecting funds, which lowers the danger of only considering one source of income </a:t>
            </a:r>
            <a:r>
              <a:rPr lang="en-US" sz="1800" dirty="0">
                <a:effectLst/>
                <a:latin typeface="Times New Roman" pitchFamily="18" charset="0" panose="02020603050405020304"/>
                <a:ea typeface="Times New Roman" pitchFamily="18" charset="0" panose="02020603050405020304"/>
                <a:cs typeface="Times New Roman" pitchFamily="18" charset="0" panose="02020603050405020304"/>
              </a:rPr>
              <a:t>(Wynn-Moylan, 2017)</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a:t>
            </a:r>
          </a:p>
          <a:p>
            <a:pPr mar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21" name="Google Shape;421;g1125d80b419_0_200:notes"/>
          <p:cNvSpPr>
            <a:spLocks noGrp="1" noRot="1" noChangeAspect="1" noEditPoints="1"/>
          </p:cNvSpPr>
          <p:nvPr>
            <p:ph type="sldImg" idx="2"/>
          </p:nvPr>
        </p:nvSpPr>
        <p:spPr>
          <a:xfrm>
            <a:off x="381000" y="685800"/>
            <a:ext cx="6096000" cy="3429000"/>
          </a:xfrm>
          <a:custGeom>
            <a:avLst/>
            <a:rect l="l" t="t" r="r" b="b"/>
            <a:pathLst>
              <a:path w="120000" h="120000">
                <a:moveTo>
                  <a:pt x="0" y="0"/>
                </a:moveTo>
                <a:lnTo>
                  <a:pt x="120000" y="0"/>
                </a:lnTo>
                <a:lnTo>
                  <a:pt x="120000" y="120000"/>
                </a:lnTo>
                <a:lnTo>
                  <a:pt x="0" y="120000"/>
                </a:lnTo>
                <a:lnTo>
                  <a:pt x="0" y="0"/>
                </a:lnTo>
                <a:close/>
              </a:path>
            </a:pathLst>
          </a:custGeom>
        </p:spPr>
        <p:txBody>
          <a:bodyPr/>
          <a:lstStyle/>
          <a:p/>
        </p:txBody>
      </p:sp>
      <p:sp>
        <p:nvSpPr>
          <p:cNvPr id="422" name="Google Shape;422;g1125d80b419_0_200:notes"/>
          <p:cNvSpPr>
            <a:spLocks noGrp="1" noEditPoints="1"/>
          </p:cNvSpPr>
          <p:nvPr>
            <p:ph type="body" idx="1"/>
          </p:nvPr>
        </p:nvSpPr>
        <p:spPr>
          <a:xfrm>
            <a:off x="685800" y="4343400"/>
            <a:ext cx="5486400" cy="4114800"/>
          </a:xfrm>
          <a:prstGeom prst="rect">
            <a:avLst/>
          </a:prstGeom>
        </p:spPr>
        <p:txBody>
          <a:bodyPr spcFirstLastPara="1" wrap="square" lIns="91425" tIns="91425" rIns="91425" bIns="91425" anchor="t">
            <a:noAutofit/>
          </a:bodyPr>
          <a:lstStyle/>
          <a:p>
            <a:pPr marL="0" marR="0" algn="just">
              <a:lnSpc>
                <a:spcPct val="150000"/>
              </a:lnSpc>
              <a:spcAft>
                <a:spcPts val="1000"/>
              </a:spcAft>
              <a:buNone/>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Like other international situations, we need to consider any dangers and unexpected factors that might arise. A SWOT analysis allowed me to figure out these points more clearly. The strengths are found in </a:t>
            </a:r>
            <a:r>
              <a:rPr lang="en-US" sz="1800" dirty="0" err="1">
                <a:effectLst/>
                <a:latin typeface="Times New Roman" pitchFamily="18" charset="0" panose="02020603050405020304"/>
                <a:ea typeface="Calibri" pitchFamily="34" charset="0" panose="020F0502020204030204"/>
                <a:cs typeface="Times New Roman" pitchFamily="18" charset="0" panose="02020603050405020304"/>
              </a:rPr>
              <a:t>Wales’</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 traditional food, partnership with Visit Wales and the fact that the event is unlike any other. There are opportunities to attract more people by growing food tourism and raising awareness about caring for the environment and culture </a:t>
            </a:r>
            <a:r>
              <a:rPr lang="en-US" sz="1800" dirty="0">
                <a:effectLst/>
                <a:latin typeface="Times New Roman" pitchFamily="18" charset="0" panose="02020603050405020304"/>
                <a:ea typeface="Times New Roman" pitchFamily="18" charset="0" panose="02020603050405020304"/>
                <a:cs typeface="Times New Roman" pitchFamily="18" charset="0" panose="02020603050405020304"/>
              </a:rPr>
              <a:t>(Allen, Harris, and Jago, 2022)</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a:t>
            </a:r>
          </a:p>
          <a:p>
            <a:pPr marL="0" marR="0" indent="0" algn="just">
              <a:lnSpc>
                <a:spcPct val="150000"/>
              </a:lnSpc>
              <a:spcAft>
                <a:spcPts val="1000"/>
              </a:spcAft>
              <a:buNone/>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Potential risks are unexpected delays, new virus-related rules and reduced numbers of those attending. Some of this can be addressed by providing a mix of services, establishing flexible agreements and involving stakeholders early </a:t>
            </a:r>
            <a:r>
              <a:rPr lang="en-US" sz="1800" dirty="0">
                <a:effectLst/>
                <a:latin typeface="Times New Roman" pitchFamily="18" charset="0" panose="02020603050405020304"/>
                <a:ea typeface="Times New Roman" pitchFamily="18" charset="0" panose="02020603050405020304"/>
                <a:cs typeface="Times New Roman" pitchFamily="18" charset="0" panose="02020603050405020304"/>
              </a:rPr>
              <a:t>(Bowdin et al., 2023)</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 We intend to be sensitive to culture by making various halal, vegan, vegetarian and allergen-free meal choices, welcoming all visitors and delivering directions and services in several languages </a:t>
            </a:r>
            <a:r>
              <a:rPr lang="en-US" sz="1800" dirty="0">
                <a:effectLst/>
                <a:latin typeface="Times New Roman" pitchFamily="18" charset="0" panose="02020603050405020304"/>
                <a:ea typeface="Times New Roman" pitchFamily="18" charset="0" panose="02020603050405020304"/>
                <a:cs typeface="Times New Roman" pitchFamily="18" charset="0" panose="02020603050405020304"/>
              </a:rPr>
              <a:t>(Getz and Page, 2019)</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 Risk management will be included at every point of planning to achieve both strength and equal participation </a:t>
            </a:r>
            <a:r>
              <a:rPr lang="en-US" sz="1800" dirty="0">
                <a:effectLst/>
                <a:latin typeface="Times New Roman" pitchFamily="18" charset="0" panose="02020603050405020304"/>
                <a:ea typeface="Times New Roman" pitchFamily="18" charset="0" panose="02020603050405020304"/>
                <a:cs typeface="Times New Roman" pitchFamily="18" charset="0" panose="02020603050405020304"/>
              </a:rPr>
              <a:t>(Silvers and O'Toole, 2020)</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a:t>
            </a:r>
          </a:p>
          <a:p>
            <a:pPr mar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21" name="Google Shape;421;g1125d80b419_0_200:notes"/>
          <p:cNvSpPr>
            <a:spLocks noGrp="1" noRot="1" noChangeAspect="1" noEditPoints="1"/>
          </p:cNvSpPr>
          <p:nvPr>
            <p:ph type="sldImg" idx="2"/>
          </p:nvPr>
        </p:nvSpPr>
        <p:spPr>
          <a:xfrm>
            <a:off x="381000" y="685800"/>
            <a:ext cx="6096000" cy="3429000"/>
          </a:xfrm>
          <a:custGeom>
            <a:avLst/>
            <a:rect l="l" t="t" r="r" b="b"/>
            <a:pathLst>
              <a:path w="120000" h="120000">
                <a:moveTo>
                  <a:pt x="0" y="0"/>
                </a:moveTo>
                <a:lnTo>
                  <a:pt x="120000" y="0"/>
                </a:lnTo>
                <a:lnTo>
                  <a:pt x="120000" y="120000"/>
                </a:lnTo>
                <a:lnTo>
                  <a:pt x="0" y="120000"/>
                </a:lnTo>
                <a:lnTo>
                  <a:pt x="0" y="0"/>
                </a:lnTo>
                <a:close/>
              </a:path>
            </a:pathLst>
          </a:custGeom>
        </p:spPr>
        <p:txBody>
          <a:bodyPr/>
          <a:lstStyle/>
          <a:p/>
        </p:txBody>
      </p:sp>
      <p:sp>
        <p:nvSpPr>
          <p:cNvPr id="422" name="Google Shape;422;g1125d80b419_0_200:notes"/>
          <p:cNvSpPr>
            <a:spLocks noGrp="1" noEditPoints="1"/>
          </p:cNvSpPr>
          <p:nvPr>
            <p:ph type="body" idx="1"/>
          </p:nvPr>
        </p:nvSpPr>
        <p:spPr>
          <a:xfrm>
            <a:off x="685800" y="4343400"/>
            <a:ext cx="5486400" cy="4114800"/>
          </a:xfrm>
          <a:prstGeom prst="rect">
            <a:avLst/>
          </a:prstGeom>
        </p:spPr>
        <p:txBody>
          <a:bodyPr spcFirstLastPara="1" wrap="square" lIns="91425" tIns="91425" rIns="91425" bIns="91425" anchor="t">
            <a:noAutofit/>
          </a:bodyPr>
          <a:lstStyle/>
          <a:p>
            <a:pPr marL="0" marR="0" algn="just">
              <a:lnSpc>
                <a:spcPct val="150000"/>
              </a:lnSpc>
              <a:spcAft>
                <a:spcPts val="1000"/>
              </a:spcAft>
              <a:buNone/>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So why is this event feasible? When managing events, we depend on excellent venues, seasoned suppliers and capable professionals. This event will make a profit because expenses will be fully covered, and a little revenue will be left over </a:t>
            </a:r>
            <a:r>
              <a:rPr lang="en-US" sz="1800" dirty="0">
                <a:effectLst/>
                <a:latin typeface="Times New Roman" pitchFamily="18" charset="0" panose="02020603050405020304"/>
                <a:ea typeface="Times New Roman" pitchFamily="18" charset="0" panose="02020603050405020304"/>
                <a:cs typeface="Times New Roman" pitchFamily="18" charset="0" panose="02020603050405020304"/>
              </a:rPr>
              <a:t>(Jones, 2017)</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 By focusing on food and cultural tourism, it supports both the current Year of </a:t>
            </a:r>
            <a:r>
              <a:rPr lang="en-US" sz="1800" dirty="0" err="1">
                <a:effectLst/>
                <a:latin typeface="Times New Roman" pitchFamily="18" charset="0" panose="02020603050405020304"/>
                <a:ea typeface="Calibri" pitchFamily="34" charset="0" panose="020F0502020204030204"/>
                <a:cs typeface="Times New Roman" pitchFamily="18" charset="0" panose="02020603050405020304"/>
              </a:rPr>
              <a:t>Croeso</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 and future plans for tourism in Wales.</a:t>
            </a:r>
          </a:p>
          <a:p>
            <a:pPr marL="0" marR="0" indent="0" algn="just">
              <a:lnSpc>
                <a:spcPct val="150000"/>
              </a:lnSpc>
              <a:spcAft>
                <a:spcPts val="1000"/>
              </a:spcAft>
              <a:buNone/>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The event is also significant culturally, as it gives Wales the exposure needed on an international level </a:t>
            </a:r>
            <a:r>
              <a:rPr lang="en-US" sz="1800" dirty="0">
                <a:effectLst/>
                <a:latin typeface="Times New Roman" pitchFamily="18" charset="0" panose="02020603050405020304"/>
                <a:ea typeface="Times New Roman" pitchFamily="18" charset="0" panose="02020603050405020304"/>
                <a:cs typeface="Times New Roman" pitchFamily="18" charset="0" panose="02020603050405020304"/>
              </a:rPr>
              <a:t>(Liberato, Mendes, and Liberato, 2019) (Mallen, 2024)</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 We do more than just share food; we allow the world to experience Welsh identity through us. This goes in line with modern tourism aiming to offer experience, emotion and engagement, things Wales, with this event, is perfectly set up for </a:t>
            </a:r>
            <a:r>
              <a:rPr lang="en-US" sz="1800" dirty="0">
                <a:effectLst/>
                <a:latin typeface="Times New Roman" pitchFamily="18" charset="0" panose="02020603050405020304"/>
                <a:ea typeface="Times New Roman" pitchFamily="18" charset="0" panose="02020603050405020304"/>
                <a:cs typeface="Times New Roman" pitchFamily="18" charset="0" panose="02020603050405020304"/>
              </a:rPr>
              <a:t>(Kitchin and Ferdinand, 2021)</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a:t>
            </a:r>
          </a:p>
          <a:p>
            <a:pPr mar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6" name="Google Shape;516;g1ff18b49f31_1_71:notes"/>
          <p:cNvSpPr>
            <a:spLocks noGrp="1" noRot="1" noChangeAspect="1" noEditPoints="1"/>
          </p:cNvSpPr>
          <p:nvPr>
            <p:ph type="sldImg" idx="2"/>
          </p:nvPr>
        </p:nvSpPr>
        <p:spPr>
          <a:xfrm>
            <a:off x="381000" y="685800"/>
            <a:ext cx="6096000" cy="3429000"/>
          </a:xfrm>
          <a:custGeom>
            <a:avLst/>
            <a:rect l="l" t="t" r="r" b="b"/>
            <a:pathLst>
              <a:path w="120000" h="120000">
                <a:moveTo>
                  <a:pt x="0" y="0"/>
                </a:moveTo>
                <a:lnTo>
                  <a:pt x="120000" y="0"/>
                </a:lnTo>
                <a:lnTo>
                  <a:pt x="120000" y="120000"/>
                </a:lnTo>
                <a:lnTo>
                  <a:pt x="0" y="120000"/>
                </a:lnTo>
                <a:lnTo>
                  <a:pt x="0" y="0"/>
                </a:lnTo>
                <a:close/>
              </a:path>
            </a:pathLst>
          </a:custGeom>
        </p:spPr>
        <p:txBody>
          <a:bodyPr/>
          <a:lstStyle/>
          <a:p/>
        </p:txBody>
      </p:sp>
      <p:sp>
        <p:nvSpPr>
          <p:cNvPr id="517" name="Google Shape;517;g1ff18b49f31_1_71:notes"/>
          <p:cNvSpPr>
            <a:spLocks noGrp="1" noEditPoints="1"/>
          </p:cNvSpPr>
          <p:nvPr>
            <p:ph type="body" idx="1"/>
          </p:nvPr>
        </p:nvSpPr>
        <p:spPr>
          <a:xfrm>
            <a:off x="685800" y="4343400"/>
            <a:ext cx="5486400" cy="4114800"/>
          </a:xfrm>
          <a:prstGeom prst="rect">
            <a:avLst/>
          </a:prstGeom>
        </p:spPr>
        <p:txBody>
          <a:bodyPr spcFirstLastPara="1" wrap="square" lIns="91425" tIns="91425" rIns="91425" bIns="91425" anchor="t">
            <a:noAutofit/>
          </a:bodyPr>
          <a:lstStyle/>
          <a:p>
            <a:pPr marL="0" marR="0" algn="just">
              <a:lnSpc>
                <a:spcPct val="150000"/>
              </a:lnSpc>
              <a:spcAft>
                <a:spcPts val="1000"/>
              </a:spcAft>
              <a:buNone/>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Overall, Taste of </a:t>
            </a:r>
            <a:r>
              <a:rPr lang="en-US" sz="1800" dirty="0" err="1">
                <a:effectLst/>
                <a:latin typeface="Times New Roman" pitchFamily="18" charset="0" panose="02020603050405020304"/>
                <a:ea typeface="Calibri" pitchFamily="34" charset="0" panose="020F0502020204030204"/>
                <a:cs typeface="Times New Roman" pitchFamily="18" charset="0" panose="02020603050405020304"/>
              </a:rPr>
              <a:t>Croeso</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 offers an important insight into culture, an opportunity in business and allows people to celebrate the hospitality of Wales. It ties together tourism, food, heritage and modern trends in a manner that is interesting, without excluding anyone and evolving.</a:t>
            </a:r>
          </a:p>
          <a:p>
            <a:pPr marL="0" marR="0" algn="just">
              <a:lnSpc>
                <a:spcPct val="150000"/>
              </a:lnSpc>
              <a:spcAft>
                <a:spcPts val="1000"/>
              </a:spcAft>
              <a:buNone/>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Strong planning, an appealing brand and a budget that matches the event’s needs make it a reasonable and interesting opportunity. It fits with what the country wants to achieve, serves as an open area and is positioned to make a positive economic and cultural impact on Wales. Most importantly, it reflects the true meaning of </a:t>
            </a:r>
            <a:r>
              <a:rPr lang="en-US" sz="1800" dirty="0" err="1">
                <a:effectLst/>
                <a:latin typeface="Times New Roman" pitchFamily="18" charset="0" panose="02020603050405020304"/>
                <a:ea typeface="Calibri" pitchFamily="34" charset="0" panose="020F0502020204030204"/>
                <a:cs typeface="Times New Roman" pitchFamily="18" charset="0" panose="02020603050405020304"/>
              </a:rPr>
              <a:t>Croeso</a:t>
            </a: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 which I hope will remain with every international guest throughout their experience.</a:t>
            </a:r>
          </a:p>
          <a:p>
            <a:pPr marL="0" marR="0" algn="just">
              <a:lnSpc>
                <a:spcPct val="150000"/>
              </a:lnSpc>
              <a:spcAft>
                <a:spcPts val="1000"/>
              </a:spcAft>
              <a:buNone/>
            </a:pPr>
            <a:r>
              <a:rPr lang="en-US" sz="1800" dirty="0">
                <a:effectLst/>
                <a:latin typeface="Times New Roman" pitchFamily="18" charset="0" panose="02020603050405020304"/>
                <a:ea typeface="Calibri" pitchFamily="34" charset="0" panose="020F0502020204030204"/>
                <a:cs typeface="Times New Roman" pitchFamily="18" charset="0" panose="02020603050405020304"/>
              </a:rPr>
              <a:t>Thank you for paying attention to my presentation. I am open to answering questions about this or exploring its feasibility even further.</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38" name="Google Shape;938;g2a06c8cb500_0_28029:notes"/>
          <p:cNvSpPr>
            <a:spLocks noGrp="1" noRot="1" noChangeAspect="1" noEditPoints="1"/>
          </p:cNvSpPr>
          <p:nvPr>
            <p:ph type="sldImg" idx="2"/>
          </p:nvPr>
        </p:nvSpPr>
        <p:spPr>
          <a:xfrm>
            <a:off x="381000" y="685800"/>
            <a:ext cx="6096000" cy="3429000"/>
          </a:xfrm>
          <a:custGeom>
            <a:avLst/>
            <a:rect l="l" t="t" r="r" b="b"/>
            <a:pathLst>
              <a:path w="120000" h="120000">
                <a:moveTo>
                  <a:pt x="0" y="0"/>
                </a:moveTo>
                <a:lnTo>
                  <a:pt x="120000" y="0"/>
                </a:lnTo>
                <a:lnTo>
                  <a:pt x="120000" y="120000"/>
                </a:lnTo>
                <a:lnTo>
                  <a:pt x="0" y="120000"/>
                </a:lnTo>
                <a:lnTo>
                  <a:pt x="0" y="0"/>
                </a:lnTo>
                <a:close/>
              </a:path>
            </a:pathLst>
          </a:custGeom>
        </p:spPr>
        <p:txBody>
          <a:bodyPr/>
          <a:lstStyle/>
          <a:p/>
        </p:txBody>
      </p:sp>
      <p:sp>
        <p:nvSpPr>
          <p:cNvPr id="939" name="Google Shape;939;g2a06c8cb500_0_28029:notes"/>
          <p:cNvSpPr>
            <a:spLocks noGrp="1" noEditPoints="1"/>
          </p:cNvSpPr>
          <p:nvPr>
            <p:ph type="body" idx="1"/>
          </p:nvPr>
        </p:nvSpPr>
        <p:spPr>
          <a:xfrm>
            <a:off x="685800" y="4343400"/>
            <a:ext cx="5486400" cy="4114800"/>
          </a:xfrm>
          <a:prstGeom prst="rect">
            <a:avLst/>
          </a:prstGeom>
        </p:spPr>
        <p:txBody>
          <a:bodyPr spcFirstLastPara="1" wrap="square" lIns="91425" tIns="91425" rIns="91425" bIns="91425" anchor="t">
            <a:noAutofit/>
          </a:bodyPr>
          <a:lstStyle/>
          <a:p>
            <a:pPr marL="0" indent="0" algn="l" rtl="0">
              <a:spcBef>
                <a:spcPts val="0"/>
              </a:spcBef>
              <a:spcAft>
                <a:spcPts val="0"/>
              </a:spcAft>
              <a:buNone/>
            </a:p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38" name="Google Shape;938;g2a06c8cb500_0_28029:notes"/>
          <p:cNvSpPr>
            <a:spLocks noGrp="1" noRot="1" noChangeAspect="1" noEditPoints="1"/>
          </p:cNvSpPr>
          <p:nvPr>
            <p:ph type="sldImg" idx="2"/>
          </p:nvPr>
        </p:nvSpPr>
        <p:spPr>
          <a:xfrm>
            <a:off x="381000" y="685800"/>
            <a:ext cx="6096000" cy="3429000"/>
          </a:xfrm>
          <a:custGeom>
            <a:avLst/>
            <a:rect l="l" t="t" r="r" b="b"/>
            <a:pathLst>
              <a:path w="120000" h="120000">
                <a:moveTo>
                  <a:pt x="0" y="0"/>
                </a:moveTo>
                <a:lnTo>
                  <a:pt x="120000" y="0"/>
                </a:lnTo>
                <a:lnTo>
                  <a:pt x="120000" y="120000"/>
                </a:lnTo>
                <a:lnTo>
                  <a:pt x="0" y="120000"/>
                </a:lnTo>
                <a:lnTo>
                  <a:pt x="0" y="0"/>
                </a:lnTo>
                <a:close/>
              </a:path>
            </a:pathLst>
          </a:custGeom>
        </p:spPr>
        <p:txBody>
          <a:bodyPr/>
          <a:lstStyle/>
          <a:p/>
        </p:txBody>
      </p:sp>
      <p:sp>
        <p:nvSpPr>
          <p:cNvPr id="939" name="Google Shape;939;g2a06c8cb500_0_28029:notes"/>
          <p:cNvSpPr>
            <a:spLocks noGrp="1" noEditPoints="1"/>
          </p:cNvSpPr>
          <p:nvPr>
            <p:ph type="body" idx="1"/>
          </p:nvPr>
        </p:nvSpPr>
        <p:spPr>
          <a:xfrm>
            <a:off x="685800" y="4343400"/>
            <a:ext cx="5486400" cy="4114800"/>
          </a:xfrm>
          <a:prstGeom prst="rect">
            <a:avLst/>
          </a:prstGeom>
        </p:spPr>
        <p:txBody>
          <a:bodyPr spcFirstLastPara="1" wrap="square" lIns="91425" tIns="91425" rIns="91425" bIns="91425" anchor="t">
            <a:noAutofit/>
          </a:bodyPr>
          <a:lstStyle/>
          <a:p>
            <a:pPr marL="0" indent="0" algn="l" rtl="0">
              <a:spcBef>
                <a:spcPts val="0"/>
              </a:spcBef>
              <a:spcAft>
                <a:spcPts val="0"/>
              </a:spcAft>
              <a:buNone/>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38" name="Google Shape;938;g2a06c8cb500_0_28029:notes"/>
          <p:cNvSpPr>
            <a:spLocks noGrp="1" noRot="1" noChangeAspect="1" noEditPoints="1"/>
          </p:cNvSpPr>
          <p:nvPr>
            <p:ph type="sldImg" idx="2"/>
          </p:nvPr>
        </p:nvSpPr>
        <p:spPr>
          <a:xfrm>
            <a:off x="381000" y="685800"/>
            <a:ext cx="6096000" cy="3429000"/>
          </a:xfrm>
          <a:custGeom>
            <a:avLst/>
            <a:rect l="l" t="t" r="r" b="b"/>
            <a:pathLst>
              <a:path w="120000" h="120000">
                <a:moveTo>
                  <a:pt x="0" y="0"/>
                </a:moveTo>
                <a:lnTo>
                  <a:pt x="120000" y="0"/>
                </a:lnTo>
                <a:lnTo>
                  <a:pt x="120000" y="120000"/>
                </a:lnTo>
                <a:lnTo>
                  <a:pt x="0" y="120000"/>
                </a:lnTo>
                <a:lnTo>
                  <a:pt x="0" y="0"/>
                </a:lnTo>
                <a:close/>
              </a:path>
            </a:pathLst>
          </a:custGeom>
        </p:spPr>
        <p:txBody>
          <a:bodyPr/>
          <a:lstStyle/>
          <a:p/>
        </p:txBody>
      </p:sp>
      <p:sp>
        <p:nvSpPr>
          <p:cNvPr id="939" name="Google Shape;939;g2a06c8cb500_0_28029:notes"/>
          <p:cNvSpPr>
            <a:spLocks noGrp="1" noEditPoints="1"/>
          </p:cNvSpPr>
          <p:nvPr>
            <p:ph type="body" idx="1"/>
          </p:nvPr>
        </p:nvSpPr>
        <p:spPr>
          <a:xfrm>
            <a:off x="685800" y="4343400"/>
            <a:ext cx="5486400" cy="4114800"/>
          </a:xfrm>
          <a:prstGeom prst="rect">
            <a:avLst/>
          </a:prstGeom>
        </p:spPr>
        <p:txBody>
          <a:bodyPr spcFirstLastPara="1" wrap="square" lIns="91425" tIns="91425" rIns="91425" bIns="91425" anchor="t">
            <a:noAutofit/>
          </a:bodyPr>
          <a:lstStyle/>
          <a:p>
            <a:pPr marL="0" indent="0" algn="l" rtl="0">
              <a:spcBef>
                <a:spcPts val="0"/>
              </a:spcBef>
              <a:spcAft>
                <a:spcPts val="0"/>
              </a:spcAft>
              <a:buNone/>
            </a:p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p:spTree>
      <p:nvGrpSpPr>
        <p:cNvPr id="1" name=""/>
        <p:cNvGrpSpPr/>
        <p:nvPr/>
      </p:nvGrpSpPr>
      <p:grpSpPr>
        <a:xfrm>
          <a:off x="0" y="0"/>
          <a:ext cx="0" cy="0"/>
          <a:chOff x="0" y="0"/>
          <a:chExt cx="0" cy="0"/>
        </a:xfrm>
      </p:grpSpPr>
      <p:grpSp>
        <p:nvGrpSpPr>
          <p:cNvPr id="9" name="Google Shape;9;p2"/>
          <p:cNvGrpSpPr/>
          <p:nvPr/>
        </p:nvGrpSpPr>
        <p:grpSpPr>
          <a:xfrm>
            <a:off x="-429075" y="-1916100"/>
            <a:ext cx="5680800" cy="7434425"/>
            <a:chOff x="-429075" y="-1916100"/>
            <a:chExt cx="5680800" cy="7434425"/>
          </a:xfrm>
        </p:grpSpPr>
        <p:sp>
          <p:nvSpPr>
            <p:cNvPr id="10" name="Google Shape;10;p2"/>
            <p:cNvSpPr/>
            <p:nvPr/>
          </p:nvSpPr>
          <p:spPr>
            <a:xfrm>
              <a:off x="-429075" y="3575225"/>
              <a:ext cx="1943100" cy="1943100"/>
            </a:xfrm>
            <a:prstGeom prst="ellipse">
              <a:avLst/>
            </a:prstGeom>
            <a:solidFill>
              <a:schemeClr val="accent2"/>
            </a:solidFill>
            <a:ln>
              <a:noFill/>
            </a:ln>
          </p:spPr>
          <p:txBody>
            <a:bodyPr spcFirstLastPara="1" wrap="square" lIns="91425" tIns="91425" rIns="91425" bIns="91425" anchor="ctr">
              <a:noAutofit/>
            </a:bodyPr>
            <a:lstStyle/>
            <a:p>
              <a:pPr marL="0" indent="0" algn="ctr" rtl="0">
                <a:spcBef>
                  <a:spcPts val="0"/>
                </a:spcBef>
                <a:spcAft>
                  <a:spcPts val="0"/>
                </a:spcAft>
                <a:buNone/>
              </a:pPr>
              <a:endParaRPr>
                <a:latin typeface="Catamaran" charset="0" panose="020B0604020202020204"/>
                <a:ea typeface="Catamaran" charset="0" panose="020B0604020202020204"/>
                <a:cs typeface="Catamaran" charset="0" panose="020B0604020202020204"/>
                <a:sym typeface="Catamaran" charset="0" panose="020B0604020202020204"/>
              </a:endParaRPr>
            </a:p>
          </p:txBody>
        </p:sp>
        <p:sp>
          <p:nvSpPr>
            <p:cNvPr id="11" name="Google Shape;11;p2"/>
            <p:cNvSpPr/>
            <p:nvPr/>
          </p:nvSpPr>
          <p:spPr>
            <a:xfrm>
              <a:off x="2076525" y="-1916100"/>
              <a:ext cx="3175200" cy="3175200"/>
            </a:xfrm>
            <a:prstGeom prst="ellipse">
              <a:avLst/>
            </a:prstGeom>
            <a:solidFill>
              <a:schemeClr val="accent2"/>
            </a:solidFill>
            <a:ln>
              <a:noFill/>
            </a:ln>
          </p:spPr>
          <p:txBody>
            <a:bodyPr spcFirstLastPara="1" wrap="square" lIns="91425" tIns="91425" rIns="91425" bIns="91425" anchor="ctr">
              <a:noAutofit/>
            </a:bodyPr>
            <a:lstStyle/>
            <a:p>
              <a:pPr marL="0" indent="0" algn="ctr" rtl="0">
                <a:spcBef>
                  <a:spcPts val="0"/>
                </a:spcBef>
                <a:spcAft>
                  <a:spcPts val="0"/>
                </a:spcAft>
                <a:buNone/>
              </a:pPr>
              <a:endParaRPr>
                <a:latin typeface="Catamaran" charset="0" panose="020B0604020202020204"/>
                <a:ea typeface="Catamaran" charset="0" panose="020B0604020202020204"/>
                <a:cs typeface="Catamaran" charset="0" panose="020B0604020202020204"/>
                <a:sym typeface="Catamaran" charset="0" panose="020B0604020202020204"/>
              </a:endParaRPr>
            </a:p>
          </p:txBody>
        </p:sp>
      </p:grpSp>
      <p:grpSp>
        <p:nvGrpSpPr>
          <p:cNvPr id="12" name="Google Shape;12;p2"/>
          <p:cNvGrpSpPr/>
          <p:nvPr/>
        </p:nvGrpSpPr>
        <p:grpSpPr>
          <a:xfrm>
            <a:off x="4603605" y="307055"/>
            <a:ext cx="5412895" cy="7021195"/>
            <a:chOff x="4603605" y="307055"/>
            <a:chExt cx="5412895" cy="7021195"/>
          </a:xfrm>
        </p:grpSpPr>
        <p:grpSp>
          <p:nvGrpSpPr>
            <p:cNvPr id="13" name="Google Shape;13;p2"/>
            <p:cNvGrpSpPr/>
            <p:nvPr/>
          </p:nvGrpSpPr>
          <p:grpSpPr>
            <a:xfrm>
              <a:off x="4603605" y="307055"/>
              <a:ext cx="918324" cy="502003"/>
              <a:chOff x="1596426" y="897096"/>
              <a:chExt cx="2435226" cy="1331220"/>
            </a:xfrm>
          </p:grpSpPr>
          <p:sp>
            <p:nvSpPr>
              <p:cNvPr id="14" name="Google Shape;14;p2"/>
              <p:cNvSpPr/>
              <p:nvPr/>
            </p:nvSpPr>
            <p:spPr>
              <a:xfrm>
                <a:off x="1596426" y="897096"/>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15" name="Google Shape;15;p2"/>
              <p:cNvSpPr/>
              <p:nvPr/>
            </p:nvSpPr>
            <p:spPr>
              <a:xfrm>
                <a:off x="1596426" y="1414275"/>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16" name="Google Shape;16;p2"/>
              <p:cNvSpPr/>
              <p:nvPr/>
            </p:nvSpPr>
            <p:spPr>
              <a:xfrm>
                <a:off x="1596426" y="1931454"/>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grpSp>
        <p:grpSp>
          <p:nvGrpSpPr>
            <p:cNvPr id="17" name="Google Shape;17;p2"/>
            <p:cNvGrpSpPr/>
            <p:nvPr/>
          </p:nvGrpSpPr>
          <p:grpSpPr>
            <a:xfrm>
              <a:off x="8428938" y="858302"/>
              <a:ext cx="375426" cy="351309"/>
              <a:chOff x="4822226" y="868175"/>
              <a:chExt cx="1482725" cy="1387475"/>
            </a:xfrm>
          </p:grpSpPr>
          <p:sp>
            <p:nvSpPr>
              <p:cNvPr id="18" name="Google Shape;18;p2"/>
              <p:cNvSpPr/>
              <p:nvPr/>
            </p:nvSpPr>
            <p:spPr>
              <a:xfrm>
                <a:off x="5836638" y="868175"/>
                <a:ext cx="468313" cy="466725"/>
              </a:xfrm>
              <a:custGeom>
                <a:avLst/>
                <a:rect l="l" t="t" r="r" b="b"/>
                <a:pathLst>
                  <a:path w="295" h="294">
                    <a:moveTo>
                      <a:pt x="188" y="107"/>
                    </a:moveTo>
                    <a:lnTo>
                      <a:pt x="188" y="0"/>
                    </a:lnTo>
                    <a:lnTo>
                      <a:pt x="107" y="0"/>
                    </a:lnTo>
                    <a:lnTo>
                      <a:pt x="107" y="107"/>
                    </a:lnTo>
                    <a:lnTo>
                      <a:pt x="0" y="107"/>
                    </a:lnTo>
                    <a:lnTo>
                      <a:pt x="0" y="187"/>
                    </a:lnTo>
                    <a:lnTo>
                      <a:pt x="107" y="187"/>
                    </a:lnTo>
                    <a:lnTo>
                      <a:pt x="107" y="294"/>
                    </a:lnTo>
                    <a:lnTo>
                      <a:pt x="188" y="294"/>
                    </a:lnTo>
                    <a:lnTo>
                      <a:pt x="188" y="187"/>
                    </a:lnTo>
                    <a:lnTo>
                      <a:pt x="295" y="187"/>
                    </a:lnTo>
                    <a:lnTo>
                      <a:pt x="295" y="107"/>
                    </a:lnTo>
                    <a:lnTo>
                      <a:pt x="188" y="107"/>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19" name="Google Shape;19;p2"/>
              <p:cNvSpPr/>
              <p:nvPr/>
            </p:nvSpPr>
            <p:spPr>
              <a:xfrm>
                <a:off x="5836638" y="1788925"/>
                <a:ext cx="468313" cy="466725"/>
              </a:xfrm>
              <a:custGeom>
                <a:avLst/>
                <a:rect l="l" t="t" r="r" b="b"/>
                <a:pathLst>
                  <a:path w="295" h="294">
                    <a:moveTo>
                      <a:pt x="188" y="0"/>
                    </a:moveTo>
                    <a:lnTo>
                      <a:pt x="107" y="0"/>
                    </a:lnTo>
                    <a:lnTo>
                      <a:pt x="107" y="107"/>
                    </a:lnTo>
                    <a:lnTo>
                      <a:pt x="0" y="107"/>
                    </a:lnTo>
                    <a:lnTo>
                      <a:pt x="0" y="187"/>
                    </a:lnTo>
                    <a:lnTo>
                      <a:pt x="107" y="187"/>
                    </a:lnTo>
                    <a:lnTo>
                      <a:pt x="107" y="294"/>
                    </a:lnTo>
                    <a:lnTo>
                      <a:pt x="188" y="294"/>
                    </a:lnTo>
                    <a:lnTo>
                      <a:pt x="188" y="187"/>
                    </a:lnTo>
                    <a:lnTo>
                      <a:pt x="295" y="187"/>
                    </a:lnTo>
                    <a:lnTo>
                      <a:pt x="295" y="107"/>
                    </a:lnTo>
                    <a:lnTo>
                      <a:pt x="188" y="107"/>
                    </a:lnTo>
                    <a:lnTo>
                      <a:pt x="188"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20" name="Google Shape;20;p2"/>
              <p:cNvSpPr/>
              <p:nvPr/>
            </p:nvSpPr>
            <p:spPr>
              <a:xfrm>
                <a:off x="4822226" y="868175"/>
                <a:ext cx="468313" cy="466725"/>
              </a:xfrm>
              <a:custGeom>
                <a:avLst/>
                <a:rect l="l" t="t" r="r" b="b"/>
                <a:pathLst>
                  <a:path w="295" h="294">
                    <a:moveTo>
                      <a:pt x="187" y="0"/>
                    </a:moveTo>
                    <a:lnTo>
                      <a:pt x="107" y="0"/>
                    </a:lnTo>
                    <a:lnTo>
                      <a:pt x="107" y="107"/>
                    </a:lnTo>
                    <a:lnTo>
                      <a:pt x="0" y="107"/>
                    </a:lnTo>
                    <a:lnTo>
                      <a:pt x="0" y="187"/>
                    </a:lnTo>
                    <a:lnTo>
                      <a:pt x="107" y="187"/>
                    </a:lnTo>
                    <a:lnTo>
                      <a:pt x="107" y="294"/>
                    </a:lnTo>
                    <a:lnTo>
                      <a:pt x="187" y="294"/>
                    </a:lnTo>
                    <a:lnTo>
                      <a:pt x="187" y="187"/>
                    </a:lnTo>
                    <a:lnTo>
                      <a:pt x="295" y="187"/>
                    </a:lnTo>
                    <a:lnTo>
                      <a:pt x="295" y="107"/>
                    </a:lnTo>
                    <a:lnTo>
                      <a:pt x="187" y="107"/>
                    </a:lnTo>
                    <a:lnTo>
                      <a:pt x="187"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21" name="Google Shape;21;p2"/>
              <p:cNvSpPr/>
              <p:nvPr/>
            </p:nvSpPr>
            <p:spPr>
              <a:xfrm>
                <a:off x="4822226" y="1788925"/>
                <a:ext cx="468313" cy="466725"/>
              </a:xfrm>
              <a:custGeom>
                <a:avLst/>
                <a:rect l="l" t="t" r="r" b="b"/>
                <a:pathLst>
                  <a:path w="295" h="294">
                    <a:moveTo>
                      <a:pt x="187" y="0"/>
                    </a:moveTo>
                    <a:lnTo>
                      <a:pt x="107" y="0"/>
                    </a:lnTo>
                    <a:lnTo>
                      <a:pt x="107" y="107"/>
                    </a:lnTo>
                    <a:lnTo>
                      <a:pt x="0" y="107"/>
                    </a:lnTo>
                    <a:lnTo>
                      <a:pt x="0" y="187"/>
                    </a:lnTo>
                    <a:lnTo>
                      <a:pt x="107" y="187"/>
                    </a:lnTo>
                    <a:lnTo>
                      <a:pt x="107" y="294"/>
                    </a:lnTo>
                    <a:lnTo>
                      <a:pt x="187" y="294"/>
                    </a:lnTo>
                    <a:lnTo>
                      <a:pt x="187" y="187"/>
                    </a:lnTo>
                    <a:lnTo>
                      <a:pt x="295" y="187"/>
                    </a:lnTo>
                    <a:lnTo>
                      <a:pt x="295" y="107"/>
                    </a:lnTo>
                    <a:lnTo>
                      <a:pt x="187" y="107"/>
                    </a:lnTo>
                    <a:lnTo>
                      <a:pt x="187"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grpSp>
        <p:sp>
          <p:nvSpPr>
            <p:cNvPr id="22" name="Google Shape;22;p2"/>
            <p:cNvSpPr/>
            <p:nvPr/>
          </p:nvSpPr>
          <p:spPr>
            <a:xfrm>
              <a:off x="6841300" y="4153050"/>
              <a:ext cx="3175200" cy="3175200"/>
            </a:xfrm>
            <a:prstGeom prst="ellipse">
              <a:avLst/>
            </a:prstGeom>
            <a:noFill/>
            <a:ln w="28575" cap="flat" cmpd="sng">
              <a:solidFill>
                <a:schemeClr val="dk1"/>
              </a:solidFill>
              <a:prstDash val="solid"/>
              <a:round/>
              <a:headEnd type="none" w="sm" len="sm"/>
              <a:tailEnd type="none" w="sm" len="sm"/>
            </a:ln>
          </p:spPr>
          <p:txBody>
            <a:bodyPr spcFirstLastPara="1" wrap="square" lIns="91425" tIns="91425" rIns="91425" bIns="91425" anchor="ctr">
              <a:noAutofit/>
            </a:bodyPr>
            <a:lstStyle/>
            <a:p>
              <a:pPr marL="0" indent="0" algn="ctr" rtl="0">
                <a:spcBef>
                  <a:spcPts val="0"/>
                </a:spcBef>
                <a:spcAft>
                  <a:spcPts val="0"/>
                </a:spcAft>
                <a:buNone/>
              </a:pPr>
              <a:endParaRPr>
                <a:latin typeface="Catamaran" charset="0" panose="020B0604020202020204"/>
                <a:ea typeface="Catamaran" charset="0" panose="020B0604020202020204"/>
                <a:cs typeface="Catamaran" charset="0" panose="020B0604020202020204"/>
                <a:sym typeface="Catamaran" charset="0" panose="020B0604020202020204"/>
              </a:endParaRPr>
            </a:p>
          </p:txBody>
        </p:sp>
      </p:grpSp>
      <p:sp>
        <p:nvSpPr>
          <p:cNvPr id="23" name="Google Shape;23;p2"/>
          <p:cNvSpPr/>
          <p:nvPr/>
        </p:nvSpPr>
        <p:spPr>
          <a:xfrm>
            <a:off x="7059123" y="4246761"/>
            <a:ext cx="599401" cy="600024"/>
          </a:xfrm>
          <a:custGeom>
            <a:avLst/>
            <a:rect l="l" t="t" r="r" b="b"/>
            <a:pathLst>
              <a:path w="1112" h="1112">
                <a:moveTo>
                  <a:pt x="556" y="0"/>
                </a:moveTo>
                <a:cubicBezTo>
                  <a:pt x="556" y="307"/>
                  <a:pt x="805" y="556"/>
                  <a:pt x="1112" y="556"/>
                </a:cubicBezTo>
                <a:cubicBezTo>
                  <a:pt x="805" y="556"/>
                  <a:pt x="556" y="805"/>
                  <a:pt x="556" y="1112"/>
                </a:cubicBezTo>
                <a:cubicBezTo>
                  <a:pt x="556" y="805"/>
                  <a:pt x="307" y="556"/>
                  <a:pt x="0" y="556"/>
                </a:cubicBezTo>
                <a:cubicBezTo>
                  <a:pt x="307" y="556"/>
                  <a:pt x="556" y="307"/>
                  <a:pt x="556" y="0"/>
                </a:cubicBezTo>
                <a:close/>
              </a:path>
            </a:pathLst>
          </a:custGeom>
          <a:solidFill>
            <a:schemeClr val="accent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24" name="Google Shape;24;p2"/>
          <p:cNvSpPr>
            <a:spLocks noGrp="1" noEditPoints="1"/>
          </p:cNvSpPr>
          <p:nvPr>
            <p:ph type="ctrTitle"/>
          </p:nvPr>
        </p:nvSpPr>
        <p:spPr>
          <a:xfrm>
            <a:off x="4124550" y="1710181"/>
            <a:ext cx="4304400" cy="1422600"/>
          </a:xfrm>
          <a:prstGeom prst="rect">
            <a:avLst/>
          </a:prstGeom>
        </p:spPr>
        <p:txBody>
          <a:bodyPr spcFirstLastPara="1" wrap="square" lIns="91425" tIns="91425" rIns="91425" bIns="91425" anchor="b">
            <a:noAutofit/>
          </a:bodyPr>
          <a:lstStyle>
            <a:lvl1pPr>
              <a:lnSpc>
                <a:spcPct val="100000"/>
              </a:lnSpc>
              <a:spcBef>
                <a:spcPts val="0"/>
              </a:spcBef>
              <a:spcAft>
                <a:spcPts val="0"/>
              </a:spcAft>
              <a:buClr>
                <a:srgbClr val="191919"/>
              </a:buClr>
              <a:buSzPts val="5200"/>
              <a:buNone/>
              <a:defRPr sz="4500"/>
            </a:lvl1pPr>
            <a:lvl2pPr lvl="1" algn="ctr">
              <a:lnSpc>
                <a:spcPct val="100000"/>
              </a:lnSpc>
              <a:spcBef>
                <a:spcPts val="0"/>
              </a:spcBef>
              <a:spcAft>
                <a:spcPts val="0"/>
              </a:spcAft>
              <a:buClr>
                <a:srgbClr val="191919"/>
              </a:buClr>
              <a:buSzPts val="5200"/>
              <a:buNone/>
              <a:defRPr sz="5200">
                <a:solidFill>
                  <a:srgbClr val="191919"/>
                </a:solidFill>
              </a:defRPr>
            </a:lvl2pPr>
            <a:lvl3pPr lvl="2" algn="ctr">
              <a:lnSpc>
                <a:spcPct val="100000"/>
              </a:lnSpc>
              <a:spcBef>
                <a:spcPts val="0"/>
              </a:spcBef>
              <a:spcAft>
                <a:spcPts val="0"/>
              </a:spcAft>
              <a:buClr>
                <a:srgbClr val="191919"/>
              </a:buClr>
              <a:buSzPts val="5200"/>
              <a:buNone/>
              <a:defRPr sz="5200">
                <a:solidFill>
                  <a:srgbClr val="191919"/>
                </a:solidFill>
              </a:defRPr>
            </a:lvl3pPr>
            <a:lvl4pPr lvl="3" algn="ctr">
              <a:lnSpc>
                <a:spcPct val="100000"/>
              </a:lnSpc>
              <a:spcBef>
                <a:spcPts val="0"/>
              </a:spcBef>
              <a:spcAft>
                <a:spcPts val="0"/>
              </a:spcAft>
              <a:buClr>
                <a:srgbClr val="191919"/>
              </a:buClr>
              <a:buSzPts val="5200"/>
              <a:buNone/>
              <a:defRPr sz="5200">
                <a:solidFill>
                  <a:srgbClr val="191919"/>
                </a:solidFill>
              </a:defRPr>
            </a:lvl4pPr>
            <a:lvl5pPr lvl="4" algn="ctr">
              <a:lnSpc>
                <a:spcPct val="100000"/>
              </a:lnSpc>
              <a:spcBef>
                <a:spcPts val="0"/>
              </a:spcBef>
              <a:spcAft>
                <a:spcPts val="0"/>
              </a:spcAft>
              <a:buClr>
                <a:srgbClr val="191919"/>
              </a:buClr>
              <a:buSzPts val="5200"/>
              <a:buNone/>
              <a:defRPr sz="5200">
                <a:solidFill>
                  <a:srgbClr val="191919"/>
                </a:solidFill>
              </a:defRPr>
            </a:lvl5pPr>
            <a:lvl6pPr lvl="5" algn="ctr">
              <a:lnSpc>
                <a:spcPct val="100000"/>
              </a:lnSpc>
              <a:spcBef>
                <a:spcPts val="0"/>
              </a:spcBef>
              <a:spcAft>
                <a:spcPts val="0"/>
              </a:spcAft>
              <a:buClr>
                <a:srgbClr val="191919"/>
              </a:buClr>
              <a:buSzPts val="5200"/>
              <a:buNone/>
              <a:defRPr sz="5200">
                <a:solidFill>
                  <a:srgbClr val="191919"/>
                </a:solidFill>
              </a:defRPr>
            </a:lvl6pPr>
            <a:lvl7pPr lvl="6" algn="ctr">
              <a:lnSpc>
                <a:spcPct val="100000"/>
              </a:lnSpc>
              <a:spcBef>
                <a:spcPts val="0"/>
              </a:spcBef>
              <a:spcAft>
                <a:spcPts val="0"/>
              </a:spcAft>
              <a:buClr>
                <a:srgbClr val="191919"/>
              </a:buClr>
              <a:buSzPts val="5200"/>
              <a:buNone/>
              <a:defRPr sz="5200">
                <a:solidFill>
                  <a:srgbClr val="191919"/>
                </a:solidFill>
              </a:defRPr>
            </a:lvl7pPr>
            <a:lvl8pPr lvl="7" algn="ctr">
              <a:lnSpc>
                <a:spcPct val="100000"/>
              </a:lnSpc>
              <a:spcBef>
                <a:spcPts val="0"/>
              </a:spcBef>
              <a:spcAft>
                <a:spcPts val="0"/>
              </a:spcAft>
              <a:buClr>
                <a:srgbClr val="191919"/>
              </a:buClr>
              <a:buSzPts val="5200"/>
              <a:buNone/>
              <a:defRPr sz="5200">
                <a:solidFill>
                  <a:srgbClr val="191919"/>
                </a:solidFill>
              </a:defRPr>
            </a:lvl8pPr>
            <a:lvl9pPr lvl="8" algn="ctr">
              <a:lnSpc>
                <a:spcPct val="100000"/>
              </a:lnSpc>
              <a:spcBef>
                <a:spcPts val="0"/>
              </a:spcBef>
              <a:spcAft>
                <a:spcPts val="0"/>
              </a:spcAft>
              <a:buClr>
                <a:srgbClr val="191919"/>
              </a:buClr>
              <a:buSzPts val="5200"/>
              <a:buNone/>
              <a:defRPr sz="5200">
                <a:solidFill>
                  <a:srgbClr val="191919"/>
                </a:solidFill>
              </a:defRPr>
            </a:lvl9pPr>
          </a:lstStyle>
          <a:p/>
        </p:txBody>
      </p:sp>
      <p:sp>
        <p:nvSpPr>
          <p:cNvPr id="25" name="Google Shape;25;p2"/>
          <p:cNvSpPr>
            <a:spLocks noGrp="1" noEditPoints="1"/>
          </p:cNvSpPr>
          <p:nvPr>
            <p:ph type="subTitle" idx="1"/>
          </p:nvPr>
        </p:nvSpPr>
        <p:spPr>
          <a:xfrm>
            <a:off x="4124475" y="3176219"/>
            <a:ext cx="4304400" cy="409500"/>
          </a:xfrm>
          <a:prstGeom prst="rect">
            <a:avLst/>
          </a:prstGeom>
        </p:spPr>
        <p:txBody>
          <a:bodyPr spcFirstLastPara="1" wrap="square" lIns="91425" tIns="91425" rIns="91425" bIns="91425" anchor="t">
            <a:noAutofit/>
          </a:bodyPr>
          <a:lstStyle>
            <a:lvl1pPr>
              <a:lnSpc>
                <a:spcPct val="100000"/>
              </a:lnSpc>
              <a:spcBef>
                <a:spcPts val="0"/>
              </a:spcBef>
              <a:spcAft>
                <a:spcPts val="0"/>
              </a:spcAft>
              <a:buSzPts val="12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pPr lvl="0"/>
          </a:p>
        </p:txBody>
      </p:sp>
      <p:sp>
        <p:nvSpPr>
          <p:cNvPr id="26" name="Google Shape;26;p2"/>
          <p:cNvSpPr>
            <a:spLocks noGrp="1" noEditPoints="1"/>
          </p:cNvSpPr>
          <p:nvPr>
            <p:ph type="pic" idx="2"/>
          </p:nvPr>
        </p:nvSpPr>
        <p:spPr>
          <a:xfrm>
            <a:off x="562701" y="535000"/>
            <a:ext cx="3131100" cy="4073400"/>
          </a:xfrm>
          <a:prstGeom prst="roundRect">
            <a:avLst>
              <a:gd name="adj" fmla="val 16667"/>
            </a:avLst>
          </a:prstGeom>
          <a:noFill/>
          <a:ln>
            <a:noFill/>
          </a:ln>
        </p:spPr>
        <p:txBody>
          <a:bodyPr/>
          <a:lstStyle/>
          <a:p/>
        </p:txBody>
      </p:sp>
    </p:spTree>
  </p:cSld>
  <p:clrMapOvr>
    <a:masterClrMapping/>
  </p:clrMapOvr>
  <p:hf dt="0" sldNum="0" hdr="0" ftr="0"/>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cSld name="SECTION_HEADER">
    <p:spTree>
      <p:nvGrpSpPr>
        <p:cNvPr id="1" name=""/>
        <p:cNvGrpSpPr/>
        <p:nvPr/>
      </p:nvGrpSpPr>
      <p:grpSpPr>
        <a:xfrm>
          <a:off x="0" y="0"/>
          <a:ext cx="0" cy="0"/>
          <a:chOff x="0" y="0"/>
          <a:chExt cx="0" cy="0"/>
        </a:xfrm>
      </p:grpSpPr>
      <p:grpSp>
        <p:nvGrpSpPr>
          <p:cNvPr id="28" name="Google Shape;28;p3"/>
          <p:cNvGrpSpPr/>
          <p:nvPr/>
        </p:nvGrpSpPr>
        <p:grpSpPr>
          <a:xfrm>
            <a:off x="-1320475" y="-1534450"/>
            <a:ext cx="11845800" cy="3967300"/>
            <a:chOff x="-1320475" y="-1534450"/>
            <a:chExt cx="11845800" cy="3967300"/>
          </a:xfrm>
        </p:grpSpPr>
        <p:sp>
          <p:nvSpPr>
            <p:cNvPr id="29" name="Google Shape;29;p3"/>
            <p:cNvSpPr/>
            <p:nvPr/>
          </p:nvSpPr>
          <p:spPr>
            <a:xfrm>
              <a:off x="-1320475" y="-742350"/>
              <a:ext cx="3175200" cy="3175200"/>
            </a:xfrm>
            <a:prstGeom prst="ellipse">
              <a:avLst/>
            </a:prstGeom>
            <a:solidFill>
              <a:schemeClr val="accent1"/>
            </a:solidFill>
            <a:ln>
              <a:noFill/>
            </a:ln>
          </p:spPr>
          <p:txBody>
            <a:bodyPr spcFirstLastPara="1" wrap="square" lIns="91425" tIns="91425" rIns="91425" bIns="91425" anchor="ctr">
              <a:noAutofit/>
            </a:bodyPr>
            <a:lstStyle/>
            <a:p>
              <a:pPr marL="0" indent="0" algn="ctr" rtl="0">
                <a:spcBef>
                  <a:spcPts val="0"/>
                </a:spcBef>
                <a:spcAft>
                  <a:spcPts val="0"/>
                </a:spcAft>
                <a:buNone/>
              </a:pPr>
              <a:endParaRPr>
                <a:latin typeface="Catamaran" charset="0" panose="020B0604020202020204"/>
                <a:ea typeface="Catamaran" charset="0" panose="020B0604020202020204"/>
                <a:cs typeface="Catamaran" charset="0" panose="020B0604020202020204"/>
                <a:sym typeface="Catamaran" charset="0" panose="020B0604020202020204"/>
              </a:endParaRPr>
            </a:p>
          </p:txBody>
        </p:sp>
        <p:sp>
          <p:nvSpPr>
            <p:cNvPr id="30" name="Google Shape;30;p3"/>
            <p:cNvSpPr/>
            <p:nvPr/>
          </p:nvSpPr>
          <p:spPr>
            <a:xfrm>
              <a:off x="7835225" y="-1534450"/>
              <a:ext cx="2690100" cy="2690100"/>
            </a:xfrm>
            <a:prstGeom prst="ellipse">
              <a:avLst/>
            </a:prstGeom>
            <a:solidFill>
              <a:schemeClr val="accent2"/>
            </a:solidFill>
            <a:ln>
              <a:noFill/>
            </a:ln>
          </p:spPr>
          <p:txBody>
            <a:bodyPr spcFirstLastPara="1" wrap="square" lIns="91425" tIns="91425" rIns="91425" bIns="91425" anchor="ctr">
              <a:noAutofit/>
            </a:bodyPr>
            <a:lstStyle/>
            <a:p>
              <a:pPr marL="0" indent="0" algn="ctr" rtl="0">
                <a:spcBef>
                  <a:spcPts val="0"/>
                </a:spcBef>
                <a:spcAft>
                  <a:spcPts val="0"/>
                </a:spcAft>
                <a:buNone/>
              </a:pPr>
              <a:endParaRPr>
                <a:latin typeface="Catamaran" charset="0" panose="020B0604020202020204"/>
                <a:ea typeface="Catamaran" charset="0" panose="020B0604020202020204"/>
                <a:cs typeface="Catamaran" charset="0" panose="020B0604020202020204"/>
                <a:sym typeface="Catamaran" charset="0" panose="020B0604020202020204"/>
              </a:endParaRPr>
            </a:p>
          </p:txBody>
        </p:sp>
      </p:grpSp>
      <p:grpSp>
        <p:nvGrpSpPr>
          <p:cNvPr id="31" name="Google Shape;31;p3"/>
          <p:cNvGrpSpPr/>
          <p:nvPr/>
        </p:nvGrpSpPr>
        <p:grpSpPr>
          <a:xfrm>
            <a:off x="125613" y="194689"/>
            <a:ext cx="9380575" cy="6566886"/>
            <a:chOff x="125613" y="194689"/>
            <a:chExt cx="9380575" cy="6566886"/>
          </a:xfrm>
        </p:grpSpPr>
        <p:grpSp>
          <p:nvGrpSpPr>
            <p:cNvPr id="32" name="Google Shape;32;p3"/>
            <p:cNvGrpSpPr/>
            <p:nvPr/>
          </p:nvGrpSpPr>
          <p:grpSpPr>
            <a:xfrm>
              <a:off x="125613" y="2268553"/>
              <a:ext cx="375426" cy="351309"/>
              <a:chOff x="4822226" y="868175"/>
              <a:chExt cx="1482725" cy="1387475"/>
            </a:xfrm>
          </p:grpSpPr>
          <p:sp>
            <p:nvSpPr>
              <p:cNvPr id="33" name="Google Shape;33;p3"/>
              <p:cNvSpPr/>
              <p:nvPr/>
            </p:nvSpPr>
            <p:spPr>
              <a:xfrm>
                <a:off x="5836638" y="868175"/>
                <a:ext cx="468313" cy="466725"/>
              </a:xfrm>
              <a:custGeom>
                <a:avLst/>
                <a:rect l="l" t="t" r="r" b="b"/>
                <a:pathLst>
                  <a:path w="295" h="294">
                    <a:moveTo>
                      <a:pt x="188" y="107"/>
                    </a:moveTo>
                    <a:lnTo>
                      <a:pt x="188" y="0"/>
                    </a:lnTo>
                    <a:lnTo>
                      <a:pt x="107" y="0"/>
                    </a:lnTo>
                    <a:lnTo>
                      <a:pt x="107" y="107"/>
                    </a:lnTo>
                    <a:lnTo>
                      <a:pt x="0" y="107"/>
                    </a:lnTo>
                    <a:lnTo>
                      <a:pt x="0" y="187"/>
                    </a:lnTo>
                    <a:lnTo>
                      <a:pt x="107" y="187"/>
                    </a:lnTo>
                    <a:lnTo>
                      <a:pt x="107" y="294"/>
                    </a:lnTo>
                    <a:lnTo>
                      <a:pt x="188" y="294"/>
                    </a:lnTo>
                    <a:lnTo>
                      <a:pt x="188" y="187"/>
                    </a:lnTo>
                    <a:lnTo>
                      <a:pt x="295" y="187"/>
                    </a:lnTo>
                    <a:lnTo>
                      <a:pt x="295" y="107"/>
                    </a:lnTo>
                    <a:lnTo>
                      <a:pt x="188" y="107"/>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34" name="Google Shape;34;p3"/>
              <p:cNvSpPr/>
              <p:nvPr/>
            </p:nvSpPr>
            <p:spPr>
              <a:xfrm>
                <a:off x="5836638" y="1788925"/>
                <a:ext cx="468313" cy="466725"/>
              </a:xfrm>
              <a:custGeom>
                <a:avLst/>
                <a:rect l="l" t="t" r="r" b="b"/>
                <a:pathLst>
                  <a:path w="295" h="294">
                    <a:moveTo>
                      <a:pt x="188" y="0"/>
                    </a:moveTo>
                    <a:lnTo>
                      <a:pt x="107" y="0"/>
                    </a:lnTo>
                    <a:lnTo>
                      <a:pt x="107" y="107"/>
                    </a:lnTo>
                    <a:lnTo>
                      <a:pt x="0" y="107"/>
                    </a:lnTo>
                    <a:lnTo>
                      <a:pt x="0" y="187"/>
                    </a:lnTo>
                    <a:lnTo>
                      <a:pt x="107" y="187"/>
                    </a:lnTo>
                    <a:lnTo>
                      <a:pt x="107" y="294"/>
                    </a:lnTo>
                    <a:lnTo>
                      <a:pt x="188" y="294"/>
                    </a:lnTo>
                    <a:lnTo>
                      <a:pt x="188" y="187"/>
                    </a:lnTo>
                    <a:lnTo>
                      <a:pt x="295" y="187"/>
                    </a:lnTo>
                    <a:lnTo>
                      <a:pt x="295" y="107"/>
                    </a:lnTo>
                    <a:lnTo>
                      <a:pt x="188" y="107"/>
                    </a:lnTo>
                    <a:lnTo>
                      <a:pt x="188"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35" name="Google Shape;35;p3"/>
              <p:cNvSpPr/>
              <p:nvPr/>
            </p:nvSpPr>
            <p:spPr>
              <a:xfrm>
                <a:off x="4822226" y="868175"/>
                <a:ext cx="468313" cy="466725"/>
              </a:xfrm>
              <a:custGeom>
                <a:avLst/>
                <a:rect l="l" t="t" r="r" b="b"/>
                <a:pathLst>
                  <a:path w="295" h="294">
                    <a:moveTo>
                      <a:pt x="187" y="0"/>
                    </a:moveTo>
                    <a:lnTo>
                      <a:pt x="107" y="0"/>
                    </a:lnTo>
                    <a:lnTo>
                      <a:pt x="107" y="107"/>
                    </a:lnTo>
                    <a:lnTo>
                      <a:pt x="0" y="107"/>
                    </a:lnTo>
                    <a:lnTo>
                      <a:pt x="0" y="187"/>
                    </a:lnTo>
                    <a:lnTo>
                      <a:pt x="107" y="187"/>
                    </a:lnTo>
                    <a:lnTo>
                      <a:pt x="107" y="294"/>
                    </a:lnTo>
                    <a:lnTo>
                      <a:pt x="187" y="294"/>
                    </a:lnTo>
                    <a:lnTo>
                      <a:pt x="187" y="187"/>
                    </a:lnTo>
                    <a:lnTo>
                      <a:pt x="295" y="187"/>
                    </a:lnTo>
                    <a:lnTo>
                      <a:pt x="295" y="107"/>
                    </a:lnTo>
                    <a:lnTo>
                      <a:pt x="187" y="107"/>
                    </a:lnTo>
                    <a:lnTo>
                      <a:pt x="187"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36" name="Google Shape;36;p3"/>
              <p:cNvSpPr/>
              <p:nvPr/>
            </p:nvSpPr>
            <p:spPr>
              <a:xfrm>
                <a:off x="4822226" y="1788925"/>
                <a:ext cx="468313" cy="466725"/>
              </a:xfrm>
              <a:custGeom>
                <a:avLst/>
                <a:rect l="l" t="t" r="r" b="b"/>
                <a:pathLst>
                  <a:path w="295" h="294">
                    <a:moveTo>
                      <a:pt x="187" y="0"/>
                    </a:moveTo>
                    <a:lnTo>
                      <a:pt x="107" y="0"/>
                    </a:lnTo>
                    <a:lnTo>
                      <a:pt x="107" y="107"/>
                    </a:lnTo>
                    <a:lnTo>
                      <a:pt x="0" y="107"/>
                    </a:lnTo>
                    <a:lnTo>
                      <a:pt x="0" y="187"/>
                    </a:lnTo>
                    <a:lnTo>
                      <a:pt x="107" y="187"/>
                    </a:lnTo>
                    <a:lnTo>
                      <a:pt x="107" y="294"/>
                    </a:lnTo>
                    <a:lnTo>
                      <a:pt x="187" y="294"/>
                    </a:lnTo>
                    <a:lnTo>
                      <a:pt x="187" y="187"/>
                    </a:lnTo>
                    <a:lnTo>
                      <a:pt x="295" y="187"/>
                    </a:lnTo>
                    <a:lnTo>
                      <a:pt x="295" y="107"/>
                    </a:lnTo>
                    <a:lnTo>
                      <a:pt x="187" y="107"/>
                    </a:lnTo>
                    <a:lnTo>
                      <a:pt x="187"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grpSp>
        <p:sp>
          <p:nvSpPr>
            <p:cNvPr id="37" name="Google Shape;37;p3"/>
            <p:cNvSpPr/>
            <p:nvPr/>
          </p:nvSpPr>
          <p:spPr>
            <a:xfrm flipH="1">
              <a:off x="6975988" y="4231375"/>
              <a:ext cx="2530200" cy="2530200"/>
            </a:xfrm>
            <a:prstGeom prst="ellipse">
              <a:avLst/>
            </a:prstGeom>
            <a:noFill/>
            <a:ln w="28575" cap="flat" cmpd="sng">
              <a:solidFill>
                <a:schemeClr val="dk1"/>
              </a:solidFill>
              <a:prstDash val="solid"/>
              <a:round/>
              <a:headEnd type="none" w="sm" len="sm"/>
              <a:tailEnd type="none" w="sm" len="sm"/>
            </a:ln>
          </p:spPr>
          <p:txBody>
            <a:bodyPr spcFirstLastPara="1" wrap="square" lIns="91425" tIns="91425" rIns="91425" bIns="91425" anchor="ctr">
              <a:noAutofit/>
            </a:bodyPr>
            <a:lstStyle/>
            <a:p>
              <a:pPr marL="0" indent="0" algn="ctr" rtl="0">
                <a:spcBef>
                  <a:spcPts val="0"/>
                </a:spcBef>
                <a:spcAft>
                  <a:spcPts val="0"/>
                </a:spcAft>
                <a:buNone/>
              </a:pPr>
              <a:endParaRPr>
                <a:latin typeface="Catamaran" charset="0" panose="020B0604020202020204"/>
                <a:ea typeface="Catamaran" charset="0" panose="020B0604020202020204"/>
                <a:cs typeface="Catamaran" charset="0" panose="020B0604020202020204"/>
                <a:sym typeface="Catamaran" charset="0" panose="020B0604020202020204"/>
              </a:endParaRPr>
            </a:p>
          </p:txBody>
        </p:sp>
        <p:grpSp>
          <p:nvGrpSpPr>
            <p:cNvPr id="38" name="Google Shape;38;p3"/>
            <p:cNvGrpSpPr/>
            <p:nvPr/>
          </p:nvGrpSpPr>
          <p:grpSpPr>
            <a:xfrm>
              <a:off x="7310338" y="194689"/>
              <a:ext cx="835770" cy="572783"/>
              <a:chOff x="1596426" y="728475"/>
              <a:chExt cx="2435226" cy="1668463"/>
            </a:xfrm>
          </p:grpSpPr>
          <p:sp>
            <p:nvSpPr>
              <p:cNvPr id="39" name="Google Shape;39;p3"/>
              <p:cNvSpPr/>
              <p:nvPr/>
            </p:nvSpPr>
            <p:spPr>
              <a:xfrm>
                <a:off x="1596426" y="728475"/>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40" name="Google Shape;40;p3"/>
              <p:cNvSpPr/>
              <p:nvPr/>
            </p:nvSpPr>
            <p:spPr>
              <a:xfrm>
                <a:off x="1596426" y="1414275"/>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41" name="Google Shape;41;p3"/>
              <p:cNvSpPr/>
              <p:nvPr/>
            </p:nvSpPr>
            <p:spPr>
              <a:xfrm>
                <a:off x="1596426" y="2100075"/>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grpSp>
      </p:grpSp>
      <p:sp>
        <p:nvSpPr>
          <p:cNvPr id="42" name="Google Shape;42;p3"/>
          <p:cNvSpPr/>
          <p:nvPr/>
        </p:nvSpPr>
        <p:spPr>
          <a:xfrm>
            <a:off x="8203438" y="4004925"/>
            <a:ext cx="450931" cy="447601"/>
          </a:xfrm>
          <a:custGeom>
            <a:avLst/>
            <a:rect l="l" t="t" r="r" b="b"/>
            <a:pathLst>
              <a:path w="676" h="671">
                <a:moveTo>
                  <a:pt x="676" y="250"/>
                </a:moveTo>
                <a:lnTo>
                  <a:pt x="582" y="86"/>
                </a:lnTo>
                <a:lnTo>
                  <a:pt x="411" y="210"/>
                </a:lnTo>
                <a:lnTo>
                  <a:pt x="433" y="0"/>
                </a:lnTo>
                <a:lnTo>
                  <a:pt x="244" y="0"/>
                </a:lnTo>
                <a:lnTo>
                  <a:pt x="265" y="210"/>
                </a:lnTo>
                <a:lnTo>
                  <a:pt x="95" y="86"/>
                </a:lnTo>
                <a:lnTo>
                  <a:pt x="0" y="250"/>
                </a:lnTo>
                <a:lnTo>
                  <a:pt x="193" y="336"/>
                </a:lnTo>
                <a:lnTo>
                  <a:pt x="0" y="422"/>
                </a:lnTo>
                <a:lnTo>
                  <a:pt x="95" y="585"/>
                </a:lnTo>
                <a:lnTo>
                  <a:pt x="265" y="463"/>
                </a:lnTo>
                <a:lnTo>
                  <a:pt x="244" y="671"/>
                </a:lnTo>
                <a:lnTo>
                  <a:pt x="433" y="671"/>
                </a:lnTo>
                <a:lnTo>
                  <a:pt x="411" y="463"/>
                </a:lnTo>
                <a:lnTo>
                  <a:pt x="582" y="585"/>
                </a:lnTo>
                <a:lnTo>
                  <a:pt x="676" y="422"/>
                </a:lnTo>
                <a:lnTo>
                  <a:pt x="485" y="336"/>
                </a:lnTo>
                <a:lnTo>
                  <a:pt x="676" y="250"/>
                </a:lnTo>
                <a:close/>
              </a:path>
            </a:pathLst>
          </a:custGeom>
          <a:solidFill>
            <a:schemeClr val="dk2"/>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43" name="Google Shape;43;p3"/>
          <p:cNvSpPr>
            <a:spLocks noGrp="1" noEditPoints="1"/>
          </p:cNvSpPr>
          <p:nvPr>
            <p:ph type="title"/>
          </p:nvPr>
        </p:nvSpPr>
        <p:spPr>
          <a:xfrm>
            <a:off x="4572050" y="2532401"/>
            <a:ext cx="3856800" cy="1012500"/>
          </a:xfrm>
          <a:prstGeom prst="rect">
            <a:avLst/>
          </a:prstGeom>
        </p:spPr>
        <p:txBody>
          <a:bodyPr spcFirstLastPara="1" wrap="square" lIns="91425" tIns="91425" rIns="91425" bIns="91425" anchor="t">
            <a:noAutofit/>
          </a:bodyPr>
          <a:lstStyle>
            <a:lvl1pPr>
              <a:spcBef>
                <a:spcPts val="0"/>
              </a:spcBef>
              <a:spcAft>
                <a:spcPts val="0"/>
              </a:spcAft>
              <a:buSzPts val="5000"/>
              <a:buNone/>
              <a:defRPr sz="5000"/>
            </a:lvl1pPr>
            <a:lvl2pPr lvl="1" algn="ctr">
              <a:spcBef>
                <a:spcPts val="0"/>
              </a:spcBef>
              <a:spcAft>
                <a:spcPts val="0"/>
              </a:spcAft>
              <a:buSzPts val="5000"/>
              <a:buNone/>
              <a:defRPr sz="5000"/>
            </a:lvl2pPr>
            <a:lvl3pPr lvl="2" algn="ctr">
              <a:spcBef>
                <a:spcPts val="0"/>
              </a:spcBef>
              <a:spcAft>
                <a:spcPts val="0"/>
              </a:spcAft>
              <a:buSzPts val="5000"/>
              <a:buNone/>
              <a:defRPr sz="5000"/>
            </a:lvl3pPr>
            <a:lvl4pPr lvl="3" algn="ctr">
              <a:spcBef>
                <a:spcPts val="0"/>
              </a:spcBef>
              <a:spcAft>
                <a:spcPts val="0"/>
              </a:spcAft>
              <a:buSzPts val="5000"/>
              <a:buNone/>
              <a:defRPr sz="5000"/>
            </a:lvl4pPr>
            <a:lvl5pPr lvl="4" algn="ctr">
              <a:spcBef>
                <a:spcPts val="0"/>
              </a:spcBef>
              <a:spcAft>
                <a:spcPts val="0"/>
              </a:spcAft>
              <a:buSzPts val="5000"/>
              <a:buNone/>
              <a:defRPr sz="5000"/>
            </a:lvl5pPr>
            <a:lvl6pPr lvl="5" algn="ctr">
              <a:spcBef>
                <a:spcPts val="0"/>
              </a:spcBef>
              <a:spcAft>
                <a:spcPts val="0"/>
              </a:spcAft>
              <a:buSzPts val="5000"/>
              <a:buNone/>
              <a:defRPr sz="5000"/>
            </a:lvl6pPr>
            <a:lvl7pPr lvl="6" algn="ctr">
              <a:spcBef>
                <a:spcPts val="0"/>
              </a:spcBef>
              <a:spcAft>
                <a:spcPts val="0"/>
              </a:spcAft>
              <a:buSzPts val="5000"/>
              <a:buNone/>
              <a:defRPr sz="5000"/>
            </a:lvl7pPr>
            <a:lvl8pPr lvl="7" algn="ctr">
              <a:spcBef>
                <a:spcPts val="0"/>
              </a:spcBef>
              <a:spcAft>
                <a:spcPts val="0"/>
              </a:spcAft>
              <a:buSzPts val="5000"/>
              <a:buNone/>
              <a:defRPr sz="5000"/>
            </a:lvl8pPr>
            <a:lvl9pPr lvl="8" algn="ctr">
              <a:spcBef>
                <a:spcPts val="0"/>
              </a:spcBef>
              <a:spcAft>
                <a:spcPts val="0"/>
              </a:spcAft>
              <a:buSzPts val="5000"/>
              <a:buNone/>
              <a:defRPr sz="5000"/>
            </a:lvl9pPr>
          </a:lstStyle>
          <a:p/>
        </p:txBody>
      </p:sp>
      <p:sp>
        <p:nvSpPr>
          <p:cNvPr id="44" name="Google Shape;44;p3"/>
          <p:cNvSpPr>
            <a:spLocks noGrp="1" noEditPoints="1"/>
          </p:cNvSpPr>
          <p:nvPr>
            <p:ph type="title" idx="2" hasCustomPrompt="1"/>
          </p:nvPr>
        </p:nvSpPr>
        <p:spPr>
          <a:xfrm>
            <a:off x="4657144" y="1481000"/>
            <a:ext cx="1176900" cy="1012500"/>
          </a:xfrm>
          <a:prstGeom prst="rect">
            <a:avLst/>
          </a:prstGeom>
          <a:solidFill>
            <a:schemeClr val="accent2"/>
          </a:solidFill>
        </p:spPr>
        <p:txBody>
          <a:bodyPr spcFirstLastPara="1" wrap="square" lIns="91425" tIns="91425" rIns="91425" bIns="91425" anchor="b">
            <a:noAutofit/>
          </a:bodyPr>
          <a:lstStyle>
            <a:lvl1pPr algn="ctr" rtl="0">
              <a:spcBef>
                <a:spcPts val="0"/>
              </a:spcBef>
              <a:spcAft>
                <a:spcPts val="0"/>
              </a:spcAft>
              <a:buSzPts val="6000"/>
              <a:buNone/>
              <a:defRPr sz="6000">
                <a:solidFill>
                  <a:schemeClr val="l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45" name="Google Shape;45;p3"/>
          <p:cNvSpPr>
            <a:spLocks noGrp="1" noEditPoints="1"/>
          </p:cNvSpPr>
          <p:nvPr>
            <p:ph type="pic" idx="3"/>
          </p:nvPr>
        </p:nvSpPr>
        <p:spPr>
          <a:xfrm>
            <a:off x="717850" y="657225"/>
            <a:ext cx="3460200" cy="3795300"/>
          </a:xfrm>
          <a:prstGeom prst="roundRect">
            <a:avLst>
              <a:gd name="adj" fmla="val 16667"/>
            </a:avLst>
          </a:prstGeom>
          <a:noFill/>
          <a:ln>
            <a:noFill/>
          </a:ln>
        </p:spPr>
        <p:txBody>
          <a:bodyPr/>
          <a:lstStyle/>
          <a:p/>
        </p:txBody>
      </p:sp>
    </p:spTree>
  </p:cSld>
  <p:clrMapOvr>
    <a:masterClrMapping/>
  </p:clrMapOvr>
  <p:hf dt="0" sldNum="0" hdr="0" ftr="0"/>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_AND_BODY">
    <p:spTree>
      <p:nvGrpSpPr>
        <p:cNvPr id="1" name=""/>
        <p:cNvGrpSpPr/>
        <p:nvPr/>
      </p:nvGrpSpPr>
      <p:grpSpPr>
        <a:xfrm>
          <a:off x="0" y="0"/>
          <a:ext cx="0" cy="0"/>
          <a:chOff x="0" y="0"/>
          <a:chExt cx="0" cy="0"/>
        </a:xfrm>
      </p:grpSpPr>
      <p:sp>
        <p:nvSpPr>
          <p:cNvPr id="47" name="Google Shape;47;p4"/>
          <p:cNvSpPr/>
          <p:nvPr/>
        </p:nvSpPr>
        <p:spPr>
          <a:xfrm flipH="1">
            <a:off x="-1676887" y="-1653000"/>
            <a:ext cx="2580000" cy="2580000"/>
          </a:xfrm>
          <a:prstGeom prst="ellipse">
            <a:avLst/>
          </a:prstGeom>
          <a:solidFill>
            <a:schemeClr val="accent1"/>
          </a:solidFill>
          <a:ln>
            <a:noFill/>
          </a:ln>
        </p:spPr>
        <p:txBody>
          <a:bodyPr spcFirstLastPara="1" wrap="square" lIns="91425" tIns="91425" rIns="91425" bIns="91425" anchor="ctr">
            <a:noAutofit/>
          </a:bodyPr>
          <a:lstStyle/>
          <a:p>
            <a:pPr marL="0" indent="0" algn="ctr" rtl="0">
              <a:spcBef>
                <a:spcPts val="0"/>
              </a:spcBef>
              <a:spcAft>
                <a:spcPts val="0"/>
              </a:spcAft>
              <a:buNone/>
            </a:pPr>
            <a:endParaRPr>
              <a:latin typeface="Catamaran" charset="0" panose="020B0604020202020204"/>
              <a:ea typeface="Catamaran" charset="0" panose="020B0604020202020204"/>
              <a:cs typeface="Catamaran" charset="0" panose="020B0604020202020204"/>
              <a:sym typeface="Catamaran" charset="0" panose="020B0604020202020204"/>
            </a:endParaRPr>
          </a:p>
        </p:txBody>
      </p:sp>
      <p:grpSp>
        <p:nvGrpSpPr>
          <p:cNvPr id="48" name="Google Shape;48;p4"/>
          <p:cNvGrpSpPr/>
          <p:nvPr/>
        </p:nvGrpSpPr>
        <p:grpSpPr>
          <a:xfrm>
            <a:off x="103961" y="666428"/>
            <a:ext cx="11155301" cy="4967272"/>
            <a:chOff x="103961" y="666428"/>
            <a:chExt cx="11155301" cy="4967272"/>
          </a:xfrm>
        </p:grpSpPr>
        <p:sp>
          <p:nvSpPr>
            <p:cNvPr id="49" name="Google Shape;49;p4"/>
            <p:cNvSpPr/>
            <p:nvPr/>
          </p:nvSpPr>
          <p:spPr>
            <a:xfrm flipH="1">
              <a:off x="8729063" y="3103500"/>
              <a:ext cx="2530200" cy="2530200"/>
            </a:xfrm>
            <a:prstGeom prst="ellipse">
              <a:avLst/>
            </a:prstGeom>
            <a:noFill/>
            <a:ln w="28575" cap="flat" cmpd="sng">
              <a:solidFill>
                <a:schemeClr val="dk1"/>
              </a:solidFill>
              <a:prstDash val="solid"/>
              <a:round/>
              <a:headEnd type="none" w="sm" len="sm"/>
              <a:tailEnd type="none" w="sm" len="sm"/>
            </a:ln>
          </p:spPr>
          <p:txBody>
            <a:bodyPr spcFirstLastPara="1" wrap="square" lIns="91425" tIns="91425" rIns="91425" bIns="91425" anchor="ctr">
              <a:noAutofit/>
            </a:bodyPr>
            <a:lstStyle/>
            <a:p>
              <a:pPr marL="0" indent="0" algn="ctr" rtl="0">
                <a:spcBef>
                  <a:spcPts val="0"/>
                </a:spcBef>
                <a:spcAft>
                  <a:spcPts val="0"/>
                </a:spcAft>
                <a:buNone/>
              </a:pPr>
              <a:endParaRPr>
                <a:latin typeface="Catamaran" charset="0" panose="020B0604020202020204"/>
                <a:ea typeface="Catamaran" charset="0" panose="020B0604020202020204"/>
                <a:cs typeface="Catamaran" charset="0" panose="020B0604020202020204"/>
                <a:sym typeface="Catamaran" charset="0" panose="020B0604020202020204"/>
              </a:endParaRPr>
            </a:p>
          </p:txBody>
        </p:sp>
        <p:grpSp>
          <p:nvGrpSpPr>
            <p:cNvPr id="50" name="Google Shape;50;p4"/>
            <p:cNvGrpSpPr/>
            <p:nvPr/>
          </p:nvGrpSpPr>
          <p:grpSpPr>
            <a:xfrm flipH="1">
              <a:off x="103961" y="666428"/>
              <a:ext cx="375426" cy="351309"/>
              <a:chOff x="4822226" y="868175"/>
              <a:chExt cx="1482725" cy="1387475"/>
            </a:xfrm>
          </p:grpSpPr>
          <p:sp>
            <p:nvSpPr>
              <p:cNvPr id="51" name="Google Shape;51;p4"/>
              <p:cNvSpPr/>
              <p:nvPr/>
            </p:nvSpPr>
            <p:spPr>
              <a:xfrm>
                <a:off x="5836638" y="868175"/>
                <a:ext cx="468313" cy="466725"/>
              </a:xfrm>
              <a:custGeom>
                <a:avLst/>
                <a:rect l="l" t="t" r="r" b="b"/>
                <a:pathLst>
                  <a:path w="295" h="294">
                    <a:moveTo>
                      <a:pt x="188" y="107"/>
                    </a:moveTo>
                    <a:lnTo>
                      <a:pt x="188" y="0"/>
                    </a:lnTo>
                    <a:lnTo>
                      <a:pt x="107" y="0"/>
                    </a:lnTo>
                    <a:lnTo>
                      <a:pt x="107" y="107"/>
                    </a:lnTo>
                    <a:lnTo>
                      <a:pt x="0" y="107"/>
                    </a:lnTo>
                    <a:lnTo>
                      <a:pt x="0" y="187"/>
                    </a:lnTo>
                    <a:lnTo>
                      <a:pt x="107" y="187"/>
                    </a:lnTo>
                    <a:lnTo>
                      <a:pt x="107" y="294"/>
                    </a:lnTo>
                    <a:lnTo>
                      <a:pt x="188" y="294"/>
                    </a:lnTo>
                    <a:lnTo>
                      <a:pt x="188" y="187"/>
                    </a:lnTo>
                    <a:lnTo>
                      <a:pt x="295" y="187"/>
                    </a:lnTo>
                    <a:lnTo>
                      <a:pt x="295" y="107"/>
                    </a:lnTo>
                    <a:lnTo>
                      <a:pt x="188" y="107"/>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52" name="Google Shape;52;p4"/>
              <p:cNvSpPr/>
              <p:nvPr/>
            </p:nvSpPr>
            <p:spPr>
              <a:xfrm>
                <a:off x="5836638" y="1788925"/>
                <a:ext cx="468313" cy="466725"/>
              </a:xfrm>
              <a:custGeom>
                <a:avLst/>
                <a:rect l="l" t="t" r="r" b="b"/>
                <a:pathLst>
                  <a:path w="295" h="294">
                    <a:moveTo>
                      <a:pt x="188" y="0"/>
                    </a:moveTo>
                    <a:lnTo>
                      <a:pt x="107" y="0"/>
                    </a:lnTo>
                    <a:lnTo>
                      <a:pt x="107" y="107"/>
                    </a:lnTo>
                    <a:lnTo>
                      <a:pt x="0" y="107"/>
                    </a:lnTo>
                    <a:lnTo>
                      <a:pt x="0" y="187"/>
                    </a:lnTo>
                    <a:lnTo>
                      <a:pt x="107" y="187"/>
                    </a:lnTo>
                    <a:lnTo>
                      <a:pt x="107" y="294"/>
                    </a:lnTo>
                    <a:lnTo>
                      <a:pt x="188" y="294"/>
                    </a:lnTo>
                    <a:lnTo>
                      <a:pt x="188" y="187"/>
                    </a:lnTo>
                    <a:lnTo>
                      <a:pt x="295" y="187"/>
                    </a:lnTo>
                    <a:lnTo>
                      <a:pt x="295" y="107"/>
                    </a:lnTo>
                    <a:lnTo>
                      <a:pt x="188" y="107"/>
                    </a:lnTo>
                    <a:lnTo>
                      <a:pt x="188"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53" name="Google Shape;53;p4"/>
              <p:cNvSpPr/>
              <p:nvPr/>
            </p:nvSpPr>
            <p:spPr>
              <a:xfrm>
                <a:off x="4822226" y="868175"/>
                <a:ext cx="468313" cy="466725"/>
              </a:xfrm>
              <a:custGeom>
                <a:avLst/>
                <a:rect l="l" t="t" r="r" b="b"/>
                <a:pathLst>
                  <a:path w="295" h="294">
                    <a:moveTo>
                      <a:pt x="187" y="0"/>
                    </a:moveTo>
                    <a:lnTo>
                      <a:pt x="107" y="0"/>
                    </a:lnTo>
                    <a:lnTo>
                      <a:pt x="107" y="107"/>
                    </a:lnTo>
                    <a:lnTo>
                      <a:pt x="0" y="107"/>
                    </a:lnTo>
                    <a:lnTo>
                      <a:pt x="0" y="187"/>
                    </a:lnTo>
                    <a:lnTo>
                      <a:pt x="107" y="187"/>
                    </a:lnTo>
                    <a:lnTo>
                      <a:pt x="107" y="294"/>
                    </a:lnTo>
                    <a:lnTo>
                      <a:pt x="187" y="294"/>
                    </a:lnTo>
                    <a:lnTo>
                      <a:pt x="187" y="187"/>
                    </a:lnTo>
                    <a:lnTo>
                      <a:pt x="295" y="187"/>
                    </a:lnTo>
                    <a:lnTo>
                      <a:pt x="295" y="107"/>
                    </a:lnTo>
                    <a:lnTo>
                      <a:pt x="187" y="107"/>
                    </a:lnTo>
                    <a:lnTo>
                      <a:pt x="187"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54" name="Google Shape;54;p4"/>
              <p:cNvSpPr/>
              <p:nvPr/>
            </p:nvSpPr>
            <p:spPr>
              <a:xfrm>
                <a:off x="4822226" y="1788925"/>
                <a:ext cx="468313" cy="466725"/>
              </a:xfrm>
              <a:custGeom>
                <a:avLst/>
                <a:rect l="l" t="t" r="r" b="b"/>
                <a:pathLst>
                  <a:path w="295" h="294">
                    <a:moveTo>
                      <a:pt x="187" y="0"/>
                    </a:moveTo>
                    <a:lnTo>
                      <a:pt x="107" y="0"/>
                    </a:lnTo>
                    <a:lnTo>
                      <a:pt x="107" y="107"/>
                    </a:lnTo>
                    <a:lnTo>
                      <a:pt x="0" y="107"/>
                    </a:lnTo>
                    <a:lnTo>
                      <a:pt x="0" y="187"/>
                    </a:lnTo>
                    <a:lnTo>
                      <a:pt x="107" y="187"/>
                    </a:lnTo>
                    <a:lnTo>
                      <a:pt x="107" y="294"/>
                    </a:lnTo>
                    <a:lnTo>
                      <a:pt x="187" y="294"/>
                    </a:lnTo>
                    <a:lnTo>
                      <a:pt x="187" y="187"/>
                    </a:lnTo>
                    <a:lnTo>
                      <a:pt x="295" y="187"/>
                    </a:lnTo>
                    <a:lnTo>
                      <a:pt x="295" y="107"/>
                    </a:lnTo>
                    <a:lnTo>
                      <a:pt x="187" y="107"/>
                    </a:lnTo>
                    <a:lnTo>
                      <a:pt x="187"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grpSp>
      </p:grpSp>
      <p:sp>
        <p:nvSpPr>
          <p:cNvPr id="55" name="Google Shape;55;p4"/>
          <p:cNvSpPr/>
          <p:nvPr/>
        </p:nvSpPr>
        <p:spPr>
          <a:xfrm>
            <a:off x="8655075" y="3556228"/>
            <a:ext cx="438375" cy="438826"/>
          </a:xfrm>
          <a:custGeom>
            <a:avLst/>
            <a:rect l="l" t="t" r="r" b="b"/>
            <a:pathLst>
              <a:path w="1112" h="1112">
                <a:moveTo>
                  <a:pt x="556" y="0"/>
                </a:moveTo>
                <a:cubicBezTo>
                  <a:pt x="556" y="307"/>
                  <a:pt x="805" y="556"/>
                  <a:pt x="1112" y="556"/>
                </a:cubicBezTo>
                <a:cubicBezTo>
                  <a:pt x="805" y="556"/>
                  <a:pt x="556" y="805"/>
                  <a:pt x="556" y="1112"/>
                </a:cubicBezTo>
                <a:cubicBezTo>
                  <a:pt x="556" y="805"/>
                  <a:pt x="307" y="556"/>
                  <a:pt x="0" y="556"/>
                </a:cubicBezTo>
                <a:cubicBezTo>
                  <a:pt x="307" y="556"/>
                  <a:pt x="556" y="307"/>
                  <a:pt x="556" y="0"/>
                </a:cubicBezTo>
                <a:close/>
              </a:path>
            </a:pathLst>
          </a:custGeom>
          <a:solidFill>
            <a:schemeClr val="accent2"/>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56" name="Google Shape;56;p4"/>
          <p:cNvSpPr>
            <a:spLocks noGrp="1" noEditPoints="1"/>
          </p:cNvSpPr>
          <p:nvPr>
            <p:ph type="title"/>
          </p:nvPr>
        </p:nvSpPr>
        <p:spPr>
          <a:xfrm>
            <a:off x="720000" y="445025"/>
            <a:ext cx="7704000" cy="572700"/>
          </a:xfrm>
          <a:prstGeom prst="rect">
            <a:avLst/>
          </a:prstGeom>
        </p:spPr>
        <p:txBody>
          <a:bodyPr spcFirstLastPara="1" wrap="square" lIns="91425" tIns="91425" rIns="91425" bIns="91425" anchor="t">
            <a:noAutofit/>
          </a:bodyPr>
          <a:lstStyle>
            <a:lvl1pPr algn="ctr" rtl="0">
              <a:lnSpc>
                <a:spcPct val="100000"/>
              </a:lnSpc>
              <a:spcBef>
                <a:spcPts val="0"/>
              </a:spcBef>
              <a:spcAft>
                <a:spcPts val="0"/>
              </a:spcAft>
              <a:buSzPts val="2800"/>
              <a:buNone/>
            </a:lvl1pPr>
            <a:lvl2pPr lvl="1" rtl="0">
              <a:lnSpc>
                <a:spcPct val="100000"/>
              </a:lnSpc>
              <a:spcBef>
                <a:spcPts val="0"/>
              </a:spcBef>
              <a:spcAft>
                <a:spcPts val="0"/>
              </a:spcAft>
              <a:buSzPts val="2800"/>
              <a:buNone/>
            </a:lvl2pPr>
            <a:lvl3pPr lvl="2" rtl="0">
              <a:lnSpc>
                <a:spcPct val="100000"/>
              </a:lnSpc>
              <a:spcBef>
                <a:spcPts val="0"/>
              </a:spcBef>
              <a:spcAft>
                <a:spcPts val="0"/>
              </a:spcAft>
              <a:buSzPts val="2800"/>
              <a:buNone/>
            </a:lvl3pPr>
            <a:lvl4pPr lvl="3" rtl="0">
              <a:lnSpc>
                <a:spcPct val="100000"/>
              </a:lnSpc>
              <a:spcBef>
                <a:spcPts val="0"/>
              </a:spcBef>
              <a:spcAft>
                <a:spcPts val="0"/>
              </a:spcAft>
              <a:buSzPts val="2800"/>
              <a:buNone/>
            </a:lvl4pPr>
            <a:lvl5pPr lvl="4" rtl="0">
              <a:lnSpc>
                <a:spcPct val="100000"/>
              </a:lnSpc>
              <a:spcBef>
                <a:spcPts val="0"/>
              </a:spcBef>
              <a:spcAft>
                <a:spcPts val="0"/>
              </a:spcAft>
              <a:buSzPts val="2800"/>
              <a:buNone/>
            </a:lvl5pPr>
            <a:lvl6pPr lvl="5" rtl="0">
              <a:lnSpc>
                <a:spcPct val="100000"/>
              </a:lnSpc>
              <a:spcBef>
                <a:spcPts val="0"/>
              </a:spcBef>
              <a:spcAft>
                <a:spcPts val="0"/>
              </a:spcAft>
              <a:buSzPts val="2800"/>
              <a:buNone/>
            </a:lvl6pPr>
            <a:lvl7pPr lvl="6" rtl="0">
              <a:lnSpc>
                <a:spcPct val="100000"/>
              </a:lnSpc>
              <a:spcBef>
                <a:spcPts val="0"/>
              </a:spcBef>
              <a:spcAft>
                <a:spcPts val="0"/>
              </a:spcAft>
              <a:buSzPts val="2800"/>
              <a:buNone/>
            </a:lvl7pPr>
            <a:lvl8pPr lvl="7" rtl="0">
              <a:lnSpc>
                <a:spcPct val="100000"/>
              </a:lnSpc>
              <a:spcBef>
                <a:spcPts val="0"/>
              </a:spcBef>
              <a:spcAft>
                <a:spcPts val="0"/>
              </a:spcAft>
              <a:buSzPts val="2800"/>
              <a:buNone/>
            </a:lvl8pPr>
            <a:lvl9pPr lvl="8" rtl="0">
              <a:lnSpc>
                <a:spcPct val="100000"/>
              </a:lnSpc>
              <a:spcBef>
                <a:spcPts val="0"/>
              </a:spcBef>
              <a:spcAft>
                <a:spcPts val="0"/>
              </a:spcAft>
              <a:buSzPts val="2800"/>
              <a:buNone/>
            </a:lvl9pPr>
          </a:lstStyle>
          <a:p/>
        </p:txBody>
      </p:sp>
      <p:sp>
        <p:nvSpPr>
          <p:cNvPr id="57" name="Google Shape;57;p4"/>
          <p:cNvSpPr>
            <a:spLocks noGrp="1" noEditPoints="1"/>
          </p:cNvSpPr>
          <p:nvPr>
            <p:ph type="body" idx="1"/>
          </p:nvPr>
        </p:nvSpPr>
        <p:spPr>
          <a:xfrm>
            <a:off x="720000" y="1152863"/>
            <a:ext cx="7704000" cy="351300"/>
          </a:xfrm>
          <a:prstGeom prst="rect">
            <a:avLst/>
          </a:prstGeom>
        </p:spPr>
        <p:txBody>
          <a:bodyPr spcFirstLastPara="1" wrap="square" lIns="91425" tIns="91425" rIns="91425" bIns="91425" anchor="t">
            <a:noAutofit/>
          </a:bodyPr>
          <a:lstStyle>
            <a:lvl1pPr marL="457200" indent="-317500" algn="ctr" rtl="0">
              <a:lnSpc>
                <a:spcPct val="100000"/>
              </a:lnSpc>
              <a:spcBef>
                <a:spcPts val="0"/>
              </a:spcBef>
              <a:spcAft>
                <a:spcPts val="0"/>
              </a:spcAft>
              <a:buSzPts val="1400"/>
              <a:buChar char="●"/>
            </a:lvl1pPr>
            <a:lvl2pPr marL="914400" lvl="1" indent="-304800" algn="ctr" rtl="0">
              <a:lnSpc>
                <a:spcPct val="100000"/>
              </a:lnSpc>
              <a:spcBef>
                <a:spcPts val="0"/>
              </a:spcBef>
              <a:spcAft>
                <a:spcPts val="0"/>
              </a:spcAft>
              <a:buSzPts val="1200"/>
              <a:buChar char="○"/>
            </a:lvl2pPr>
            <a:lvl3pPr marL="1371600" lvl="2" indent="-304800" algn="ctr" rtl="0">
              <a:lnSpc>
                <a:spcPct val="100000"/>
              </a:lnSpc>
              <a:spcBef>
                <a:spcPts val="0"/>
              </a:spcBef>
              <a:spcAft>
                <a:spcPts val="0"/>
              </a:spcAft>
              <a:buSzPts val="1200"/>
              <a:buChar char="■"/>
            </a:lvl3pPr>
            <a:lvl4pPr marL="1828800" lvl="3" indent="-304800" algn="ctr" rtl="0">
              <a:lnSpc>
                <a:spcPct val="100000"/>
              </a:lnSpc>
              <a:spcBef>
                <a:spcPts val="0"/>
              </a:spcBef>
              <a:spcAft>
                <a:spcPts val="0"/>
              </a:spcAft>
              <a:buSzPts val="1200"/>
              <a:buChar char="●"/>
            </a:lvl4pPr>
            <a:lvl5pPr marL="2286000" lvl="4" indent="-304800" algn="ctr" rtl="0">
              <a:lnSpc>
                <a:spcPct val="100000"/>
              </a:lnSpc>
              <a:spcBef>
                <a:spcPts val="0"/>
              </a:spcBef>
              <a:spcAft>
                <a:spcPts val="0"/>
              </a:spcAft>
              <a:buSzPts val="1200"/>
              <a:buChar char="○"/>
            </a:lvl5pPr>
            <a:lvl6pPr marL="2743200" lvl="5" indent="-304800" algn="ctr" rtl="0">
              <a:lnSpc>
                <a:spcPct val="100000"/>
              </a:lnSpc>
              <a:spcBef>
                <a:spcPts val="0"/>
              </a:spcBef>
              <a:spcAft>
                <a:spcPts val="0"/>
              </a:spcAft>
              <a:buSzPts val="1200"/>
              <a:buChar char="■"/>
            </a:lvl6pPr>
            <a:lvl7pPr marL="3200400" lvl="6" indent="-304800" algn="ctr" rtl="0">
              <a:lnSpc>
                <a:spcPct val="100000"/>
              </a:lnSpc>
              <a:spcBef>
                <a:spcPts val="0"/>
              </a:spcBef>
              <a:spcAft>
                <a:spcPts val="0"/>
              </a:spcAft>
              <a:buSzPts val="1200"/>
              <a:buChar char="●"/>
            </a:lvl7pPr>
            <a:lvl8pPr marL="3657600" lvl="7" indent="-304800" algn="ctr" rtl="0">
              <a:lnSpc>
                <a:spcPct val="100000"/>
              </a:lnSpc>
              <a:spcBef>
                <a:spcPts val="0"/>
              </a:spcBef>
              <a:spcAft>
                <a:spcPts val="0"/>
              </a:spcAft>
              <a:buSzPts val="1200"/>
              <a:buChar char="○"/>
            </a:lvl8pPr>
            <a:lvl9pPr marL="4114800" lvl="8" indent="-304800" algn="ctr" rtl="0">
              <a:lnSpc>
                <a:spcPct val="100000"/>
              </a:lnSpc>
              <a:spcBef>
                <a:spcPts val="0"/>
              </a:spcBef>
              <a:spcAft>
                <a:spcPts val="0"/>
              </a:spcAft>
              <a:buSzPts val="1200"/>
              <a:buChar char="■"/>
            </a:lvl9pPr>
          </a:lstStyle>
          <a:p>
            <a:pPr lvl="0"/>
          </a:p>
        </p:txBody>
      </p:sp>
    </p:spTree>
  </p:cSld>
  <p:clrMapOvr>
    <a:masterClrMapping/>
  </p:clrMapOvr>
  <p:hf dt="0" sldNum="0" hdr="0" ftr="0"/>
</p:sldLayout>
</file>

<file path=ppt/slideLayouts/slideLayout4.xml><?xml version="1.0" encoding="utf-8"?>
<p:sldLayout xmlns:a="http://schemas.openxmlformats.org/drawingml/2006/main" xmlns:r="http://schemas.openxmlformats.org/officeDocument/2006/relationships" xmlns:p="http://schemas.openxmlformats.org/presentationml/2006/main">
  <p:cSld name="ONE_COLUMN_TEXT">
    <p:spTree>
      <p:nvGrpSpPr>
        <p:cNvPr id="1" name=""/>
        <p:cNvGrpSpPr/>
        <p:nvPr/>
      </p:nvGrpSpPr>
      <p:grpSpPr>
        <a:xfrm>
          <a:off x="0" y="0"/>
          <a:ext cx="0" cy="0"/>
          <a:chOff x="0" y="0"/>
          <a:chExt cx="0" cy="0"/>
        </a:xfrm>
      </p:grpSpPr>
      <p:sp>
        <p:nvSpPr>
          <p:cNvPr id="84" name="Google Shape;84;p7"/>
          <p:cNvSpPr/>
          <p:nvPr/>
        </p:nvSpPr>
        <p:spPr>
          <a:xfrm>
            <a:off x="6841300" y="3268275"/>
            <a:ext cx="3175200" cy="3175200"/>
          </a:xfrm>
          <a:prstGeom prst="ellipse">
            <a:avLst/>
          </a:prstGeom>
          <a:solidFill>
            <a:schemeClr val="accent2"/>
          </a:solidFill>
          <a:ln>
            <a:noFill/>
          </a:ln>
        </p:spPr>
        <p:txBody>
          <a:bodyPr spcFirstLastPara="1" wrap="square" lIns="91425" tIns="91425" rIns="91425" bIns="91425" anchor="ctr">
            <a:noAutofit/>
          </a:bodyPr>
          <a:lstStyle/>
          <a:p>
            <a:pPr marL="0" indent="0" algn="ctr" rtl="0">
              <a:spcBef>
                <a:spcPts val="0"/>
              </a:spcBef>
              <a:spcAft>
                <a:spcPts val="0"/>
              </a:spcAft>
              <a:buNone/>
            </a:pPr>
            <a:endParaRPr>
              <a:latin typeface="Catamaran" charset="0" panose="020B0604020202020204"/>
              <a:ea typeface="Catamaran" charset="0" panose="020B0604020202020204"/>
              <a:cs typeface="Catamaran" charset="0" panose="020B0604020202020204"/>
              <a:sym typeface="Catamaran" charset="0" panose="020B0604020202020204"/>
            </a:endParaRPr>
          </a:p>
        </p:txBody>
      </p:sp>
      <p:grpSp>
        <p:nvGrpSpPr>
          <p:cNvPr id="85" name="Google Shape;85;p7"/>
          <p:cNvGrpSpPr/>
          <p:nvPr/>
        </p:nvGrpSpPr>
        <p:grpSpPr>
          <a:xfrm>
            <a:off x="223163" y="-1866375"/>
            <a:ext cx="9961100" cy="6474786"/>
            <a:chOff x="223163" y="-1866375"/>
            <a:chExt cx="9961100" cy="6474786"/>
          </a:xfrm>
        </p:grpSpPr>
        <p:grpSp>
          <p:nvGrpSpPr>
            <p:cNvPr id="86" name="Google Shape;86;p7"/>
            <p:cNvGrpSpPr/>
            <p:nvPr/>
          </p:nvGrpSpPr>
          <p:grpSpPr>
            <a:xfrm>
              <a:off x="8592088" y="3146814"/>
              <a:ext cx="835770" cy="572783"/>
              <a:chOff x="1596426" y="728475"/>
              <a:chExt cx="2435226" cy="1668463"/>
            </a:xfrm>
          </p:grpSpPr>
          <p:sp>
            <p:nvSpPr>
              <p:cNvPr id="87" name="Google Shape;87;p7"/>
              <p:cNvSpPr/>
              <p:nvPr/>
            </p:nvSpPr>
            <p:spPr>
              <a:xfrm>
                <a:off x="1596426" y="728475"/>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88" name="Google Shape;88;p7"/>
              <p:cNvSpPr/>
              <p:nvPr/>
            </p:nvSpPr>
            <p:spPr>
              <a:xfrm>
                <a:off x="1596426" y="1414275"/>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89" name="Google Shape;89;p7"/>
              <p:cNvSpPr/>
              <p:nvPr/>
            </p:nvSpPr>
            <p:spPr>
              <a:xfrm>
                <a:off x="1596426" y="2100075"/>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grpSp>
        <p:grpSp>
          <p:nvGrpSpPr>
            <p:cNvPr id="90" name="Google Shape;90;p7"/>
            <p:cNvGrpSpPr/>
            <p:nvPr/>
          </p:nvGrpSpPr>
          <p:grpSpPr>
            <a:xfrm>
              <a:off x="223163" y="4257103"/>
              <a:ext cx="375426" cy="351309"/>
              <a:chOff x="4822226" y="868175"/>
              <a:chExt cx="1482725" cy="1387475"/>
            </a:xfrm>
          </p:grpSpPr>
          <p:sp>
            <p:nvSpPr>
              <p:cNvPr id="91" name="Google Shape;91;p7"/>
              <p:cNvSpPr/>
              <p:nvPr/>
            </p:nvSpPr>
            <p:spPr>
              <a:xfrm>
                <a:off x="5836638" y="868175"/>
                <a:ext cx="468313" cy="466725"/>
              </a:xfrm>
              <a:custGeom>
                <a:avLst/>
                <a:rect l="l" t="t" r="r" b="b"/>
                <a:pathLst>
                  <a:path w="295" h="294">
                    <a:moveTo>
                      <a:pt x="188" y="107"/>
                    </a:moveTo>
                    <a:lnTo>
                      <a:pt x="188" y="0"/>
                    </a:lnTo>
                    <a:lnTo>
                      <a:pt x="107" y="0"/>
                    </a:lnTo>
                    <a:lnTo>
                      <a:pt x="107" y="107"/>
                    </a:lnTo>
                    <a:lnTo>
                      <a:pt x="0" y="107"/>
                    </a:lnTo>
                    <a:lnTo>
                      <a:pt x="0" y="187"/>
                    </a:lnTo>
                    <a:lnTo>
                      <a:pt x="107" y="187"/>
                    </a:lnTo>
                    <a:lnTo>
                      <a:pt x="107" y="294"/>
                    </a:lnTo>
                    <a:lnTo>
                      <a:pt x="188" y="294"/>
                    </a:lnTo>
                    <a:lnTo>
                      <a:pt x="188" y="187"/>
                    </a:lnTo>
                    <a:lnTo>
                      <a:pt x="295" y="187"/>
                    </a:lnTo>
                    <a:lnTo>
                      <a:pt x="295" y="107"/>
                    </a:lnTo>
                    <a:lnTo>
                      <a:pt x="188" y="107"/>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92" name="Google Shape;92;p7"/>
              <p:cNvSpPr/>
              <p:nvPr/>
            </p:nvSpPr>
            <p:spPr>
              <a:xfrm>
                <a:off x="5836638" y="1788925"/>
                <a:ext cx="468313" cy="466725"/>
              </a:xfrm>
              <a:custGeom>
                <a:avLst/>
                <a:rect l="l" t="t" r="r" b="b"/>
                <a:pathLst>
                  <a:path w="295" h="294">
                    <a:moveTo>
                      <a:pt x="188" y="0"/>
                    </a:moveTo>
                    <a:lnTo>
                      <a:pt x="107" y="0"/>
                    </a:lnTo>
                    <a:lnTo>
                      <a:pt x="107" y="107"/>
                    </a:lnTo>
                    <a:lnTo>
                      <a:pt x="0" y="107"/>
                    </a:lnTo>
                    <a:lnTo>
                      <a:pt x="0" y="187"/>
                    </a:lnTo>
                    <a:lnTo>
                      <a:pt x="107" y="187"/>
                    </a:lnTo>
                    <a:lnTo>
                      <a:pt x="107" y="294"/>
                    </a:lnTo>
                    <a:lnTo>
                      <a:pt x="188" y="294"/>
                    </a:lnTo>
                    <a:lnTo>
                      <a:pt x="188" y="187"/>
                    </a:lnTo>
                    <a:lnTo>
                      <a:pt x="295" y="187"/>
                    </a:lnTo>
                    <a:lnTo>
                      <a:pt x="295" y="107"/>
                    </a:lnTo>
                    <a:lnTo>
                      <a:pt x="188" y="107"/>
                    </a:lnTo>
                    <a:lnTo>
                      <a:pt x="188"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93" name="Google Shape;93;p7"/>
              <p:cNvSpPr/>
              <p:nvPr/>
            </p:nvSpPr>
            <p:spPr>
              <a:xfrm>
                <a:off x="4822226" y="868175"/>
                <a:ext cx="468313" cy="466725"/>
              </a:xfrm>
              <a:custGeom>
                <a:avLst/>
                <a:rect l="l" t="t" r="r" b="b"/>
                <a:pathLst>
                  <a:path w="295" h="294">
                    <a:moveTo>
                      <a:pt x="187" y="0"/>
                    </a:moveTo>
                    <a:lnTo>
                      <a:pt x="107" y="0"/>
                    </a:lnTo>
                    <a:lnTo>
                      <a:pt x="107" y="107"/>
                    </a:lnTo>
                    <a:lnTo>
                      <a:pt x="0" y="107"/>
                    </a:lnTo>
                    <a:lnTo>
                      <a:pt x="0" y="187"/>
                    </a:lnTo>
                    <a:lnTo>
                      <a:pt x="107" y="187"/>
                    </a:lnTo>
                    <a:lnTo>
                      <a:pt x="107" y="294"/>
                    </a:lnTo>
                    <a:lnTo>
                      <a:pt x="187" y="294"/>
                    </a:lnTo>
                    <a:lnTo>
                      <a:pt x="187" y="187"/>
                    </a:lnTo>
                    <a:lnTo>
                      <a:pt x="295" y="187"/>
                    </a:lnTo>
                    <a:lnTo>
                      <a:pt x="295" y="107"/>
                    </a:lnTo>
                    <a:lnTo>
                      <a:pt x="187" y="107"/>
                    </a:lnTo>
                    <a:lnTo>
                      <a:pt x="187"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94" name="Google Shape;94;p7"/>
              <p:cNvSpPr/>
              <p:nvPr/>
            </p:nvSpPr>
            <p:spPr>
              <a:xfrm>
                <a:off x="4822226" y="1788925"/>
                <a:ext cx="468313" cy="466725"/>
              </a:xfrm>
              <a:custGeom>
                <a:avLst/>
                <a:rect l="l" t="t" r="r" b="b"/>
                <a:pathLst>
                  <a:path w="295" h="294">
                    <a:moveTo>
                      <a:pt x="187" y="0"/>
                    </a:moveTo>
                    <a:lnTo>
                      <a:pt x="107" y="0"/>
                    </a:lnTo>
                    <a:lnTo>
                      <a:pt x="107" y="107"/>
                    </a:lnTo>
                    <a:lnTo>
                      <a:pt x="0" y="107"/>
                    </a:lnTo>
                    <a:lnTo>
                      <a:pt x="0" y="187"/>
                    </a:lnTo>
                    <a:lnTo>
                      <a:pt x="107" y="187"/>
                    </a:lnTo>
                    <a:lnTo>
                      <a:pt x="107" y="294"/>
                    </a:lnTo>
                    <a:lnTo>
                      <a:pt x="187" y="294"/>
                    </a:lnTo>
                    <a:lnTo>
                      <a:pt x="187" y="187"/>
                    </a:lnTo>
                    <a:lnTo>
                      <a:pt x="295" y="187"/>
                    </a:lnTo>
                    <a:lnTo>
                      <a:pt x="295" y="107"/>
                    </a:lnTo>
                    <a:lnTo>
                      <a:pt x="187" y="107"/>
                    </a:lnTo>
                    <a:lnTo>
                      <a:pt x="187"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grpSp>
        <p:sp>
          <p:nvSpPr>
            <p:cNvPr id="95" name="Google Shape;95;p7"/>
            <p:cNvSpPr/>
            <p:nvPr/>
          </p:nvSpPr>
          <p:spPr>
            <a:xfrm flipH="1">
              <a:off x="7654063" y="-1866375"/>
              <a:ext cx="2530200" cy="2530200"/>
            </a:xfrm>
            <a:prstGeom prst="ellipse">
              <a:avLst/>
            </a:prstGeom>
            <a:noFill/>
            <a:ln w="28575" cap="flat" cmpd="sng">
              <a:solidFill>
                <a:schemeClr val="dk1"/>
              </a:solidFill>
              <a:prstDash val="solid"/>
              <a:round/>
              <a:headEnd type="none" w="sm" len="sm"/>
              <a:tailEnd type="none" w="sm" len="sm"/>
            </a:ln>
          </p:spPr>
          <p:txBody>
            <a:bodyPr spcFirstLastPara="1" wrap="square" lIns="91425" tIns="91425" rIns="91425" bIns="91425" anchor="ctr">
              <a:noAutofit/>
            </a:bodyPr>
            <a:lstStyle/>
            <a:p>
              <a:pPr marL="0" indent="0" algn="ctr" rtl="0">
                <a:spcBef>
                  <a:spcPts val="0"/>
                </a:spcBef>
                <a:spcAft>
                  <a:spcPts val="0"/>
                </a:spcAft>
                <a:buNone/>
              </a:pPr>
              <a:endParaRPr>
                <a:latin typeface="Catamaran" charset="0" panose="020B0604020202020204"/>
                <a:ea typeface="Catamaran" charset="0" panose="020B0604020202020204"/>
                <a:cs typeface="Catamaran" charset="0" panose="020B0604020202020204"/>
                <a:sym typeface="Catamaran" charset="0" panose="020B0604020202020204"/>
              </a:endParaRPr>
            </a:p>
          </p:txBody>
        </p:sp>
      </p:grpSp>
      <p:sp>
        <p:nvSpPr>
          <p:cNvPr id="96" name="Google Shape;96;p7"/>
          <p:cNvSpPr/>
          <p:nvPr/>
        </p:nvSpPr>
        <p:spPr>
          <a:xfrm>
            <a:off x="7736575" y="3"/>
            <a:ext cx="438375" cy="438826"/>
          </a:xfrm>
          <a:custGeom>
            <a:avLst/>
            <a:rect l="l" t="t" r="r" b="b"/>
            <a:pathLst>
              <a:path w="1112" h="1112">
                <a:moveTo>
                  <a:pt x="556" y="0"/>
                </a:moveTo>
                <a:cubicBezTo>
                  <a:pt x="556" y="307"/>
                  <a:pt x="805" y="556"/>
                  <a:pt x="1112" y="556"/>
                </a:cubicBezTo>
                <a:cubicBezTo>
                  <a:pt x="805" y="556"/>
                  <a:pt x="556" y="805"/>
                  <a:pt x="556" y="1112"/>
                </a:cubicBezTo>
                <a:cubicBezTo>
                  <a:pt x="556" y="805"/>
                  <a:pt x="307" y="556"/>
                  <a:pt x="0" y="556"/>
                </a:cubicBezTo>
                <a:cubicBezTo>
                  <a:pt x="307" y="556"/>
                  <a:pt x="556" y="307"/>
                  <a:pt x="556" y="0"/>
                </a:cubicBezTo>
                <a:close/>
              </a:path>
            </a:pathLst>
          </a:custGeom>
          <a:solidFill>
            <a:schemeClr val="accent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97" name="Google Shape;97;p7"/>
          <p:cNvSpPr>
            <a:spLocks noGrp="1" noEditPoints="1"/>
          </p:cNvSpPr>
          <p:nvPr>
            <p:ph type="title"/>
          </p:nvPr>
        </p:nvSpPr>
        <p:spPr>
          <a:xfrm>
            <a:off x="720000" y="445025"/>
            <a:ext cx="3381000" cy="572700"/>
          </a:xfrm>
          <a:prstGeom prst="rect">
            <a:avLst/>
          </a:prstGeom>
        </p:spPr>
        <p:txBody>
          <a:bodyPr spcFirstLastPara="1" wrap="square" lIns="91425" tIns="91425" rIns="91425" bIns="91425" anchor="t">
            <a:noAutofit/>
          </a:bodyPr>
          <a:lstStyle>
            <a:lvl1pPr rtl="0">
              <a:lnSpc>
                <a:spcPct val="100000"/>
              </a:lnSpc>
              <a:spcBef>
                <a:spcPts val="0"/>
              </a:spcBef>
              <a:spcAft>
                <a:spcPts val="0"/>
              </a:spcAft>
              <a:buSzPts val="2800"/>
              <a:buNone/>
            </a:lvl1pPr>
            <a:lvl2pPr lvl="1" rtl="0">
              <a:lnSpc>
                <a:spcPct val="100000"/>
              </a:lnSpc>
              <a:spcBef>
                <a:spcPts val="0"/>
              </a:spcBef>
              <a:spcAft>
                <a:spcPts val="0"/>
              </a:spcAft>
              <a:buSzPts val="2800"/>
              <a:buNone/>
            </a:lvl2pPr>
            <a:lvl3pPr lvl="2" rtl="0">
              <a:lnSpc>
                <a:spcPct val="100000"/>
              </a:lnSpc>
              <a:spcBef>
                <a:spcPts val="0"/>
              </a:spcBef>
              <a:spcAft>
                <a:spcPts val="0"/>
              </a:spcAft>
              <a:buSzPts val="2800"/>
              <a:buNone/>
            </a:lvl3pPr>
            <a:lvl4pPr lvl="3" rtl="0">
              <a:lnSpc>
                <a:spcPct val="100000"/>
              </a:lnSpc>
              <a:spcBef>
                <a:spcPts val="0"/>
              </a:spcBef>
              <a:spcAft>
                <a:spcPts val="0"/>
              </a:spcAft>
              <a:buSzPts val="2800"/>
              <a:buNone/>
            </a:lvl4pPr>
            <a:lvl5pPr lvl="4" rtl="0">
              <a:lnSpc>
                <a:spcPct val="100000"/>
              </a:lnSpc>
              <a:spcBef>
                <a:spcPts val="0"/>
              </a:spcBef>
              <a:spcAft>
                <a:spcPts val="0"/>
              </a:spcAft>
              <a:buSzPts val="2800"/>
              <a:buNone/>
            </a:lvl5pPr>
            <a:lvl6pPr lvl="5" rtl="0">
              <a:lnSpc>
                <a:spcPct val="100000"/>
              </a:lnSpc>
              <a:spcBef>
                <a:spcPts val="0"/>
              </a:spcBef>
              <a:spcAft>
                <a:spcPts val="0"/>
              </a:spcAft>
              <a:buSzPts val="2800"/>
              <a:buNone/>
            </a:lvl6pPr>
            <a:lvl7pPr lvl="6" rtl="0">
              <a:lnSpc>
                <a:spcPct val="100000"/>
              </a:lnSpc>
              <a:spcBef>
                <a:spcPts val="0"/>
              </a:spcBef>
              <a:spcAft>
                <a:spcPts val="0"/>
              </a:spcAft>
              <a:buSzPts val="2800"/>
              <a:buNone/>
            </a:lvl7pPr>
            <a:lvl8pPr lvl="7" rtl="0">
              <a:lnSpc>
                <a:spcPct val="100000"/>
              </a:lnSpc>
              <a:spcBef>
                <a:spcPts val="0"/>
              </a:spcBef>
              <a:spcAft>
                <a:spcPts val="0"/>
              </a:spcAft>
              <a:buSzPts val="2800"/>
              <a:buNone/>
            </a:lvl8pPr>
            <a:lvl9pPr lvl="8" rtl="0">
              <a:lnSpc>
                <a:spcPct val="100000"/>
              </a:lnSpc>
              <a:spcBef>
                <a:spcPts val="0"/>
              </a:spcBef>
              <a:spcAft>
                <a:spcPts val="0"/>
              </a:spcAft>
              <a:buSzPts val="2800"/>
              <a:buNone/>
            </a:lvl9pPr>
          </a:lstStyle>
          <a:p/>
        </p:txBody>
      </p:sp>
      <p:sp>
        <p:nvSpPr>
          <p:cNvPr id="98" name="Google Shape;98;p7"/>
          <p:cNvSpPr>
            <a:spLocks noGrp="1" noEditPoints="1"/>
          </p:cNvSpPr>
          <p:nvPr>
            <p:ph type="body" idx="1"/>
          </p:nvPr>
        </p:nvSpPr>
        <p:spPr>
          <a:xfrm>
            <a:off x="720000" y="1859600"/>
            <a:ext cx="3381000" cy="1687500"/>
          </a:xfrm>
          <a:prstGeom prst="rect">
            <a:avLst/>
          </a:prstGeom>
        </p:spPr>
        <p:txBody>
          <a:bodyPr spcFirstLastPara="1" wrap="square" lIns="91425" tIns="91425" rIns="91425" bIns="91425" anchor="t">
            <a:noAutofit/>
          </a:bodyPr>
          <a:lstStyle>
            <a:lvl1pPr marL="457200" indent="-304800" rtl="0">
              <a:lnSpc>
                <a:spcPct val="100000"/>
              </a:lnSpc>
              <a:spcBef>
                <a:spcPts val="0"/>
              </a:spcBef>
              <a:spcAft>
                <a:spcPts val="0"/>
              </a:spcAft>
              <a:buSzPts val="1200"/>
              <a:buFont typeface="Nunito Light"/>
              <a:buChar char="●"/>
            </a:lvl1pPr>
            <a:lvl2pPr marL="914400" lvl="1" indent="-304800" rtl="0">
              <a:lnSpc>
                <a:spcPct val="100000"/>
              </a:lnSpc>
              <a:spcBef>
                <a:spcPts val="0"/>
              </a:spcBef>
              <a:spcAft>
                <a:spcPts val="0"/>
              </a:spcAft>
              <a:buSzPts val="1200"/>
              <a:buFont typeface="Nunito Light"/>
              <a:buChar char="○"/>
            </a:lvl2pPr>
            <a:lvl3pPr marL="1371600" lvl="2" indent="-304800" rtl="0">
              <a:lnSpc>
                <a:spcPct val="100000"/>
              </a:lnSpc>
              <a:spcBef>
                <a:spcPts val="0"/>
              </a:spcBef>
              <a:spcAft>
                <a:spcPts val="0"/>
              </a:spcAft>
              <a:buSzPts val="1200"/>
              <a:buFont typeface="Nunito Light"/>
              <a:buChar char="■"/>
            </a:lvl3pPr>
            <a:lvl4pPr marL="1828800" lvl="3" indent="-304800" rtl="0">
              <a:lnSpc>
                <a:spcPct val="100000"/>
              </a:lnSpc>
              <a:spcBef>
                <a:spcPts val="0"/>
              </a:spcBef>
              <a:spcAft>
                <a:spcPts val="0"/>
              </a:spcAft>
              <a:buSzPts val="1200"/>
              <a:buFont typeface="Nunito Light"/>
              <a:buChar char="●"/>
            </a:lvl4pPr>
            <a:lvl5pPr marL="2286000" lvl="4" indent="-304800" rtl="0">
              <a:lnSpc>
                <a:spcPct val="100000"/>
              </a:lnSpc>
              <a:spcBef>
                <a:spcPts val="0"/>
              </a:spcBef>
              <a:spcAft>
                <a:spcPts val="0"/>
              </a:spcAft>
              <a:buSzPts val="1200"/>
              <a:buFont typeface="Nunito Light"/>
              <a:buChar char="○"/>
            </a:lvl5pPr>
            <a:lvl6pPr marL="2743200" lvl="5" indent="-304800" rtl="0">
              <a:lnSpc>
                <a:spcPct val="100000"/>
              </a:lnSpc>
              <a:spcBef>
                <a:spcPts val="0"/>
              </a:spcBef>
              <a:spcAft>
                <a:spcPts val="0"/>
              </a:spcAft>
              <a:buSzPts val="1200"/>
              <a:buFont typeface="Nunito Light"/>
              <a:buChar char="■"/>
            </a:lvl6pPr>
            <a:lvl7pPr marL="3200400" lvl="6" indent="-304800" rtl="0">
              <a:lnSpc>
                <a:spcPct val="100000"/>
              </a:lnSpc>
              <a:spcBef>
                <a:spcPts val="0"/>
              </a:spcBef>
              <a:spcAft>
                <a:spcPts val="0"/>
              </a:spcAft>
              <a:buSzPts val="1200"/>
              <a:buFont typeface="Nunito Light"/>
              <a:buChar char="●"/>
            </a:lvl7pPr>
            <a:lvl8pPr marL="3657600" lvl="7" indent="-304800" rtl="0">
              <a:lnSpc>
                <a:spcPct val="100000"/>
              </a:lnSpc>
              <a:spcBef>
                <a:spcPts val="0"/>
              </a:spcBef>
              <a:spcAft>
                <a:spcPts val="0"/>
              </a:spcAft>
              <a:buSzPts val="1200"/>
              <a:buFont typeface="Nunito Light"/>
              <a:buChar char="○"/>
            </a:lvl8pPr>
            <a:lvl9pPr marL="4114800" lvl="8" indent="-304800" rtl="0">
              <a:lnSpc>
                <a:spcPct val="100000"/>
              </a:lnSpc>
              <a:spcBef>
                <a:spcPts val="0"/>
              </a:spcBef>
              <a:spcAft>
                <a:spcPts val="0"/>
              </a:spcAft>
              <a:buSzPts val="1200"/>
              <a:buFont typeface="Nunito Light"/>
              <a:buChar char="■"/>
            </a:lvl9pPr>
          </a:lstStyle>
          <a:p>
            <a:pPr lvl="0"/>
          </a:p>
        </p:txBody>
      </p:sp>
      <p:sp>
        <p:nvSpPr>
          <p:cNvPr id="99" name="Google Shape;99;p7"/>
          <p:cNvSpPr>
            <a:spLocks noGrp="1" noEditPoints="1"/>
          </p:cNvSpPr>
          <p:nvPr>
            <p:ph type="pic" idx="2"/>
          </p:nvPr>
        </p:nvSpPr>
        <p:spPr>
          <a:xfrm>
            <a:off x="4915900" y="535000"/>
            <a:ext cx="3513000" cy="4073400"/>
          </a:xfrm>
          <a:prstGeom prst="roundRect">
            <a:avLst>
              <a:gd name="adj" fmla="val 16667"/>
            </a:avLst>
          </a:prstGeom>
          <a:noFill/>
          <a:ln>
            <a:noFill/>
          </a:ln>
        </p:spPr>
        <p:txBody>
          <a:bodyPr/>
          <a:lstStyle/>
          <a:p/>
        </p:txBody>
      </p:sp>
    </p:spTree>
  </p:cSld>
  <p:clrMapOvr>
    <a:masterClrMapping/>
  </p:clrMapOvr>
  <p:hf dt="0" sldNum="0" hdr="0" ftr="0"/>
</p:sldLayout>
</file>

<file path=ppt/slideLayouts/slideLayout5.xml><?xml version="1.0" encoding="utf-8"?>
<p:sldLayout xmlns:a="http://schemas.openxmlformats.org/drawingml/2006/main" xmlns:r="http://schemas.openxmlformats.org/officeDocument/2006/relationships" xmlns:p="http://schemas.openxmlformats.org/presentationml/2006/main">
  <p:cSld name="MAIN_POINT">
    <p:spTree>
      <p:nvGrpSpPr>
        <p:cNvPr id="1" name=""/>
        <p:cNvGrpSpPr/>
        <p:nvPr/>
      </p:nvGrpSpPr>
      <p:grpSpPr>
        <a:xfrm>
          <a:off x="0" y="0"/>
          <a:ext cx="0" cy="0"/>
          <a:chOff x="0" y="0"/>
          <a:chExt cx="0" cy="0"/>
        </a:xfrm>
      </p:grpSpPr>
      <p:sp>
        <p:nvSpPr>
          <p:cNvPr id="101" name="Google Shape;101;p8"/>
          <p:cNvSpPr>
            <a:spLocks noGrp="1" noEditPoints="1"/>
          </p:cNvSpPr>
          <p:nvPr>
            <p:ph type="title"/>
          </p:nvPr>
        </p:nvSpPr>
        <p:spPr>
          <a:xfrm>
            <a:off x="1388100" y="1307100"/>
            <a:ext cx="6367800" cy="2529300"/>
          </a:xfrm>
          <a:prstGeom prst="rect">
            <a:avLst/>
          </a:prstGeom>
        </p:spPr>
        <p:txBody>
          <a:bodyPr spcFirstLastPara="1" wrap="square" lIns="91425" tIns="91425" rIns="91425" bIns="91425" anchor="ctr">
            <a:noAutofit/>
          </a:bodyPr>
          <a:lstStyle>
            <a:lvl1pPr algn="ct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p:txBody>
      </p:sp>
      <p:grpSp>
        <p:nvGrpSpPr>
          <p:cNvPr id="102" name="Google Shape;102;p8"/>
          <p:cNvGrpSpPr/>
          <p:nvPr/>
        </p:nvGrpSpPr>
        <p:grpSpPr>
          <a:xfrm flipH="1">
            <a:off x="-1320475" y="-1534450"/>
            <a:ext cx="11845800" cy="3967300"/>
            <a:chOff x="-1320475" y="-1534450"/>
            <a:chExt cx="11845800" cy="3967300"/>
          </a:xfrm>
        </p:grpSpPr>
        <p:sp>
          <p:nvSpPr>
            <p:cNvPr id="103" name="Google Shape;103;p8"/>
            <p:cNvSpPr/>
            <p:nvPr/>
          </p:nvSpPr>
          <p:spPr>
            <a:xfrm>
              <a:off x="-1320475" y="-742350"/>
              <a:ext cx="3175200" cy="3175200"/>
            </a:xfrm>
            <a:prstGeom prst="ellipse">
              <a:avLst/>
            </a:prstGeom>
            <a:solidFill>
              <a:schemeClr val="accent2"/>
            </a:solidFill>
            <a:ln>
              <a:noFill/>
            </a:ln>
          </p:spPr>
          <p:txBody>
            <a:bodyPr spcFirstLastPara="1" wrap="square" lIns="91425" tIns="91425" rIns="91425" bIns="91425" anchor="ctr">
              <a:noAutofit/>
            </a:bodyPr>
            <a:lstStyle/>
            <a:p>
              <a:pPr marL="0" indent="0" algn="ctr" rtl="0">
                <a:spcBef>
                  <a:spcPts val="0"/>
                </a:spcBef>
                <a:spcAft>
                  <a:spcPts val="0"/>
                </a:spcAft>
                <a:buNone/>
              </a:pPr>
              <a:endParaRPr>
                <a:latin typeface="Catamaran" charset="0" panose="020B0604020202020204"/>
                <a:ea typeface="Catamaran" charset="0" panose="020B0604020202020204"/>
                <a:cs typeface="Catamaran" charset="0" panose="020B0604020202020204"/>
                <a:sym typeface="Catamaran" charset="0" panose="020B0604020202020204"/>
              </a:endParaRPr>
            </a:p>
          </p:txBody>
        </p:sp>
        <p:sp>
          <p:nvSpPr>
            <p:cNvPr id="104" name="Google Shape;104;p8"/>
            <p:cNvSpPr/>
            <p:nvPr/>
          </p:nvSpPr>
          <p:spPr>
            <a:xfrm>
              <a:off x="7835225" y="-1534450"/>
              <a:ext cx="2690100" cy="2690100"/>
            </a:xfrm>
            <a:prstGeom prst="ellipse">
              <a:avLst/>
            </a:prstGeom>
            <a:solidFill>
              <a:schemeClr val="accent2"/>
            </a:solidFill>
            <a:ln>
              <a:noFill/>
            </a:ln>
          </p:spPr>
          <p:txBody>
            <a:bodyPr spcFirstLastPara="1" wrap="square" lIns="91425" tIns="91425" rIns="91425" bIns="91425" anchor="ctr">
              <a:noAutofit/>
            </a:bodyPr>
            <a:lstStyle/>
            <a:p>
              <a:pPr marL="0" indent="0" algn="ctr" rtl="0">
                <a:spcBef>
                  <a:spcPts val="0"/>
                </a:spcBef>
                <a:spcAft>
                  <a:spcPts val="0"/>
                </a:spcAft>
                <a:buNone/>
              </a:pPr>
              <a:endParaRPr>
                <a:latin typeface="Catamaran" charset="0" panose="020B0604020202020204"/>
                <a:ea typeface="Catamaran" charset="0" panose="020B0604020202020204"/>
                <a:cs typeface="Catamaran" charset="0" panose="020B0604020202020204"/>
                <a:sym typeface="Catamaran" charset="0" panose="020B0604020202020204"/>
              </a:endParaRPr>
            </a:p>
          </p:txBody>
        </p:sp>
      </p:grpSp>
      <p:grpSp>
        <p:nvGrpSpPr>
          <p:cNvPr id="105" name="Google Shape;105;p8"/>
          <p:cNvGrpSpPr/>
          <p:nvPr/>
        </p:nvGrpSpPr>
        <p:grpSpPr>
          <a:xfrm>
            <a:off x="-684712" y="194689"/>
            <a:ext cx="8830820" cy="6566886"/>
            <a:chOff x="-684712" y="194689"/>
            <a:chExt cx="8830820" cy="6566886"/>
          </a:xfrm>
        </p:grpSpPr>
        <p:grpSp>
          <p:nvGrpSpPr>
            <p:cNvPr id="106" name="Google Shape;106;p8"/>
            <p:cNvGrpSpPr/>
            <p:nvPr/>
          </p:nvGrpSpPr>
          <p:grpSpPr>
            <a:xfrm>
              <a:off x="125613" y="2268553"/>
              <a:ext cx="375426" cy="351309"/>
              <a:chOff x="4822226" y="868175"/>
              <a:chExt cx="1482725" cy="1387475"/>
            </a:xfrm>
          </p:grpSpPr>
          <p:sp>
            <p:nvSpPr>
              <p:cNvPr id="107" name="Google Shape;107;p8"/>
              <p:cNvSpPr/>
              <p:nvPr/>
            </p:nvSpPr>
            <p:spPr>
              <a:xfrm>
                <a:off x="5836638" y="868175"/>
                <a:ext cx="468313" cy="466725"/>
              </a:xfrm>
              <a:custGeom>
                <a:avLst/>
                <a:rect l="l" t="t" r="r" b="b"/>
                <a:pathLst>
                  <a:path w="295" h="294">
                    <a:moveTo>
                      <a:pt x="188" y="107"/>
                    </a:moveTo>
                    <a:lnTo>
                      <a:pt x="188" y="0"/>
                    </a:lnTo>
                    <a:lnTo>
                      <a:pt x="107" y="0"/>
                    </a:lnTo>
                    <a:lnTo>
                      <a:pt x="107" y="107"/>
                    </a:lnTo>
                    <a:lnTo>
                      <a:pt x="0" y="107"/>
                    </a:lnTo>
                    <a:lnTo>
                      <a:pt x="0" y="187"/>
                    </a:lnTo>
                    <a:lnTo>
                      <a:pt x="107" y="187"/>
                    </a:lnTo>
                    <a:lnTo>
                      <a:pt x="107" y="294"/>
                    </a:lnTo>
                    <a:lnTo>
                      <a:pt x="188" y="294"/>
                    </a:lnTo>
                    <a:lnTo>
                      <a:pt x="188" y="187"/>
                    </a:lnTo>
                    <a:lnTo>
                      <a:pt x="295" y="187"/>
                    </a:lnTo>
                    <a:lnTo>
                      <a:pt x="295" y="107"/>
                    </a:lnTo>
                    <a:lnTo>
                      <a:pt x="188" y="107"/>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108" name="Google Shape;108;p8"/>
              <p:cNvSpPr/>
              <p:nvPr/>
            </p:nvSpPr>
            <p:spPr>
              <a:xfrm>
                <a:off x="5836638" y="1788925"/>
                <a:ext cx="468313" cy="466725"/>
              </a:xfrm>
              <a:custGeom>
                <a:avLst/>
                <a:rect l="l" t="t" r="r" b="b"/>
                <a:pathLst>
                  <a:path w="295" h="294">
                    <a:moveTo>
                      <a:pt x="188" y="0"/>
                    </a:moveTo>
                    <a:lnTo>
                      <a:pt x="107" y="0"/>
                    </a:lnTo>
                    <a:lnTo>
                      <a:pt x="107" y="107"/>
                    </a:lnTo>
                    <a:lnTo>
                      <a:pt x="0" y="107"/>
                    </a:lnTo>
                    <a:lnTo>
                      <a:pt x="0" y="187"/>
                    </a:lnTo>
                    <a:lnTo>
                      <a:pt x="107" y="187"/>
                    </a:lnTo>
                    <a:lnTo>
                      <a:pt x="107" y="294"/>
                    </a:lnTo>
                    <a:lnTo>
                      <a:pt x="188" y="294"/>
                    </a:lnTo>
                    <a:lnTo>
                      <a:pt x="188" y="187"/>
                    </a:lnTo>
                    <a:lnTo>
                      <a:pt x="295" y="187"/>
                    </a:lnTo>
                    <a:lnTo>
                      <a:pt x="295" y="107"/>
                    </a:lnTo>
                    <a:lnTo>
                      <a:pt x="188" y="107"/>
                    </a:lnTo>
                    <a:lnTo>
                      <a:pt x="188"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109" name="Google Shape;109;p8"/>
              <p:cNvSpPr/>
              <p:nvPr/>
            </p:nvSpPr>
            <p:spPr>
              <a:xfrm>
                <a:off x="4822226" y="868175"/>
                <a:ext cx="468313" cy="466725"/>
              </a:xfrm>
              <a:custGeom>
                <a:avLst/>
                <a:rect l="l" t="t" r="r" b="b"/>
                <a:pathLst>
                  <a:path w="295" h="294">
                    <a:moveTo>
                      <a:pt x="187" y="0"/>
                    </a:moveTo>
                    <a:lnTo>
                      <a:pt x="107" y="0"/>
                    </a:lnTo>
                    <a:lnTo>
                      <a:pt x="107" y="107"/>
                    </a:lnTo>
                    <a:lnTo>
                      <a:pt x="0" y="107"/>
                    </a:lnTo>
                    <a:lnTo>
                      <a:pt x="0" y="187"/>
                    </a:lnTo>
                    <a:lnTo>
                      <a:pt x="107" y="187"/>
                    </a:lnTo>
                    <a:lnTo>
                      <a:pt x="107" y="294"/>
                    </a:lnTo>
                    <a:lnTo>
                      <a:pt x="187" y="294"/>
                    </a:lnTo>
                    <a:lnTo>
                      <a:pt x="187" y="187"/>
                    </a:lnTo>
                    <a:lnTo>
                      <a:pt x="295" y="187"/>
                    </a:lnTo>
                    <a:lnTo>
                      <a:pt x="295" y="107"/>
                    </a:lnTo>
                    <a:lnTo>
                      <a:pt x="187" y="107"/>
                    </a:lnTo>
                    <a:lnTo>
                      <a:pt x="187"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110" name="Google Shape;110;p8"/>
              <p:cNvSpPr/>
              <p:nvPr/>
            </p:nvSpPr>
            <p:spPr>
              <a:xfrm>
                <a:off x="4822226" y="1788925"/>
                <a:ext cx="468313" cy="466725"/>
              </a:xfrm>
              <a:custGeom>
                <a:avLst/>
                <a:rect l="l" t="t" r="r" b="b"/>
                <a:pathLst>
                  <a:path w="295" h="294">
                    <a:moveTo>
                      <a:pt x="187" y="0"/>
                    </a:moveTo>
                    <a:lnTo>
                      <a:pt x="107" y="0"/>
                    </a:lnTo>
                    <a:lnTo>
                      <a:pt x="107" y="107"/>
                    </a:lnTo>
                    <a:lnTo>
                      <a:pt x="0" y="107"/>
                    </a:lnTo>
                    <a:lnTo>
                      <a:pt x="0" y="187"/>
                    </a:lnTo>
                    <a:lnTo>
                      <a:pt x="107" y="187"/>
                    </a:lnTo>
                    <a:lnTo>
                      <a:pt x="107" y="294"/>
                    </a:lnTo>
                    <a:lnTo>
                      <a:pt x="187" y="294"/>
                    </a:lnTo>
                    <a:lnTo>
                      <a:pt x="187" y="187"/>
                    </a:lnTo>
                    <a:lnTo>
                      <a:pt x="295" y="187"/>
                    </a:lnTo>
                    <a:lnTo>
                      <a:pt x="295" y="107"/>
                    </a:lnTo>
                    <a:lnTo>
                      <a:pt x="187" y="107"/>
                    </a:lnTo>
                    <a:lnTo>
                      <a:pt x="187"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grpSp>
        <p:sp>
          <p:nvSpPr>
            <p:cNvPr id="111" name="Google Shape;111;p8"/>
            <p:cNvSpPr/>
            <p:nvPr/>
          </p:nvSpPr>
          <p:spPr>
            <a:xfrm flipH="1">
              <a:off x="-684712" y="4231375"/>
              <a:ext cx="2530200" cy="2530200"/>
            </a:xfrm>
            <a:prstGeom prst="ellipse">
              <a:avLst/>
            </a:prstGeom>
            <a:noFill/>
            <a:ln w="28575" cap="flat" cmpd="sng">
              <a:solidFill>
                <a:schemeClr val="dk1"/>
              </a:solidFill>
              <a:prstDash val="solid"/>
              <a:round/>
              <a:headEnd type="none" w="sm" len="sm"/>
              <a:tailEnd type="none" w="sm" len="sm"/>
            </a:ln>
          </p:spPr>
          <p:txBody>
            <a:bodyPr spcFirstLastPara="1" wrap="square" lIns="91425" tIns="91425" rIns="91425" bIns="91425" anchor="ctr">
              <a:noAutofit/>
            </a:bodyPr>
            <a:lstStyle/>
            <a:p>
              <a:pPr marL="0" indent="0" algn="ctr" rtl="0">
                <a:spcBef>
                  <a:spcPts val="0"/>
                </a:spcBef>
                <a:spcAft>
                  <a:spcPts val="0"/>
                </a:spcAft>
                <a:buNone/>
              </a:pPr>
              <a:endParaRPr>
                <a:latin typeface="Catamaran" charset="0" panose="020B0604020202020204"/>
                <a:ea typeface="Catamaran" charset="0" panose="020B0604020202020204"/>
                <a:cs typeface="Catamaran" charset="0" panose="020B0604020202020204"/>
                <a:sym typeface="Catamaran" charset="0" panose="020B0604020202020204"/>
              </a:endParaRPr>
            </a:p>
          </p:txBody>
        </p:sp>
        <p:grpSp>
          <p:nvGrpSpPr>
            <p:cNvPr id="112" name="Google Shape;112;p8"/>
            <p:cNvGrpSpPr/>
            <p:nvPr/>
          </p:nvGrpSpPr>
          <p:grpSpPr>
            <a:xfrm>
              <a:off x="7310338" y="194689"/>
              <a:ext cx="835770" cy="572783"/>
              <a:chOff x="1596426" y="728475"/>
              <a:chExt cx="2435226" cy="1668463"/>
            </a:xfrm>
          </p:grpSpPr>
          <p:sp>
            <p:nvSpPr>
              <p:cNvPr id="113" name="Google Shape;113;p8"/>
              <p:cNvSpPr/>
              <p:nvPr/>
            </p:nvSpPr>
            <p:spPr>
              <a:xfrm>
                <a:off x="1596426" y="728475"/>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114" name="Google Shape;114;p8"/>
              <p:cNvSpPr/>
              <p:nvPr/>
            </p:nvSpPr>
            <p:spPr>
              <a:xfrm>
                <a:off x="1596426" y="1414275"/>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115" name="Google Shape;115;p8"/>
              <p:cNvSpPr/>
              <p:nvPr/>
            </p:nvSpPr>
            <p:spPr>
              <a:xfrm>
                <a:off x="1596426" y="2100075"/>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grpSp>
      </p:grpSp>
      <p:sp>
        <p:nvSpPr>
          <p:cNvPr id="116" name="Google Shape;116;p8"/>
          <p:cNvSpPr/>
          <p:nvPr/>
        </p:nvSpPr>
        <p:spPr>
          <a:xfrm>
            <a:off x="550538" y="4036100"/>
            <a:ext cx="450931" cy="447601"/>
          </a:xfrm>
          <a:custGeom>
            <a:avLst/>
            <a:rect l="l" t="t" r="r" b="b"/>
            <a:pathLst>
              <a:path w="676" h="671">
                <a:moveTo>
                  <a:pt x="676" y="250"/>
                </a:moveTo>
                <a:lnTo>
                  <a:pt x="582" y="86"/>
                </a:lnTo>
                <a:lnTo>
                  <a:pt x="411" y="210"/>
                </a:lnTo>
                <a:lnTo>
                  <a:pt x="433" y="0"/>
                </a:lnTo>
                <a:lnTo>
                  <a:pt x="244" y="0"/>
                </a:lnTo>
                <a:lnTo>
                  <a:pt x="265" y="210"/>
                </a:lnTo>
                <a:lnTo>
                  <a:pt x="95" y="86"/>
                </a:lnTo>
                <a:lnTo>
                  <a:pt x="0" y="250"/>
                </a:lnTo>
                <a:lnTo>
                  <a:pt x="193" y="336"/>
                </a:lnTo>
                <a:lnTo>
                  <a:pt x="0" y="422"/>
                </a:lnTo>
                <a:lnTo>
                  <a:pt x="95" y="585"/>
                </a:lnTo>
                <a:lnTo>
                  <a:pt x="265" y="463"/>
                </a:lnTo>
                <a:lnTo>
                  <a:pt x="244" y="671"/>
                </a:lnTo>
                <a:lnTo>
                  <a:pt x="433" y="671"/>
                </a:lnTo>
                <a:lnTo>
                  <a:pt x="411" y="463"/>
                </a:lnTo>
                <a:lnTo>
                  <a:pt x="582" y="585"/>
                </a:lnTo>
                <a:lnTo>
                  <a:pt x="676" y="422"/>
                </a:lnTo>
                <a:lnTo>
                  <a:pt x="485" y="336"/>
                </a:lnTo>
                <a:lnTo>
                  <a:pt x="676" y="250"/>
                </a:lnTo>
                <a:close/>
              </a:path>
            </a:pathLst>
          </a:custGeom>
          <a:solidFill>
            <a:schemeClr val="accent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Tree>
  </p:cSld>
  <p:clrMapOvr>
    <a:masterClrMapping/>
  </p:clrMapOvr>
  <p:hf dt="0" sldNum="0" hdr="0" ftr="0"/>
</p:sldLayout>
</file>

<file path=ppt/slideLayouts/slideLayout6.xml><?xml version="1.0" encoding="utf-8"?>
<p:sldLayout xmlns:a="http://schemas.openxmlformats.org/drawingml/2006/main" xmlns:r="http://schemas.openxmlformats.org/officeDocument/2006/relationships" xmlns:p="http://schemas.openxmlformats.org/presentationml/2006/main">
  <p:cSld name="SECTION_TITLE_AND_DESCRIPTION">
    <p:spTree>
      <p:nvGrpSpPr>
        <p:cNvPr id="1" name=""/>
        <p:cNvGrpSpPr/>
        <p:nvPr/>
      </p:nvGrpSpPr>
      <p:grpSpPr>
        <a:xfrm>
          <a:off x="0" y="0"/>
          <a:ext cx="0" cy="0"/>
          <a:chOff x="0" y="0"/>
          <a:chExt cx="0" cy="0"/>
        </a:xfrm>
      </p:grpSpPr>
      <p:sp>
        <p:nvSpPr>
          <p:cNvPr id="118" name="Google Shape;118;p9"/>
          <p:cNvSpPr>
            <a:spLocks noGrp="1" noEditPoints="1"/>
          </p:cNvSpPr>
          <p:nvPr>
            <p:ph type="title"/>
          </p:nvPr>
        </p:nvSpPr>
        <p:spPr>
          <a:xfrm>
            <a:off x="2241425" y="1606300"/>
            <a:ext cx="4661100" cy="841800"/>
          </a:xfrm>
          <a:prstGeom prst="rect">
            <a:avLst/>
          </a:prstGeom>
        </p:spPr>
        <p:txBody>
          <a:bodyPr spcFirstLastPara="1" wrap="square" lIns="91425" tIns="91425" rIns="91425" bIns="91425" anchor="b">
            <a:noAutofit/>
          </a:bodyPr>
          <a:lstStyle>
            <a:lvl1pPr algn="ctr" rtl="0">
              <a:spcBef>
                <a:spcPts val="0"/>
              </a:spcBef>
              <a:spcAft>
                <a:spcPts val="0"/>
              </a:spcAft>
              <a:buSzPts val="3600"/>
              <a:buNone/>
              <a:defRPr sz="4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p:txBody>
      </p:sp>
      <p:sp>
        <p:nvSpPr>
          <p:cNvPr id="119" name="Google Shape;119;p9"/>
          <p:cNvSpPr>
            <a:spLocks noGrp="1" noEditPoints="1"/>
          </p:cNvSpPr>
          <p:nvPr>
            <p:ph type="subTitle" idx="1"/>
          </p:nvPr>
        </p:nvSpPr>
        <p:spPr>
          <a:xfrm>
            <a:off x="2241475" y="2481800"/>
            <a:ext cx="4661100" cy="1055400"/>
          </a:xfrm>
          <a:prstGeom prst="rect">
            <a:avLst/>
          </a:prstGeom>
        </p:spPr>
        <p:txBody>
          <a:bodyPr spcFirstLastPara="1" wrap="square" lIns="91425" tIns="91425" rIns="91425" bIns="91425" anchor="t">
            <a:noAutofit/>
          </a:bodyPr>
          <a:lstStyle>
            <a:lvl1pPr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lvl2pPr>
            <a:lvl3pPr lvl="2" algn="ctr" rtl="0">
              <a:lnSpc>
                <a:spcPct val="100000"/>
              </a:lnSpc>
              <a:spcBef>
                <a:spcPts val="0"/>
              </a:spcBef>
              <a:spcAft>
                <a:spcPts val="0"/>
              </a:spcAft>
              <a:buSzPts val="1200"/>
              <a:buNone/>
            </a:lvl3pPr>
            <a:lvl4pPr lvl="3" algn="ctr" rtl="0">
              <a:lnSpc>
                <a:spcPct val="100000"/>
              </a:lnSpc>
              <a:spcBef>
                <a:spcPts val="0"/>
              </a:spcBef>
              <a:spcAft>
                <a:spcPts val="0"/>
              </a:spcAft>
              <a:buSzPts val="1200"/>
              <a:buNone/>
            </a:lvl4pPr>
            <a:lvl5pPr lvl="4" algn="ctr" rtl="0">
              <a:lnSpc>
                <a:spcPct val="100000"/>
              </a:lnSpc>
              <a:spcBef>
                <a:spcPts val="0"/>
              </a:spcBef>
              <a:spcAft>
                <a:spcPts val="0"/>
              </a:spcAft>
              <a:buSzPts val="1200"/>
              <a:buNone/>
            </a:lvl5pPr>
            <a:lvl6pPr lvl="5" algn="ctr" rtl="0">
              <a:lnSpc>
                <a:spcPct val="100000"/>
              </a:lnSpc>
              <a:spcBef>
                <a:spcPts val="0"/>
              </a:spcBef>
              <a:spcAft>
                <a:spcPts val="0"/>
              </a:spcAft>
              <a:buSzPts val="1200"/>
              <a:buNone/>
            </a:lvl6pPr>
            <a:lvl7pPr lvl="6" algn="ctr" rtl="0">
              <a:lnSpc>
                <a:spcPct val="100000"/>
              </a:lnSpc>
              <a:spcBef>
                <a:spcPts val="0"/>
              </a:spcBef>
              <a:spcAft>
                <a:spcPts val="0"/>
              </a:spcAft>
              <a:buSzPts val="1200"/>
              <a:buNone/>
            </a:lvl7pPr>
            <a:lvl8pPr lvl="7" algn="ctr" rtl="0">
              <a:lnSpc>
                <a:spcPct val="100000"/>
              </a:lnSpc>
              <a:spcBef>
                <a:spcPts val="0"/>
              </a:spcBef>
              <a:spcAft>
                <a:spcPts val="0"/>
              </a:spcAft>
              <a:buSzPts val="1200"/>
              <a:buNone/>
            </a:lvl8pPr>
            <a:lvl9pPr lvl="8" algn="ctr" rtl="0">
              <a:lnSpc>
                <a:spcPct val="100000"/>
              </a:lnSpc>
              <a:spcBef>
                <a:spcPts val="0"/>
              </a:spcBef>
              <a:spcAft>
                <a:spcPts val="0"/>
              </a:spcAft>
              <a:buSzPts val="1200"/>
              <a:buNone/>
            </a:lvl9pPr>
          </a:lstStyle>
          <a:p>
            <a:pPr lvl="0"/>
          </a:p>
        </p:txBody>
      </p:sp>
      <p:grpSp>
        <p:nvGrpSpPr>
          <p:cNvPr id="120" name="Google Shape;120;p9"/>
          <p:cNvGrpSpPr/>
          <p:nvPr/>
        </p:nvGrpSpPr>
        <p:grpSpPr>
          <a:xfrm>
            <a:off x="1481700" y="-1485625"/>
            <a:ext cx="8248675" cy="7686775"/>
            <a:chOff x="1481700" y="-1485625"/>
            <a:chExt cx="8248675" cy="7686775"/>
          </a:xfrm>
        </p:grpSpPr>
        <p:sp>
          <p:nvSpPr>
            <p:cNvPr id="121" name="Google Shape;121;p9"/>
            <p:cNvSpPr/>
            <p:nvPr/>
          </p:nvSpPr>
          <p:spPr>
            <a:xfrm>
              <a:off x="7373875" y="3844650"/>
              <a:ext cx="2356500" cy="2356500"/>
            </a:xfrm>
            <a:prstGeom prst="ellipse">
              <a:avLst/>
            </a:prstGeom>
            <a:solidFill>
              <a:schemeClr val="accent2"/>
            </a:solidFill>
            <a:ln>
              <a:noFill/>
            </a:ln>
          </p:spPr>
          <p:txBody>
            <a:bodyPr spcFirstLastPara="1" wrap="square" lIns="91425" tIns="91425" rIns="91425" bIns="91425" anchor="ctr">
              <a:noAutofit/>
            </a:bodyPr>
            <a:lstStyle/>
            <a:p>
              <a:pPr marL="0" indent="0" algn="ctr" rtl="0">
                <a:spcBef>
                  <a:spcPts val="0"/>
                </a:spcBef>
                <a:spcAft>
                  <a:spcPts val="0"/>
                </a:spcAft>
                <a:buNone/>
              </a:pPr>
              <a:endParaRPr>
                <a:latin typeface="Catamaran" charset="0" panose="020B0604020202020204"/>
                <a:ea typeface="Catamaran" charset="0" panose="020B0604020202020204"/>
                <a:cs typeface="Catamaran" charset="0" panose="020B0604020202020204"/>
                <a:sym typeface="Catamaran" charset="0" panose="020B0604020202020204"/>
              </a:endParaRPr>
            </a:p>
          </p:txBody>
        </p:sp>
        <p:sp>
          <p:nvSpPr>
            <p:cNvPr id="122" name="Google Shape;122;p9"/>
            <p:cNvSpPr/>
            <p:nvPr/>
          </p:nvSpPr>
          <p:spPr>
            <a:xfrm>
              <a:off x="1481700" y="-1485625"/>
              <a:ext cx="1943100" cy="1943100"/>
            </a:xfrm>
            <a:prstGeom prst="ellipse">
              <a:avLst/>
            </a:prstGeom>
            <a:solidFill>
              <a:schemeClr val="accent1"/>
            </a:solidFill>
            <a:ln>
              <a:noFill/>
            </a:ln>
          </p:spPr>
          <p:txBody>
            <a:bodyPr spcFirstLastPara="1" wrap="square" lIns="91425" tIns="91425" rIns="91425" bIns="91425" anchor="ctr">
              <a:noAutofit/>
            </a:bodyPr>
            <a:lstStyle/>
            <a:p>
              <a:pPr marL="0" indent="0" algn="ctr" rtl="0">
                <a:spcBef>
                  <a:spcPts val="0"/>
                </a:spcBef>
                <a:spcAft>
                  <a:spcPts val="0"/>
                </a:spcAft>
                <a:buNone/>
              </a:pPr>
              <a:endParaRPr>
                <a:latin typeface="Catamaran" charset="0" panose="020B0604020202020204"/>
                <a:ea typeface="Catamaran" charset="0" panose="020B0604020202020204"/>
                <a:cs typeface="Catamaran" charset="0" panose="020B0604020202020204"/>
                <a:sym typeface="Catamaran" charset="0" panose="020B0604020202020204"/>
              </a:endParaRPr>
            </a:p>
          </p:txBody>
        </p:sp>
      </p:grpSp>
      <p:grpSp>
        <p:nvGrpSpPr>
          <p:cNvPr id="123" name="Google Shape;123;p9"/>
          <p:cNvGrpSpPr/>
          <p:nvPr/>
        </p:nvGrpSpPr>
        <p:grpSpPr>
          <a:xfrm>
            <a:off x="417213" y="-115299"/>
            <a:ext cx="8536664" cy="7088836"/>
            <a:chOff x="463963" y="659364"/>
            <a:chExt cx="8536664" cy="7088836"/>
          </a:xfrm>
        </p:grpSpPr>
        <p:grpSp>
          <p:nvGrpSpPr>
            <p:cNvPr id="124" name="Google Shape;124;p9"/>
            <p:cNvGrpSpPr/>
            <p:nvPr/>
          </p:nvGrpSpPr>
          <p:grpSpPr>
            <a:xfrm>
              <a:off x="2936163" y="659364"/>
              <a:ext cx="835770" cy="572783"/>
              <a:chOff x="-14979987" y="-700887"/>
              <a:chExt cx="2435226" cy="1668463"/>
            </a:xfrm>
          </p:grpSpPr>
          <p:sp>
            <p:nvSpPr>
              <p:cNvPr id="125" name="Google Shape;125;p9"/>
              <p:cNvSpPr/>
              <p:nvPr/>
            </p:nvSpPr>
            <p:spPr>
              <a:xfrm>
                <a:off x="-14979987" y="-700887"/>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126" name="Google Shape;126;p9"/>
              <p:cNvSpPr/>
              <p:nvPr/>
            </p:nvSpPr>
            <p:spPr>
              <a:xfrm>
                <a:off x="-14979987" y="-15087"/>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127" name="Google Shape;127;p9"/>
              <p:cNvSpPr/>
              <p:nvPr/>
            </p:nvSpPr>
            <p:spPr>
              <a:xfrm>
                <a:off x="-14979987" y="670713"/>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grpSp>
        <p:grpSp>
          <p:nvGrpSpPr>
            <p:cNvPr id="128" name="Google Shape;128;p9"/>
            <p:cNvGrpSpPr/>
            <p:nvPr/>
          </p:nvGrpSpPr>
          <p:grpSpPr>
            <a:xfrm>
              <a:off x="8625200" y="4432853"/>
              <a:ext cx="375426" cy="351309"/>
              <a:chOff x="4822226" y="868175"/>
              <a:chExt cx="1482725" cy="1387475"/>
            </a:xfrm>
          </p:grpSpPr>
          <p:sp>
            <p:nvSpPr>
              <p:cNvPr id="129" name="Google Shape;129;p9"/>
              <p:cNvSpPr/>
              <p:nvPr/>
            </p:nvSpPr>
            <p:spPr>
              <a:xfrm>
                <a:off x="5836638" y="868175"/>
                <a:ext cx="468313" cy="466725"/>
              </a:xfrm>
              <a:custGeom>
                <a:avLst/>
                <a:rect l="l" t="t" r="r" b="b"/>
                <a:pathLst>
                  <a:path w="295" h="294">
                    <a:moveTo>
                      <a:pt x="188" y="107"/>
                    </a:moveTo>
                    <a:lnTo>
                      <a:pt x="188" y="0"/>
                    </a:lnTo>
                    <a:lnTo>
                      <a:pt x="107" y="0"/>
                    </a:lnTo>
                    <a:lnTo>
                      <a:pt x="107" y="107"/>
                    </a:lnTo>
                    <a:lnTo>
                      <a:pt x="0" y="107"/>
                    </a:lnTo>
                    <a:lnTo>
                      <a:pt x="0" y="187"/>
                    </a:lnTo>
                    <a:lnTo>
                      <a:pt x="107" y="187"/>
                    </a:lnTo>
                    <a:lnTo>
                      <a:pt x="107" y="294"/>
                    </a:lnTo>
                    <a:lnTo>
                      <a:pt x="188" y="294"/>
                    </a:lnTo>
                    <a:lnTo>
                      <a:pt x="188" y="187"/>
                    </a:lnTo>
                    <a:lnTo>
                      <a:pt x="295" y="187"/>
                    </a:lnTo>
                    <a:lnTo>
                      <a:pt x="295" y="107"/>
                    </a:lnTo>
                    <a:lnTo>
                      <a:pt x="188" y="107"/>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130" name="Google Shape;130;p9"/>
              <p:cNvSpPr/>
              <p:nvPr/>
            </p:nvSpPr>
            <p:spPr>
              <a:xfrm>
                <a:off x="5836638" y="1788925"/>
                <a:ext cx="468313" cy="466725"/>
              </a:xfrm>
              <a:custGeom>
                <a:avLst/>
                <a:rect l="l" t="t" r="r" b="b"/>
                <a:pathLst>
                  <a:path w="295" h="294">
                    <a:moveTo>
                      <a:pt x="188" y="0"/>
                    </a:moveTo>
                    <a:lnTo>
                      <a:pt x="107" y="0"/>
                    </a:lnTo>
                    <a:lnTo>
                      <a:pt x="107" y="107"/>
                    </a:lnTo>
                    <a:lnTo>
                      <a:pt x="0" y="107"/>
                    </a:lnTo>
                    <a:lnTo>
                      <a:pt x="0" y="187"/>
                    </a:lnTo>
                    <a:lnTo>
                      <a:pt x="107" y="187"/>
                    </a:lnTo>
                    <a:lnTo>
                      <a:pt x="107" y="294"/>
                    </a:lnTo>
                    <a:lnTo>
                      <a:pt x="188" y="294"/>
                    </a:lnTo>
                    <a:lnTo>
                      <a:pt x="188" y="187"/>
                    </a:lnTo>
                    <a:lnTo>
                      <a:pt x="295" y="187"/>
                    </a:lnTo>
                    <a:lnTo>
                      <a:pt x="295" y="107"/>
                    </a:lnTo>
                    <a:lnTo>
                      <a:pt x="188" y="107"/>
                    </a:lnTo>
                    <a:lnTo>
                      <a:pt x="188"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131" name="Google Shape;131;p9"/>
              <p:cNvSpPr/>
              <p:nvPr/>
            </p:nvSpPr>
            <p:spPr>
              <a:xfrm>
                <a:off x="4822226" y="868175"/>
                <a:ext cx="468313" cy="466725"/>
              </a:xfrm>
              <a:custGeom>
                <a:avLst/>
                <a:rect l="l" t="t" r="r" b="b"/>
                <a:pathLst>
                  <a:path w="295" h="294">
                    <a:moveTo>
                      <a:pt x="187" y="0"/>
                    </a:moveTo>
                    <a:lnTo>
                      <a:pt x="107" y="0"/>
                    </a:lnTo>
                    <a:lnTo>
                      <a:pt x="107" y="107"/>
                    </a:lnTo>
                    <a:lnTo>
                      <a:pt x="0" y="107"/>
                    </a:lnTo>
                    <a:lnTo>
                      <a:pt x="0" y="187"/>
                    </a:lnTo>
                    <a:lnTo>
                      <a:pt x="107" y="187"/>
                    </a:lnTo>
                    <a:lnTo>
                      <a:pt x="107" y="294"/>
                    </a:lnTo>
                    <a:lnTo>
                      <a:pt x="187" y="294"/>
                    </a:lnTo>
                    <a:lnTo>
                      <a:pt x="187" y="187"/>
                    </a:lnTo>
                    <a:lnTo>
                      <a:pt x="295" y="187"/>
                    </a:lnTo>
                    <a:lnTo>
                      <a:pt x="295" y="107"/>
                    </a:lnTo>
                    <a:lnTo>
                      <a:pt x="187" y="107"/>
                    </a:lnTo>
                    <a:lnTo>
                      <a:pt x="187"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132" name="Google Shape;132;p9"/>
              <p:cNvSpPr/>
              <p:nvPr/>
            </p:nvSpPr>
            <p:spPr>
              <a:xfrm>
                <a:off x="4822226" y="1788925"/>
                <a:ext cx="468313" cy="466725"/>
              </a:xfrm>
              <a:custGeom>
                <a:avLst/>
                <a:rect l="l" t="t" r="r" b="b"/>
                <a:pathLst>
                  <a:path w="295" h="294">
                    <a:moveTo>
                      <a:pt x="187" y="0"/>
                    </a:moveTo>
                    <a:lnTo>
                      <a:pt x="107" y="0"/>
                    </a:lnTo>
                    <a:lnTo>
                      <a:pt x="107" y="107"/>
                    </a:lnTo>
                    <a:lnTo>
                      <a:pt x="0" y="107"/>
                    </a:lnTo>
                    <a:lnTo>
                      <a:pt x="0" y="187"/>
                    </a:lnTo>
                    <a:lnTo>
                      <a:pt x="107" y="187"/>
                    </a:lnTo>
                    <a:lnTo>
                      <a:pt x="107" y="294"/>
                    </a:lnTo>
                    <a:lnTo>
                      <a:pt x="187" y="294"/>
                    </a:lnTo>
                    <a:lnTo>
                      <a:pt x="187" y="187"/>
                    </a:lnTo>
                    <a:lnTo>
                      <a:pt x="295" y="187"/>
                    </a:lnTo>
                    <a:lnTo>
                      <a:pt x="295" y="107"/>
                    </a:lnTo>
                    <a:lnTo>
                      <a:pt x="187" y="107"/>
                    </a:lnTo>
                    <a:lnTo>
                      <a:pt x="187"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grpSp>
        <p:sp>
          <p:nvSpPr>
            <p:cNvPr id="133" name="Google Shape;133;p9"/>
            <p:cNvSpPr/>
            <p:nvPr/>
          </p:nvSpPr>
          <p:spPr>
            <a:xfrm flipH="1">
              <a:off x="463963" y="5218000"/>
              <a:ext cx="2530200" cy="2530200"/>
            </a:xfrm>
            <a:prstGeom prst="ellipse">
              <a:avLst/>
            </a:prstGeom>
            <a:noFill/>
            <a:ln w="28575" cap="flat" cmpd="sng">
              <a:solidFill>
                <a:schemeClr val="dk1"/>
              </a:solidFill>
              <a:prstDash val="solid"/>
              <a:round/>
              <a:headEnd type="none" w="sm" len="sm"/>
              <a:tailEnd type="none" w="sm" len="sm"/>
            </a:ln>
          </p:spPr>
          <p:txBody>
            <a:bodyPr spcFirstLastPara="1" wrap="square" lIns="91425" tIns="91425" rIns="91425" bIns="91425" anchor="ctr">
              <a:noAutofit/>
            </a:bodyPr>
            <a:lstStyle/>
            <a:p>
              <a:pPr marL="0" indent="0" algn="ctr" rtl="0">
                <a:spcBef>
                  <a:spcPts val="0"/>
                </a:spcBef>
                <a:spcAft>
                  <a:spcPts val="0"/>
                </a:spcAft>
                <a:buNone/>
              </a:pPr>
              <a:endParaRPr>
                <a:latin typeface="Catamaran" charset="0" panose="020B0604020202020204"/>
                <a:ea typeface="Catamaran" charset="0" panose="020B0604020202020204"/>
                <a:cs typeface="Catamaran" charset="0" panose="020B0604020202020204"/>
                <a:sym typeface="Catamaran" charset="0" panose="020B0604020202020204"/>
              </a:endParaRPr>
            </a:p>
          </p:txBody>
        </p:sp>
      </p:grpSp>
      <p:sp>
        <p:nvSpPr>
          <p:cNvPr id="134" name="Google Shape;134;p9"/>
          <p:cNvSpPr/>
          <p:nvPr/>
        </p:nvSpPr>
        <p:spPr>
          <a:xfrm>
            <a:off x="633926" y="4531925"/>
            <a:ext cx="450931" cy="447601"/>
          </a:xfrm>
          <a:custGeom>
            <a:avLst/>
            <a:rect l="l" t="t" r="r" b="b"/>
            <a:pathLst>
              <a:path w="676" h="671">
                <a:moveTo>
                  <a:pt x="676" y="250"/>
                </a:moveTo>
                <a:lnTo>
                  <a:pt x="582" y="86"/>
                </a:lnTo>
                <a:lnTo>
                  <a:pt x="411" y="210"/>
                </a:lnTo>
                <a:lnTo>
                  <a:pt x="433" y="0"/>
                </a:lnTo>
                <a:lnTo>
                  <a:pt x="244" y="0"/>
                </a:lnTo>
                <a:lnTo>
                  <a:pt x="265" y="210"/>
                </a:lnTo>
                <a:lnTo>
                  <a:pt x="95" y="86"/>
                </a:lnTo>
                <a:lnTo>
                  <a:pt x="0" y="250"/>
                </a:lnTo>
                <a:lnTo>
                  <a:pt x="193" y="336"/>
                </a:lnTo>
                <a:lnTo>
                  <a:pt x="0" y="422"/>
                </a:lnTo>
                <a:lnTo>
                  <a:pt x="95" y="585"/>
                </a:lnTo>
                <a:lnTo>
                  <a:pt x="265" y="463"/>
                </a:lnTo>
                <a:lnTo>
                  <a:pt x="244" y="671"/>
                </a:lnTo>
                <a:lnTo>
                  <a:pt x="433" y="671"/>
                </a:lnTo>
                <a:lnTo>
                  <a:pt x="411" y="463"/>
                </a:lnTo>
                <a:lnTo>
                  <a:pt x="582" y="585"/>
                </a:lnTo>
                <a:lnTo>
                  <a:pt x="676" y="422"/>
                </a:lnTo>
                <a:lnTo>
                  <a:pt x="485" y="336"/>
                </a:lnTo>
                <a:lnTo>
                  <a:pt x="676" y="250"/>
                </a:lnTo>
                <a:close/>
              </a:path>
            </a:pathLst>
          </a:custGeom>
          <a:solidFill>
            <a:schemeClr val="dk2"/>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Tree>
  </p:cSld>
  <p:clrMapOvr>
    <a:masterClrMapping/>
  </p:clrMapOvr>
  <p:hf dt="0" sldNum="0" hdr="0" ftr="0"/>
</p:sldLayout>
</file>

<file path=ppt/slideLayouts/slideLayout7.xml><?xml version="1.0" encoding="utf-8"?>
<p:sldLayout xmlns:a="http://schemas.openxmlformats.org/drawingml/2006/main" xmlns:r="http://schemas.openxmlformats.org/officeDocument/2006/relationships" xmlns:p="http://schemas.openxmlformats.org/presentationml/2006/main">
  <p:cSld name="CAPTION_ONLY">
    <p:spTree>
      <p:nvGrpSpPr>
        <p:cNvPr id="1" name=""/>
        <p:cNvGrpSpPr/>
        <p:nvPr/>
      </p:nvGrpSpPr>
      <p:grpSpPr>
        <a:xfrm>
          <a:off x="0" y="0"/>
          <a:ext cx="0" cy="0"/>
          <a:chOff x="0" y="0"/>
          <a:chExt cx="0" cy="0"/>
        </a:xfrm>
      </p:grpSpPr>
      <p:sp>
        <p:nvSpPr>
          <p:cNvPr id="136" name="Google Shape;136;p10"/>
          <p:cNvSpPr>
            <a:spLocks noGrp="1" noEditPoints="1"/>
          </p:cNvSpPr>
          <p:nvPr>
            <p:ph type="pic" idx="2"/>
          </p:nvPr>
        </p:nvSpPr>
        <p:spPr>
          <a:xfrm>
            <a:off x="-6925" y="-28575"/>
            <a:ext cx="9144000" cy="5172000"/>
          </a:xfrm>
          <a:prstGeom prst="rect">
            <a:avLst/>
          </a:prstGeom>
          <a:noFill/>
          <a:ln>
            <a:noFill/>
          </a:ln>
        </p:spPr>
        <p:txBody>
          <a:bodyPr/>
          <a:lstStyle/>
          <a:p/>
        </p:txBody>
      </p:sp>
      <p:sp>
        <p:nvSpPr>
          <p:cNvPr id="137" name="Google Shape;137;p10"/>
          <p:cNvSpPr>
            <a:spLocks noGrp="1" noEditPoints="1"/>
          </p:cNvSpPr>
          <p:nvPr>
            <p:ph type="title"/>
          </p:nvPr>
        </p:nvSpPr>
        <p:spPr>
          <a:xfrm>
            <a:off x="1779300" y="4038275"/>
            <a:ext cx="5585400" cy="425700"/>
          </a:xfrm>
          <a:prstGeom prst="rect">
            <a:avLst/>
          </a:prstGeom>
          <a:solidFill>
            <a:schemeClr val="lt1"/>
          </a:solidFill>
          <a:ln w="9525" cap="flat" cmpd="sng">
            <a:solidFill>
              <a:schemeClr val="accent2"/>
            </a:solidFill>
            <a:prstDash val="solid"/>
            <a:round/>
            <a:headEnd type="none" w="sm" len="sm"/>
            <a:tailEnd type="none" w="sm" len="sm"/>
          </a:ln>
        </p:spPr>
        <p:txBody>
          <a:bodyPr spcFirstLastPara="1" wrap="square" lIns="91425" tIns="91425" rIns="91425" bIns="91425" anchor="ctr">
            <a:noAutofit/>
          </a:bodyPr>
          <a:lstStyle>
            <a:lvl1pPr algn="ctr" rtl="0">
              <a:spcBef>
                <a:spcPts val="0"/>
              </a:spcBef>
              <a:spcAft>
                <a:spcPts val="0"/>
              </a:spcAft>
              <a:buSzPts val="1800"/>
              <a:buNone/>
              <a:defRPr sz="1800"/>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p:txBody>
      </p:sp>
    </p:spTree>
  </p:cSld>
  <p:clrMapOvr>
    <a:masterClrMapping/>
  </p:clrMapOvr>
  <p:hf dt="0" sldNum="0" hdr="0" ftr="0"/>
</p:sldLayout>
</file>

<file path=ppt/slideLayouts/slideLayout8.xml><?xml version="1.0" encoding="utf-8"?>
<p:sldLayout xmlns:a="http://schemas.openxmlformats.org/drawingml/2006/main" xmlns:r="http://schemas.openxmlformats.org/officeDocument/2006/relationships" xmlns:p="http://schemas.openxmlformats.org/presentationml/2006/main">
  <p:cSld name="BIG_NUMBER">
    <p:spTree>
      <p:nvGrpSpPr>
        <p:cNvPr id="1" name=""/>
        <p:cNvGrpSpPr/>
        <p:nvPr/>
      </p:nvGrpSpPr>
      <p:grpSpPr>
        <a:xfrm>
          <a:off x="0" y="0"/>
          <a:ext cx="0" cy="0"/>
          <a:chOff x="0" y="0"/>
          <a:chExt cx="0" cy="0"/>
        </a:xfrm>
      </p:grpSpPr>
      <p:grpSp>
        <p:nvGrpSpPr>
          <p:cNvPr id="139" name="Google Shape;139;p11"/>
          <p:cNvGrpSpPr/>
          <p:nvPr/>
        </p:nvGrpSpPr>
        <p:grpSpPr>
          <a:xfrm>
            <a:off x="178525" y="-2461875"/>
            <a:ext cx="9837975" cy="8392475"/>
            <a:chOff x="178525" y="-2461875"/>
            <a:chExt cx="9837975" cy="8392475"/>
          </a:xfrm>
        </p:grpSpPr>
        <p:sp>
          <p:nvSpPr>
            <p:cNvPr id="140" name="Google Shape;140;p11"/>
            <p:cNvSpPr/>
            <p:nvPr/>
          </p:nvSpPr>
          <p:spPr>
            <a:xfrm>
              <a:off x="178525" y="4347800"/>
              <a:ext cx="1583100" cy="1582800"/>
            </a:xfrm>
            <a:prstGeom prst="ellipse">
              <a:avLst/>
            </a:prstGeom>
            <a:solidFill>
              <a:schemeClr val="accent1"/>
            </a:solidFill>
            <a:ln>
              <a:noFill/>
            </a:ln>
          </p:spPr>
          <p:txBody>
            <a:bodyPr spcFirstLastPara="1" wrap="square" lIns="91425" tIns="91425" rIns="91425" bIns="91425" anchor="ctr">
              <a:noAutofit/>
            </a:bodyPr>
            <a:lstStyle/>
            <a:p>
              <a:pPr marL="0" indent="0" algn="ctr" rtl="0">
                <a:spcBef>
                  <a:spcPts val="0"/>
                </a:spcBef>
                <a:spcAft>
                  <a:spcPts val="0"/>
                </a:spcAft>
                <a:buNone/>
              </a:pPr>
              <a:endParaRPr>
                <a:latin typeface="Catamaran" charset="0" panose="020B0604020202020204"/>
                <a:ea typeface="Catamaran" charset="0" panose="020B0604020202020204"/>
                <a:cs typeface="Catamaran" charset="0" panose="020B0604020202020204"/>
                <a:sym typeface="Catamaran" charset="0" panose="020B0604020202020204"/>
              </a:endParaRPr>
            </a:p>
          </p:txBody>
        </p:sp>
        <p:sp>
          <p:nvSpPr>
            <p:cNvPr id="141" name="Google Shape;141;p11"/>
            <p:cNvSpPr/>
            <p:nvPr/>
          </p:nvSpPr>
          <p:spPr>
            <a:xfrm>
              <a:off x="6841300" y="-2461875"/>
              <a:ext cx="3175200" cy="3175200"/>
            </a:xfrm>
            <a:prstGeom prst="ellipse">
              <a:avLst/>
            </a:prstGeom>
            <a:solidFill>
              <a:schemeClr val="accent2"/>
            </a:solidFill>
            <a:ln>
              <a:noFill/>
            </a:ln>
          </p:spPr>
          <p:txBody>
            <a:bodyPr spcFirstLastPara="1" wrap="square" lIns="91425" tIns="91425" rIns="91425" bIns="91425" anchor="ctr">
              <a:noAutofit/>
            </a:bodyPr>
            <a:lstStyle/>
            <a:p>
              <a:pPr marL="0" indent="0" algn="ctr" rtl="0">
                <a:spcBef>
                  <a:spcPts val="0"/>
                </a:spcBef>
                <a:spcAft>
                  <a:spcPts val="0"/>
                </a:spcAft>
                <a:buNone/>
              </a:pPr>
              <a:endParaRPr>
                <a:latin typeface="Catamaran" charset="0" panose="020B0604020202020204"/>
                <a:ea typeface="Catamaran" charset="0" panose="020B0604020202020204"/>
                <a:cs typeface="Catamaran" charset="0" panose="020B0604020202020204"/>
                <a:sym typeface="Catamaran" charset="0" panose="020B0604020202020204"/>
              </a:endParaRPr>
            </a:p>
          </p:txBody>
        </p:sp>
      </p:grpSp>
      <p:grpSp>
        <p:nvGrpSpPr>
          <p:cNvPr id="142" name="Google Shape;142;p11"/>
          <p:cNvGrpSpPr/>
          <p:nvPr/>
        </p:nvGrpSpPr>
        <p:grpSpPr>
          <a:xfrm>
            <a:off x="-203220" y="535002"/>
            <a:ext cx="10219720" cy="6793248"/>
            <a:chOff x="-203220" y="535002"/>
            <a:chExt cx="10219720" cy="6793248"/>
          </a:xfrm>
        </p:grpSpPr>
        <p:grpSp>
          <p:nvGrpSpPr>
            <p:cNvPr id="143" name="Google Shape;143;p11"/>
            <p:cNvGrpSpPr/>
            <p:nvPr/>
          </p:nvGrpSpPr>
          <p:grpSpPr>
            <a:xfrm>
              <a:off x="8428905" y="2961480"/>
              <a:ext cx="918324" cy="502003"/>
              <a:chOff x="1596426" y="897096"/>
              <a:chExt cx="2435226" cy="1331220"/>
            </a:xfrm>
          </p:grpSpPr>
          <p:sp>
            <p:nvSpPr>
              <p:cNvPr id="144" name="Google Shape;144;p11"/>
              <p:cNvSpPr/>
              <p:nvPr/>
            </p:nvSpPr>
            <p:spPr>
              <a:xfrm>
                <a:off x="1596426" y="897096"/>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145" name="Google Shape;145;p11"/>
              <p:cNvSpPr/>
              <p:nvPr/>
            </p:nvSpPr>
            <p:spPr>
              <a:xfrm>
                <a:off x="1596426" y="1414275"/>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146" name="Google Shape;146;p11"/>
              <p:cNvSpPr/>
              <p:nvPr/>
            </p:nvSpPr>
            <p:spPr>
              <a:xfrm>
                <a:off x="1596426" y="1931454"/>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grpSp>
        <p:grpSp>
          <p:nvGrpSpPr>
            <p:cNvPr id="147" name="Google Shape;147;p11"/>
            <p:cNvGrpSpPr/>
            <p:nvPr/>
          </p:nvGrpSpPr>
          <p:grpSpPr>
            <a:xfrm>
              <a:off x="8241175" y="535002"/>
              <a:ext cx="375426" cy="351309"/>
              <a:chOff x="4822226" y="868175"/>
              <a:chExt cx="1482725" cy="1387475"/>
            </a:xfrm>
          </p:grpSpPr>
          <p:sp>
            <p:nvSpPr>
              <p:cNvPr id="148" name="Google Shape;148;p11"/>
              <p:cNvSpPr/>
              <p:nvPr/>
            </p:nvSpPr>
            <p:spPr>
              <a:xfrm>
                <a:off x="5836638" y="868175"/>
                <a:ext cx="468313" cy="466725"/>
              </a:xfrm>
              <a:custGeom>
                <a:avLst/>
                <a:rect l="l" t="t" r="r" b="b"/>
                <a:pathLst>
                  <a:path w="295" h="294">
                    <a:moveTo>
                      <a:pt x="188" y="107"/>
                    </a:moveTo>
                    <a:lnTo>
                      <a:pt x="188" y="0"/>
                    </a:lnTo>
                    <a:lnTo>
                      <a:pt x="107" y="0"/>
                    </a:lnTo>
                    <a:lnTo>
                      <a:pt x="107" y="107"/>
                    </a:lnTo>
                    <a:lnTo>
                      <a:pt x="0" y="107"/>
                    </a:lnTo>
                    <a:lnTo>
                      <a:pt x="0" y="187"/>
                    </a:lnTo>
                    <a:lnTo>
                      <a:pt x="107" y="187"/>
                    </a:lnTo>
                    <a:lnTo>
                      <a:pt x="107" y="294"/>
                    </a:lnTo>
                    <a:lnTo>
                      <a:pt x="188" y="294"/>
                    </a:lnTo>
                    <a:lnTo>
                      <a:pt x="188" y="187"/>
                    </a:lnTo>
                    <a:lnTo>
                      <a:pt x="295" y="187"/>
                    </a:lnTo>
                    <a:lnTo>
                      <a:pt x="295" y="107"/>
                    </a:lnTo>
                    <a:lnTo>
                      <a:pt x="188" y="107"/>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149" name="Google Shape;149;p11"/>
              <p:cNvSpPr/>
              <p:nvPr/>
            </p:nvSpPr>
            <p:spPr>
              <a:xfrm>
                <a:off x="5836638" y="1788925"/>
                <a:ext cx="468313" cy="466725"/>
              </a:xfrm>
              <a:custGeom>
                <a:avLst/>
                <a:rect l="l" t="t" r="r" b="b"/>
                <a:pathLst>
                  <a:path w="295" h="294">
                    <a:moveTo>
                      <a:pt x="188" y="0"/>
                    </a:moveTo>
                    <a:lnTo>
                      <a:pt x="107" y="0"/>
                    </a:lnTo>
                    <a:lnTo>
                      <a:pt x="107" y="107"/>
                    </a:lnTo>
                    <a:lnTo>
                      <a:pt x="0" y="107"/>
                    </a:lnTo>
                    <a:lnTo>
                      <a:pt x="0" y="187"/>
                    </a:lnTo>
                    <a:lnTo>
                      <a:pt x="107" y="187"/>
                    </a:lnTo>
                    <a:lnTo>
                      <a:pt x="107" y="294"/>
                    </a:lnTo>
                    <a:lnTo>
                      <a:pt x="188" y="294"/>
                    </a:lnTo>
                    <a:lnTo>
                      <a:pt x="188" y="187"/>
                    </a:lnTo>
                    <a:lnTo>
                      <a:pt x="295" y="187"/>
                    </a:lnTo>
                    <a:lnTo>
                      <a:pt x="295" y="107"/>
                    </a:lnTo>
                    <a:lnTo>
                      <a:pt x="188" y="107"/>
                    </a:lnTo>
                    <a:lnTo>
                      <a:pt x="188"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150" name="Google Shape;150;p11"/>
              <p:cNvSpPr/>
              <p:nvPr/>
            </p:nvSpPr>
            <p:spPr>
              <a:xfrm>
                <a:off x="4822226" y="868175"/>
                <a:ext cx="468313" cy="466725"/>
              </a:xfrm>
              <a:custGeom>
                <a:avLst/>
                <a:rect l="l" t="t" r="r" b="b"/>
                <a:pathLst>
                  <a:path w="295" h="294">
                    <a:moveTo>
                      <a:pt x="187" y="0"/>
                    </a:moveTo>
                    <a:lnTo>
                      <a:pt x="107" y="0"/>
                    </a:lnTo>
                    <a:lnTo>
                      <a:pt x="107" y="107"/>
                    </a:lnTo>
                    <a:lnTo>
                      <a:pt x="0" y="107"/>
                    </a:lnTo>
                    <a:lnTo>
                      <a:pt x="0" y="187"/>
                    </a:lnTo>
                    <a:lnTo>
                      <a:pt x="107" y="187"/>
                    </a:lnTo>
                    <a:lnTo>
                      <a:pt x="107" y="294"/>
                    </a:lnTo>
                    <a:lnTo>
                      <a:pt x="187" y="294"/>
                    </a:lnTo>
                    <a:lnTo>
                      <a:pt x="187" y="187"/>
                    </a:lnTo>
                    <a:lnTo>
                      <a:pt x="295" y="187"/>
                    </a:lnTo>
                    <a:lnTo>
                      <a:pt x="295" y="107"/>
                    </a:lnTo>
                    <a:lnTo>
                      <a:pt x="187" y="107"/>
                    </a:lnTo>
                    <a:lnTo>
                      <a:pt x="187"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151" name="Google Shape;151;p11"/>
              <p:cNvSpPr/>
              <p:nvPr/>
            </p:nvSpPr>
            <p:spPr>
              <a:xfrm>
                <a:off x="4822226" y="1788925"/>
                <a:ext cx="468313" cy="466725"/>
              </a:xfrm>
              <a:custGeom>
                <a:avLst/>
                <a:rect l="l" t="t" r="r" b="b"/>
                <a:pathLst>
                  <a:path w="295" h="294">
                    <a:moveTo>
                      <a:pt x="187" y="0"/>
                    </a:moveTo>
                    <a:lnTo>
                      <a:pt x="107" y="0"/>
                    </a:lnTo>
                    <a:lnTo>
                      <a:pt x="107" y="107"/>
                    </a:lnTo>
                    <a:lnTo>
                      <a:pt x="0" y="107"/>
                    </a:lnTo>
                    <a:lnTo>
                      <a:pt x="0" y="187"/>
                    </a:lnTo>
                    <a:lnTo>
                      <a:pt x="107" y="187"/>
                    </a:lnTo>
                    <a:lnTo>
                      <a:pt x="107" y="294"/>
                    </a:lnTo>
                    <a:lnTo>
                      <a:pt x="187" y="294"/>
                    </a:lnTo>
                    <a:lnTo>
                      <a:pt x="187" y="187"/>
                    </a:lnTo>
                    <a:lnTo>
                      <a:pt x="295" y="187"/>
                    </a:lnTo>
                    <a:lnTo>
                      <a:pt x="295" y="107"/>
                    </a:lnTo>
                    <a:lnTo>
                      <a:pt x="187" y="107"/>
                    </a:lnTo>
                    <a:lnTo>
                      <a:pt x="187"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grpSp>
        <p:sp>
          <p:nvSpPr>
            <p:cNvPr id="152" name="Google Shape;152;p11"/>
            <p:cNvSpPr/>
            <p:nvPr/>
          </p:nvSpPr>
          <p:spPr>
            <a:xfrm>
              <a:off x="6841300" y="4153050"/>
              <a:ext cx="3175200" cy="3175200"/>
            </a:xfrm>
            <a:prstGeom prst="ellipse">
              <a:avLst/>
            </a:prstGeom>
            <a:noFill/>
            <a:ln w="28575" cap="flat" cmpd="sng">
              <a:solidFill>
                <a:schemeClr val="dk1"/>
              </a:solidFill>
              <a:prstDash val="solid"/>
              <a:round/>
              <a:headEnd type="none" w="sm" len="sm"/>
              <a:tailEnd type="none" w="sm" len="sm"/>
            </a:ln>
          </p:spPr>
          <p:txBody>
            <a:bodyPr spcFirstLastPara="1" wrap="square" lIns="91425" tIns="91425" rIns="91425" bIns="91425" anchor="ctr">
              <a:noAutofit/>
            </a:bodyPr>
            <a:lstStyle/>
            <a:p>
              <a:pPr marL="0" indent="0" algn="ctr" rtl="0">
                <a:spcBef>
                  <a:spcPts val="0"/>
                </a:spcBef>
                <a:spcAft>
                  <a:spcPts val="0"/>
                </a:spcAft>
                <a:buNone/>
              </a:pPr>
              <a:endParaRPr>
                <a:latin typeface="Catamaran" charset="0" panose="020B0604020202020204"/>
                <a:ea typeface="Catamaran" charset="0" panose="020B0604020202020204"/>
                <a:cs typeface="Catamaran" charset="0" panose="020B0604020202020204"/>
                <a:sym typeface="Catamaran" charset="0" panose="020B0604020202020204"/>
              </a:endParaRPr>
            </a:p>
          </p:txBody>
        </p:sp>
        <p:grpSp>
          <p:nvGrpSpPr>
            <p:cNvPr id="153" name="Google Shape;153;p11"/>
            <p:cNvGrpSpPr/>
            <p:nvPr/>
          </p:nvGrpSpPr>
          <p:grpSpPr>
            <a:xfrm>
              <a:off x="-203220" y="1704555"/>
              <a:ext cx="918324" cy="502003"/>
              <a:chOff x="1596426" y="897096"/>
              <a:chExt cx="2435226" cy="1331220"/>
            </a:xfrm>
          </p:grpSpPr>
          <p:sp>
            <p:nvSpPr>
              <p:cNvPr id="154" name="Google Shape;154;p11"/>
              <p:cNvSpPr/>
              <p:nvPr/>
            </p:nvSpPr>
            <p:spPr>
              <a:xfrm>
                <a:off x="1596426" y="897096"/>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155" name="Google Shape;155;p11"/>
              <p:cNvSpPr/>
              <p:nvPr/>
            </p:nvSpPr>
            <p:spPr>
              <a:xfrm>
                <a:off x="1596426" y="1414275"/>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156" name="Google Shape;156;p11"/>
              <p:cNvSpPr/>
              <p:nvPr/>
            </p:nvSpPr>
            <p:spPr>
              <a:xfrm>
                <a:off x="1596426" y="1931454"/>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grpSp>
      </p:grpSp>
      <p:sp>
        <p:nvSpPr>
          <p:cNvPr id="157" name="Google Shape;157;p11"/>
          <p:cNvSpPr>
            <a:spLocks noGrp="1" noEditPoints="1"/>
          </p:cNvSpPr>
          <p:nvPr>
            <p:ph type="title" hasCustomPrompt="1"/>
          </p:nvPr>
        </p:nvSpPr>
        <p:spPr>
          <a:xfrm>
            <a:off x="1284000" y="1810913"/>
            <a:ext cx="6576000" cy="1053300"/>
          </a:xfrm>
          <a:prstGeom prst="rect">
            <a:avLst/>
          </a:prstGeom>
          <a:solidFill>
            <a:schemeClr val="accent2"/>
          </a:solidFill>
        </p:spPr>
        <p:txBody>
          <a:bodyPr spcFirstLastPara="1" wrap="square" lIns="91425" tIns="91425" rIns="91425" bIns="91425" anchor="b">
            <a:noAutofit/>
          </a:bodyPr>
          <a:lstStyle>
            <a:lvl1pPr algn="ctr">
              <a:spcBef>
                <a:spcPts val="0"/>
              </a:spcBef>
              <a:spcAft>
                <a:spcPts val="0"/>
              </a:spcAft>
              <a:buSzPts val="9600"/>
              <a:buNone/>
              <a:defRPr sz="6000">
                <a:solidFill>
                  <a:schemeClr val="lt1"/>
                </a:solidFill>
              </a:defRPr>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158" name="Google Shape;158;p11"/>
          <p:cNvSpPr>
            <a:spLocks noGrp="1" noEditPoints="1"/>
          </p:cNvSpPr>
          <p:nvPr>
            <p:ph type="subTitle" idx="1"/>
          </p:nvPr>
        </p:nvSpPr>
        <p:spPr>
          <a:xfrm>
            <a:off x="1284000" y="2909882"/>
            <a:ext cx="6576000" cy="422700"/>
          </a:xfrm>
          <a:prstGeom prst="rect">
            <a:avLst/>
          </a:prstGeom>
        </p:spPr>
        <p:txBody>
          <a:bodyPr spcFirstLastPara="1" wrap="square" lIns="91425" tIns="91425" rIns="91425" bIns="91425" anchor="t">
            <a:noAutofit/>
          </a:bodyPr>
          <a:lstStyle>
            <a:lvl1pPr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pPr lvl="0"/>
          </a:p>
        </p:txBody>
      </p:sp>
      <p:grpSp>
        <p:nvGrpSpPr>
          <p:cNvPr id="159" name="Google Shape;159;p11"/>
          <p:cNvGrpSpPr/>
          <p:nvPr/>
        </p:nvGrpSpPr>
        <p:grpSpPr>
          <a:xfrm>
            <a:off x="415400" y="291341"/>
            <a:ext cx="7243125" cy="4555444"/>
            <a:chOff x="415400" y="291341"/>
            <a:chExt cx="7243125" cy="4555444"/>
          </a:xfrm>
        </p:grpSpPr>
        <p:sp>
          <p:nvSpPr>
            <p:cNvPr id="160" name="Google Shape;160;p11"/>
            <p:cNvSpPr/>
            <p:nvPr/>
          </p:nvSpPr>
          <p:spPr>
            <a:xfrm>
              <a:off x="7059123" y="4246761"/>
              <a:ext cx="599401" cy="600024"/>
            </a:xfrm>
            <a:custGeom>
              <a:avLst/>
              <a:rect l="l" t="t" r="r" b="b"/>
              <a:pathLst>
                <a:path w="1112" h="1112">
                  <a:moveTo>
                    <a:pt x="556" y="0"/>
                  </a:moveTo>
                  <a:cubicBezTo>
                    <a:pt x="556" y="307"/>
                    <a:pt x="805" y="556"/>
                    <a:pt x="1112" y="556"/>
                  </a:cubicBezTo>
                  <a:cubicBezTo>
                    <a:pt x="805" y="556"/>
                    <a:pt x="556" y="805"/>
                    <a:pt x="556" y="1112"/>
                  </a:cubicBezTo>
                  <a:cubicBezTo>
                    <a:pt x="556" y="805"/>
                    <a:pt x="307" y="556"/>
                    <a:pt x="0" y="556"/>
                  </a:cubicBezTo>
                  <a:cubicBezTo>
                    <a:pt x="307" y="556"/>
                    <a:pt x="556" y="307"/>
                    <a:pt x="556" y="0"/>
                  </a:cubicBezTo>
                  <a:close/>
                </a:path>
              </a:pathLst>
            </a:custGeom>
            <a:solidFill>
              <a:schemeClr val="accent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161" name="Google Shape;161;p11"/>
            <p:cNvSpPr/>
            <p:nvPr/>
          </p:nvSpPr>
          <p:spPr>
            <a:xfrm>
              <a:off x="415400" y="291341"/>
              <a:ext cx="599401" cy="594969"/>
            </a:xfrm>
            <a:custGeom>
              <a:avLst/>
              <a:rect l="l" t="t" r="r" b="b"/>
              <a:pathLst>
                <a:path w="676" h="671">
                  <a:moveTo>
                    <a:pt x="676" y="250"/>
                  </a:moveTo>
                  <a:lnTo>
                    <a:pt x="582" y="86"/>
                  </a:lnTo>
                  <a:lnTo>
                    <a:pt x="411" y="210"/>
                  </a:lnTo>
                  <a:lnTo>
                    <a:pt x="433" y="0"/>
                  </a:lnTo>
                  <a:lnTo>
                    <a:pt x="244" y="0"/>
                  </a:lnTo>
                  <a:lnTo>
                    <a:pt x="265" y="210"/>
                  </a:lnTo>
                  <a:lnTo>
                    <a:pt x="95" y="86"/>
                  </a:lnTo>
                  <a:lnTo>
                    <a:pt x="0" y="250"/>
                  </a:lnTo>
                  <a:lnTo>
                    <a:pt x="193" y="336"/>
                  </a:lnTo>
                  <a:lnTo>
                    <a:pt x="0" y="422"/>
                  </a:lnTo>
                  <a:lnTo>
                    <a:pt x="95" y="585"/>
                  </a:lnTo>
                  <a:lnTo>
                    <a:pt x="265" y="463"/>
                  </a:lnTo>
                  <a:lnTo>
                    <a:pt x="244" y="671"/>
                  </a:lnTo>
                  <a:lnTo>
                    <a:pt x="433" y="671"/>
                  </a:lnTo>
                  <a:lnTo>
                    <a:pt x="411" y="463"/>
                  </a:lnTo>
                  <a:lnTo>
                    <a:pt x="582" y="585"/>
                  </a:lnTo>
                  <a:lnTo>
                    <a:pt x="676" y="422"/>
                  </a:lnTo>
                  <a:lnTo>
                    <a:pt x="485" y="336"/>
                  </a:lnTo>
                  <a:lnTo>
                    <a:pt x="676" y="250"/>
                  </a:lnTo>
                  <a:close/>
                </a:path>
              </a:pathLst>
            </a:custGeom>
            <a:solidFill>
              <a:schemeClr val="dk2"/>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grpSp>
    </p:spTree>
  </p:cSld>
  <p:clrMapOvr>
    <a:masterClrMapping/>
  </p:clrMapOvr>
  <p:hf dt="0" sldNum="0" hdr="0" ftr="0"/>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cSld name="BLANK">
    <p:bg>
      <p:bgPr>
        <a:solidFill>
          <a:srgbClr val="FFFFFF"/>
        </a:solidFill>
      </p:bgPr>
    </p:bg>
    <p:spTree>
      <p:nvGrpSpPr>
        <p:cNvPr id="1" name=""/>
        <p:cNvGrpSpPr/>
        <p:nvPr/>
      </p:nvGrpSpPr>
      <p:grpSpPr>
        <a:xfrm>
          <a:off x="0" y="0"/>
          <a:ext cx="0" cy="0"/>
          <a:chOff x="0" y="0"/>
          <a:chExt cx="0" cy="0"/>
        </a:xfrm>
      </p:grpSpPr>
    </p:spTree>
  </p:cSld>
  <p:clrMapOvr>
    <a:masterClrMapping/>
  </p:clrMapOvr>
  <p:hf dt="0" sldNum="0" hdr="0" ftr="0"/>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TITLE_ONLY_2">
    <p:spTree>
      <p:nvGrpSpPr>
        <p:cNvPr id="1" name=""/>
        <p:cNvGrpSpPr/>
        <p:nvPr/>
      </p:nvGrpSpPr>
      <p:grpSpPr>
        <a:xfrm>
          <a:off x="0" y="0"/>
          <a:ext cx="0" cy="0"/>
          <a:chOff x="0" y="0"/>
          <a:chExt cx="0" cy="0"/>
        </a:xfrm>
      </p:grpSpPr>
      <p:sp>
        <p:nvSpPr>
          <p:cNvPr id="217" name="Google Shape;217;p16"/>
          <p:cNvSpPr>
            <a:spLocks noGrp="1" noEditPoints="1"/>
          </p:cNvSpPr>
          <p:nvPr>
            <p:ph type="title"/>
          </p:nvPr>
        </p:nvSpPr>
        <p:spPr>
          <a:xfrm>
            <a:off x="720000" y="445025"/>
            <a:ext cx="7704000" cy="572700"/>
          </a:xfrm>
          <a:prstGeom prst="rect">
            <a:avLst/>
          </a:prstGeom>
        </p:spPr>
        <p:txBody>
          <a:bodyPr spcFirstLastPara="1" wrap="square" lIns="91425" tIns="91425" rIns="91425" bIns="91425" anchor="t">
            <a:noAutofit/>
          </a:bodyPr>
          <a:lstStyle>
            <a:lvl1pPr algn="ctr" rtl="0">
              <a:spcBef>
                <a:spcPts val="0"/>
              </a:spcBef>
              <a:spcAft>
                <a:spcPts val="0"/>
              </a:spcAft>
              <a:buSzPts val="2800"/>
              <a:buNone/>
            </a:lvl1pPr>
            <a:lvl2pPr lvl="1" rtl="0">
              <a:spcBef>
                <a:spcPts val="0"/>
              </a:spcBef>
              <a:spcAft>
                <a:spcPts val="0"/>
              </a:spcAft>
              <a:buSzPts val="2800"/>
              <a:buNone/>
            </a:lvl2pPr>
            <a:lvl3pPr lvl="2" rtl="0">
              <a:spcBef>
                <a:spcPts val="0"/>
              </a:spcBef>
              <a:spcAft>
                <a:spcPts val="0"/>
              </a:spcAft>
              <a:buSzPts val="2800"/>
              <a:buNone/>
            </a:lvl3pPr>
            <a:lvl4pPr lvl="3" rtl="0">
              <a:spcBef>
                <a:spcPts val="0"/>
              </a:spcBef>
              <a:spcAft>
                <a:spcPts val="0"/>
              </a:spcAft>
              <a:buSzPts val="2800"/>
              <a:buNone/>
            </a:lvl4pPr>
            <a:lvl5pPr lvl="4" rtl="0">
              <a:spcBef>
                <a:spcPts val="0"/>
              </a:spcBef>
              <a:spcAft>
                <a:spcPts val="0"/>
              </a:spcAft>
              <a:buSzPts val="2800"/>
              <a:buNone/>
            </a:lvl5pPr>
            <a:lvl6pPr lvl="5" rtl="0">
              <a:spcBef>
                <a:spcPts val="0"/>
              </a:spcBef>
              <a:spcAft>
                <a:spcPts val="0"/>
              </a:spcAft>
              <a:buSzPts val="2800"/>
              <a:buNone/>
            </a:lvl6pPr>
            <a:lvl7pPr lvl="6" rtl="0">
              <a:spcBef>
                <a:spcPts val="0"/>
              </a:spcBef>
              <a:spcAft>
                <a:spcPts val="0"/>
              </a:spcAft>
              <a:buSzPts val="2800"/>
              <a:buNone/>
            </a:lvl7pPr>
            <a:lvl8pPr lvl="7" rtl="0">
              <a:spcBef>
                <a:spcPts val="0"/>
              </a:spcBef>
              <a:spcAft>
                <a:spcPts val="0"/>
              </a:spcAft>
              <a:buSzPts val="2800"/>
              <a:buNone/>
            </a:lvl8pPr>
            <a:lvl9pPr lvl="8" rtl="0">
              <a:spcBef>
                <a:spcPts val="0"/>
              </a:spcBef>
              <a:spcAft>
                <a:spcPts val="0"/>
              </a:spcAft>
              <a:buSzPts val="2800"/>
              <a:buNone/>
            </a:lvl9pPr>
          </a:lstStyle>
          <a:p/>
        </p:txBody>
      </p:sp>
      <p:sp>
        <p:nvSpPr>
          <p:cNvPr id="218" name="Google Shape;218;p16"/>
          <p:cNvSpPr/>
          <p:nvPr/>
        </p:nvSpPr>
        <p:spPr>
          <a:xfrm>
            <a:off x="8672250" y="3367750"/>
            <a:ext cx="1943100" cy="1943100"/>
          </a:xfrm>
          <a:prstGeom prst="ellipse">
            <a:avLst/>
          </a:prstGeom>
          <a:solidFill>
            <a:schemeClr val="accent1"/>
          </a:solidFill>
          <a:ln>
            <a:noFill/>
          </a:ln>
        </p:spPr>
        <p:txBody>
          <a:bodyPr spcFirstLastPara="1" wrap="square" lIns="91425" tIns="91425" rIns="91425" bIns="91425" anchor="ctr">
            <a:noAutofit/>
          </a:bodyPr>
          <a:lstStyle/>
          <a:p>
            <a:pPr marL="0" indent="0" algn="ctr" rtl="0">
              <a:spcBef>
                <a:spcPts val="0"/>
              </a:spcBef>
              <a:spcAft>
                <a:spcPts val="0"/>
              </a:spcAft>
              <a:buNone/>
            </a:pPr>
            <a:endParaRPr>
              <a:latin typeface="Catamaran" charset="0" panose="020B0604020202020204"/>
              <a:ea typeface="Catamaran" charset="0" panose="020B0604020202020204"/>
              <a:cs typeface="Catamaran" charset="0" panose="020B0604020202020204"/>
              <a:sym typeface="Catamaran" charset="0" panose="020B0604020202020204"/>
            </a:endParaRPr>
          </a:p>
        </p:txBody>
      </p:sp>
      <p:grpSp>
        <p:nvGrpSpPr>
          <p:cNvPr id="219" name="Google Shape;219;p16"/>
          <p:cNvGrpSpPr/>
          <p:nvPr/>
        </p:nvGrpSpPr>
        <p:grpSpPr>
          <a:xfrm>
            <a:off x="-2099787" y="-730100"/>
            <a:ext cx="11649120" cy="4632461"/>
            <a:chOff x="-2099787" y="-730100"/>
            <a:chExt cx="11649120" cy="4632461"/>
          </a:xfrm>
        </p:grpSpPr>
        <p:grpSp>
          <p:nvGrpSpPr>
            <p:cNvPr id="220" name="Google Shape;220;p16"/>
            <p:cNvGrpSpPr/>
            <p:nvPr/>
          </p:nvGrpSpPr>
          <p:grpSpPr>
            <a:xfrm>
              <a:off x="8616925" y="3551053"/>
              <a:ext cx="375426" cy="351309"/>
              <a:chOff x="4822226" y="868175"/>
              <a:chExt cx="1482725" cy="1387475"/>
            </a:xfrm>
          </p:grpSpPr>
          <p:sp>
            <p:nvSpPr>
              <p:cNvPr id="221" name="Google Shape;221;p16"/>
              <p:cNvSpPr/>
              <p:nvPr/>
            </p:nvSpPr>
            <p:spPr>
              <a:xfrm>
                <a:off x="5836638" y="868175"/>
                <a:ext cx="468313" cy="466725"/>
              </a:xfrm>
              <a:custGeom>
                <a:avLst/>
                <a:rect l="l" t="t" r="r" b="b"/>
                <a:pathLst>
                  <a:path w="295" h="294">
                    <a:moveTo>
                      <a:pt x="188" y="107"/>
                    </a:moveTo>
                    <a:lnTo>
                      <a:pt x="188" y="0"/>
                    </a:lnTo>
                    <a:lnTo>
                      <a:pt x="107" y="0"/>
                    </a:lnTo>
                    <a:lnTo>
                      <a:pt x="107" y="107"/>
                    </a:lnTo>
                    <a:lnTo>
                      <a:pt x="0" y="107"/>
                    </a:lnTo>
                    <a:lnTo>
                      <a:pt x="0" y="187"/>
                    </a:lnTo>
                    <a:lnTo>
                      <a:pt x="107" y="187"/>
                    </a:lnTo>
                    <a:lnTo>
                      <a:pt x="107" y="294"/>
                    </a:lnTo>
                    <a:lnTo>
                      <a:pt x="188" y="294"/>
                    </a:lnTo>
                    <a:lnTo>
                      <a:pt x="188" y="187"/>
                    </a:lnTo>
                    <a:lnTo>
                      <a:pt x="295" y="187"/>
                    </a:lnTo>
                    <a:lnTo>
                      <a:pt x="295" y="107"/>
                    </a:lnTo>
                    <a:lnTo>
                      <a:pt x="188" y="107"/>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222" name="Google Shape;222;p16"/>
              <p:cNvSpPr/>
              <p:nvPr/>
            </p:nvSpPr>
            <p:spPr>
              <a:xfrm>
                <a:off x="5836638" y="1788925"/>
                <a:ext cx="468313" cy="466725"/>
              </a:xfrm>
              <a:custGeom>
                <a:avLst/>
                <a:rect l="l" t="t" r="r" b="b"/>
                <a:pathLst>
                  <a:path w="295" h="294">
                    <a:moveTo>
                      <a:pt x="188" y="0"/>
                    </a:moveTo>
                    <a:lnTo>
                      <a:pt x="107" y="0"/>
                    </a:lnTo>
                    <a:lnTo>
                      <a:pt x="107" y="107"/>
                    </a:lnTo>
                    <a:lnTo>
                      <a:pt x="0" y="107"/>
                    </a:lnTo>
                    <a:lnTo>
                      <a:pt x="0" y="187"/>
                    </a:lnTo>
                    <a:lnTo>
                      <a:pt x="107" y="187"/>
                    </a:lnTo>
                    <a:lnTo>
                      <a:pt x="107" y="294"/>
                    </a:lnTo>
                    <a:lnTo>
                      <a:pt x="188" y="294"/>
                    </a:lnTo>
                    <a:lnTo>
                      <a:pt x="188" y="187"/>
                    </a:lnTo>
                    <a:lnTo>
                      <a:pt x="295" y="187"/>
                    </a:lnTo>
                    <a:lnTo>
                      <a:pt x="295" y="107"/>
                    </a:lnTo>
                    <a:lnTo>
                      <a:pt x="188" y="107"/>
                    </a:lnTo>
                    <a:lnTo>
                      <a:pt x="188"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223" name="Google Shape;223;p16"/>
              <p:cNvSpPr/>
              <p:nvPr/>
            </p:nvSpPr>
            <p:spPr>
              <a:xfrm>
                <a:off x="4822226" y="868175"/>
                <a:ext cx="468313" cy="466725"/>
              </a:xfrm>
              <a:custGeom>
                <a:avLst/>
                <a:rect l="l" t="t" r="r" b="b"/>
                <a:pathLst>
                  <a:path w="295" h="294">
                    <a:moveTo>
                      <a:pt x="187" y="0"/>
                    </a:moveTo>
                    <a:lnTo>
                      <a:pt x="107" y="0"/>
                    </a:lnTo>
                    <a:lnTo>
                      <a:pt x="107" y="107"/>
                    </a:lnTo>
                    <a:lnTo>
                      <a:pt x="0" y="107"/>
                    </a:lnTo>
                    <a:lnTo>
                      <a:pt x="0" y="187"/>
                    </a:lnTo>
                    <a:lnTo>
                      <a:pt x="107" y="187"/>
                    </a:lnTo>
                    <a:lnTo>
                      <a:pt x="107" y="294"/>
                    </a:lnTo>
                    <a:lnTo>
                      <a:pt x="187" y="294"/>
                    </a:lnTo>
                    <a:lnTo>
                      <a:pt x="187" y="187"/>
                    </a:lnTo>
                    <a:lnTo>
                      <a:pt x="295" y="187"/>
                    </a:lnTo>
                    <a:lnTo>
                      <a:pt x="295" y="107"/>
                    </a:lnTo>
                    <a:lnTo>
                      <a:pt x="187" y="107"/>
                    </a:lnTo>
                    <a:lnTo>
                      <a:pt x="187"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224" name="Google Shape;224;p16"/>
              <p:cNvSpPr/>
              <p:nvPr/>
            </p:nvSpPr>
            <p:spPr>
              <a:xfrm>
                <a:off x="4822226" y="1788925"/>
                <a:ext cx="468313" cy="466725"/>
              </a:xfrm>
              <a:custGeom>
                <a:avLst/>
                <a:rect l="l" t="t" r="r" b="b"/>
                <a:pathLst>
                  <a:path w="295" h="294">
                    <a:moveTo>
                      <a:pt x="187" y="0"/>
                    </a:moveTo>
                    <a:lnTo>
                      <a:pt x="107" y="0"/>
                    </a:lnTo>
                    <a:lnTo>
                      <a:pt x="107" y="107"/>
                    </a:lnTo>
                    <a:lnTo>
                      <a:pt x="0" y="107"/>
                    </a:lnTo>
                    <a:lnTo>
                      <a:pt x="0" y="187"/>
                    </a:lnTo>
                    <a:lnTo>
                      <a:pt x="107" y="187"/>
                    </a:lnTo>
                    <a:lnTo>
                      <a:pt x="107" y="294"/>
                    </a:lnTo>
                    <a:lnTo>
                      <a:pt x="187" y="294"/>
                    </a:lnTo>
                    <a:lnTo>
                      <a:pt x="187" y="187"/>
                    </a:lnTo>
                    <a:lnTo>
                      <a:pt x="295" y="187"/>
                    </a:lnTo>
                    <a:lnTo>
                      <a:pt x="295" y="107"/>
                    </a:lnTo>
                    <a:lnTo>
                      <a:pt x="187" y="107"/>
                    </a:lnTo>
                    <a:lnTo>
                      <a:pt x="187"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grpSp>
        <p:sp>
          <p:nvSpPr>
            <p:cNvPr id="225" name="Google Shape;225;p16"/>
            <p:cNvSpPr/>
            <p:nvPr/>
          </p:nvSpPr>
          <p:spPr>
            <a:xfrm flipH="1">
              <a:off x="-2099787" y="-730100"/>
              <a:ext cx="2530200" cy="2530200"/>
            </a:xfrm>
            <a:prstGeom prst="ellipse">
              <a:avLst/>
            </a:prstGeom>
            <a:noFill/>
            <a:ln w="28575" cap="flat" cmpd="sng">
              <a:solidFill>
                <a:schemeClr val="dk1"/>
              </a:solidFill>
              <a:prstDash val="solid"/>
              <a:round/>
              <a:headEnd type="none" w="sm" len="sm"/>
              <a:tailEnd type="none" w="sm" len="sm"/>
            </a:ln>
          </p:spPr>
          <p:txBody>
            <a:bodyPr spcFirstLastPara="1" wrap="square" lIns="91425" tIns="91425" rIns="91425" bIns="91425" anchor="ctr">
              <a:noAutofit/>
            </a:bodyPr>
            <a:lstStyle/>
            <a:p>
              <a:pPr marL="0" indent="0" algn="ctr" rtl="0">
                <a:spcBef>
                  <a:spcPts val="0"/>
                </a:spcBef>
                <a:spcAft>
                  <a:spcPts val="0"/>
                </a:spcAft>
                <a:buNone/>
              </a:pPr>
              <a:endParaRPr>
                <a:latin typeface="Catamaran" charset="0" panose="020B0604020202020204"/>
                <a:ea typeface="Catamaran" charset="0" panose="020B0604020202020204"/>
                <a:cs typeface="Catamaran" charset="0" panose="020B0604020202020204"/>
                <a:sym typeface="Catamaran" charset="0" panose="020B0604020202020204"/>
              </a:endParaRPr>
            </a:p>
          </p:txBody>
        </p:sp>
        <p:grpSp>
          <p:nvGrpSpPr>
            <p:cNvPr id="226" name="Google Shape;226;p16"/>
            <p:cNvGrpSpPr/>
            <p:nvPr/>
          </p:nvGrpSpPr>
          <p:grpSpPr>
            <a:xfrm>
              <a:off x="8713563" y="103714"/>
              <a:ext cx="835770" cy="572783"/>
              <a:chOff x="1596426" y="728475"/>
              <a:chExt cx="2435226" cy="1668463"/>
            </a:xfrm>
          </p:grpSpPr>
          <p:sp>
            <p:nvSpPr>
              <p:cNvPr id="227" name="Google Shape;227;p16"/>
              <p:cNvSpPr/>
              <p:nvPr/>
            </p:nvSpPr>
            <p:spPr>
              <a:xfrm>
                <a:off x="1596426" y="728475"/>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228" name="Google Shape;228;p16"/>
              <p:cNvSpPr/>
              <p:nvPr/>
            </p:nvSpPr>
            <p:spPr>
              <a:xfrm>
                <a:off x="1596426" y="1414275"/>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229" name="Google Shape;229;p16"/>
              <p:cNvSpPr/>
              <p:nvPr/>
            </p:nvSpPr>
            <p:spPr>
              <a:xfrm>
                <a:off x="1596426" y="2100075"/>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grpSp>
      </p:grpSp>
      <p:sp>
        <p:nvSpPr>
          <p:cNvPr id="230" name="Google Shape;230;p16"/>
          <p:cNvSpPr/>
          <p:nvPr/>
        </p:nvSpPr>
        <p:spPr>
          <a:xfrm>
            <a:off x="202726" y="311200"/>
            <a:ext cx="450931" cy="447601"/>
          </a:xfrm>
          <a:custGeom>
            <a:avLst/>
            <a:rect l="l" t="t" r="r" b="b"/>
            <a:pathLst>
              <a:path w="676" h="671">
                <a:moveTo>
                  <a:pt x="676" y="250"/>
                </a:moveTo>
                <a:lnTo>
                  <a:pt x="582" y="86"/>
                </a:lnTo>
                <a:lnTo>
                  <a:pt x="411" y="210"/>
                </a:lnTo>
                <a:lnTo>
                  <a:pt x="433" y="0"/>
                </a:lnTo>
                <a:lnTo>
                  <a:pt x="244" y="0"/>
                </a:lnTo>
                <a:lnTo>
                  <a:pt x="265" y="210"/>
                </a:lnTo>
                <a:lnTo>
                  <a:pt x="95" y="86"/>
                </a:lnTo>
                <a:lnTo>
                  <a:pt x="0" y="250"/>
                </a:lnTo>
                <a:lnTo>
                  <a:pt x="193" y="336"/>
                </a:lnTo>
                <a:lnTo>
                  <a:pt x="0" y="422"/>
                </a:lnTo>
                <a:lnTo>
                  <a:pt x="95" y="585"/>
                </a:lnTo>
                <a:lnTo>
                  <a:pt x="265" y="463"/>
                </a:lnTo>
                <a:lnTo>
                  <a:pt x="244" y="671"/>
                </a:lnTo>
                <a:lnTo>
                  <a:pt x="433" y="671"/>
                </a:lnTo>
                <a:lnTo>
                  <a:pt x="411" y="463"/>
                </a:lnTo>
                <a:lnTo>
                  <a:pt x="582" y="585"/>
                </a:lnTo>
                <a:lnTo>
                  <a:pt x="676" y="422"/>
                </a:lnTo>
                <a:lnTo>
                  <a:pt x="485" y="336"/>
                </a:lnTo>
                <a:lnTo>
                  <a:pt x="676" y="250"/>
                </a:lnTo>
                <a:close/>
              </a:path>
            </a:pathLst>
          </a:custGeom>
          <a:solidFill>
            <a:schemeClr val="dk2"/>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Tree>
  </p:cSld>
  <p:clrMapOvr>
    <a:masterClrMapping/>
  </p:clrMapOvr>
  <p:hf dt="0" sldNum="0"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BLANK_1_1_1_1_1_1_1">
    <p:spTree>
      <p:nvGrpSpPr>
        <p:cNvPr id="1" name=""/>
        <p:cNvGrpSpPr/>
        <p:nvPr/>
      </p:nvGrpSpPr>
      <p:grpSpPr>
        <a:xfrm>
          <a:off x="0" y="0"/>
          <a:ext cx="0" cy="0"/>
          <a:chOff x="0" y="0"/>
          <a:chExt cx="0" cy="0"/>
        </a:xfrm>
      </p:grpSpPr>
      <p:grpSp>
        <p:nvGrpSpPr>
          <p:cNvPr id="344" name="Google Shape;344;p22"/>
          <p:cNvGrpSpPr/>
          <p:nvPr/>
        </p:nvGrpSpPr>
        <p:grpSpPr>
          <a:xfrm>
            <a:off x="4064150" y="-1916100"/>
            <a:ext cx="5680800" cy="7434425"/>
            <a:chOff x="4064150" y="-1916100"/>
            <a:chExt cx="5680800" cy="7434425"/>
          </a:xfrm>
        </p:grpSpPr>
        <p:sp>
          <p:nvSpPr>
            <p:cNvPr id="345" name="Google Shape;345;p22"/>
            <p:cNvSpPr/>
            <p:nvPr/>
          </p:nvSpPr>
          <p:spPr>
            <a:xfrm flipH="1">
              <a:off x="7801850" y="3575225"/>
              <a:ext cx="1943100" cy="1943100"/>
            </a:xfrm>
            <a:prstGeom prst="ellipse">
              <a:avLst/>
            </a:prstGeom>
            <a:solidFill>
              <a:schemeClr val="accent1"/>
            </a:solidFill>
            <a:ln>
              <a:noFill/>
            </a:ln>
          </p:spPr>
          <p:txBody>
            <a:bodyPr spcFirstLastPara="1" wrap="square" lIns="91425" tIns="91425" rIns="91425" bIns="91425" anchor="ctr">
              <a:noAutofit/>
            </a:bodyPr>
            <a:lstStyle/>
            <a:p>
              <a:pPr marL="0" indent="0" algn="ctr" rtl="0">
                <a:spcBef>
                  <a:spcPts val="0"/>
                </a:spcBef>
                <a:spcAft>
                  <a:spcPts val="0"/>
                </a:spcAft>
                <a:buNone/>
              </a:pPr>
              <a:endParaRPr>
                <a:latin typeface="Catamaran" charset="0" panose="020B0604020202020204"/>
                <a:ea typeface="Catamaran" charset="0" panose="020B0604020202020204"/>
                <a:cs typeface="Catamaran" charset="0" panose="020B0604020202020204"/>
                <a:sym typeface="Catamaran" charset="0" panose="020B0604020202020204"/>
              </a:endParaRPr>
            </a:p>
          </p:txBody>
        </p:sp>
        <p:sp>
          <p:nvSpPr>
            <p:cNvPr id="346" name="Google Shape;346;p22"/>
            <p:cNvSpPr/>
            <p:nvPr/>
          </p:nvSpPr>
          <p:spPr>
            <a:xfrm flipH="1">
              <a:off x="4064150" y="-1916100"/>
              <a:ext cx="3175200" cy="3175200"/>
            </a:xfrm>
            <a:prstGeom prst="ellipse">
              <a:avLst/>
            </a:prstGeom>
            <a:solidFill>
              <a:schemeClr val="accent1"/>
            </a:solidFill>
            <a:ln>
              <a:noFill/>
            </a:ln>
          </p:spPr>
          <p:txBody>
            <a:bodyPr spcFirstLastPara="1" wrap="square" lIns="91425" tIns="91425" rIns="91425" bIns="91425" anchor="ctr">
              <a:noAutofit/>
            </a:bodyPr>
            <a:lstStyle/>
            <a:p>
              <a:pPr marL="0" indent="0" algn="ctr" rtl="0">
                <a:spcBef>
                  <a:spcPts val="0"/>
                </a:spcBef>
                <a:spcAft>
                  <a:spcPts val="0"/>
                </a:spcAft>
                <a:buNone/>
              </a:pPr>
              <a:endParaRPr>
                <a:latin typeface="Catamaran" charset="0" panose="020B0604020202020204"/>
                <a:ea typeface="Catamaran" charset="0" panose="020B0604020202020204"/>
                <a:cs typeface="Catamaran" charset="0" panose="020B0604020202020204"/>
                <a:sym typeface="Catamaran" charset="0" panose="020B0604020202020204"/>
              </a:endParaRPr>
            </a:p>
          </p:txBody>
        </p:sp>
      </p:grpSp>
      <p:grpSp>
        <p:nvGrpSpPr>
          <p:cNvPr id="347" name="Google Shape;347;p22"/>
          <p:cNvGrpSpPr/>
          <p:nvPr/>
        </p:nvGrpSpPr>
        <p:grpSpPr>
          <a:xfrm flipH="1">
            <a:off x="-700625" y="307055"/>
            <a:ext cx="5412895" cy="7021195"/>
            <a:chOff x="4603605" y="307055"/>
            <a:chExt cx="5412895" cy="7021195"/>
          </a:xfrm>
        </p:grpSpPr>
        <p:grpSp>
          <p:nvGrpSpPr>
            <p:cNvPr id="348" name="Google Shape;348;p22"/>
            <p:cNvGrpSpPr/>
            <p:nvPr/>
          </p:nvGrpSpPr>
          <p:grpSpPr>
            <a:xfrm>
              <a:off x="4603605" y="307055"/>
              <a:ext cx="918324" cy="502003"/>
              <a:chOff x="1596426" y="897096"/>
              <a:chExt cx="2435226" cy="1331220"/>
            </a:xfrm>
          </p:grpSpPr>
          <p:sp>
            <p:nvSpPr>
              <p:cNvPr id="349" name="Google Shape;349;p22"/>
              <p:cNvSpPr/>
              <p:nvPr/>
            </p:nvSpPr>
            <p:spPr>
              <a:xfrm>
                <a:off x="1596426" y="897096"/>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350" name="Google Shape;350;p22"/>
              <p:cNvSpPr/>
              <p:nvPr/>
            </p:nvSpPr>
            <p:spPr>
              <a:xfrm>
                <a:off x="1596426" y="1414275"/>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351" name="Google Shape;351;p22"/>
              <p:cNvSpPr/>
              <p:nvPr/>
            </p:nvSpPr>
            <p:spPr>
              <a:xfrm>
                <a:off x="1596426" y="1931454"/>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grpSp>
        <p:grpSp>
          <p:nvGrpSpPr>
            <p:cNvPr id="352" name="Google Shape;352;p22"/>
            <p:cNvGrpSpPr/>
            <p:nvPr/>
          </p:nvGrpSpPr>
          <p:grpSpPr>
            <a:xfrm>
              <a:off x="8428938" y="858302"/>
              <a:ext cx="375426" cy="351309"/>
              <a:chOff x="4822226" y="868175"/>
              <a:chExt cx="1482725" cy="1387475"/>
            </a:xfrm>
          </p:grpSpPr>
          <p:sp>
            <p:nvSpPr>
              <p:cNvPr id="353" name="Google Shape;353;p22"/>
              <p:cNvSpPr/>
              <p:nvPr/>
            </p:nvSpPr>
            <p:spPr>
              <a:xfrm>
                <a:off x="5836638" y="868175"/>
                <a:ext cx="468313" cy="466725"/>
              </a:xfrm>
              <a:custGeom>
                <a:avLst/>
                <a:rect l="l" t="t" r="r" b="b"/>
                <a:pathLst>
                  <a:path w="295" h="294">
                    <a:moveTo>
                      <a:pt x="188" y="107"/>
                    </a:moveTo>
                    <a:lnTo>
                      <a:pt x="188" y="0"/>
                    </a:lnTo>
                    <a:lnTo>
                      <a:pt x="107" y="0"/>
                    </a:lnTo>
                    <a:lnTo>
                      <a:pt x="107" y="107"/>
                    </a:lnTo>
                    <a:lnTo>
                      <a:pt x="0" y="107"/>
                    </a:lnTo>
                    <a:lnTo>
                      <a:pt x="0" y="187"/>
                    </a:lnTo>
                    <a:lnTo>
                      <a:pt x="107" y="187"/>
                    </a:lnTo>
                    <a:lnTo>
                      <a:pt x="107" y="294"/>
                    </a:lnTo>
                    <a:lnTo>
                      <a:pt x="188" y="294"/>
                    </a:lnTo>
                    <a:lnTo>
                      <a:pt x="188" y="187"/>
                    </a:lnTo>
                    <a:lnTo>
                      <a:pt x="295" y="187"/>
                    </a:lnTo>
                    <a:lnTo>
                      <a:pt x="295" y="107"/>
                    </a:lnTo>
                    <a:lnTo>
                      <a:pt x="188" y="107"/>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354" name="Google Shape;354;p22"/>
              <p:cNvSpPr/>
              <p:nvPr/>
            </p:nvSpPr>
            <p:spPr>
              <a:xfrm>
                <a:off x="5836638" y="1788925"/>
                <a:ext cx="468313" cy="466725"/>
              </a:xfrm>
              <a:custGeom>
                <a:avLst/>
                <a:rect l="l" t="t" r="r" b="b"/>
                <a:pathLst>
                  <a:path w="295" h="294">
                    <a:moveTo>
                      <a:pt x="188" y="0"/>
                    </a:moveTo>
                    <a:lnTo>
                      <a:pt x="107" y="0"/>
                    </a:lnTo>
                    <a:lnTo>
                      <a:pt x="107" y="107"/>
                    </a:lnTo>
                    <a:lnTo>
                      <a:pt x="0" y="107"/>
                    </a:lnTo>
                    <a:lnTo>
                      <a:pt x="0" y="187"/>
                    </a:lnTo>
                    <a:lnTo>
                      <a:pt x="107" y="187"/>
                    </a:lnTo>
                    <a:lnTo>
                      <a:pt x="107" y="294"/>
                    </a:lnTo>
                    <a:lnTo>
                      <a:pt x="188" y="294"/>
                    </a:lnTo>
                    <a:lnTo>
                      <a:pt x="188" y="187"/>
                    </a:lnTo>
                    <a:lnTo>
                      <a:pt x="295" y="187"/>
                    </a:lnTo>
                    <a:lnTo>
                      <a:pt x="295" y="107"/>
                    </a:lnTo>
                    <a:lnTo>
                      <a:pt x="188" y="107"/>
                    </a:lnTo>
                    <a:lnTo>
                      <a:pt x="188"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355" name="Google Shape;355;p22"/>
              <p:cNvSpPr/>
              <p:nvPr/>
            </p:nvSpPr>
            <p:spPr>
              <a:xfrm>
                <a:off x="4822226" y="868175"/>
                <a:ext cx="468313" cy="466725"/>
              </a:xfrm>
              <a:custGeom>
                <a:avLst/>
                <a:rect l="l" t="t" r="r" b="b"/>
                <a:pathLst>
                  <a:path w="295" h="294">
                    <a:moveTo>
                      <a:pt x="187" y="0"/>
                    </a:moveTo>
                    <a:lnTo>
                      <a:pt x="107" y="0"/>
                    </a:lnTo>
                    <a:lnTo>
                      <a:pt x="107" y="107"/>
                    </a:lnTo>
                    <a:lnTo>
                      <a:pt x="0" y="107"/>
                    </a:lnTo>
                    <a:lnTo>
                      <a:pt x="0" y="187"/>
                    </a:lnTo>
                    <a:lnTo>
                      <a:pt x="107" y="187"/>
                    </a:lnTo>
                    <a:lnTo>
                      <a:pt x="107" y="294"/>
                    </a:lnTo>
                    <a:lnTo>
                      <a:pt x="187" y="294"/>
                    </a:lnTo>
                    <a:lnTo>
                      <a:pt x="187" y="187"/>
                    </a:lnTo>
                    <a:lnTo>
                      <a:pt x="295" y="187"/>
                    </a:lnTo>
                    <a:lnTo>
                      <a:pt x="295" y="107"/>
                    </a:lnTo>
                    <a:lnTo>
                      <a:pt x="187" y="107"/>
                    </a:lnTo>
                    <a:lnTo>
                      <a:pt x="187"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356" name="Google Shape;356;p22"/>
              <p:cNvSpPr/>
              <p:nvPr/>
            </p:nvSpPr>
            <p:spPr>
              <a:xfrm>
                <a:off x="4822226" y="1788925"/>
                <a:ext cx="468313" cy="466725"/>
              </a:xfrm>
              <a:custGeom>
                <a:avLst/>
                <a:rect l="l" t="t" r="r" b="b"/>
                <a:pathLst>
                  <a:path w="295" h="294">
                    <a:moveTo>
                      <a:pt x="187" y="0"/>
                    </a:moveTo>
                    <a:lnTo>
                      <a:pt x="107" y="0"/>
                    </a:lnTo>
                    <a:lnTo>
                      <a:pt x="107" y="107"/>
                    </a:lnTo>
                    <a:lnTo>
                      <a:pt x="0" y="107"/>
                    </a:lnTo>
                    <a:lnTo>
                      <a:pt x="0" y="187"/>
                    </a:lnTo>
                    <a:lnTo>
                      <a:pt x="107" y="187"/>
                    </a:lnTo>
                    <a:lnTo>
                      <a:pt x="107" y="294"/>
                    </a:lnTo>
                    <a:lnTo>
                      <a:pt x="187" y="294"/>
                    </a:lnTo>
                    <a:lnTo>
                      <a:pt x="187" y="187"/>
                    </a:lnTo>
                    <a:lnTo>
                      <a:pt x="295" y="187"/>
                    </a:lnTo>
                    <a:lnTo>
                      <a:pt x="295" y="107"/>
                    </a:lnTo>
                    <a:lnTo>
                      <a:pt x="187" y="107"/>
                    </a:lnTo>
                    <a:lnTo>
                      <a:pt x="187"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grpSp>
        <p:sp>
          <p:nvSpPr>
            <p:cNvPr id="357" name="Google Shape;357;p22"/>
            <p:cNvSpPr/>
            <p:nvPr/>
          </p:nvSpPr>
          <p:spPr>
            <a:xfrm>
              <a:off x="6841300" y="4153050"/>
              <a:ext cx="3175200" cy="3175200"/>
            </a:xfrm>
            <a:prstGeom prst="ellipse">
              <a:avLst/>
            </a:prstGeom>
            <a:noFill/>
            <a:ln w="28575" cap="flat" cmpd="sng">
              <a:solidFill>
                <a:schemeClr val="dk1"/>
              </a:solidFill>
              <a:prstDash val="solid"/>
              <a:round/>
              <a:headEnd type="none" w="sm" len="sm"/>
              <a:tailEnd type="none" w="sm" len="sm"/>
            </a:ln>
          </p:spPr>
          <p:txBody>
            <a:bodyPr spcFirstLastPara="1" wrap="square" lIns="91425" tIns="91425" rIns="91425" bIns="91425" anchor="ctr">
              <a:noAutofit/>
            </a:bodyPr>
            <a:lstStyle/>
            <a:p>
              <a:pPr marL="0" indent="0" algn="ctr" rtl="0">
                <a:spcBef>
                  <a:spcPts val="0"/>
                </a:spcBef>
                <a:spcAft>
                  <a:spcPts val="0"/>
                </a:spcAft>
                <a:buNone/>
              </a:pPr>
              <a:endParaRPr>
                <a:latin typeface="Catamaran" charset="0" panose="020B0604020202020204"/>
                <a:ea typeface="Catamaran" charset="0" panose="020B0604020202020204"/>
                <a:cs typeface="Catamaran" charset="0" panose="020B0604020202020204"/>
                <a:sym typeface="Catamaran" charset="0" panose="020B0604020202020204"/>
              </a:endParaRPr>
            </a:p>
          </p:txBody>
        </p:sp>
      </p:grpSp>
    </p:spTree>
  </p:cSld>
  <p:clrMapOvr>
    <a:masterClrMapping/>
  </p:clrMapOvr>
  <p:hf dt="0" sldNum="0"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BLANK_1_1_1_1_1_1_1_1">
    <p:spTree>
      <p:nvGrpSpPr>
        <p:cNvPr id="1" name=""/>
        <p:cNvGrpSpPr/>
        <p:nvPr/>
      </p:nvGrpSpPr>
      <p:grpSpPr>
        <a:xfrm>
          <a:off x="0" y="0"/>
          <a:ext cx="0" cy="0"/>
          <a:chOff x="0" y="0"/>
          <a:chExt cx="0" cy="0"/>
        </a:xfrm>
      </p:grpSpPr>
      <p:grpSp>
        <p:nvGrpSpPr>
          <p:cNvPr id="359" name="Google Shape;359;p23"/>
          <p:cNvGrpSpPr/>
          <p:nvPr/>
        </p:nvGrpSpPr>
        <p:grpSpPr>
          <a:xfrm flipH="1">
            <a:off x="-537857" y="-2461875"/>
            <a:ext cx="10277250" cy="7948800"/>
            <a:chOff x="-260750" y="-2461875"/>
            <a:chExt cx="10277250" cy="7948800"/>
          </a:xfrm>
        </p:grpSpPr>
        <p:sp>
          <p:nvSpPr>
            <p:cNvPr id="360" name="Google Shape;360;p23"/>
            <p:cNvSpPr/>
            <p:nvPr/>
          </p:nvSpPr>
          <p:spPr>
            <a:xfrm>
              <a:off x="-260750" y="3904125"/>
              <a:ext cx="1583100" cy="1582800"/>
            </a:xfrm>
            <a:prstGeom prst="ellipse">
              <a:avLst/>
            </a:prstGeom>
            <a:solidFill>
              <a:schemeClr val="dk2"/>
            </a:solidFill>
            <a:ln>
              <a:noFill/>
            </a:ln>
          </p:spPr>
          <p:txBody>
            <a:bodyPr spcFirstLastPara="1" wrap="square" lIns="91425" tIns="91425" rIns="91425" bIns="91425" anchor="ctr">
              <a:noAutofit/>
            </a:bodyPr>
            <a:lstStyle/>
            <a:p>
              <a:pPr marL="0" indent="0" algn="ctr" rtl="0">
                <a:spcBef>
                  <a:spcPts val="0"/>
                </a:spcBef>
                <a:spcAft>
                  <a:spcPts val="0"/>
                </a:spcAft>
                <a:buNone/>
              </a:pPr>
              <a:endParaRPr>
                <a:latin typeface="Catamaran" charset="0" panose="020B0604020202020204"/>
                <a:ea typeface="Catamaran" charset="0" panose="020B0604020202020204"/>
                <a:cs typeface="Catamaran" charset="0" panose="020B0604020202020204"/>
                <a:sym typeface="Catamaran" charset="0" panose="020B0604020202020204"/>
              </a:endParaRPr>
            </a:p>
          </p:txBody>
        </p:sp>
        <p:sp>
          <p:nvSpPr>
            <p:cNvPr id="361" name="Google Shape;361;p23"/>
            <p:cNvSpPr/>
            <p:nvPr/>
          </p:nvSpPr>
          <p:spPr>
            <a:xfrm>
              <a:off x="6841300" y="-2461875"/>
              <a:ext cx="3175200" cy="3175200"/>
            </a:xfrm>
            <a:prstGeom prst="ellipse">
              <a:avLst/>
            </a:prstGeom>
            <a:solidFill>
              <a:schemeClr val="dk2"/>
            </a:solidFill>
            <a:ln>
              <a:noFill/>
            </a:ln>
          </p:spPr>
          <p:txBody>
            <a:bodyPr spcFirstLastPara="1" wrap="square" lIns="91425" tIns="91425" rIns="91425" bIns="91425" anchor="ctr">
              <a:noAutofit/>
            </a:bodyPr>
            <a:lstStyle/>
            <a:p>
              <a:pPr marL="0" indent="0" algn="ctr" rtl="0">
                <a:spcBef>
                  <a:spcPts val="0"/>
                </a:spcBef>
                <a:spcAft>
                  <a:spcPts val="0"/>
                </a:spcAft>
                <a:buNone/>
              </a:pPr>
              <a:endParaRPr>
                <a:latin typeface="Catamaran" charset="0" panose="020B0604020202020204"/>
                <a:ea typeface="Catamaran" charset="0" panose="020B0604020202020204"/>
                <a:cs typeface="Catamaran" charset="0" panose="020B0604020202020204"/>
                <a:sym typeface="Catamaran" charset="0" panose="020B0604020202020204"/>
              </a:endParaRPr>
            </a:p>
          </p:txBody>
        </p:sp>
      </p:grpSp>
      <p:grpSp>
        <p:nvGrpSpPr>
          <p:cNvPr id="362" name="Google Shape;362;p23"/>
          <p:cNvGrpSpPr/>
          <p:nvPr/>
        </p:nvGrpSpPr>
        <p:grpSpPr>
          <a:xfrm flipH="1">
            <a:off x="-537870" y="461120"/>
            <a:ext cx="10219720" cy="6867130"/>
            <a:chOff x="-203220" y="461120"/>
            <a:chExt cx="10219720" cy="6867130"/>
          </a:xfrm>
        </p:grpSpPr>
        <p:grpSp>
          <p:nvGrpSpPr>
            <p:cNvPr id="363" name="Google Shape;363;p23"/>
            <p:cNvGrpSpPr/>
            <p:nvPr/>
          </p:nvGrpSpPr>
          <p:grpSpPr>
            <a:xfrm>
              <a:off x="8908616" y="461120"/>
              <a:ext cx="502003" cy="918324"/>
              <a:chOff x="2868530" y="-5733400"/>
              <a:chExt cx="1331220" cy="2435226"/>
            </a:xfrm>
          </p:grpSpPr>
          <p:sp>
            <p:nvSpPr>
              <p:cNvPr id="364" name="Google Shape;364;p23"/>
              <p:cNvSpPr/>
              <p:nvPr/>
            </p:nvSpPr>
            <p:spPr>
              <a:xfrm rot="-5400000">
                <a:off x="1799348" y="-4664219"/>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365" name="Google Shape;365;p23"/>
              <p:cNvSpPr/>
              <p:nvPr/>
            </p:nvSpPr>
            <p:spPr>
              <a:xfrm rot="-5400000">
                <a:off x="2316527" y="-4664219"/>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366" name="Google Shape;366;p23"/>
              <p:cNvSpPr/>
              <p:nvPr/>
            </p:nvSpPr>
            <p:spPr>
              <a:xfrm rot="-5400000">
                <a:off x="2833705" y="-4664219"/>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grpSp>
        <p:grpSp>
          <p:nvGrpSpPr>
            <p:cNvPr id="367" name="Google Shape;367;p23"/>
            <p:cNvGrpSpPr/>
            <p:nvPr/>
          </p:nvGrpSpPr>
          <p:grpSpPr>
            <a:xfrm>
              <a:off x="1049725" y="4384652"/>
              <a:ext cx="375426" cy="351309"/>
              <a:chOff x="-23580025" y="16072164"/>
              <a:chExt cx="1482725" cy="1387475"/>
            </a:xfrm>
          </p:grpSpPr>
          <p:sp>
            <p:nvSpPr>
              <p:cNvPr id="368" name="Google Shape;368;p23"/>
              <p:cNvSpPr/>
              <p:nvPr/>
            </p:nvSpPr>
            <p:spPr>
              <a:xfrm>
                <a:off x="-22565613" y="16072164"/>
                <a:ext cx="468313" cy="466725"/>
              </a:xfrm>
              <a:custGeom>
                <a:avLst/>
                <a:rect l="l" t="t" r="r" b="b"/>
                <a:pathLst>
                  <a:path w="295" h="294">
                    <a:moveTo>
                      <a:pt x="188" y="107"/>
                    </a:moveTo>
                    <a:lnTo>
                      <a:pt x="188" y="0"/>
                    </a:lnTo>
                    <a:lnTo>
                      <a:pt x="107" y="0"/>
                    </a:lnTo>
                    <a:lnTo>
                      <a:pt x="107" y="107"/>
                    </a:lnTo>
                    <a:lnTo>
                      <a:pt x="0" y="107"/>
                    </a:lnTo>
                    <a:lnTo>
                      <a:pt x="0" y="187"/>
                    </a:lnTo>
                    <a:lnTo>
                      <a:pt x="107" y="187"/>
                    </a:lnTo>
                    <a:lnTo>
                      <a:pt x="107" y="294"/>
                    </a:lnTo>
                    <a:lnTo>
                      <a:pt x="188" y="294"/>
                    </a:lnTo>
                    <a:lnTo>
                      <a:pt x="188" y="187"/>
                    </a:lnTo>
                    <a:lnTo>
                      <a:pt x="295" y="187"/>
                    </a:lnTo>
                    <a:lnTo>
                      <a:pt x="295" y="107"/>
                    </a:lnTo>
                    <a:lnTo>
                      <a:pt x="188" y="107"/>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369" name="Google Shape;369;p23"/>
              <p:cNvSpPr/>
              <p:nvPr/>
            </p:nvSpPr>
            <p:spPr>
              <a:xfrm>
                <a:off x="-22565613" y="16992914"/>
                <a:ext cx="468313" cy="466725"/>
              </a:xfrm>
              <a:custGeom>
                <a:avLst/>
                <a:rect l="l" t="t" r="r" b="b"/>
                <a:pathLst>
                  <a:path w="295" h="294">
                    <a:moveTo>
                      <a:pt x="188" y="0"/>
                    </a:moveTo>
                    <a:lnTo>
                      <a:pt x="107" y="0"/>
                    </a:lnTo>
                    <a:lnTo>
                      <a:pt x="107" y="107"/>
                    </a:lnTo>
                    <a:lnTo>
                      <a:pt x="0" y="107"/>
                    </a:lnTo>
                    <a:lnTo>
                      <a:pt x="0" y="187"/>
                    </a:lnTo>
                    <a:lnTo>
                      <a:pt x="107" y="187"/>
                    </a:lnTo>
                    <a:lnTo>
                      <a:pt x="107" y="294"/>
                    </a:lnTo>
                    <a:lnTo>
                      <a:pt x="188" y="294"/>
                    </a:lnTo>
                    <a:lnTo>
                      <a:pt x="188" y="187"/>
                    </a:lnTo>
                    <a:lnTo>
                      <a:pt x="295" y="187"/>
                    </a:lnTo>
                    <a:lnTo>
                      <a:pt x="295" y="107"/>
                    </a:lnTo>
                    <a:lnTo>
                      <a:pt x="188" y="107"/>
                    </a:lnTo>
                    <a:lnTo>
                      <a:pt x="188"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370" name="Google Shape;370;p23"/>
              <p:cNvSpPr/>
              <p:nvPr/>
            </p:nvSpPr>
            <p:spPr>
              <a:xfrm>
                <a:off x="-23580025" y="16072164"/>
                <a:ext cx="468313" cy="466725"/>
              </a:xfrm>
              <a:custGeom>
                <a:avLst/>
                <a:rect l="l" t="t" r="r" b="b"/>
                <a:pathLst>
                  <a:path w="295" h="294">
                    <a:moveTo>
                      <a:pt x="187" y="0"/>
                    </a:moveTo>
                    <a:lnTo>
                      <a:pt x="107" y="0"/>
                    </a:lnTo>
                    <a:lnTo>
                      <a:pt x="107" y="107"/>
                    </a:lnTo>
                    <a:lnTo>
                      <a:pt x="0" y="107"/>
                    </a:lnTo>
                    <a:lnTo>
                      <a:pt x="0" y="187"/>
                    </a:lnTo>
                    <a:lnTo>
                      <a:pt x="107" y="187"/>
                    </a:lnTo>
                    <a:lnTo>
                      <a:pt x="107" y="294"/>
                    </a:lnTo>
                    <a:lnTo>
                      <a:pt x="187" y="294"/>
                    </a:lnTo>
                    <a:lnTo>
                      <a:pt x="187" y="187"/>
                    </a:lnTo>
                    <a:lnTo>
                      <a:pt x="295" y="187"/>
                    </a:lnTo>
                    <a:lnTo>
                      <a:pt x="295" y="107"/>
                    </a:lnTo>
                    <a:lnTo>
                      <a:pt x="187" y="107"/>
                    </a:lnTo>
                    <a:lnTo>
                      <a:pt x="187"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371" name="Google Shape;371;p23"/>
              <p:cNvSpPr/>
              <p:nvPr/>
            </p:nvSpPr>
            <p:spPr>
              <a:xfrm>
                <a:off x="-23580025" y="16992914"/>
                <a:ext cx="468313" cy="466725"/>
              </a:xfrm>
              <a:custGeom>
                <a:avLst/>
                <a:rect l="l" t="t" r="r" b="b"/>
                <a:pathLst>
                  <a:path w="295" h="294">
                    <a:moveTo>
                      <a:pt x="187" y="0"/>
                    </a:moveTo>
                    <a:lnTo>
                      <a:pt x="107" y="0"/>
                    </a:lnTo>
                    <a:lnTo>
                      <a:pt x="107" y="107"/>
                    </a:lnTo>
                    <a:lnTo>
                      <a:pt x="0" y="107"/>
                    </a:lnTo>
                    <a:lnTo>
                      <a:pt x="0" y="187"/>
                    </a:lnTo>
                    <a:lnTo>
                      <a:pt x="107" y="187"/>
                    </a:lnTo>
                    <a:lnTo>
                      <a:pt x="107" y="294"/>
                    </a:lnTo>
                    <a:lnTo>
                      <a:pt x="187" y="294"/>
                    </a:lnTo>
                    <a:lnTo>
                      <a:pt x="187" y="187"/>
                    </a:lnTo>
                    <a:lnTo>
                      <a:pt x="295" y="187"/>
                    </a:lnTo>
                    <a:lnTo>
                      <a:pt x="295" y="107"/>
                    </a:lnTo>
                    <a:lnTo>
                      <a:pt x="187" y="107"/>
                    </a:lnTo>
                    <a:lnTo>
                      <a:pt x="187" y="0"/>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grpSp>
        <p:sp>
          <p:nvSpPr>
            <p:cNvPr id="372" name="Google Shape;372;p23"/>
            <p:cNvSpPr/>
            <p:nvPr/>
          </p:nvSpPr>
          <p:spPr>
            <a:xfrm>
              <a:off x="6841300" y="4153050"/>
              <a:ext cx="3175200" cy="3175200"/>
            </a:xfrm>
            <a:prstGeom prst="ellipse">
              <a:avLst/>
            </a:prstGeom>
            <a:noFill/>
            <a:ln w="28575" cap="flat" cmpd="sng">
              <a:solidFill>
                <a:schemeClr val="dk1"/>
              </a:solidFill>
              <a:prstDash val="solid"/>
              <a:round/>
              <a:headEnd type="none" w="sm" len="sm"/>
              <a:tailEnd type="none" w="sm" len="sm"/>
            </a:ln>
          </p:spPr>
          <p:txBody>
            <a:bodyPr spcFirstLastPara="1" wrap="square" lIns="91425" tIns="91425" rIns="91425" bIns="91425" anchor="ctr">
              <a:noAutofit/>
            </a:bodyPr>
            <a:lstStyle/>
            <a:p>
              <a:pPr marL="0" indent="0" algn="ctr" rtl="0">
                <a:spcBef>
                  <a:spcPts val="0"/>
                </a:spcBef>
                <a:spcAft>
                  <a:spcPts val="0"/>
                </a:spcAft>
                <a:buNone/>
              </a:pPr>
              <a:endParaRPr>
                <a:latin typeface="Catamaran" charset="0" panose="020B0604020202020204"/>
                <a:ea typeface="Catamaran" charset="0" panose="020B0604020202020204"/>
                <a:cs typeface="Catamaran" charset="0" panose="020B0604020202020204"/>
                <a:sym typeface="Catamaran" charset="0" panose="020B0604020202020204"/>
              </a:endParaRPr>
            </a:p>
          </p:txBody>
        </p:sp>
        <p:grpSp>
          <p:nvGrpSpPr>
            <p:cNvPr id="373" name="Google Shape;373;p23"/>
            <p:cNvGrpSpPr/>
            <p:nvPr/>
          </p:nvGrpSpPr>
          <p:grpSpPr>
            <a:xfrm>
              <a:off x="-203220" y="1704555"/>
              <a:ext cx="918324" cy="502003"/>
              <a:chOff x="1596426" y="897096"/>
              <a:chExt cx="2435226" cy="1331220"/>
            </a:xfrm>
          </p:grpSpPr>
          <p:sp>
            <p:nvSpPr>
              <p:cNvPr id="374" name="Google Shape;374;p23"/>
              <p:cNvSpPr/>
              <p:nvPr/>
            </p:nvSpPr>
            <p:spPr>
              <a:xfrm>
                <a:off x="1596426" y="897096"/>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375" name="Google Shape;375;p23"/>
              <p:cNvSpPr/>
              <p:nvPr/>
            </p:nvSpPr>
            <p:spPr>
              <a:xfrm>
                <a:off x="1596426" y="1414275"/>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376" name="Google Shape;376;p23"/>
              <p:cNvSpPr/>
              <p:nvPr/>
            </p:nvSpPr>
            <p:spPr>
              <a:xfrm>
                <a:off x="1596426" y="1931454"/>
                <a:ext cx="2435226" cy="296863"/>
              </a:xfrm>
              <a:custGeom>
                <a:avLst/>
                <a:rect l="l" t="t" r="r" b="b"/>
                <a:pathLst>
                  <a:path w="1691" h="206">
                    <a:moveTo>
                      <a:pt x="1691" y="206"/>
                    </a:moveTo>
                    <a:cubicBezTo>
                      <a:pt x="1618" y="206"/>
                      <a:pt x="1582" y="159"/>
                      <a:pt x="1550" y="119"/>
                    </a:cubicBezTo>
                    <a:cubicBezTo>
                      <a:pt x="1517" y="77"/>
                      <a:pt x="1495" y="51"/>
                      <a:pt x="1449" y="51"/>
                    </a:cubicBezTo>
                    <a:cubicBezTo>
                      <a:pt x="1404" y="51"/>
                      <a:pt x="1382" y="77"/>
                      <a:pt x="1349" y="119"/>
                    </a:cubicBezTo>
                    <a:cubicBezTo>
                      <a:pt x="1317" y="159"/>
                      <a:pt x="1281" y="206"/>
                      <a:pt x="1208" y="206"/>
                    </a:cubicBezTo>
                    <a:cubicBezTo>
                      <a:pt x="1135" y="206"/>
                      <a:pt x="1099" y="159"/>
                      <a:pt x="1067" y="119"/>
                    </a:cubicBezTo>
                    <a:cubicBezTo>
                      <a:pt x="1034" y="77"/>
                      <a:pt x="1012" y="51"/>
                      <a:pt x="966" y="51"/>
                    </a:cubicBezTo>
                    <a:cubicBezTo>
                      <a:pt x="921" y="51"/>
                      <a:pt x="898" y="77"/>
                      <a:pt x="866" y="119"/>
                    </a:cubicBezTo>
                    <a:cubicBezTo>
                      <a:pt x="834" y="159"/>
                      <a:pt x="797" y="206"/>
                      <a:pt x="725" y="206"/>
                    </a:cubicBezTo>
                    <a:cubicBezTo>
                      <a:pt x="652" y="206"/>
                      <a:pt x="615" y="159"/>
                      <a:pt x="583" y="119"/>
                    </a:cubicBezTo>
                    <a:cubicBezTo>
                      <a:pt x="551" y="77"/>
                      <a:pt x="528" y="51"/>
                      <a:pt x="483" y="51"/>
                    </a:cubicBezTo>
                    <a:cubicBezTo>
                      <a:pt x="437" y="51"/>
                      <a:pt x="415" y="77"/>
                      <a:pt x="382" y="119"/>
                    </a:cubicBezTo>
                    <a:cubicBezTo>
                      <a:pt x="350" y="159"/>
                      <a:pt x="314" y="206"/>
                      <a:pt x="241" y="206"/>
                    </a:cubicBezTo>
                    <a:cubicBezTo>
                      <a:pt x="168" y="206"/>
                      <a:pt x="132" y="159"/>
                      <a:pt x="100" y="119"/>
                    </a:cubicBezTo>
                    <a:cubicBezTo>
                      <a:pt x="68" y="77"/>
                      <a:pt x="45" y="51"/>
                      <a:pt x="0" y="51"/>
                    </a:cubicBezTo>
                    <a:cubicBezTo>
                      <a:pt x="0" y="0"/>
                      <a:pt x="0" y="0"/>
                      <a:pt x="0" y="0"/>
                    </a:cubicBezTo>
                    <a:cubicBezTo>
                      <a:pt x="73" y="0"/>
                      <a:pt x="109" y="46"/>
                      <a:pt x="141" y="87"/>
                    </a:cubicBezTo>
                    <a:cubicBezTo>
                      <a:pt x="173" y="129"/>
                      <a:pt x="196" y="154"/>
                      <a:pt x="241" y="154"/>
                    </a:cubicBezTo>
                    <a:cubicBezTo>
                      <a:pt x="287" y="154"/>
                      <a:pt x="309" y="129"/>
                      <a:pt x="342" y="87"/>
                    </a:cubicBezTo>
                    <a:cubicBezTo>
                      <a:pt x="374" y="46"/>
                      <a:pt x="410" y="0"/>
                      <a:pt x="483" y="0"/>
                    </a:cubicBezTo>
                    <a:cubicBezTo>
                      <a:pt x="556" y="0"/>
                      <a:pt x="592" y="46"/>
                      <a:pt x="624" y="87"/>
                    </a:cubicBezTo>
                    <a:cubicBezTo>
                      <a:pt x="657" y="129"/>
                      <a:pt x="679" y="154"/>
                      <a:pt x="725" y="154"/>
                    </a:cubicBezTo>
                    <a:cubicBezTo>
                      <a:pt x="770" y="154"/>
                      <a:pt x="792" y="129"/>
                      <a:pt x="825" y="87"/>
                    </a:cubicBezTo>
                    <a:cubicBezTo>
                      <a:pt x="857" y="46"/>
                      <a:pt x="893" y="0"/>
                      <a:pt x="966" y="0"/>
                    </a:cubicBezTo>
                    <a:cubicBezTo>
                      <a:pt x="1039" y="0"/>
                      <a:pt x="1075" y="46"/>
                      <a:pt x="1107" y="87"/>
                    </a:cubicBezTo>
                    <a:cubicBezTo>
                      <a:pt x="1140" y="129"/>
                      <a:pt x="1162" y="154"/>
                      <a:pt x="1208" y="154"/>
                    </a:cubicBezTo>
                    <a:cubicBezTo>
                      <a:pt x="1253" y="154"/>
                      <a:pt x="1276" y="129"/>
                      <a:pt x="1308" y="87"/>
                    </a:cubicBezTo>
                    <a:cubicBezTo>
                      <a:pt x="1340" y="46"/>
                      <a:pt x="1377" y="0"/>
                      <a:pt x="1449" y="0"/>
                    </a:cubicBezTo>
                    <a:cubicBezTo>
                      <a:pt x="1522" y="0"/>
                      <a:pt x="1559" y="46"/>
                      <a:pt x="1591" y="87"/>
                    </a:cubicBezTo>
                    <a:cubicBezTo>
                      <a:pt x="1623" y="129"/>
                      <a:pt x="1646" y="154"/>
                      <a:pt x="1691" y="154"/>
                    </a:cubicBezTo>
                    <a:lnTo>
                      <a:pt x="1691" y="206"/>
                    </a:lnTo>
                    <a:close/>
                  </a:path>
                </a:pathLst>
              </a:custGeom>
              <a:solidFill>
                <a:schemeClr val="dk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grpSp>
      </p:grpSp>
      <p:grpSp>
        <p:nvGrpSpPr>
          <p:cNvPr id="377" name="Google Shape;377;p23"/>
          <p:cNvGrpSpPr/>
          <p:nvPr/>
        </p:nvGrpSpPr>
        <p:grpSpPr>
          <a:xfrm>
            <a:off x="1780193" y="234999"/>
            <a:ext cx="6238076" cy="4579837"/>
            <a:chOff x="1780193" y="234999"/>
            <a:chExt cx="6238076" cy="4579837"/>
          </a:xfrm>
        </p:grpSpPr>
        <p:sp>
          <p:nvSpPr>
            <p:cNvPr id="378" name="Google Shape;378;p23"/>
            <p:cNvSpPr/>
            <p:nvPr/>
          </p:nvSpPr>
          <p:spPr>
            <a:xfrm flipH="1">
              <a:off x="1780193" y="4214811"/>
              <a:ext cx="599401" cy="600024"/>
            </a:xfrm>
            <a:custGeom>
              <a:avLst/>
              <a:rect l="l" t="t" r="r" b="b"/>
              <a:pathLst>
                <a:path w="1112" h="1112">
                  <a:moveTo>
                    <a:pt x="556" y="0"/>
                  </a:moveTo>
                  <a:cubicBezTo>
                    <a:pt x="556" y="307"/>
                    <a:pt x="805" y="556"/>
                    <a:pt x="1112" y="556"/>
                  </a:cubicBezTo>
                  <a:cubicBezTo>
                    <a:pt x="805" y="556"/>
                    <a:pt x="556" y="805"/>
                    <a:pt x="556" y="1112"/>
                  </a:cubicBezTo>
                  <a:cubicBezTo>
                    <a:pt x="556" y="805"/>
                    <a:pt x="307" y="556"/>
                    <a:pt x="0" y="556"/>
                  </a:cubicBezTo>
                  <a:cubicBezTo>
                    <a:pt x="307" y="556"/>
                    <a:pt x="556" y="307"/>
                    <a:pt x="556" y="0"/>
                  </a:cubicBezTo>
                  <a:close/>
                </a:path>
              </a:pathLst>
            </a:custGeom>
            <a:solidFill>
              <a:schemeClr val="accent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sp>
          <p:nvSpPr>
            <p:cNvPr id="379" name="Google Shape;379;p23"/>
            <p:cNvSpPr/>
            <p:nvPr/>
          </p:nvSpPr>
          <p:spPr>
            <a:xfrm flipH="1">
              <a:off x="7418868" y="234999"/>
              <a:ext cx="599401" cy="600024"/>
            </a:xfrm>
            <a:custGeom>
              <a:avLst/>
              <a:rect l="l" t="t" r="r" b="b"/>
              <a:pathLst>
                <a:path w="1112" h="1112">
                  <a:moveTo>
                    <a:pt x="556" y="0"/>
                  </a:moveTo>
                  <a:cubicBezTo>
                    <a:pt x="556" y="307"/>
                    <a:pt x="805" y="556"/>
                    <a:pt x="1112" y="556"/>
                  </a:cubicBezTo>
                  <a:cubicBezTo>
                    <a:pt x="805" y="556"/>
                    <a:pt x="556" y="805"/>
                    <a:pt x="556" y="1112"/>
                  </a:cubicBezTo>
                  <a:cubicBezTo>
                    <a:pt x="556" y="805"/>
                    <a:pt x="307" y="556"/>
                    <a:pt x="0" y="556"/>
                  </a:cubicBezTo>
                  <a:cubicBezTo>
                    <a:pt x="307" y="556"/>
                    <a:pt x="556" y="307"/>
                    <a:pt x="556" y="0"/>
                  </a:cubicBezTo>
                  <a:close/>
                </a:path>
              </a:pathLst>
            </a:custGeom>
            <a:solidFill>
              <a:schemeClr val="accent1"/>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grpSp>
    </p:spTree>
  </p:cSld>
  <p:clrMapOvr>
    <a:masterClrMapping/>
  </p:clrMapOvr>
  <p:hf dt="0" sldNum="0" hdr="0" ftr="0"/>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p:bgPr>
    </p:bg>
    <p:spTree>
      <p:nvGrpSpPr>
        <p:cNvPr id="1" name=""/>
        <p:cNvGrpSpPr/>
        <p:nvPr/>
      </p:nvGrpSpPr>
      <p:grpSpPr>
        <a:xfrm>
          <a:off x="0" y="0"/>
          <a:ext cx="0" cy="0"/>
          <a:chOff x="0" y="0"/>
          <a:chExt cx="0" cy="0"/>
        </a:xfrm>
      </p:grpSpPr>
      <p:sp>
        <p:nvSpPr>
          <p:cNvPr id="6" name="Google Shape;6;p1"/>
          <p:cNvSpPr>
            <a:spLocks noGrp="1" noEditPoints="1"/>
          </p:cNvSpPr>
          <p:nvPr>
            <p:ph type="title"/>
          </p:nvPr>
        </p:nvSpPr>
        <p:spPr>
          <a:xfrm>
            <a:off x="715100" y="445025"/>
            <a:ext cx="7713900" cy="572700"/>
          </a:xfrm>
          <a:prstGeom prst="rect">
            <a:avLst/>
          </a:prstGeom>
          <a:noFill/>
          <a:ln>
            <a:noFill/>
          </a:ln>
        </p:spPr>
        <p:txBody>
          <a:bodyPr spcFirstLastPara="1" wrap="square" lIns="91425" tIns="91425" rIns="91425" bIns="91425" anchor="t">
            <a:noAutofit/>
          </a:bodyPr>
          <a:lstStyle>
            <a:lvl1pPr rtl="0">
              <a:spcBef>
                <a:spcPts val="0"/>
              </a:spcBef>
              <a:spcAft>
                <a:spcPts val="0"/>
              </a:spcAft>
              <a:buClr>
                <a:schemeClr val="dk1"/>
              </a:buClr>
              <a:buSzPts val="2800"/>
              <a:buFont typeface="Kanit"/>
              <a:buNone/>
              <a:defRPr sz="2800" b="1">
                <a:solidFill>
                  <a:schemeClr val="dk1"/>
                </a:solidFill>
                <a:latin typeface="Kanit"/>
                <a:ea typeface="Kanit"/>
                <a:cs typeface="Kanit"/>
                <a:sym typeface="Kanit"/>
              </a:defRPr>
            </a:lvl1pPr>
            <a:lvl2pPr lvl="1" rtl="0">
              <a:spcBef>
                <a:spcPts val="0"/>
              </a:spcBef>
              <a:spcAft>
                <a:spcPts val="0"/>
              </a:spcAft>
              <a:buClr>
                <a:schemeClr val="dk1"/>
              </a:buClr>
              <a:buSzPts val="2800"/>
              <a:buFont typeface="Kanit"/>
              <a:buNone/>
              <a:defRPr sz="2800" b="1">
                <a:solidFill>
                  <a:schemeClr val="dk1"/>
                </a:solidFill>
                <a:latin typeface="Kanit"/>
                <a:ea typeface="Kanit"/>
                <a:cs typeface="Kanit"/>
                <a:sym typeface="Kanit"/>
              </a:defRPr>
            </a:lvl2pPr>
            <a:lvl3pPr lvl="2" rtl="0">
              <a:spcBef>
                <a:spcPts val="0"/>
              </a:spcBef>
              <a:spcAft>
                <a:spcPts val="0"/>
              </a:spcAft>
              <a:buClr>
                <a:schemeClr val="dk1"/>
              </a:buClr>
              <a:buSzPts val="2800"/>
              <a:buFont typeface="Kanit"/>
              <a:buNone/>
              <a:defRPr sz="2800" b="1">
                <a:solidFill>
                  <a:schemeClr val="dk1"/>
                </a:solidFill>
                <a:latin typeface="Kanit"/>
                <a:ea typeface="Kanit"/>
                <a:cs typeface="Kanit"/>
                <a:sym typeface="Kanit"/>
              </a:defRPr>
            </a:lvl3pPr>
            <a:lvl4pPr lvl="3" rtl="0">
              <a:spcBef>
                <a:spcPts val="0"/>
              </a:spcBef>
              <a:spcAft>
                <a:spcPts val="0"/>
              </a:spcAft>
              <a:buClr>
                <a:schemeClr val="dk1"/>
              </a:buClr>
              <a:buSzPts val="2800"/>
              <a:buFont typeface="Kanit"/>
              <a:buNone/>
              <a:defRPr sz="2800" b="1">
                <a:solidFill>
                  <a:schemeClr val="dk1"/>
                </a:solidFill>
                <a:latin typeface="Kanit"/>
                <a:ea typeface="Kanit"/>
                <a:cs typeface="Kanit"/>
                <a:sym typeface="Kanit"/>
              </a:defRPr>
            </a:lvl4pPr>
            <a:lvl5pPr lvl="4" rtl="0">
              <a:spcBef>
                <a:spcPts val="0"/>
              </a:spcBef>
              <a:spcAft>
                <a:spcPts val="0"/>
              </a:spcAft>
              <a:buClr>
                <a:schemeClr val="dk1"/>
              </a:buClr>
              <a:buSzPts val="2800"/>
              <a:buFont typeface="Kanit"/>
              <a:buNone/>
              <a:defRPr sz="2800" b="1">
                <a:solidFill>
                  <a:schemeClr val="dk1"/>
                </a:solidFill>
                <a:latin typeface="Kanit"/>
                <a:ea typeface="Kanit"/>
                <a:cs typeface="Kanit"/>
                <a:sym typeface="Kanit"/>
              </a:defRPr>
            </a:lvl5pPr>
            <a:lvl6pPr lvl="5" rtl="0">
              <a:spcBef>
                <a:spcPts val="0"/>
              </a:spcBef>
              <a:spcAft>
                <a:spcPts val="0"/>
              </a:spcAft>
              <a:buClr>
                <a:schemeClr val="dk1"/>
              </a:buClr>
              <a:buSzPts val="2800"/>
              <a:buFont typeface="Kanit"/>
              <a:buNone/>
              <a:defRPr sz="2800" b="1">
                <a:solidFill>
                  <a:schemeClr val="dk1"/>
                </a:solidFill>
                <a:latin typeface="Kanit"/>
                <a:ea typeface="Kanit"/>
                <a:cs typeface="Kanit"/>
                <a:sym typeface="Kanit"/>
              </a:defRPr>
            </a:lvl6pPr>
            <a:lvl7pPr lvl="6" rtl="0">
              <a:spcBef>
                <a:spcPts val="0"/>
              </a:spcBef>
              <a:spcAft>
                <a:spcPts val="0"/>
              </a:spcAft>
              <a:buClr>
                <a:schemeClr val="dk1"/>
              </a:buClr>
              <a:buSzPts val="2800"/>
              <a:buFont typeface="Kanit"/>
              <a:buNone/>
              <a:defRPr sz="2800" b="1">
                <a:solidFill>
                  <a:schemeClr val="dk1"/>
                </a:solidFill>
                <a:latin typeface="Kanit"/>
                <a:ea typeface="Kanit"/>
                <a:cs typeface="Kanit"/>
                <a:sym typeface="Kanit"/>
              </a:defRPr>
            </a:lvl7pPr>
            <a:lvl8pPr lvl="7" rtl="0">
              <a:spcBef>
                <a:spcPts val="0"/>
              </a:spcBef>
              <a:spcAft>
                <a:spcPts val="0"/>
              </a:spcAft>
              <a:buClr>
                <a:schemeClr val="dk1"/>
              </a:buClr>
              <a:buSzPts val="2800"/>
              <a:buFont typeface="Kanit"/>
              <a:buNone/>
              <a:defRPr sz="2800" b="1">
                <a:solidFill>
                  <a:schemeClr val="dk1"/>
                </a:solidFill>
                <a:latin typeface="Kanit"/>
                <a:ea typeface="Kanit"/>
                <a:cs typeface="Kanit"/>
                <a:sym typeface="Kanit"/>
              </a:defRPr>
            </a:lvl8pPr>
            <a:lvl9pPr lvl="8" rtl="0">
              <a:spcBef>
                <a:spcPts val="0"/>
              </a:spcBef>
              <a:spcAft>
                <a:spcPts val="0"/>
              </a:spcAft>
              <a:buClr>
                <a:schemeClr val="dk1"/>
              </a:buClr>
              <a:buSzPts val="2800"/>
              <a:buFont typeface="Kanit"/>
              <a:buNone/>
              <a:defRPr sz="2800" b="1">
                <a:solidFill>
                  <a:schemeClr val="dk1"/>
                </a:solidFill>
                <a:latin typeface="Kanit"/>
                <a:ea typeface="Kanit"/>
                <a:cs typeface="Kanit"/>
                <a:sym typeface="Kanit"/>
              </a:defRPr>
            </a:lvl9pPr>
          </a:lstStyle>
          <a:p/>
        </p:txBody>
      </p:sp>
      <p:sp>
        <p:nvSpPr>
          <p:cNvPr id="7" name="Google Shape;7;p1"/>
          <p:cNvSpPr>
            <a:spLocks noGrp="1" noEditPoints="1"/>
          </p:cNvSpPr>
          <p:nvPr>
            <p:ph type="body" idx="1"/>
          </p:nvPr>
        </p:nvSpPr>
        <p:spPr>
          <a:xfrm>
            <a:off x="715100" y="1152475"/>
            <a:ext cx="7713900" cy="3416400"/>
          </a:xfrm>
          <a:prstGeom prst="rect">
            <a:avLst/>
          </a:prstGeom>
          <a:noFill/>
          <a:ln>
            <a:noFill/>
          </a:ln>
        </p:spPr>
        <p:txBody>
          <a:bodyPr spcFirstLastPara="1" wrap="square" lIns="91425" tIns="91425" rIns="91425" bIns="91425" anchor="t">
            <a:noAutofit/>
          </a:bodyPr>
          <a:lstStyle>
            <a:lvl1pPr marL="457200" indent="-304800">
              <a:lnSpc>
                <a:spcPct val="100000"/>
              </a:lnSpc>
              <a:spcBef>
                <a:spcPts val="0"/>
              </a:spcBef>
              <a:spcAft>
                <a:spcPts val="0"/>
              </a:spcAft>
              <a:buClr>
                <a:schemeClr val="dk1"/>
              </a:buClr>
              <a:buSzPts val="1200"/>
              <a:buFont typeface="Catamaran" charset="0" panose="020B0604020202020204"/>
              <a:buChar char="●"/>
              <a:defRPr sz="1200">
                <a:solidFill>
                  <a:schemeClr val="dk1"/>
                </a:solidFill>
                <a:latin typeface="Catamaran" charset="0" panose="020B0604020202020204"/>
                <a:ea typeface="Catamaran" charset="0" panose="020B0604020202020204"/>
                <a:cs typeface="Catamaran" charset="0" panose="020B0604020202020204"/>
                <a:sym typeface="Catamaran" charset="0" panose="020B0604020202020204"/>
              </a:defRPr>
            </a:lvl1pPr>
            <a:lvl2pPr marL="914400" lvl="1" indent="-304800">
              <a:lnSpc>
                <a:spcPct val="100000"/>
              </a:lnSpc>
              <a:spcBef>
                <a:spcPts val="0"/>
              </a:spcBef>
              <a:spcAft>
                <a:spcPts val="0"/>
              </a:spcAft>
              <a:buClr>
                <a:schemeClr val="dk1"/>
              </a:buClr>
              <a:buSzPts val="1200"/>
              <a:buFont typeface="Catamaran" charset="0" panose="020B0604020202020204"/>
              <a:buChar char="○"/>
              <a:defRPr sz="1200">
                <a:solidFill>
                  <a:schemeClr val="dk1"/>
                </a:solidFill>
                <a:latin typeface="Catamaran" charset="0" panose="020B0604020202020204"/>
                <a:ea typeface="Catamaran" charset="0" panose="020B0604020202020204"/>
                <a:cs typeface="Catamaran" charset="0" panose="020B0604020202020204"/>
                <a:sym typeface="Catamaran" charset="0" panose="020B0604020202020204"/>
              </a:defRPr>
            </a:lvl2pPr>
            <a:lvl3pPr marL="1371600" lvl="2" indent="-304800">
              <a:lnSpc>
                <a:spcPct val="100000"/>
              </a:lnSpc>
              <a:spcBef>
                <a:spcPts val="0"/>
              </a:spcBef>
              <a:spcAft>
                <a:spcPts val="0"/>
              </a:spcAft>
              <a:buClr>
                <a:schemeClr val="dk1"/>
              </a:buClr>
              <a:buSzPts val="1200"/>
              <a:buFont typeface="Catamaran" charset="0" panose="020B0604020202020204"/>
              <a:buChar char="■"/>
              <a:defRPr sz="1200">
                <a:solidFill>
                  <a:schemeClr val="dk1"/>
                </a:solidFill>
                <a:latin typeface="Catamaran" charset="0" panose="020B0604020202020204"/>
                <a:ea typeface="Catamaran" charset="0" panose="020B0604020202020204"/>
                <a:cs typeface="Catamaran" charset="0" panose="020B0604020202020204"/>
                <a:sym typeface="Catamaran" charset="0" panose="020B0604020202020204"/>
              </a:defRPr>
            </a:lvl3pPr>
            <a:lvl4pPr marL="1828800" lvl="3" indent="-304800">
              <a:lnSpc>
                <a:spcPct val="100000"/>
              </a:lnSpc>
              <a:spcBef>
                <a:spcPts val="0"/>
              </a:spcBef>
              <a:spcAft>
                <a:spcPts val="0"/>
              </a:spcAft>
              <a:buClr>
                <a:schemeClr val="dk1"/>
              </a:buClr>
              <a:buSzPts val="1200"/>
              <a:buFont typeface="Catamaran" charset="0" panose="020B0604020202020204"/>
              <a:buChar char="●"/>
              <a:defRPr sz="1200">
                <a:solidFill>
                  <a:schemeClr val="dk1"/>
                </a:solidFill>
                <a:latin typeface="Catamaran" charset="0" panose="020B0604020202020204"/>
                <a:ea typeface="Catamaran" charset="0" panose="020B0604020202020204"/>
                <a:cs typeface="Catamaran" charset="0" panose="020B0604020202020204"/>
                <a:sym typeface="Catamaran" charset="0" panose="020B0604020202020204"/>
              </a:defRPr>
            </a:lvl4pPr>
            <a:lvl5pPr marL="2286000" lvl="4" indent="-304800">
              <a:lnSpc>
                <a:spcPct val="100000"/>
              </a:lnSpc>
              <a:spcBef>
                <a:spcPts val="0"/>
              </a:spcBef>
              <a:spcAft>
                <a:spcPts val="0"/>
              </a:spcAft>
              <a:buClr>
                <a:schemeClr val="dk1"/>
              </a:buClr>
              <a:buSzPts val="1200"/>
              <a:buFont typeface="Catamaran" charset="0" panose="020B0604020202020204"/>
              <a:buChar char="○"/>
              <a:defRPr sz="1200">
                <a:solidFill>
                  <a:schemeClr val="dk1"/>
                </a:solidFill>
                <a:latin typeface="Catamaran" charset="0" panose="020B0604020202020204"/>
                <a:ea typeface="Catamaran" charset="0" panose="020B0604020202020204"/>
                <a:cs typeface="Catamaran" charset="0" panose="020B0604020202020204"/>
                <a:sym typeface="Catamaran" charset="0" panose="020B0604020202020204"/>
              </a:defRPr>
            </a:lvl5pPr>
            <a:lvl6pPr marL="2743200" lvl="5" indent="-304800">
              <a:lnSpc>
                <a:spcPct val="100000"/>
              </a:lnSpc>
              <a:spcBef>
                <a:spcPts val="0"/>
              </a:spcBef>
              <a:spcAft>
                <a:spcPts val="0"/>
              </a:spcAft>
              <a:buClr>
                <a:schemeClr val="dk1"/>
              </a:buClr>
              <a:buSzPts val="1200"/>
              <a:buFont typeface="Catamaran" charset="0" panose="020B0604020202020204"/>
              <a:buChar char="■"/>
              <a:defRPr sz="1200">
                <a:solidFill>
                  <a:schemeClr val="dk1"/>
                </a:solidFill>
                <a:latin typeface="Catamaran" charset="0" panose="020B0604020202020204"/>
                <a:ea typeface="Catamaran" charset="0" panose="020B0604020202020204"/>
                <a:cs typeface="Catamaran" charset="0" panose="020B0604020202020204"/>
                <a:sym typeface="Catamaran" charset="0" panose="020B0604020202020204"/>
              </a:defRPr>
            </a:lvl6pPr>
            <a:lvl7pPr marL="3200400" lvl="6" indent="-304800">
              <a:lnSpc>
                <a:spcPct val="100000"/>
              </a:lnSpc>
              <a:spcBef>
                <a:spcPts val="0"/>
              </a:spcBef>
              <a:spcAft>
                <a:spcPts val="0"/>
              </a:spcAft>
              <a:buClr>
                <a:schemeClr val="dk1"/>
              </a:buClr>
              <a:buSzPts val="1200"/>
              <a:buFont typeface="Catamaran" charset="0" panose="020B0604020202020204"/>
              <a:buChar char="●"/>
              <a:defRPr sz="1200">
                <a:solidFill>
                  <a:schemeClr val="dk1"/>
                </a:solidFill>
                <a:latin typeface="Catamaran" charset="0" panose="020B0604020202020204"/>
                <a:ea typeface="Catamaran" charset="0" panose="020B0604020202020204"/>
                <a:cs typeface="Catamaran" charset="0" panose="020B0604020202020204"/>
                <a:sym typeface="Catamaran" charset="0" panose="020B0604020202020204"/>
              </a:defRPr>
            </a:lvl7pPr>
            <a:lvl8pPr marL="3657600" lvl="7" indent="-304800">
              <a:lnSpc>
                <a:spcPct val="100000"/>
              </a:lnSpc>
              <a:spcBef>
                <a:spcPts val="0"/>
              </a:spcBef>
              <a:spcAft>
                <a:spcPts val="0"/>
              </a:spcAft>
              <a:buClr>
                <a:schemeClr val="dk1"/>
              </a:buClr>
              <a:buSzPts val="1200"/>
              <a:buFont typeface="Catamaran" charset="0" panose="020B0604020202020204"/>
              <a:buChar char="○"/>
              <a:defRPr sz="1200">
                <a:solidFill>
                  <a:schemeClr val="dk1"/>
                </a:solidFill>
                <a:latin typeface="Catamaran" charset="0" panose="020B0604020202020204"/>
                <a:ea typeface="Catamaran" charset="0" panose="020B0604020202020204"/>
                <a:cs typeface="Catamaran" charset="0" panose="020B0604020202020204"/>
                <a:sym typeface="Catamaran" charset="0" panose="020B0604020202020204"/>
              </a:defRPr>
            </a:lvl8pPr>
            <a:lvl9pPr marL="4114800" lvl="8" indent="-304800">
              <a:lnSpc>
                <a:spcPct val="100000"/>
              </a:lnSpc>
              <a:spcBef>
                <a:spcPts val="0"/>
              </a:spcBef>
              <a:spcAft>
                <a:spcPts val="0"/>
              </a:spcAft>
              <a:buClr>
                <a:schemeClr val="dk1"/>
              </a:buClr>
              <a:buSzPts val="1200"/>
              <a:buFont typeface="Catamaran" charset="0" panose="020B0604020202020204"/>
              <a:buChar char="■"/>
              <a:defRPr sz="1200">
                <a:solidFill>
                  <a:schemeClr val="dk1"/>
                </a:solidFill>
                <a:latin typeface="Catamaran" charset="0" panose="020B0604020202020204"/>
                <a:ea typeface="Catamaran" charset="0" panose="020B0604020202020204"/>
                <a:cs typeface="Catamaran" charset="0" panose="020B0604020202020204"/>
                <a:sym typeface="Catamaran" charset="0" panose="020B0604020202020204"/>
              </a:defRPr>
            </a:lvl9pPr>
          </a:lstStyle>
          <a:p>
            <a:pPr lvl="0"/>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dt="0" hdr="0" ftr="0"/>
  <p:txStyles>
    <p:titleStyle>
      <a:lvl1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1pPr>
      <a:lvl2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2pPr>
      <a:lvl3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3pPr>
      <a:lvl4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4pPr>
      <a:lvl5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5pPr>
      <a:lvl6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6pPr>
      <a:lvl7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7pPr>
      <a:lvl8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8pPr>
      <a:lvl9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9pPr>
    </p:titleStyle>
    <p:bodyStyle>
      <a:lvl1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1pPr>
      <a:lvl2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2pPr>
      <a:lvl3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3pPr>
      <a:lvl4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4pPr>
      <a:lvl5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5pPr>
      <a:lvl6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6pPr>
      <a:lvl7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7pPr>
      <a:lvl8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8pPr>
      <a:lvl9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9pPr>
    </p:bodyStyle>
    <p:otherStyle>
      <a:defPPr marR="0" algn="l" rtl="0">
        <a:lnSpc>
          <a:spcPct val="100000"/>
        </a:lnSpc>
        <a:spcBef>
          <a:spcPts val="0"/>
        </a:spcBef>
        <a:spcAft>
          <a:spcPts val="0"/>
        </a:spcAft>
      </a:defPPr>
      <a:lvl1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1pPr>
      <a:lvl2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2pPr>
      <a:lvl3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3pPr>
      <a:lvl4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4pPr>
      <a:lvl5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5pPr>
      <a:lvl6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6pPr>
      <a:lvl7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7pPr>
      <a:lvl8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8pPr>
      <a:lvl9pPr marR="0" algn="l" rtl="0">
        <a:lnSpc>
          <a:spcPct val="100000"/>
        </a:lnSpc>
        <a:spcBef>
          <a:spcPts val="0"/>
        </a:spcBef>
        <a:spcAft>
          <a:spcPts val="0"/>
        </a:spcAft>
        <a:buClr>
          <a:srgbClr val="000000"/>
        </a:buClr>
        <a:buFont typeface="Arial" pitchFamily="34" charset="0" panose="020B0604020202020204"/>
        <a:defRPr sz="1400" b="0" i="0" u="none" strike="noStrike" cap="none">
          <a:solidFill>
            <a:srgbClr val="000000"/>
          </a:solidFill>
          <a:latin typeface="Arial" pitchFamily="34" charset="0" panose="020B0604020202020204"/>
          <a:ea typeface="Arial" pitchFamily="34" charset="0" panose="020B0604020202020204"/>
          <a:cs typeface="Arial" pitchFamily="34" charset="0" panose="020B0604020202020204"/>
          <a:sym typeface="Arial" pitchFamily="34" charset="0" panose="020B0604020202020204"/>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9.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1.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2.png"/><Relationship Id="rId2" Type="http://schemas.openxmlformats.org/officeDocument/2006/relationships/slideLayout" Target="../slideLayouts/slideLayout4.xml"/><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4.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4.png"/><Relationship Id="rId2" Type="http://schemas.openxmlformats.org/officeDocument/2006/relationships/slideLayout" Target="../slideLayouts/slideLayout4.xml"/><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5.png"/><Relationship Id="rId2" Type="http://schemas.openxmlformats.org/officeDocument/2006/relationships/slideLayout" Target="../slideLayouts/slideLayout2.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6.png"/><Relationship Id="rId2" Type="http://schemas.openxmlformats.org/officeDocument/2006/relationships/image" Target="../media/image7.png"/><Relationship Id="rId3" Type="http://schemas.openxmlformats.org/officeDocument/2006/relationships/image" Target="../media/image8.png"/><Relationship Id="rId4" Type="http://schemas.openxmlformats.org/officeDocument/2006/relationships/slideLayout" Target="../slideLayouts/slideLayout4.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9.png"/><Relationship Id="rId2" Type="http://schemas.openxmlformats.org/officeDocument/2006/relationships/slideLayout" Target="../slideLayouts/slideLayout4.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0" name="Google Shape;390;p27"/>
          <p:cNvSpPr>
            <a:spLocks noGrp="1" noEditPoints="1"/>
          </p:cNvSpPr>
          <p:nvPr>
            <p:ph type="ctrTitle"/>
          </p:nvPr>
        </p:nvSpPr>
        <p:spPr>
          <a:xfrm>
            <a:off x="3974281" y="2190750"/>
            <a:ext cx="4714650" cy="1422600"/>
          </a:xfrm>
          <a:prstGeom prst="rect">
            <a:avLst/>
          </a:prstGeom>
        </p:spPr>
        <p:txBody>
          <a:bodyPr spcFirstLastPara="1" wrap="square" lIns="91425" tIns="91425" rIns="91425" bIns="91425" anchor="b">
            <a:noAutofit/>
          </a:bodyPr>
          <a:lstStyle/>
          <a:p>
            <a:pPr algn="ctr"/>
            <a:r>
              <a:rPr lang="en-GB" sz="2000" b="0" dirty="0"/>
              <a:t>Student Name:Vasile Pitirici</a:t>
            </a:r>
          </a:p>
          <a:p>
            <a:pPr algn="ctr"/>
            <a:r>
              <a:rPr lang="en-GB" sz="2000" b="0" dirty="0"/>
              <a:t>Student Id:2213442</a:t>
            </a:r>
          </a:p>
          <a:p>
            <a:pPr algn="ctr"/>
            <a:r>
              <a:rPr lang="en-GB" sz="2000" b="0" dirty="0"/>
              <a:t>Module Name:BMIH6007</a:t>
            </a:r>
          </a:p>
        </p:txBody>
      </p:sp>
      <p:sp>
        <p:nvSpPr>
          <p:cNvPr id="393" name="Google Shape;393;p27"/>
          <p:cNvSpPr/>
          <p:nvPr/>
        </p:nvSpPr>
        <p:spPr>
          <a:xfrm>
            <a:off x="298550" y="336203"/>
            <a:ext cx="599401" cy="594969"/>
          </a:xfrm>
          <a:custGeom>
            <a:avLst/>
            <a:rect l="l" t="t" r="r" b="b"/>
            <a:pathLst>
              <a:path w="676" h="671">
                <a:moveTo>
                  <a:pt x="676" y="250"/>
                </a:moveTo>
                <a:lnTo>
                  <a:pt x="582" y="86"/>
                </a:lnTo>
                <a:lnTo>
                  <a:pt x="411" y="210"/>
                </a:lnTo>
                <a:lnTo>
                  <a:pt x="433" y="0"/>
                </a:lnTo>
                <a:lnTo>
                  <a:pt x="244" y="0"/>
                </a:lnTo>
                <a:lnTo>
                  <a:pt x="265" y="210"/>
                </a:lnTo>
                <a:lnTo>
                  <a:pt x="95" y="86"/>
                </a:lnTo>
                <a:lnTo>
                  <a:pt x="0" y="250"/>
                </a:lnTo>
                <a:lnTo>
                  <a:pt x="193" y="336"/>
                </a:lnTo>
                <a:lnTo>
                  <a:pt x="0" y="422"/>
                </a:lnTo>
                <a:lnTo>
                  <a:pt x="95" y="585"/>
                </a:lnTo>
                <a:lnTo>
                  <a:pt x="265" y="463"/>
                </a:lnTo>
                <a:lnTo>
                  <a:pt x="244" y="671"/>
                </a:lnTo>
                <a:lnTo>
                  <a:pt x="433" y="671"/>
                </a:lnTo>
                <a:lnTo>
                  <a:pt x="411" y="463"/>
                </a:lnTo>
                <a:lnTo>
                  <a:pt x="582" y="585"/>
                </a:lnTo>
                <a:lnTo>
                  <a:pt x="676" y="422"/>
                </a:lnTo>
                <a:lnTo>
                  <a:pt x="485" y="336"/>
                </a:lnTo>
                <a:lnTo>
                  <a:pt x="676" y="250"/>
                </a:lnTo>
                <a:close/>
              </a:path>
            </a:pathLst>
          </a:custGeom>
          <a:solidFill>
            <a:schemeClr val="dk2"/>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pic>
        <p:nvPicPr>
          <p:cNvPr id="7" name="Picture 6"/>
          <p:cNvPicPr>
            <a:picLocks noChangeAspect="1"/>
          </p:cNvPicPr>
          <p:nvPr/>
        </p:nvPicPr>
        <p:blipFill>
          <a:blip r:embed="rId1"/>
          <a:srcRect l="11927" r="31446"/>
          <a:stretch/>
        </p:blipFill>
        <p:spPr>
          <a:xfrm>
            <a:off x="476840" y="638175"/>
            <a:ext cx="3322885" cy="386715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0" name="Google Shape;390;p27"/>
          <p:cNvSpPr>
            <a:spLocks noGrp="1" noEditPoints="1"/>
          </p:cNvSpPr>
          <p:nvPr>
            <p:ph type="ctrTitle"/>
          </p:nvPr>
        </p:nvSpPr>
        <p:spPr>
          <a:xfrm>
            <a:off x="3974281" y="2190750"/>
            <a:ext cx="4714650" cy="1422600"/>
          </a:xfrm>
          <a:prstGeom prst="rect">
            <a:avLst/>
          </a:prstGeom>
        </p:spPr>
        <p:txBody>
          <a:bodyPr spcFirstLastPara="1" wrap="square" lIns="91425" tIns="91425" rIns="91425" bIns="91425" anchor="b">
            <a:noAutofit/>
          </a:bodyPr>
          <a:lstStyle/>
          <a:p>
            <a:pPr algn="ctr"/>
            <a:r>
              <a:rPr lang="en-US" sz="3600" dirty="0"/>
              <a:t>Taste of </a:t>
            </a:r>
            <a:r>
              <a:rPr lang="en-US" sz="3600" dirty="0" err="1"/>
              <a:t>Croeso</a:t>
            </a:r>
            <a:r>
              <a:rPr lang="en-US" sz="3600" dirty="0"/>
              <a:t>: </a:t>
            </a:r>
            <a:r>
              <a:rPr lang="en-US" sz="2800" b="0" dirty="0"/>
              <a:t>Exploring the Feasibility of a MICE Event Showcasing Welsh Hospitality</a:t>
            </a:r>
            <a:endParaRPr sz="2800" b="0" dirty="0"/>
          </a:p>
        </p:txBody>
      </p:sp>
      <p:sp>
        <p:nvSpPr>
          <p:cNvPr id="393" name="Google Shape;393;p27"/>
          <p:cNvSpPr/>
          <p:nvPr/>
        </p:nvSpPr>
        <p:spPr>
          <a:xfrm>
            <a:off x="298550" y="336203"/>
            <a:ext cx="599401" cy="594969"/>
          </a:xfrm>
          <a:custGeom>
            <a:avLst/>
            <a:rect l="l" t="t" r="r" b="b"/>
            <a:pathLst>
              <a:path w="676" h="671">
                <a:moveTo>
                  <a:pt x="676" y="250"/>
                </a:moveTo>
                <a:lnTo>
                  <a:pt x="582" y="86"/>
                </a:lnTo>
                <a:lnTo>
                  <a:pt x="411" y="210"/>
                </a:lnTo>
                <a:lnTo>
                  <a:pt x="433" y="0"/>
                </a:lnTo>
                <a:lnTo>
                  <a:pt x="244" y="0"/>
                </a:lnTo>
                <a:lnTo>
                  <a:pt x="265" y="210"/>
                </a:lnTo>
                <a:lnTo>
                  <a:pt x="95" y="86"/>
                </a:lnTo>
                <a:lnTo>
                  <a:pt x="0" y="250"/>
                </a:lnTo>
                <a:lnTo>
                  <a:pt x="193" y="336"/>
                </a:lnTo>
                <a:lnTo>
                  <a:pt x="0" y="422"/>
                </a:lnTo>
                <a:lnTo>
                  <a:pt x="95" y="585"/>
                </a:lnTo>
                <a:lnTo>
                  <a:pt x="265" y="463"/>
                </a:lnTo>
                <a:lnTo>
                  <a:pt x="244" y="671"/>
                </a:lnTo>
                <a:lnTo>
                  <a:pt x="433" y="671"/>
                </a:lnTo>
                <a:lnTo>
                  <a:pt x="411" y="463"/>
                </a:lnTo>
                <a:lnTo>
                  <a:pt x="582" y="585"/>
                </a:lnTo>
                <a:lnTo>
                  <a:pt x="676" y="422"/>
                </a:lnTo>
                <a:lnTo>
                  <a:pt x="485" y="336"/>
                </a:lnTo>
                <a:lnTo>
                  <a:pt x="676" y="250"/>
                </a:lnTo>
                <a:close/>
              </a:path>
            </a:pathLst>
          </a:custGeom>
          <a:solidFill>
            <a:schemeClr val="dk2"/>
          </a:solidFill>
          <a:ln>
            <a:noFill/>
          </a:ln>
        </p:spPr>
        <p:txBody>
          <a:bodyPr spcFirstLastPara="1" wrap="square" lIns="91425" tIns="45700" rIns="91425" bIns="45700" anchor="t">
            <a:noAutofit/>
          </a:bodyPr>
          <a:lstStyle/>
          <a:p>
            <a:pPr marL="0" marR="0" indent="0" algn="l" rtl="0">
              <a:spcBef>
                <a:spcPts val="0"/>
              </a:spcBef>
              <a:spcAft>
                <a:spcPts val="0"/>
              </a:spcAft>
              <a:buNone/>
            </a:pPr>
            <a:endParaRPr sz="1800">
              <a:solidFill>
                <a:srgbClr val="000000"/>
              </a:solidFill>
              <a:latin typeface="Calibri" pitchFamily="34" charset="0" panose="020F0502020204030204"/>
              <a:ea typeface="Calibri" pitchFamily="34" charset="0" panose="020F0502020204030204"/>
              <a:cs typeface="Calibri" pitchFamily="34" charset="0" panose="020F0502020204030204"/>
              <a:sym typeface="Calibri" pitchFamily="34" charset="0" panose="020F0502020204030204"/>
            </a:endParaRPr>
          </a:p>
        </p:txBody>
      </p:sp>
      <p:pic>
        <p:nvPicPr>
          <p:cNvPr id="7" name="Picture 6"/>
          <p:cNvPicPr>
            <a:picLocks noChangeAspect="1"/>
          </p:cNvPicPr>
          <p:nvPr/>
        </p:nvPicPr>
        <p:blipFill>
          <a:blip r:embed="rId1"/>
          <a:srcRect l="11927" r="31446"/>
          <a:stretch/>
        </p:blipFill>
        <p:spPr>
          <a:xfrm>
            <a:off x="476840" y="638175"/>
            <a:ext cx="3322885" cy="386715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4" name="Google Shape;424;p30"/>
          <p:cNvSpPr>
            <a:spLocks noGrp="1" noEditPoints="1"/>
          </p:cNvSpPr>
          <p:nvPr>
            <p:ph type="title"/>
          </p:nvPr>
        </p:nvSpPr>
        <p:spPr>
          <a:xfrm>
            <a:off x="762000" y="590550"/>
            <a:ext cx="3381000" cy="572700"/>
          </a:xfrm>
          <a:prstGeom prst="rect">
            <a:avLst/>
          </a:prstGeom>
        </p:spPr>
        <p:txBody>
          <a:bodyPr spcFirstLastPara="1" wrap="square" lIns="91425" tIns="91425" rIns="91425" bIns="91425" anchor="t">
            <a:noAutofit/>
          </a:bodyPr>
          <a:lstStyle/>
          <a:p>
            <a:pPr marL="0" indent="0" algn="ctr" rtl="0">
              <a:spcBef>
                <a:spcPts val="0"/>
              </a:spcBef>
              <a:spcAft>
                <a:spcPts val="0"/>
              </a:spcAft>
              <a:buNone/>
            </a:pPr>
            <a:r>
              <a:rPr lang="en-US" dirty="0"/>
              <a:t>Event Overview and Context</a:t>
            </a:r>
            <a:endParaRPr dirty="0"/>
          </a:p>
        </p:txBody>
      </p:sp>
      <p:sp>
        <p:nvSpPr>
          <p:cNvPr id="425" name="Google Shape;425;p30"/>
          <p:cNvSpPr>
            <a:spLocks noGrp="1" noEditPoints="1"/>
          </p:cNvSpPr>
          <p:nvPr>
            <p:ph type="body" idx="1"/>
          </p:nvPr>
        </p:nvSpPr>
        <p:spPr>
          <a:xfrm>
            <a:off x="847101" y="2038350"/>
            <a:ext cx="3381000" cy="1687500"/>
          </a:xfrm>
          <a:prstGeom prst="rect">
            <a:avLst/>
          </a:prstGeom>
        </p:spPr>
        <p:txBody>
          <a:bodyPr spcFirstLastPara="1" wrap="square" lIns="91425" tIns="91425" rIns="91425" bIns="91425" anchor="t">
            <a:noAutofit/>
          </a:bodyPr>
          <a:lstStyle/>
          <a:p>
            <a:pPr marL="0" indent="0" algn="just">
              <a:buNone/>
            </a:pPr>
            <a:r>
              <a:rPr lang="en-US" sz="1400" dirty="0"/>
              <a:t>The proposed "Taste of </a:t>
            </a:r>
            <a:r>
              <a:rPr lang="en-US" sz="1400" dirty="0" err="1"/>
              <a:t>Croeso</a:t>
            </a:r>
            <a:r>
              <a:rPr lang="en-US" sz="1400" dirty="0"/>
              <a:t>" event will be a MICE-</a:t>
            </a:r>
            <a:r>
              <a:rPr lang="en-US" sz="1400" dirty="0" err="1"/>
              <a:t>centred</a:t>
            </a:r>
            <a:r>
              <a:rPr lang="en-US" sz="1400" dirty="0"/>
              <a:t> culinary and cultural symposium offered at ICC Wales, Newport, during the Summer of 2025. According to Visit </a:t>
            </a:r>
            <a:r>
              <a:rPr lang="en-US" sz="1400" dirty="0" err="1"/>
              <a:t>Wales'</a:t>
            </a:r>
            <a:r>
              <a:rPr lang="en-US" sz="1400" dirty="0"/>
              <a:t> Year of </a:t>
            </a:r>
            <a:r>
              <a:rPr lang="en-US" sz="1400" dirty="0" err="1"/>
              <a:t>Croeso</a:t>
            </a:r>
            <a:r>
              <a:rPr lang="en-US" sz="1400" dirty="0"/>
              <a:t>, the event will celebrate Welsh hospitality by presenting its local delicacies, customs, and traditions to people from around the world.</a:t>
            </a:r>
          </a:p>
          <a:p>
            <a:pPr marL="0" indent="0">
              <a:buNone/>
            </a:pPr>
            <a:endParaRPr lang="en-US" dirty="0"/>
          </a:p>
          <a:p>
            <a:pPr marL="0" indent="0">
              <a:buNone/>
            </a:pPr>
            <a:endParaRPr lang="en-US" dirty="0"/>
          </a:p>
        </p:txBody>
      </p:sp>
      <p:pic>
        <p:nvPicPr>
          <p:cNvPr id="6" name="Picture 5"/>
          <p:cNvPicPr>
            <a:picLocks noChangeAspect="1"/>
          </p:cNvPicPr>
          <p:nvPr/>
        </p:nvPicPr>
        <p:blipFill>
          <a:blip r:embed="rId1"/>
          <a:srcRect/>
          <a:stretch>
            <a:fillRect/>
          </a:stretch>
        </p:blipFill>
        <p:spPr>
          <a:xfrm>
            <a:off x="4572000" y="1163250"/>
            <a:ext cx="4451584" cy="325755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4" name="Google Shape;424;p30"/>
          <p:cNvSpPr>
            <a:spLocks noGrp="1" noEditPoints="1"/>
          </p:cNvSpPr>
          <p:nvPr>
            <p:ph type="title"/>
          </p:nvPr>
        </p:nvSpPr>
        <p:spPr>
          <a:xfrm>
            <a:off x="495300" y="773100"/>
            <a:ext cx="8534400" cy="572700"/>
          </a:xfrm>
          <a:prstGeom prst="rect">
            <a:avLst/>
          </a:prstGeom>
        </p:spPr>
        <p:txBody>
          <a:bodyPr spcFirstLastPara="1" wrap="square" lIns="91425" tIns="91425" rIns="91425" bIns="91425" anchor="t">
            <a:noAutofit/>
          </a:bodyPr>
          <a:lstStyle/>
          <a:p>
            <a:pPr marL="0" indent="0" algn="ctr" rtl="0">
              <a:spcBef>
                <a:spcPts val="0"/>
              </a:spcBef>
              <a:spcAft>
                <a:spcPts val="0"/>
              </a:spcAft>
              <a:buNone/>
            </a:pPr>
            <a:r>
              <a:rPr lang="en-US" dirty="0"/>
              <a:t>Connection to "Year of </a:t>
            </a:r>
            <a:r>
              <a:rPr lang="en-US" dirty="0" err="1"/>
              <a:t>Croeso</a:t>
            </a:r>
            <a:r>
              <a:rPr lang="en-US" dirty="0"/>
              <a:t>" and Sense of Place</a:t>
            </a:r>
            <a:endParaRPr dirty="0"/>
          </a:p>
        </p:txBody>
      </p:sp>
      <p:sp>
        <p:nvSpPr>
          <p:cNvPr id="425" name="Google Shape;425;p30"/>
          <p:cNvSpPr>
            <a:spLocks noGrp="1" noEditPoints="1"/>
          </p:cNvSpPr>
          <p:nvPr>
            <p:ph type="body" idx="1"/>
          </p:nvPr>
        </p:nvSpPr>
        <p:spPr>
          <a:xfrm>
            <a:off x="495300" y="1418438"/>
            <a:ext cx="8534400" cy="1687500"/>
          </a:xfrm>
          <a:prstGeom prst="rect">
            <a:avLst/>
          </a:prstGeom>
        </p:spPr>
        <p:txBody>
          <a:bodyPr spcFirstLastPara="1" wrap="square" lIns="91425" tIns="91425" rIns="91425" bIns="91425" anchor="t">
            <a:noAutofit/>
          </a:bodyPr>
          <a:lstStyle/>
          <a:p>
            <a:pPr marL="0" indent="0" algn="just">
              <a:buNone/>
            </a:pPr>
            <a:r>
              <a:rPr lang="en-US" sz="1400" dirty="0"/>
              <a:t>The event shows the kindness of Wales by inviting guests to experience its food, customs and beautiful nature. “</a:t>
            </a:r>
            <a:r>
              <a:rPr lang="en-US" sz="1400" dirty="0" err="1"/>
              <a:t>Croeso</a:t>
            </a:r>
            <a:r>
              <a:rPr lang="en-US" sz="1400" dirty="0"/>
              <a:t>” means more than just the theme. It involves sharing who we are through meals, tales and </a:t>
            </a:r>
            <a:r>
              <a:rPr lang="en-US" sz="1400" dirty="0" err="1"/>
              <a:t>socialising</a:t>
            </a:r>
            <a:r>
              <a:rPr lang="en-US" sz="1400" dirty="0"/>
              <a:t>. It corresponds with Visit </a:t>
            </a:r>
            <a:r>
              <a:rPr lang="en-US" sz="1400" dirty="0" err="1"/>
              <a:t>Wales’</a:t>
            </a:r>
            <a:r>
              <a:rPr lang="en-US" sz="1400" dirty="0"/>
              <a:t> mission to celebrate what makes </a:t>
            </a:r>
            <a:r>
              <a:rPr lang="en-US" sz="1400" dirty="0" err="1"/>
              <a:t>Wales’</a:t>
            </a:r>
            <a:r>
              <a:rPr lang="en-US" sz="1400" dirty="0"/>
              <a:t> culture different (Rogers and Wynn-Moylan, 2022).</a:t>
            </a:r>
            <a:endParaRPr lang="en-US" dirty="0"/>
          </a:p>
          <a:p>
            <a:pPr marL="0" indent="0">
              <a:buNone/>
            </a:pPr>
            <a:endParaRPr lang="en-US" dirty="0"/>
          </a:p>
        </p:txBody>
      </p:sp>
      <p:pic>
        <p:nvPicPr>
          <p:cNvPr id="6" name="Picture 5"/>
          <p:cNvPicPr>
            <a:picLocks noChangeAspect="1"/>
          </p:cNvPicPr>
          <p:nvPr/>
        </p:nvPicPr>
        <p:blipFill>
          <a:blip r:embed="rId1"/>
          <a:srcRect/>
          <a:stretch>
            <a:fillRect/>
          </a:stretch>
        </p:blipFill>
        <p:spPr>
          <a:xfrm>
            <a:off x="1143000" y="2571750"/>
            <a:ext cx="7239000" cy="226218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4" name="Google Shape;424;p30"/>
          <p:cNvSpPr>
            <a:spLocks noGrp="1" noEditPoints="1"/>
          </p:cNvSpPr>
          <p:nvPr>
            <p:ph type="title"/>
          </p:nvPr>
        </p:nvSpPr>
        <p:spPr>
          <a:xfrm>
            <a:off x="762001" y="666750"/>
            <a:ext cx="3381000" cy="572700"/>
          </a:xfrm>
          <a:prstGeom prst="rect">
            <a:avLst/>
          </a:prstGeom>
        </p:spPr>
        <p:txBody>
          <a:bodyPr spcFirstLastPara="1" wrap="square" lIns="91425" tIns="91425" rIns="91425" bIns="91425" anchor="t">
            <a:noAutofit/>
          </a:bodyPr>
          <a:lstStyle/>
          <a:p>
            <a:pPr marL="0" indent="0" algn="ctr" rtl="0">
              <a:spcBef>
                <a:spcPts val="0"/>
              </a:spcBef>
              <a:spcAft>
                <a:spcPts val="0"/>
              </a:spcAft>
              <a:buNone/>
            </a:pPr>
            <a:r>
              <a:rPr lang="en-US" dirty="0"/>
              <a:t>Market Analysis</a:t>
            </a:r>
            <a:endParaRPr dirty="0"/>
          </a:p>
        </p:txBody>
      </p:sp>
      <p:sp>
        <p:nvSpPr>
          <p:cNvPr id="425" name="Google Shape;425;p30"/>
          <p:cNvSpPr>
            <a:spLocks noGrp="1" noEditPoints="1"/>
          </p:cNvSpPr>
          <p:nvPr>
            <p:ph type="body" idx="1"/>
          </p:nvPr>
        </p:nvSpPr>
        <p:spPr>
          <a:xfrm>
            <a:off x="762001" y="1352550"/>
            <a:ext cx="3581400" cy="1687500"/>
          </a:xfrm>
          <a:prstGeom prst="rect">
            <a:avLst/>
          </a:prstGeom>
        </p:spPr>
        <p:txBody>
          <a:bodyPr spcFirstLastPara="1" wrap="square" lIns="91425" tIns="91425" rIns="91425" bIns="91425" anchor="t">
            <a:noAutofit/>
          </a:bodyPr>
          <a:lstStyle/>
          <a:p>
            <a:pPr marL="0" indent="0" algn="just">
              <a:buNone/>
            </a:pPr>
            <a:r>
              <a:rPr lang="en-US" sz="1400" dirty="0"/>
              <a:t>The target audience includes international food professionals, tourism boards, media, and academics (Bladen et al., 2022). Culinary tourism has surged post-COVID, with growing interest in authentic, local food experiences. While events like Taste of London and World Travel Market dominate the scene, Wales remains underrepresented. “Taste of </a:t>
            </a:r>
            <a:r>
              <a:rPr lang="en-US" sz="1400" dirty="0" err="1"/>
              <a:t>Croeso</a:t>
            </a:r>
            <a:r>
              <a:rPr lang="en-US" sz="1400" dirty="0"/>
              <a:t>” offers a unique opportunity to position Wales as a leading culinary destination, filling a gap in the global food tourism market and attracting high-value international delegates seeking immersive cultural experiences (Ulyanov, </a:t>
            </a:r>
            <a:r>
              <a:rPr lang="en-US" sz="1400" dirty="0" err="1"/>
              <a:t>Genadieva</a:t>
            </a:r>
            <a:r>
              <a:rPr lang="en-US" sz="1400" dirty="0"/>
              <a:t>, and Draganov, 2020).</a:t>
            </a:r>
          </a:p>
        </p:txBody>
      </p:sp>
      <p:pic>
        <p:nvPicPr>
          <p:cNvPr id="5" name="Picture 4"/>
          <p:cNvPicPr>
            <a:picLocks noChangeAspect="1"/>
          </p:cNvPicPr>
          <p:nvPr/>
        </p:nvPicPr>
        <p:blipFill>
          <a:blip r:embed="rId1"/>
          <a:srcRect/>
          <a:stretch>
            <a:fillRect/>
          </a:stretch>
        </p:blipFill>
        <p:spPr>
          <a:xfrm>
            <a:off x="4648201" y="1504951"/>
            <a:ext cx="4191000" cy="28194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1" name="Google Shape;431;p31"/>
          <p:cNvSpPr>
            <a:spLocks noGrp="1" noEditPoints="1"/>
          </p:cNvSpPr>
          <p:nvPr>
            <p:ph type="title"/>
          </p:nvPr>
        </p:nvSpPr>
        <p:spPr>
          <a:xfrm>
            <a:off x="4626836" y="666750"/>
            <a:ext cx="3526563" cy="1012500"/>
          </a:xfrm>
          <a:prstGeom prst="rect">
            <a:avLst/>
          </a:prstGeom>
          <a:solidFill>
            <a:schemeClr val="bg1"/>
          </a:solidFill>
          <a:ln>
            <a:noFill/>
          </a:ln>
        </p:spPr>
        <p:txBody>
          <a:bodyPr spcFirstLastPara="1" wrap="square" lIns="91425" tIns="91425" rIns="91425" bIns="91425" anchor="t">
            <a:noAutofit/>
          </a:bodyPr>
          <a:lstStyle/>
          <a:p>
            <a:pPr marL="0" indent="0" algn="ctr" rtl="0">
              <a:spcBef>
                <a:spcPts val="0"/>
              </a:spcBef>
              <a:spcAft>
                <a:spcPts val="0"/>
              </a:spcAft>
              <a:buNone/>
            </a:pPr>
            <a:r>
              <a:rPr lang="en-US" sz="3200" dirty="0"/>
              <a:t>Operational Considerations</a:t>
            </a:r>
            <a:endParaRPr sz="3200" dirty="0"/>
          </a:p>
        </p:txBody>
      </p:sp>
      <p:sp>
        <p:nvSpPr>
          <p:cNvPr id="5" name="Rectangle 4"/>
          <p:cNvSpPr/>
          <p:nvPr/>
        </p:nvSpPr>
        <p:spPr>
          <a:xfrm>
            <a:off x="4290600" y="1809750"/>
            <a:ext cx="4419600" cy="2677656"/>
          </a:xfrm>
          <a:prstGeom prst="rect">
            <a:avLst/>
          </a:prstGeom>
          <a:solidFill>
            <a:schemeClr val="bg1"/>
          </a:solidFill>
          <a:ln>
            <a:noFill/>
          </a:ln>
        </p:spPr>
        <p:txBody>
          <a:bodyPr wrap="square">
            <a:spAutoFit/>
          </a:bodyPr>
          <a:lstStyle/>
          <a:p>
            <a:pPr algn="just"/>
            <a:r>
              <a:rPr lang="en-US" dirty="0">
                <a:latin typeface="Catamaran" charset="0" panose="020B0604020202020204"/>
                <a:cs typeface="Catamaran" charset="0" panose="020B0604020202020204"/>
              </a:rPr>
              <a:t>ICC Wales is an ideal MICE venue, offering availability, high capacity, and world-class facilities, including auditoriums, breakout rooms, on-site catering, and exhibition areas (Anas et al., 2020). The event requires a skilled team: planners, chefs, translators, AV technicians, and volunteers. Key resources include catering contracts, kitchen setups for demos, professional media teams for coverage, and security personnel to ensure smooth, safe operations (Chandra, Bhalla, and Agarwal, 2022). The venue's infrastructure and accessibility make it highly suitable for hosting an international symposium of this scale (</a:t>
            </a:r>
            <a:r>
              <a:rPr lang="en-US" dirty="0" err="1">
                <a:latin typeface="Catamaran" charset="0" panose="020B0604020202020204"/>
                <a:cs typeface="Catamaran" charset="0" panose="020B0604020202020204"/>
              </a:rPr>
              <a:t>Duralia</a:t>
            </a:r>
            <a:r>
              <a:rPr lang="en-US" dirty="0">
                <a:latin typeface="Catamaran" charset="0" panose="020B0604020202020204"/>
                <a:cs typeface="Catamaran" charset="0" panose="020B0604020202020204"/>
              </a:rPr>
              <a:t>, 2017).</a:t>
            </a:r>
            <a:endParaRPr lang="en-US" dirty="0"/>
          </a:p>
        </p:txBody>
      </p:sp>
      <p:pic>
        <p:nvPicPr>
          <p:cNvPr id="6" name="Picture 5"/>
          <p:cNvPicPr>
            <a:picLocks noChangeAspect="1"/>
          </p:cNvPicPr>
          <p:nvPr/>
        </p:nvPicPr>
        <p:blipFill>
          <a:blip r:embed="rId1"/>
          <a:srcRect l="12664" r="11888"/>
          <a:stretch/>
        </p:blipFill>
        <p:spPr>
          <a:xfrm>
            <a:off x="433800" y="1442486"/>
            <a:ext cx="3526563" cy="3108544"/>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4" name="Google Shape;424;p30"/>
          <p:cNvSpPr>
            <a:spLocks noGrp="1" noEditPoints="1"/>
          </p:cNvSpPr>
          <p:nvPr>
            <p:ph type="title"/>
          </p:nvPr>
        </p:nvSpPr>
        <p:spPr>
          <a:xfrm>
            <a:off x="762000" y="590550"/>
            <a:ext cx="3381000" cy="572700"/>
          </a:xfrm>
          <a:prstGeom prst="rect">
            <a:avLst/>
          </a:prstGeom>
        </p:spPr>
        <p:txBody>
          <a:bodyPr spcFirstLastPara="1" wrap="square" lIns="91425" tIns="91425" rIns="91425" bIns="91425" anchor="t">
            <a:noAutofit/>
          </a:bodyPr>
          <a:lstStyle/>
          <a:p>
            <a:pPr marL="0" indent="0" algn="ctr" rtl="0">
              <a:spcBef>
                <a:spcPts val="0"/>
              </a:spcBef>
              <a:spcAft>
                <a:spcPts val="0"/>
              </a:spcAft>
              <a:buNone/>
            </a:pPr>
            <a:r>
              <a:rPr lang="en-US" dirty="0"/>
              <a:t>Marketing and Promotion</a:t>
            </a:r>
            <a:endParaRPr dirty="0"/>
          </a:p>
        </p:txBody>
      </p:sp>
      <p:sp>
        <p:nvSpPr>
          <p:cNvPr id="425" name="Google Shape;425;p30"/>
          <p:cNvSpPr>
            <a:spLocks noGrp="1" noEditPoints="1"/>
          </p:cNvSpPr>
          <p:nvPr>
            <p:ph type="body" idx="1"/>
          </p:nvPr>
        </p:nvSpPr>
        <p:spPr>
          <a:xfrm>
            <a:off x="762000" y="1902471"/>
            <a:ext cx="3381000" cy="1687500"/>
          </a:xfrm>
          <a:prstGeom prst="rect">
            <a:avLst/>
          </a:prstGeom>
        </p:spPr>
        <p:txBody>
          <a:bodyPr spcFirstLastPara="1" wrap="square" lIns="91425" tIns="91425" rIns="91425" bIns="91425" anchor="t">
            <a:noAutofit/>
          </a:bodyPr>
          <a:lstStyle/>
          <a:p>
            <a:pPr marL="0" indent="0" algn="just">
              <a:buNone/>
            </a:pPr>
            <a:r>
              <a:rPr lang="en-US" sz="1400" dirty="0"/>
              <a:t>Promoting the tourism industry will involve social media, trade publications, influencer advertising and efforts by Visit Wales PR (Devine and Devine, 2017) (Fox et al., 2014). By teaming up with the Welsh Government and popular food brands, visibility will increase. “Experience the Taste of Welsh Hospitality” is the main idea of the campaign (Evans, 2024). The process of both delegates and exhibitors registering will be handled more efficiently with an online platform (Meredith, 2022).</a:t>
            </a:r>
            <a:endParaRPr lang="en-US" dirty="0"/>
          </a:p>
        </p:txBody>
      </p:sp>
      <p:pic>
        <p:nvPicPr>
          <p:cNvPr id="2" name="Picture 1"/>
          <p:cNvPicPr>
            <a:picLocks noChangeAspect="1"/>
          </p:cNvPicPr>
          <p:nvPr/>
        </p:nvPicPr>
        <p:blipFill>
          <a:blip r:embed="rId1"/>
          <a:srcRect/>
          <a:stretch>
            <a:fillRect/>
          </a:stretch>
        </p:blipFill>
        <p:spPr>
          <a:xfrm>
            <a:off x="4715740" y="2941649"/>
            <a:ext cx="4149225" cy="1905000"/>
          </a:xfrm>
          <a:prstGeom prst="rect">
            <a:avLst/>
          </a:prstGeom>
        </p:spPr>
      </p:pic>
      <p:pic>
        <p:nvPicPr>
          <p:cNvPr id="3" name="Picture 2"/>
          <p:cNvPicPr>
            <a:picLocks noChangeAspect="1"/>
          </p:cNvPicPr>
          <p:nvPr/>
        </p:nvPicPr>
        <p:blipFill>
          <a:blip r:embed="rId2"/>
          <a:srcRect/>
          <a:stretch>
            <a:fillRect/>
          </a:stretch>
        </p:blipFill>
        <p:spPr>
          <a:xfrm>
            <a:off x="4400050" y="1061442"/>
            <a:ext cx="2024421" cy="1687501"/>
          </a:xfrm>
          <a:prstGeom prst="rect">
            <a:avLst/>
          </a:prstGeom>
        </p:spPr>
      </p:pic>
      <p:pic>
        <p:nvPicPr>
          <p:cNvPr id="4" name="Picture 3"/>
          <p:cNvPicPr>
            <a:picLocks noChangeAspect="1"/>
          </p:cNvPicPr>
          <p:nvPr/>
        </p:nvPicPr>
        <p:blipFill>
          <a:blip r:embed="rId3"/>
          <a:srcRect l="14444" t="30741" r="14445" b="21852"/>
          <a:stretch/>
        </p:blipFill>
        <p:spPr>
          <a:xfrm>
            <a:off x="6596421" y="1061442"/>
            <a:ext cx="2531250" cy="16875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8" name="Google Shape;398;p28"/>
          <p:cNvSpPr>
            <a:spLocks noGrp="1" noEditPoints="1"/>
          </p:cNvSpPr>
          <p:nvPr>
            <p:ph type="title"/>
          </p:nvPr>
        </p:nvSpPr>
        <p:spPr>
          <a:xfrm>
            <a:off x="720000" y="445025"/>
            <a:ext cx="7704000" cy="572700"/>
          </a:xfrm>
          <a:prstGeom prst="rect">
            <a:avLst/>
          </a:prstGeom>
        </p:spPr>
        <p:txBody>
          <a:bodyPr spcFirstLastPara="1" wrap="square" lIns="91425" tIns="91425" rIns="91425" bIns="91425" anchor="t">
            <a:noAutofit/>
          </a:bodyPr>
          <a:lstStyle/>
          <a:p>
            <a:pPr marL="0" indent="0" algn="ctr" rtl="0">
              <a:spcBef>
                <a:spcPts val="0"/>
              </a:spcBef>
              <a:spcAft>
                <a:spcPts val="0"/>
              </a:spcAft>
              <a:buNone/>
            </a:pPr>
            <a:r>
              <a:rPr lang="en-US" dirty="0"/>
              <a:t>Financial Feasibility</a:t>
            </a:r>
            <a:endParaRPr dirty="0"/>
          </a:p>
        </p:txBody>
      </p:sp>
      <p:graphicFrame>
        <p:nvGraphicFramePr>
          <p:cNvPr id="2" name="Table 1"/>
          <p:cNvGraphicFramePr>
            <a:graphicFrameLocks noGrp="1"/>
          </p:cNvGraphicFramePr>
          <p:nvPr/>
        </p:nvGraphicFramePr>
        <p:xfrm>
          <a:off x="609600" y="1724380"/>
          <a:ext cx="4953000" cy="2743200"/>
        </p:xfrm>
        <a:graphic>
          <a:graphicData uri="http://schemas.openxmlformats.org/drawingml/2006/table">
            <a:tbl>
              <a:tblPr firstRow="1" firstCol="1" bandRow="1">
                <a:tableStyleId>{9DCAF9ED-07DC-4A11-8D7F-57B35C25682E}</a:tableStyleId>
              </a:tblPr>
              <a:tblGrid>
                <a:gridCol w="1462586"/>
                <a:gridCol w="1676400"/>
                <a:gridCol w="1814014"/>
              </a:tblGrid>
              <a:tr h="0">
                <a:tc>
                  <a:txBody>
                    <a:bodyPr lIns="68580" tIns="0" rIns="68580" bIns="0"/>
                    <a:lstStyle/>
                    <a:p>
                      <a:pPr marL="0" marR="0" algn="just">
                        <a:lnSpc>
                          <a:spcPct val="150000"/>
                        </a:lnSpc>
                        <a:spcAft>
                          <a:spcPts val="1000"/>
                        </a:spcAft>
                        <a:buNone/>
                      </a:pPr>
                      <a:r>
                        <a:rPr lang="en-US" sz="1200">
                          <a:effectLst/>
                        </a:rPr>
                        <a:t>Category</a:t>
                      </a:r>
                      <a:endParaRPr lang="en-US" sz="120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lIns="68580" tIns="0" rIns="68580" bIns="0"/>
                    <a:lstStyle/>
                    <a:p>
                      <a:pPr marL="0" marR="0" algn="just">
                        <a:lnSpc>
                          <a:spcPct val="150000"/>
                        </a:lnSpc>
                        <a:spcAft>
                          <a:spcPts val="1000"/>
                        </a:spcAft>
                        <a:buNone/>
                      </a:pPr>
                      <a:r>
                        <a:rPr lang="en-US" sz="1200" dirty="0">
                          <a:effectLst/>
                        </a:rPr>
                        <a:t>Estimated Cost (£)</a:t>
                      </a:r>
                      <a:endParaRPr lang="en-US" sz="1200" dirty="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lIns="68580" tIns="0" rIns="68580" bIns="0"/>
                    <a:lstStyle/>
                    <a:p>
                      <a:pPr marL="0" marR="0" algn="just">
                        <a:lnSpc>
                          <a:spcPct val="150000"/>
                        </a:lnSpc>
                        <a:spcAft>
                          <a:spcPts val="1000"/>
                        </a:spcAft>
                        <a:buNone/>
                      </a:pPr>
                      <a:r>
                        <a:rPr lang="en-US" sz="1200">
                          <a:effectLst/>
                        </a:rPr>
                        <a:t>Estimated Income (£)</a:t>
                      </a:r>
                      <a:endParaRPr lang="en-US" sz="120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0">
                <a:tc>
                  <a:txBody>
                    <a:bodyPr lIns="68580" tIns="0" rIns="68580" bIns="0"/>
                    <a:lstStyle/>
                    <a:p>
                      <a:pPr marL="0" marR="0" algn="just">
                        <a:lnSpc>
                          <a:spcPct val="150000"/>
                        </a:lnSpc>
                        <a:spcAft>
                          <a:spcPts val="1000"/>
                        </a:spcAft>
                        <a:buNone/>
                      </a:pPr>
                      <a:r>
                        <a:rPr lang="en-US" sz="1200">
                          <a:effectLst/>
                        </a:rPr>
                        <a:t>Venue Hire</a:t>
                      </a:r>
                      <a:endParaRPr lang="en-US" sz="120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lIns="68580" tIns="0" rIns="68580" bIns="0"/>
                    <a:lstStyle/>
                    <a:p>
                      <a:pPr marL="0" marR="0" algn="r">
                        <a:lnSpc>
                          <a:spcPct val="150000"/>
                        </a:lnSpc>
                        <a:spcAft>
                          <a:spcPts val="1000"/>
                        </a:spcAft>
                        <a:buNone/>
                      </a:pPr>
                      <a:r>
                        <a:rPr lang="en-US" sz="1200" dirty="0">
                          <a:effectLst/>
                        </a:rPr>
                        <a:t>25,000</a:t>
                      </a:r>
                      <a:endParaRPr lang="en-US" sz="1200" dirty="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lIns="68580" tIns="0" rIns="68580" bIns="0"/>
                    <a:lstStyle/>
                    <a:p>
                      <a:pPr marL="0" marR="0" algn="r">
                        <a:lnSpc>
                          <a:spcPct val="150000"/>
                        </a:lnSpc>
                        <a:spcAft>
                          <a:spcPts val="1000"/>
                        </a:spcAft>
                        <a:buNone/>
                      </a:pPr>
                      <a:r>
                        <a:rPr lang="en-US" sz="1200">
                          <a:effectLst/>
                        </a:rPr>
                        <a:t>–</a:t>
                      </a:r>
                      <a:endParaRPr lang="en-US" sz="120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0">
                <a:tc>
                  <a:txBody>
                    <a:bodyPr lIns="68580" tIns="0" rIns="68580" bIns="0"/>
                    <a:lstStyle/>
                    <a:p>
                      <a:pPr marL="0" marR="0" algn="just">
                        <a:lnSpc>
                          <a:spcPct val="150000"/>
                        </a:lnSpc>
                        <a:spcAft>
                          <a:spcPts val="1000"/>
                        </a:spcAft>
                        <a:buNone/>
                      </a:pPr>
                      <a:r>
                        <a:rPr lang="en-US" sz="1200">
                          <a:effectLst/>
                        </a:rPr>
                        <a:t>Staffing</a:t>
                      </a:r>
                      <a:endParaRPr lang="en-US" sz="120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lIns="68580" tIns="0" rIns="68580" bIns="0"/>
                    <a:lstStyle/>
                    <a:p>
                      <a:pPr marL="0" marR="0" algn="r">
                        <a:lnSpc>
                          <a:spcPct val="150000"/>
                        </a:lnSpc>
                        <a:spcAft>
                          <a:spcPts val="1000"/>
                        </a:spcAft>
                        <a:buNone/>
                      </a:pPr>
                      <a:r>
                        <a:rPr lang="en-US" sz="1200" dirty="0">
                          <a:effectLst/>
                        </a:rPr>
                        <a:t>18,000</a:t>
                      </a:r>
                      <a:endParaRPr lang="en-US" sz="1200" dirty="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lIns="68580" tIns="0" rIns="68580" bIns="0"/>
                    <a:lstStyle/>
                    <a:p>
                      <a:pPr marL="0" marR="0" algn="r">
                        <a:lnSpc>
                          <a:spcPct val="150000"/>
                        </a:lnSpc>
                        <a:spcAft>
                          <a:spcPts val="1000"/>
                        </a:spcAft>
                        <a:buNone/>
                      </a:pPr>
                      <a:r>
                        <a:rPr lang="en-US" sz="1200">
                          <a:effectLst/>
                        </a:rPr>
                        <a:t>–</a:t>
                      </a:r>
                      <a:endParaRPr lang="en-US" sz="120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0">
                <a:tc>
                  <a:txBody>
                    <a:bodyPr lIns="68580" tIns="0" rIns="68580" bIns="0"/>
                    <a:lstStyle/>
                    <a:p>
                      <a:pPr marL="0" marR="0" algn="just">
                        <a:lnSpc>
                          <a:spcPct val="150000"/>
                        </a:lnSpc>
                        <a:spcAft>
                          <a:spcPts val="1000"/>
                        </a:spcAft>
                        <a:buNone/>
                      </a:pPr>
                      <a:r>
                        <a:rPr lang="en-US" sz="1200">
                          <a:effectLst/>
                        </a:rPr>
                        <a:t>Catering</a:t>
                      </a:r>
                      <a:endParaRPr lang="en-US" sz="120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lIns="68580" tIns="0" rIns="68580" bIns="0"/>
                    <a:lstStyle/>
                    <a:p>
                      <a:pPr marL="0" marR="0" algn="r">
                        <a:lnSpc>
                          <a:spcPct val="150000"/>
                        </a:lnSpc>
                        <a:spcAft>
                          <a:spcPts val="1000"/>
                        </a:spcAft>
                        <a:buNone/>
                      </a:pPr>
                      <a:r>
                        <a:rPr lang="en-US" sz="1200" dirty="0">
                          <a:effectLst/>
                        </a:rPr>
                        <a:t>20,000</a:t>
                      </a:r>
                      <a:endParaRPr lang="en-US" sz="1200" dirty="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lIns="68580" tIns="0" rIns="68580" bIns="0"/>
                    <a:lstStyle/>
                    <a:p>
                      <a:pPr marL="0" marR="0" algn="r">
                        <a:lnSpc>
                          <a:spcPct val="150000"/>
                        </a:lnSpc>
                        <a:spcAft>
                          <a:spcPts val="1000"/>
                        </a:spcAft>
                        <a:buNone/>
                      </a:pPr>
                      <a:r>
                        <a:rPr lang="en-US" sz="1200">
                          <a:effectLst/>
                        </a:rPr>
                        <a:t>–</a:t>
                      </a:r>
                      <a:endParaRPr lang="en-US" sz="120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0">
                <a:tc>
                  <a:txBody>
                    <a:bodyPr lIns="68580" tIns="0" rIns="68580" bIns="0"/>
                    <a:lstStyle/>
                    <a:p>
                      <a:pPr marL="0" marR="0" algn="just">
                        <a:lnSpc>
                          <a:spcPct val="150000"/>
                        </a:lnSpc>
                        <a:spcAft>
                          <a:spcPts val="1000"/>
                        </a:spcAft>
                        <a:buNone/>
                      </a:pPr>
                      <a:r>
                        <a:rPr lang="en-US" sz="1200">
                          <a:effectLst/>
                        </a:rPr>
                        <a:t>Marketing</a:t>
                      </a:r>
                      <a:endParaRPr lang="en-US" sz="120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lIns="68580" tIns="0" rIns="68580" bIns="0"/>
                    <a:lstStyle/>
                    <a:p>
                      <a:pPr marL="0" marR="0" algn="r">
                        <a:lnSpc>
                          <a:spcPct val="150000"/>
                        </a:lnSpc>
                        <a:spcAft>
                          <a:spcPts val="1000"/>
                        </a:spcAft>
                        <a:buNone/>
                      </a:pPr>
                      <a:r>
                        <a:rPr lang="en-US" sz="1200" dirty="0">
                          <a:effectLst/>
                        </a:rPr>
                        <a:t>10,000</a:t>
                      </a:r>
                      <a:endParaRPr lang="en-US" sz="1200" dirty="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lIns="68580" tIns="0" rIns="68580" bIns="0"/>
                    <a:lstStyle/>
                    <a:p>
                      <a:pPr marL="0" marR="0" algn="r">
                        <a:lnSpc>
                          <a:spcPct val="150000"/>
                        </a:lnSpc>
                        <a:spcAft>
                          <a:spcPts val="1000"/>
                        </a:spcAft>
                        <a:buNone/>
                      </a:pPr>
                      <a:r>
                        <a:rPr lang="en-US" sz="1200">
                          <a:effectLst/>
                        </a:rPr>
                        <a:t>–</a:t>
                      </a:r>
                      <a:endParaRPr lang="en-US" sz="120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0">
                <a:tc>
                  <a:txBody>
                    <a:bodyPr lIns="68580" tIns="0" rIns="68580" bIns="0"/>
                    <a:lstStyle/>
                    <a:p>
                      <a:pPr marL="0" marR="0" algn="just">
                        <a:lnSpc>
                          <a:spcPct val="150000"/>
                        </a:lnSpc>
                        <a:spcAft>
                          <a:spcPts val="1000"/>
                        </a:spcAft>
                        <a:buNone/>
                      </a:pPr>
                      <a:r>
                        <a:rPr lang="en-US" sz="1200">
                          <a:effectLst/>
                        </a:rPr>
                        <a:t>Logistics</a:t>
                      </a:r>
                      <a:endParaRPr lang="en-US" sz="120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lIns="68580" tIns="0" rIns="68580" bIns="0"/>
                    <a:lstStyle/>
                    <a:p>
                      <a:pPr marL="0" marR="0" algn="r">
                        <a:lnSpc>
                          <a:spcPct val="150000"/>
                        </a:lnSpc>
                        <a:spcAft>
                          <a:spcPts val="1000"/>
                        </a:spcAft>
                        <a:buNone/>
                      </a:pPr>
                      <a:r>
                        <a:rPr lang="en-US" sz="1200" dirty="0">
                          <a:effectLst/>
                        </a:rPr>
                        <a:t>7,000</a:t>
                      </a:r>
                      <a:endParaRPr lang="en-US" sz="1200" dirty="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lIns="68580" tIns="0" rIns="68580" bIns="0"/>
                    <a:lstStyle/>
                    <a:p>
                      <a:pPr marL="0" marR="0" algn="r">
                        <a:lnSpc>
                          <a:spcPct val="150000"/>
                        </a:lnSpc>
                        <a:spcAft>
                          <a:spcPts val="1000"/>
                        </a:spcAft>
                        <a:buNone/>
                      </a:pPr>
                      <a:r>
                        <a:rPr lang="en-US" sz="1200">
                          <a:effectLst/>
                        </a:rPr>
                        <a:t>–</a:t>
                      </a:r>
                      <a:endParaRPr lang="en-US" sz="120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0">
                <a:tc>
                  <a:txBody>
                    <a:bodyPr lIns="68580" tIns="0" rIns="68580" bIns="0"/>
                    <a:lstStyle/>
                    <a:p>
                      <a:pPr marL="0" marR="0" algn="just">
                        <a:lnSpc>
                          <a:spcPct val="150000"/>
                        </a:lnSpc>
                        <a:spcAft>
                          <a:spcPts val="1000"/>
                        </a:spcAft>
                        <a:buNone/>
                      </a:pPr>
                      <a:r>
                        <a:rPr lang="en-US" sz="1200">
                          <a:effectLst/>
                        </a:rPr>
                        <a:t>Delegate Tickets</a:t>
                      </a:r>
                      <a:endParaRPr lang="en-US" sz="120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lIns="68580" tIns="0" rIns="68580" bIns="0"/>
                    <a:lstStyle/>
                    <a:p>
                      <a:pPr marL="0" marR="0" algn="r">
                        <a:lnSpc>
                          <a:spcPct val="150000"/>
                        </a:lnSpc>
                        <a:spcAft>
                          <a:spcPts val="1000"/>
                        </a:spcAft>
                        <a:buNone/>
                      </a:pPr>
                      <a:r>
                        <a:rPr lang="en-US" sz="1200" dirty="0">
                          <a:effectLst/>
                        </a:rPr>
                        <a:t>–</a:t>
                      </a:r>
                      <a:endParaRPr lang="en-US" sz="1200" dirty="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lIns="68580" tIns="0" rIns="68580" bIns="0"/>
                    <a:lstStyle/>
                    <a:p>
                      <a:pPr marL="0" marR="0" algn="r">
                        <a:lnSpc>
                          <a:spcPct val="150000"/>
                        </a:lnSpc>
                        <a:spcAft>
                          <a:spcPts val="1000"/>
                        </a:spcAft>
                        <a:buNone/>
                      </a:pPr>
                      <a:r>
                        <a:rPr lang="en-US" sz="1200">
                          <a:effectLst/>
                        </a:rPr>
                        <a:t>38,000</a:t>
                      </a:r>
                      <a:endParaRPr lang="en-US" sz="120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0">
                <a:tc>
                  <a:txBody>
                    <a:bodyPr lIns="68580" tIns="0" rIns="68580" bIns="0"/>
                    <a:lstStyle/>
                    <a:p>
                      <a:pPr marL="0" marR="0" algn="just">
                        <a:lnSpc>
                          <a:spcPct val="150000"/>
                        </a:lnSpc>
                        <a:spcAft>
                          <a:spcPts val="1000"/>
                        </a:spcAft>
                        <a:buNone/>
                      </a:pPr>
                      <a:r>
                        <a:rPr lang="en-US" sz="1200">
                          <a:effectLst/>
                        </a:rPr>
                        <a:t>Exhibitor Fees</a:t>
                      </a:r>
                      <a:endParaRPr lang="en-US" sz="120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lIns="68580" tIns="0" rIns="68580" bIns="0"/>
                    <a:lstStyle/>
                    <a:p>
                      <a:pPr marL="0" marR="0" algn="r">
                        <a:lnSpc>
                          <a:spcPct val="150000"/>
                        </a:lnSpc>
                        <a:spcAft>
                          <a:spcPts val="1000"/>
                        </a:spcAft>
                        <a:buNone/>
                      </a:pPr>
                      <a:r>
                        <a:rPr lang="en-US" sz="1200">
                          <a:effectLst/>
                        </a:rPr>
                        <a:t>–</a:t>
                      </a:r>
                      <a:endParaRPr lang="en-US" sz="120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lIns="68580" tIns="0" rIns="68580" bIns="0"/>
                    <a:lstStyle/>
                    <a:p>
                      <a:pPr marL="0" marR="0" algn="r">
                        <a:lnSpc>
                          <a:spcPct val="150000"/>
                        </a:lnSpc>
                        <a:spcAft>
                          <a:spcPts val="1000"/>
                        </a:spcAft>
                        <a:buNone/>
                      </a:pPr>
                      <a:r>
                        <a:rPr lang="en-US" sz="1200" dirty="0">
                          <a:effectLst/>
                        </a:rPr>
                        <a:t>27,000</a:t>
                      </a:r>
                      <a:endParaRPr lang="en-US" sz="1200" dirty="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0">
                <a:tc>
                  <a:txBody>
                    <a:bodyPr lIns="68580" tIns="0" rIns="68580" bIns="0"/>
                    <a:lstStyle/>
                    <a:p>
                      <a:pPr marL="0" marR="0" algn="just">
                        <a:lnSpc>
                          <a:spcPct val="150000"/>
                        </a:lnSpc>
                        <a:spcAft>
                          <a:spcPts val="1000"/>
                        </a:spcAft>
                        <a:buNone/>
                      </a:pPr>
                      <a:r>
                        <a:rPr lang="en-US" sz="1200">
                          <a:effectLst/>
                        </a:rPr>
                        <a:t>Sponsorships</a:t>
                      </a:r>
                      <a:endParaRPr lang="en-US" sz="120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lIns="68580" tIns="0" rIns="68580" bIns="0"/>
                    <a:lstStyle/>
                    <a:p>
                      <a:pPr marL="0" marR="0" algn="r">
                        <a:lnSpc>
                          <a:spcPct val="150000"/>
                        </a:lnSpc>
                        <a:spcAft>
                          <a:spcPts val="1000"/>
                        </a:spcAft>
                        <a:buNone/>
                      </a:pPr>
                      <a:r>
                        <a:rPr lang="en-US" sz="1200">
                          <a:effectLst/>
                        </a:rPr>
                        <a:t>–</a:t>
                      </a:r>
                      <a:endParaRPr lang="en-US" sz="120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lIns="68580" tIns="0" rIns="68580" bIns="0"/>
                    <a:lstStyle/>
                    <a:p>
                      <a:pPr marL="0" marR="0" algn="r">
                        <a:lnSpc>
                          <a:spcPct val="150000"/>
                        </a:lnSpc>
                        <a:spcAft>
                          <a:spcPts val="1000"/>
                        </a:spcAft>
                        <a:buNone/>
                      </a:pPr>
                      <a:r>
                        <a:rPr lang="en-US" sz="1200" dirty="0">
                          <a:effectLst/>
                        </a:rPr>
                        <a:t>20,000</a:t>
                      </a:r>
                      <a:endParaRPr lang="en-US" sz="1200" dirty="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0">
                <a:tc>
                  <a:txBody>
                    <a:bodyPr lIns="68580" tIns="0" rIns="68580" bIns="0"/>
                    <a:lstStyle/>
                    <a:p>
                      <a:pPr marL="0" marR="0" algn="just">
                        <a:lnSpc>
                          <a:spcPct val="150000"/>
                        </a:lnSpc>
                        <a:spcAft>
                          <a:spcPts val="1000"/>
                        </a:spcAft>
                        <a:buNone/>
                      </a:pPr>
                      <a:r>
                        <a:rPr lang="en-US" sz="1200">
                          <a:effectLst/>
                        </a:rPr>
                        <a:t>Total</a:t>
                      </a:r>
                      <a:endParaRPr lang="en-US" sz="120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lIns="68580" tIns="0" rIns="68580" bIns="0"/>
                    <a:lstStyle/>
                    <a:p>
                      <a:pPr marL="0" marR="0" algn="r">
                        <a:lnSpc>
                          <a:spcPct val="150000"/>
                        </a:lnSpc>
                        <a:spcAft>
                          <a:spcPts val="1000"/>
                        </a:spcAft>
                        <a:buNone/>
                      </a:pPr>
                      <a:r>
                        <a:rPr lang="en-US" sz="1200">
                          <a:effectLst/>
                        </a:rPr>
                        <a:t>£80,000</a:t>
                      </a:r>
                      <a:endParaRPr lang="en-US" sz="120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lIns="68580" tIns="0" rIns="68580" bIns="0"/>
                    <a:lstStyle/>
                    <a:p>
                      <a:pPr marL="0" marR="0" algn="r">
                        <a:lnSpc>
                          <a:spcPct val="150000"/>
                        </a:lnSpc>
                        <a:spcAft>
                          <a:spcPts val="1000"/>
                        </a:spcAft>
                        <a:buNone/>
                      </a:pPr>
                      <a:r>
                        <a:rPr lang="en-US" sz="1200" dirty="0">
                          <a:effectLst/>
                        </a:rPr>
                        <a:t>£85,000</a:t>
                      </a:r>
                      <a:endParaRPr lang="en-US" sz="1200" dirty="0">
                        <a:effectLst/>
                        <a:latin typeface="Times New Roman" pitchFamily="18" charset="0" panose="02020603050405020304"/>
                        <a:ea typeface="Calibri" pitchFamily="34" charset="0" panose="020F0502020204030204"/>
                        <a:cs typeface="Times New Roman" pitchFamily="18" charset="0" panose="02020603050405020304"/>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
        <p:nvSpPr>
          <p:cNvPr id="4" name="TextBox 3"/>
          <p:cNvSpPr txBox="1"/>
          <p:nvPr/>
        </p:nvSpPr>
        <p:spPr>
          <a:xfrm>
            <a:off x="609600" y="1170320"/>
            <a:ext cx="6482442" cy="388568"/>
          </a:xfrm>
          <a:prstGeom prst="rect">
            <a:avLst/>
          </a:prstGeom>
          <a:noFill/>
        </p:spPr>
        <p:txBody>
          <a:bodyPr wrap="square">
            <a:spAutoFit/>
          </a:bodyPr>
          <a:lstStyle/>
          <a:p>
            <a:pPr marL="0" marR="0" algn="just">
              <a:lnSpc>
                <a:spcPct val="150000"/>
              </a:lnSpc>
              <a:spcAft>
                <a:spcPts val="1000"/>
              </a:spcAft>
            </a:pPr>
            <a:r>
              <a:rPr lang="en-US" sz="1400" b="1" dirty="0">
                <a:effectLst/>
                <a:latin typeface="Catamaran" charset="0" panose="020B0604020202020204"/>
                <a:ea typeface="Calibri" pitchFamily="34" charset="0" panose="020F0502020204030204"/>
                <a:cs typeface="Catamaran" charset="0" panose="020B0604020202020204"/>
              </a:rPr>
              <a:t>Financial Summary Table:</a:t>
            </a:r>
            <a:endParaRPr lang="en-US" sz="1400" dirty="0">
              <a:effectLst/>
              <a:latin typeface="Catamaran" charset="0" panose="020B0604020202020204"/>
              <a:ea typeface="Calibri" pitchFamily="34" charset="0" panose="020F0502020204030204"/>
              <a:cs typeface="Catamaran" charset="0" panose="020B0604020202020204"/>
            </a:endParaRPr>
          </a:p>
        </p:txBody>
      </p:sp>
      <p:sp>
        <p:nvSpPr>
          <p:cNvPr id="6" name="TextBox 5"/>
          <p:cNvSpPr txBox="1"/>
          <p:nvPr/>
        </p:nvSpPr>
        <p:spPr>
          <a:xfrm>
            <a:off x="5780315" y="1717931"/>
            <a:ext cx="3352799" cy="2775281"/>
          </a:xfrm>
          <a:prstGeom prst="rect">
            <a:avLst/>
          </a:prstGeom>
          <a:solidFill>
            <a:schemeClr val="bg1"/>
          </a:solidFill>
          <a:ln>
            <a:noFill/>
          </a:ln>
        </p:spPr>
        <p:txBody>
          <a:bodyPr wrap="square">
            <a:spAutoFit/>
          </a:bodyPr>
          <a:lstStyle/>
          <a:p>
            <a:pPr marL="0" marR="0" algn="just">
              <a:lnSpc>
                <a:spcPct val="150000"/>
              </a:lnSpc>
              <a:spcAft>
                <a:spcPts val="1000"/>
              </a:spcAft>
              <a:buNone/>
            </a:pPr>
            <a:r>
              <a:rPr lang="en-US" sz="1200" b="1" dirty="0">
                <a:effectLst/>
                <a:latin typeface="Times New Roman" pitchFamily="18" charset="0" panose="02020603050405020304"/>
                <a:ea typeface="Calibri" pitchFamily="34" charset="0" panose="020F0502020204030204"/>
                <a:cs typeface="Times New Roman" pitchFamily="18" charset="0" panose="02020603050405020304"/>
              </a:rPr>
              <a:t>Revenue Strategy</a:t>
            </a:r>
            <a:endParaRPr lang="en-US" sz="1200" dirty="0">
              <a:effectLst/>
              <a:latin typeface="Times New Roman" pitchFamily="18" charset="0" panose="02020603050405020304"/>
              <a:ea typeface="Calibri" pitchFamily="34" charset="0" panose="020F0502020204030204"/>
              <a:cs typeface="Times New Roman" pitchFamily="18" charset="0" panose="02020603050405020304"/>
            </a:endParaRPr>
          </a:p>
          <a:p>
            <a:pPr marL="171450" marR="0" indent="-171450" algn="just">
              <a:spcAft>
                <a:spcPts val="1000"/>
              </a:spcAft>
              <a:buSzPts val="1000"/>
              <a:buFont typeface="Arial" pitchFamily="34" charset="0" panose="020B0604020202020204"/>
              <a:buChar char="•"/>
              <a:tabLst>
                <a:tab pos="457200" algn="l"/>
              </a:tabLst>
            </a:pPr>
            <a:r>
              <a:rPr lang="en-US" sz="1200" dirty="0">
                <a:effectLst/>
                <a:latin typeface="Times New Roman" pitchFamily="18" charset="0" panose="02020603050405020304"/>
                <a:ea typeface="Calibri" pitchFamily="34" charset="0" panose="020F0502020204030204"/>
                <a:cs typeface="Times New Roman" pitchFamily="18" charset="0" panose="02020603050405020304"/>
              </a:rPr>
              <a:t>The event projects a </a:t>
            </a:r>
            <a:r>
              <a:rPr lang="en-US" sz="1200" b="1" dirty="0">
                <a:effectLst/>
                <a:latin typeface="Times New Roman" pitchFamily="18" charset="0" panose="02020603050405020304"/>
                <a:ea typeface="Calibri" pitchFamily="34" charset="0" panose="020F0502020204030204"/>
                <a:cs typeface="Times New Roman" pitchFamily="18" charset="0" panose="02020603050405020304"/>
              </a:rPr>
              <a:t>£5,000 surplus</a:t>
            </a:r>
            <a:r>
              <a:rPr lang="en-US" sz="1200" dirty="0">
                <a:effectLst/>
                <a:latin typeface="Times New Roman" pitchFamily="18" charset="0" panose="02020603050405020304"/>
                <a:ea typeface="Calibri" pitchFamily="34" charset="0" panose="020F0502020204030204"/>
                <a:cs typeface="Times New Roman" pitchFamily="18" charset="0" panose="02020603050405020304"/>
              </a:rPr>
              <a:t>, ensuring financial stability.</a:t>
            </a:r>
          </a:p>
          <a:p>
            <a:pPr marL="171450" marR="0" indent="-171450" algn="just">
              <a:spcAft>
                <a:spcPts val="1000"/>
              </a:spcAft>
              <a:buSzPts val="1000"/>
              <a:buFont typeface="Arial" pitchFamily="34" charset="0" panose="020B0604020202020204"/>
              <a:buChar char="•"/>
              <a:tabLst>
                <a:tab pos="457200" algn="l"/>
              </a:tabLst>
            </a:pPr>
            <a:r>
              <a:rPr lang="en-US" sz="1200" dirty="0">
                <a:effectLst/>
                <a:latin typeface="Times New Roman" pitchFamily="18" charset="0" panose="02020603050405020304"/>
                <a:ea typeface="Calibri" pitchFamily="34" charset="0" panose="020F0502020204030204"/>
                <a:cs typeface="Times New Roman" pitchFamily="18" charset="0" panose="02020603050405020304"/>
              </a:rPr>
              <a:t>Income is </a:t>
            </a:r>
            <a:r>
              <a:rPr lang="en-US" sz="1200" b="1" dirty="0">
                <a:effectLst/>
                <a:latin typeface="Times New Roman" pitchFamily="18" charset="0" panose="02020603050405020304"/>
                <a:ea typeface="Calibri" pitchFamily="34" charset="0" panose="020F0502020204030204"/>
                <a:cs typeface="Times New Roman" pitchFamily="18" charset="0" panose="02020603050405020304"/>
              </a:rPr>
              <a:t>diversified</a:t>
            </a:r>
            <a:r>
              <a:rPr lang="en-US" sz="1200" dirty="0">
                <a:effectLst/>
                <a:latin typeface="Times New Roman" pitchFamily="18" charset="0" panose="02020603050405020304"/>
                <a:ea typeface="Calibri" pitchFamily="34" charset="0" panose="020F0502020204030204"/>
                <a:cs typeface="Times New Roman" pitchFamily="18" charset="0" panose="02020603050405020304"/>
              </a:rPr>
              <a:t>: tickets (45%), exhibitors (32%), sponsorships (23%).</a:t>
            </a:r>
          </a:p>
          <a:p>
            <a:pPr marL="171450" marR="0" indent="-171450" algn="just">
              <a:spcAft>
                <a:spcPts val="1000"/>
              </a:spcAft>
              <a:buSzPts val="1000"/>
              <a:buFont typeface="Arial" pitchFamily="34" charset="0" panose="020B0604020202020204"/>
              <a:buChar char="•"/>
              <a:tabLst>
                <a:tab pos="457200" algn="l"/>
              </a:tabLst>
            </a:pPr>
            <a:r>
              <a:rPr lang="en-US" sz="1200" dirty="0">
                <a:effectLst/>
                <a:latin typeface="Times New Roman" pitchFamily="18" charset="0" panose="02020603050405020304"/>
                <a:ea typeface="Calibri" pitchFamily="34" charset="0" panose="020F0502020204030204"/>
                <a:cs typeface="Times New Roman" pitchFamily="18" charset="0" panose="02020603050405020304"/>
              </a:rPr>
              <a:t>This surplus can cover unexpected costs or be reinvested into marketing or future events </a:t>
            </a:r>
            <a:r>
              <a:rPr lang="en-US" sz="1200" dirty="0">
                <a:effectLst/>
                <a:latin typeface="Times New Roman" pitchFamily="18" charset="0" panose="02020603050405020304"/>
                <a:ea typeface="Times New Roman" pitchFamily="18" charset="0" panose="02020603050405020304"/>
                <a:cs typeface="Times New Roman" pitchFamily="18" charset="0" panose="02020603050405020304"/>
              </a:rPr>
              <a:t>(Wynn-Moylan, 2017)</a:t>
            </a:r>
            <a:r>
              <a:rPr lang="en-US" sz="1200" dirty="0">
                <a:effectLst/>
                <a:latin typeface="Times New Roman" pitchFamily="18" charset="0" panose="02020603050405020304"/>
                <a:ea typeface="Calibri" pitchFamily="34" charset="0" panose="020F0502020204030204"/>
                <a:cs typeface="Times New Roman" pitchFamily="18" charset="0" panose="02020603050405020304"/>
              </a:rPr>
              <a:t>.</a:t>
            </a:r>
          </a:p>
          <a:p>
            <a:pPr marL="171450" marR="0" indent="-171450" algn="just">
              <a:spcAft>
                <a:spcPts val="1000"/>
              </a:spcAft>
              <a:buSzPts val="1000"/>
              <a:buFont typeface="Arial" pitchFamily="34" charset="0" panose="020B0604020202020204"/>
              <a:buChar char="•"/>
              <a:tabLst>
                <a:tab pos="457200" algn="l"/>
              </a:tabLst>
            </a:pPr>
            <a:endParaRPr lang="en-US" sz="1200" dirty="0">
              <a:latin typeface="Times New Roman" pitchFamily="18" charset="0" panose="02020603050405020304"/>
              <a:ea typeface="Calibri" pitchFamily="34" charset="0" panose="020F0502020204030204"/>
              <a:cs typeface="Times New Roman" pitchFamily="18" charset="0" panose="02020603050405020304"/>
            </a:endParaRPr>
          </a:p>
          <a:p>
            <a:pPr marL="171450" marR="0" indent="-171450" algn="just">
              <a:spcAft>
                <a:spcPts val="1000"/>
              </a:spcAft>
              <a:buSzPts val="1000"/>
              <a:buFont typeface="Arial" pitchFamily="34" charset="0" panose="020B0604020202020204"/>
              <a:buChar char="•"/>
              <a:tabLst>
                <a:tab pos="457200" algn="l"/>
              </a:tabLst>
            </a:pPr>
            <a:endParaRPr lang="en-US" sz="1200" dirty="0">
              <a:effectLst/>
              <a:latin typeface="Times New Roman" pitchFamily="18" charset="0" panose="02020603050405020304"/>
              <a:ea typeface="Calibri" pitchFamily="34" charset="0" panose="020F0502020204030204"/>
              <a:cs typeface="Times New Roman" pitchFamily="18" charset="0" panose="02020603050405020304"/>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4" name="Google Shape;424;p30"/>
          <p:cNvSpPr>
            <a:spLocks noGrp="1" noEditPoints="1"/>
          </p:cNvSpPr>
          <p:nvPr>
            <p:ph type="title"/>
          </p:nvPr>
        </p:nvSpPr>
        <p:spPr>
          <a:xfrm>
            <a:off x="495300" y="773100"/>
            <a:ext cx="8534400" cy="572700"/>
          </a:xfrm>
          <a:prstGeom prst="rect">
            <a:avLst/>
          </a:prstGeom>
        </p:spPr>
        <p:txBody>
          <a:bodyPr spcFirstLastPara="1" wrap="square" lIns="91425" tIns="91425" rIns="91425" bIns="91425" anchor="t">
            <a:noAutofit/>
          </a:bodyPr>
          <a:lstStyle/>
          <a:p>
            <a:pPr marL="0" indent="0" algn="ctr" rtl="0">
              <a:spcBef>
                <a:spcPts val="0"/>
              </a:spcBef>
              <a:spcAft>
                <a:spcPts val="0"/>
              </a:spcAft>
              <a:buNone/>
            </a:pPr>
            <a:r>
              <a:rPr lang="en-US" dirty="0"/>
              <a:t>Situational and Risk Factors</a:t>
            </a:r>
            <a:endParaRPr dirty="0"/>
          </a:p>
        </p:txBody>
      </p:sp>
      <p:sp>
        <p:nvSpPr>
          <p:cNvPr id="425" name="Google Shape;425;p30"/>
          <p:cNvSpPr>
            <a:spLocks noGrp="1" noEditPoints="1"/>
          </p:cNvSpPr>
          <p:nvPr>
            <p:ph type="body" idx="1"/>
          </p:nvPr>
        </p:nvSpPr>
        <p:spPr>
          <a:xfrm>
            <a:off x="1371600" y="1418438"/>
            <a:ext cx="7086600" cy="2753512"/>
          </a:xfrm>
          <a:prstGeom prst="rect">
            <a:avLst/>
          </a:prstGeom>
          <a:solidFill>
            <a:schemeClr val="bg1"/>
          </a:solidFill>
          <a:ln>
            <a:noFill/>
          </a:ln>
        </p:spPr>
        <p:txBody>
          <a:bodyPr spcFirstLastPara="1" wrap="square" lIns="91425" tIns="91425" rIns="91425" bIns="91425" anchor="t">
            <a:noAutofit/>
          </a:bodyPr>
          <a:lstStyle/>
          <a:p>
            <a:pPr marL="0" indent="0" algn="just">
              <a:buNone/>
            </a:pPr>
            <a:r>
              <a:rPr lang="en-US" sz="1400" dirty="0"/>
              <a:t>A SWOT analysis highlights key strengths such as the event’s uniqueness, traditional Welsh cuisine, and support from Visit Wales. Opportunities include promoting food tourism and raising awareness of environmental and cultural values (Allen, Harris, and Jago, 2022). Potential risks include unexpected delays, changing health regulations, and lower attendance. These can be addressed through flexible agreements, early stakeholder involvement, and service adaptability (Bowdin et al., 2023).</a:t>
            </a:r>
          </a:p>
          <a:p>
            <a:pPr marL="0" indent="0" algn="just">
              <a:buNone/>
            </a:pPr>
            <a:endParaRPr lang="en-US" sz="1400" dirty="0"/>
          </a:p>
          <a:p>
            <a:pPr marL="0" indent="0" algn="just">
              <a:buNone/>
            </a:pPr>
            <a:r>
              <a:rPr lang="en-US" sz="1400" dirty="0"/>
              <a:t>To ensure inclusivity and cultural sensitivity, the event will offer halal, vegan, vegetarian, and allergen-free meals, with multilingual support (Getz and Page, 2019). Risk management will be integrated throughout the planning process to ensure a smooth and inclusive experience (Silvers and O'Toole, 2020).</a:t>
            </a:r>
          </a:p>
          <a:p>
            <a:pPr marL="0" indent="0">
              <a:buNone/>
            </a:pP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4" name="Google Shape;424;p30"/>
          <p:cNvSpPr>
            <a:spLocks noGrp="1" noEditPoints="1"/>
          </p:cNvSpPr>
          <p:nvPr>
            <p:ph type="title"/>
          </p:nvPr>
        </p:nvSpPr>
        <p:spPr>
          <a:xfrm>
            <a:off x="990600" y="687921"/>
            <a:ext cx="7772400" cy="572700"/>
          </a:xfrm>
          <a:prstGeom prst="rect">
            <a:avLst/>
          </a:prstGeom>
        </p:spPr>
        <p:txBody>
          <a:bodyPr spcFirstLastPara="1" wrap="square" lIns="91425" tIns="91425" rIns="91425" bIns="91425" anchor="t">
            <a:noAutofit/>
          </a:bodyPr>
          <a:lstStyle/>
          <a:p>
            <a:pPr marL="0" indent="0" algn="ctr" rtl="0">
              <a:spcBef>
                <a:spcPts val="0"/>
              </a:spcBef>
              <a:spcAft>
                <a:spcPts val="0"/>
              </a:spcAft>
              <a:buNone/>
            </a:pPr>
            <a:r>
              <a:rPr lang="en-US" dirty="0"/>
              <a:t>Critical Feasibility Justification</a:t>
            </a:r>
            <a:endParaRPr dirty="0"/>
          </a:p>
        </p:txBody>
      </p:sp>
      <p:sp>
        <p:nvSpPr>
          <p:cNvPr id="425" name="Google Shape;425;p30"/>
          <p:cNvSpPr>
            <a:spLocks noGrp="1" noEditPoints="1"/>
          </p:cNvSpPr>
          <p:nvPr>
            <p:ph type="body" idx="1"/>
          </p:nvPr>
        </p:nvSpPr>
        <p:spPr>
          <a:xfrm>
            <a:off x="838200" y="1537894"/>
            <a:ext cx="4419600" cy="2067712"/>
          </a:xfrm>
          <a:prstGeom prst="rect">
            <a:avLst/>
          </a:prstGeom>
          <a:solidFill>
            <a:schemeClr val="bg1"/>
          </a:solidFill>
          <a:ln>
            <a:noFill/>
          </a:ln>
        </p:spPr>
        <p:txBody>
          <a:bodyPr spcFirstLastPara="1" wrap="square" lIns="91425" tIns="91425" rIns="91425" bIns="91425" anchor="t">
            <a:noAutofit/>
          </a:bodyPr>
          <a:lstStyle/>
          <a:p>
            <a:pPr marL="0" indent="0" algn="just">
              <a:buNone/>
            </a:pPr>
            <a:r>
              <a:rPr lang="en-US" sz="1400" dirty="0"/>
              <a:t>“Taste of </a:t>
            </a:r>
            <a:r>
              <a:rPr lang="en-US" sz="1400" dirty="0" err="1"/>
              <a:t>Croeso</a:t>
            </a:r>
            <a:r>
              <a:rPr lang="en-US" sz="1400" dirty="0"/>
              <a:t>” can be done successfully with help from a first-class venue, knowledgeable workers and prepared logistics. From a financial perspective, it includes a balanced approach with a small amount of money saved (Jones, 2017). It highlights Welsh culture through the foods and friendly service given, amid the Year of </a:t>
            </a:r>
            <a:r>
              <a:rPr lang="en-US" sz="1400" dirty="0" err="1"/>
              <a:t>Croeso</a:t>
            </a:r>
            <a:r>
              <a:rPr lang="en-US" sz="1400" dirty="0"/>
              <a:t> campaign. Strategic planning shows that there is high demand for what is being offered, reliable partners and a strong delivery system (Liberato, Mendes, and Liberato, 2019) (Mallen, 2024). This event works towards growing tourism in Wales over the years by highlighting Welsh food and improving the country’s reputation worldwide for fun, cultural and unique experiences (Kitchin and Ferdinand, 2021).</a:t>
            </a:r>
            <a:endParaRPr lang="en-US" dirty="0"/>
          </a:p>
        </p:txBody>
      </p:sp>
      <p:pic>
        <p:nvPicPr>
          <p:cNvPr id="2" name="Picture 1"/>
          <p:cNvPicPr>
            <a:picLocks noChangeAspect="1"/>
          </p:cNvPicPr>
          <p:nvPr/>
        </p:nvPicPr>
        <p:blipFill>
          <a:blip r:embed="rId1"/>
          <a:srcRect/>
          <a:stretch>
            <a:fillRect/>
          </a:stretch>
        </p:blipFill>
        <p:spPr>
          <a:xfrm>
            <a:off x="5410200" y="1885950"/>
            <a:ext cx="3552574" cy="2195086"/>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9" name="Google Shape;519;p37"/>
          <p:cNvSpPr>
            <a:spLocks noGrp="1" noEditPoints="1"/>
          </p:cNvSpPr>
          <p:nvPr>
            <p:ph type="title"/>
          </p:nvPr>
        </p:nvSpPr>
        <p:spPr>
          <a:xfrm>
            <a:off x="1524000" y="971550"/>
            <a:ext cx="6347400" cy="990600"/>
          </a:xfrm>
          <a:prstGeom prst="rect">
            <a:avLst/>
          </a:prstGeom>
        </p:spPr>
        <p:txBody>
          <a:bodyPr spcFirstLastPara="1" wrap="square" lIns="91425" tIns="91425" rIns="91425" bIns="91425" anchor="b">
            <a:noAutofit/>
          </a:bodyPr>
          <a:lstStyle/>
          <a:p>
            <a:pPr marL="0" indent="0" algn="ctr" rtl="0">
              <a:spcBef>
                <a:spcPts val="0"/>
              </a:spcBef>
              <a:spcAft>
                <a:spcPts val="0"/>
              </a:spcAft>
              <a:buNone/>
            </a:pPr>
            <a:r>
              <a:rPr lang="en" dirty="0"/>
              <a:t>Conclusion</a:t>
            </a:r>
            <a:endParaRPr dirty="0"/>
          </a:p>
        </p:txBody>
      </p:sp>
      <p:sp>
        <p:nvSpPr>
          <p:cNvPr id="520" name="Google Shape;520;p37"/>
          <p:cNvSpPr>
            <a:spLocks noGrp="1" noEditPoints="1"/>
          </p:cNvSpPr>
          <p:nvPr>
            <p:ph type="subTitle" idx="1"/>
          </p:nvPr>
        </p:nvSpPr>
        <p:spPr>
          <a:xfrm>
            <a:off x="1524000" y="2360400"/>
            <a:ext cx="6347400" cy="422700"/>
          </a:xfrm>
          <a:prstGeom prst="rect">
            <a:avLst/>
          </a:prstGeom>
        </p:spPr>
        <p:txBody>
          <a:bodyPr spcFirstLastPara="1" wrap="square" lIns="91425" tIns="91425" rIns="91425" bIns="91425" anchor="t">
            <a:noAutofit/>
          </a:bodyPr>
          <a:lstStyle/>
          <a:p>
            <a:pPr marL="0" indent="0" algn="just"/>
            <a:r>
              <a:rPr lang="en-US" sz="1400" dirty="0"/>
              <a:t>‘Taste of </a:t>
            </a:r>
            <a:r>
              <a:rPr lang="en-US" sz="1400" dirty="0" err="1"/>
              <a:t>Croeso</a:t>
            </a:r>
            <a:r>
              <a:rPr lang="en-US" sz="1400" dirty="0"/>
              <a:t>’ is well planned, embraces culture and manages expenses in a way that suits the Year of </a:t>
            </a:r>
            <a:r>
              <a:rPr lang="en-US" sz="1400" dirty="0" err="1"/>
              <a:t>Croeso</a:t>
            </a:r>
            <a:r>
              <a:rPr lang="en-US" sz="1400" dirty="0"/>
              <a:t> 2025 campaign. The restaurants display the special qualities of Wales, attract visitors across the globe and make the country more popular among food tourists. Being well-prepared with thorough research, proper planning and managing finances, the event is both attainable and successful. It supports Welsh traditions and also helps Wales develop its tourism, adding to its reputation as a destination attractive for </a:t>
            </a:r>
            <a:r>
              <a:rPr lang="en-US" sz="1400" dirty="0" err="1"/>
              <a:t>travellers</a:t>
            </a:r>
            <a:r>
              <a:rPr lang="en-US" sz="1400" dirty="0"/>
              <a:t> worldwide.</a:t>
            </a:r>
            <a:endParaRPr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1" name="Google Shape;941;p49"/>
          <p:cNvSpPr>
            <a:spLocks noGrp="1" noEditPoints="1"/>
          </p:cNvSpPr>
          <p:nvPr>
            <p:ph type="title"/>
          </p:nvPr>
        </p:nvSpPr>
        <p:spPr>
          <a:xfrm>
            <a:off x="720000" y="333450"/>
            <a:ext cx="7704000" cy="572700"/>
          </a:xfrm>
          <a:prstGeom prst="rect">
            <a:avLst/>
          </a:prstGeom>
        </p:spPr>
        <p:txBody>
          <a:bodyPr spcFirstLastPara="1" wrap="square" lIns="91425" tIns="91425" rIns="91425" bIns="91425" anchor="t">
            <a:noAutofit/>
          </a:bodyPr>
          <a:lstStyle/>
          <a:p>
            <a:pPr marL="0" indent="0" algn="ctr" rtl="0">
              <a:spcBef>
                <a:spcPts val="0"/>
              </a:spcBef>
              <a:spcAft>
                <a:spcPts val="0"/>
              </a:spcAft>
              <a:buNone/>
            </a:pPr>
            <a:r>
              <a:rPr lang="en" dirty="0"/>
              <a:t>References</a:t>
            </a:r>
            <a:endParaRPr dirty="0"/>
          </a:p>
        </p:txBody>
      </p:sp>
      <p:sp>
        <p:nvSpPr>
          <p:cNvPr id="942" name="Google Shape;942;p49"/>
          <p:cNvSpPr txBox="1"/>
          <p:nvPr/>
        </p:nvSpPr>
        <p:spPr>
          <a:xfrm>
            <a:off x="381000" y="887100"/>
            <a:ext cx="8763000" cy="4256400"/>
          </a:xfrm>
          <a:prstGeom prst="rect">
            <a:avLst/>
          </a:prstGeom>
          <a:solidFill>
            <a:schemeClr val="bg1"/>
          </a:solidFill>
          <a:ln>
            <a:noFill/>
          </a:ln>
        </p:spPr>
        <p:txBody>
          <a:bodyPr spcFirstLastPara="1" wrap="square" lIns="91425" tIns="91425" rIns="91425" bIns="91425" anchor="t">
            <a:noAutofit/>
          </a:bodyPr>
          <a:lstStyle/>
          <a:p>
            <a:pPr marL="171450" indent="-171450">
              <a:buFont typeface="Arial" pitchFamily="34" charset="0" panose="020B0604020202020204"/>
              <a:buChar char="•"/>
            </a:pPr>
            <a:r>
              <a:rPr lang="en-US" sz="1000" dirty="0">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Allen, J., Harris, R. and Jago, L., (2022). Festival and special event management. John Wiley and Sons.</a:t>
            </a:r>
          </a:p>
          <a:p>
            <a:pPr marL="171450" indent="-171450">
              <a:buFont typeface="Arial" pitchFamily="34" charset="0" panose="020B0604020202020204"/>
              <a:buChar char="•"/>
            </a:pPr>
            <a:r>
              <a:rPr lang="en-US" sz="1000" dirty="0">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Anas, M.S., </a:t>
            </a:r>
            <a:r>
              <a:rPr lang="en-US" sz="1000" dirty="0" err="1">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Maddiah</a:t>
            </a:r>
            <a:r>
              <a:rPr lang="en-US" sz="1000" dirty="0">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 N.A., Noor </a:t>
            </a:r>
            <a:r>
              <a:rPr lang="en-US" sz="1000" dirty="0" err="1">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Eizamly</a:t>
            </a:r>
            <a:r>
              <a:rPr lang="en-US" sz="1000" dirty="0">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 N.U.E., Sulaiman, N.A. and Wee, H., (2020). Key success factors toward MICE industry: A systematic literature review. Journal of Tourism, Hospitality and Culinary Arts (JTHCA), 12(1), pp.1-34.</a:t>
            </a:r>
          </a:p>
          <a:p>
            <a:pPr marL="171450" indent="-171450">
              <a:buFont typeface="Arial" pitchFamily="34" charset="0" panose="020B0604020202020204"/>
              <a:buChar char="•"/>
            </a:pPr>
            <a:r>
              <a:rPr lang="en-US" sz="1000" dirty="0">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Bladen, C., Kennell, J., Abson, E. and Wilde, N., (2022). Events management: An introduction. Routledge.</a:t>
            </a:r>
          </a:p>
          <a:p>
            <a:pPr marL="171450" indent="-171450">
              <a:buFont typeface="Arial" pitchFamily="34" charset="0" panose="020B0604020202020204"/>
              <a:buChar char="•"/>
            </a:pPr>
            <a:r>
              <a:rPr lang="en-US" sz="1000" dirty="0">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Bowdin, G.A., Allen, J., Harris, R., Jago, L., </a:t>
            </a:r>
            <a:r>
              <a:rPr lang="en-US" sz="1000" dirty="0" err="1">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O'toole</a:t>
            </a:r>
            <a:r>
              <a:rPr lang="en-US" sz="1000" dirty="0">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 W. and McDonnell, I., (2023). Events management. Routledge.</a:t>
            </a:r>
          </a:p>
          <a:p>
            <a:pPr marL="171450" indent="-171450">
              <a:buFont typeface="Arial" pitchFamily="34" charset="0" panose="020B0604020202020204"/>
              <a:buChar char="•"/>
            </a:pPr>
            <a:r>
              <a:rPr lang="en-US" sz="1000" dirty="0">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Chandra, S., Bhalla, R. and Agarwal, S., (2022). Business events and hospitality. In The Routledge handbook of business events (pp. 263-272). Routledge.</a:t>
            </a:r>
          </a:p>
          <a:p>
            <a:pPr marL="171450" indent="-171450">
              <a:buFont typeface="Arial" pitchFamily="34" charset="0" panose="020B0604020202020204"/>
              <a:buChar char="•"/>
            </a:pPr>
            <a:r>
              <a:rPr lang="en-US" sz="1000" dirty="0">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Devine, A. and Devine, F., (2017). A strategic approach to international event tourism. Events management: An International approach, pp.317-333.</a:t>
            </a:r>
          </a:p>
          <a:p>
            <a:pPr marL="171450" indent="-171450">
              <a:buFont typeface="Arial" pitchFamily="34" charset="0" panose="020B0604020202020204"/>
              <a:buChar char="•"/>
            </a:pPr>
            <a:r>
              <a:rPr lang="en-US" sz="1000" dirty="0" err="1">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Duralia</a:t>
            </a:r>
            <a:r>
              <a:rPr lang="en-US" sz="1000" dirty="0">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 O., (2017). Culinary tourism: a new trend on the tourism market. Expert Journal of Marketing, 5(2), pp.66-71.</a:t>
            </a:r>
          </a:p>
          <a:p>
            <a:pPr marL="171450" indent="-171450">
              <a:buFont typeface="Arial" pitchFamily="34" charset="0" panose="020B0604020202020204"/>
              <a:buChar char="•"/>
            </a:pPr>
            <a:r>
              <a:rPr lang="en-US" sz="1000" dirty="0">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Evans, N.G., (2024). Strategic management for tourism, hospitality and events. Routledge.</a:t>
            </a:r>
          </a:p>
          <a:p>
            <a:pPr marL="171450" indent="-171450">
              <a:buFont typeface="Arial" pitchFamily="34" charset="0" panose="020B0604020202020204"/>
              <a:buChar char="•"/>
            </a:pPr>
            <a:r>
              <a:rPr lang="en-US" sz="1000" dirty="0">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Fox, D. et al. (2014) Doing events research: from theory to practice. Routledge: Oxford</a:t>
            </a:r>
          </a:p>
          <a:p>
            <a:pPr marL="171450" indent="-171450">
              <a:buFont typeface="Arial" pitchFamily="34" charset="0" panose="020B0604020202020204"/>
              <a:buChar char="•"/>
            </a:pPr>
            <a:r>
              <a:rPr lang="en-US" sz="1000" dirty="0">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Getz, D. and Page, S. (2019) Event studies: theory, research and policy for planned events. 3rd Edition. Routledge: Oxford</a:t>
            </a:r>
          </a:p>
          <a:p>
            <a:pPr marL="171450" indent="-171450">
              <a:buFont typeface="Arial" pitchFamily="34" charset="0" panose="020B0604020202020204"/>
              <a:buChar char="•"/>
            </a:pPr>
            <a:r>
              <a:rPr lang="en-US" sz="1000" dirty="0">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Jones, M., (2017). Sustainable event management: A practical guide. Routledge.</a:t>
            </a:r>
          </a:p>
          <a:p>
            <a:pPr marL="171450" indent="-171450">
              <a:buFont typeface="Arial" pitchFamily="34" charset="0" panose="020B0604020202020204"/>
              <a:buChar char="•"/>
            </a:pPr>
            <a:r>
              <a:rPr lang="en-US" sz="1000" dirty="0">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Kitchin, P.J. and Ferdinand, N., (2021). Events management: An international approach.</a:t>
            </a:r>
          </a:p>
          <a:p>
            <a:pPr marL="171450" indent="-171450">
              <a:buFont typeface="Arial" pitchFamily="34" charset="0" panose="020B0604020202020204"/>
              <a:buChar char="•"/>
            </a:pPr>
            <a:r>
              <a:rPr lang="en-US" sz="1000" dirty="0">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Laing, J., (2018). Festival and event tourism research: Current and future perspectives. Tourism management perspectives, 25, pp.165-168.</a:t>
            </a:r>
          </a:p>
          <a:p>
            <a:pPr marL="171450" indent="-171450">
              <a:buFont typeface="Arial" pitchFamily="34" charset="0" panose="020B0604020202020204"/>
              <a:buChar char="•"/>
            </a:pPr>
            <a:r>
              <a:rPr lang="en-US" sz="1000" dirty="0">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Liberato, P., Mendes, T. and Liberato, D., (2019). Culinary tourism and food trends. In Advances in Tourism, Technology and Smart Systems: Proceedings of ICOTTS 2019 (pp. 517-526). Singapore: Springer Singapore.</a:t>
            </a:r>
          </a:p>
          <a:p>
            <a:pPr marL="171450" indent="-171450">
              <a:buFont typeface="Arial" pitchFamily="34" charset="0" panose="020B0604020202020204"/>
              <a:buChar char="•"/>
            </a:pPr>
            <a:r>
              <a:rPr lang="en-US" sz="1000" dirty="0">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Mallen, C., (2024). The event operational planning phase of the event planning model. In Event Management in Sport, Recreation, and Tourism (pp. 67-114). Routledge.</a:t>
            </a:r>
          </a:p>
          <a:p>
            <a:pPr marL="171450" indent="-171450">
              <a:buFont typeface="Arial" pitchFamily="34" charset="0" panose="020B0604020202020204"/>
              <a:buChar char="•"/>
            </a:pPr>
            <a:r>
              <a:rPr lang="en-US" sz="1000" dirty="0">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Meredith, J. (2022) Project management: a managerial approach</a:t>
            </a:r>
          </a:p>
          <a:p>
            <a:pPr marL="171450" indent="-171450">
              <a:buFont typeface="Arial" pitchFamily="34" charset="0" panose="020B0604020202020204"/>
              <a:buChar char="•"/>
            </a:pPr>
            <a:r>
              <a:rPr lang="en-US" sz="1000" dirty="0">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O’Toole, W. (2011) Events feasibility and development: from strategy to operations. Elsevier: Oxford</a:t>
            </a:r>
          </a:p>
          <a:p>
            <a:pPr marL="171450" indent="-171450">
              <a:buFont typeface="Arial" pitchFamily="34" charset="0" panose="020B0604020202020204"/>
              <a:buChar char="•"/>
            </a:pPr>
            <a:r>
              <a:rPr lang="en-US" sz="1000" dirty="0">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Rogers, T. Wynn-Moylan, P (2022) Conferences and conventions: a global industry. 4th Edition. Routledge: Oxford</a:t>
            </a:r>
          </a:p>
          <a:p>
            <a:pPr marL="171450" indent="-171450">
              <a:buFont typeface="Arial" pitchFamily="34" charset="0" panose="020B0604020202020204"/>
              <a:buChar char="•"/>
            </a:pPr>
            <a:r>
              <a:rPr lang="en-US" sz="1000" dirty="0">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Silvers, J.R. and O'Toole, W., (2020). Risk management for events. Routledge.</a:t>
            </a:r>
          </a:p>
          <a:p>
            <a:pPr marL="171450" indent="-171450">
              <a:buFont typeface="Arial" pitchFamily="34" charset="0" panose="020B0604020202020204"/>
              <a:buChar char="•"/>
            </a:pPr>
            <a:r>
              <a:rPr lang="en-US" sz="1000" dirty="0">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Ulyanov, A., </a:t>
            </a:r>
            <a:r>
              <a:rPr lang="en-US" sz="1000" dirty="0" err="1">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Genadieva</a:t>
            </a:r>
            <a:r>
              <a:rPr lang="en-US" sz="1000" dirty="0">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 E. and Draganov, M., (2020), November. Management of exhibition and convention events. In Proceedings of the International Scientific Conference-Digital Transformation on Manufacturing, Infrastructure and Service (pp. 1-7).</a:t>
            </a:r>
          </a:p>
          <a:p>
            <a:pPr marL="171450" indent="-171450">
              <a:buFont typeface="Arial" pitchFamily="34" charset="0" panose="020B0604020202020204"/>
              <a:buChar char="•"/>
            </a:pPr>
            <a:r>
              <a:rPr lang="en-US" sz="1000" dirty="0">
                <a:solidFill>
                  <a:schemeClr val="dk1"/>
                </a:solidFill>
                <a:latin typeface="Catamaran" charset="0" panose="020B0604020202020204"/>
                <a:ea typeface="Catamaran" charset="0" panose="020B0604020202020204"/>
                <a:cs typeface="Catamaran" charset="0" panose="020B0604020202020204"/>
                <a:sym typeface="Catamaran" charset="0" panose="020B0604020202020204"/>
              </a:rPr>
              <a:t>Wynn-Moylan, P., (2017). Risk and hazard management for festivals and events. Routledge.</a:t>
            </a:r>
          </a:p>
          <a:p>
            <a:endParaRPr sz="1200" b="1" dirty="0">
              <a:solidFill>
                <a:schemeClr val="dk1"/>
              </a:solidFill>
              <a:latin typeface="Catamaran" charset="0" panose="020B0604020202020204"/>
              <a:ea typeface="Catamaran" charset="0" panose="020B0604020202020204"/>
              <a:cs typeface="Catamaran" charset="0" panose="020B0604020202020204"/>
              <a:sym typeface="Catamaran" charset="0" panose="020B0604020202020204"/>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1" name="Google Shape;941;p49"/>
          <p:cNvSpPr>
            <a:spLocks noGrp="1" noEditPoints="1"/>
          </p:cNvSpPr>
          <p:nvPr>
            <p:ph type="title"/>
          </p:nvPr>
        </p:nvSpPr>
        <p:spPr>
          <a:xfrm>
            <a:off x="720000" y="133350"/>
            <a:ext cx="7704000" cy="572700"/>
          </a:xfrm>
          <a:prstGeom prst="rect">
            <a:avLst/>
          </a:prstGeom>
        </p:spPr>
        <p:txBody>
          <a:bodyPr spcFirstLastPara="1" wrap="square" lIns="91425" tIns="91425" rIns="91425" bIns="91425" anchor="t">
            <a:noAutofit/>
          </a:bodyPr>
          <a:lstStyle/>
          <a:p>
            <a:pPr marL="0" indent="0" algn="ctr" rtl="0">
              <a:spcBef>
                <a:spcPts val="0"/>
              </a:spcBef>
              <a:spcAft>
                <a:spcPts val="0"/>
              </a:spcAft>
              <a:buNone/>
            </a:pPr>
            <a:r>
              <a:rPr lang="en-US" dirty="0"/>
              <a:t>Appendix</a:t>
            </a:r>
            <a:br>
              <a:rPr lang="en-US" dirty="0"/>
            </a:br>
            <a:r>
              <a:rPr lang="en-US" dirty="0"/>
              <a:t>How to Acknowledge Your Use of AI</a:t>
            </a:r>
          </a:p>
        </p:txBody>
      </p:sp>
      <p:graphicFrame>
        <p:nvGraphicFramePr>
          <p:cNvPr id="5" name="Table 4"/>
          <p:cNvGraphicFramePr>
            <a:graphicFrameLocks noGrp="1"/>
          </p:cNvGraphicFramePr>
          <p:nvPr/>
        </p:nvGraphicFramePr>
        <p:xfrm>
          <a:off x="512400" y="1123950"/>
          <a:ext cx="8119200" cy="3911600"/>
        </p:xfrm>
        <a:graphic>
          <a:graphicData uri="http://schemas.openxmlformats.org/drawingml/2006/table">
            <a:tbl>
              <a:tblPr firstRow="1" firstCol="1" lastRow="1" lastCol="1" bandRow="1" bandCol="1">
                <a:tableStyleId>{161F1F93-CAD3-40E3-9D09-B30EB2B7447C}</a:tableStyleId>
              </a:tblPr>
              <a:tblGrid>
                <a:gridCol w="893857"/>
                <a:gridCol w="6554950"/>
                <a:gridCol w="670393"/>
              </a:tblGrid>
              <a:tr h="470962">
                <a:tc>
                  <a:txBody>
                    <a:bodyPr lIns="0" tIns="0" rIns="0" bIns="0"/>
                    <a:lstStyle/>
                    <a:p>
                      <a:pPr marL="0" marR="0" algn="just">
                        <a:lnSpc>
                          <a:spcPct val="100000"/>
                        </a:lnSpc>
                        <a:spcAft>
                          <a:spcPts val="800"/>
                        </a:spcAft>
                        <a:buNone/>
                      </a:pPr>
                      <a:r>
                        <a:rPr lang="en-US" sz="1000" b="1" kern="150" dirty="0">
                          <a:effectLst/>
                          <a:latin typeface="Catamaran" charset="0" panose="020B0604020202020204"/>
                          <a:cs typeface="Catamaran" charset="0" panose="020B0604020202020204"/>
                        </a:rPr>
                        <a:t>RESEARCH</a:t>
                      </a:r>
                      <a:endParaRPr lang="en-US" sz="1000" b="1" kern="150" dirty="0">
                        <a:effectLst/>
                        <a:latin typeface="Catamaran" charset="0" panose="020B0604020202020204"/>
                        <a:ea typeface="Aptos" pitchFamily="34" charset="0" panose="020B0004020202020204"/>
                        <a:cs typeface="Catamaran" charset="0" panose="020B0604020202020204"/>
                      </a:endParaRPr>
                    </a:p>
                  </a:txBody>
                  <a:tcPr marL="0" marR="0" marT="0" marB="0"/>
                </a:tc>
                <a:tc>
                  <a:txBody>
                    <a:bodyPr lIns="0" tIns="0" rIns="0" bIns="0"/>
                    <a:lstStyle/>
                    <a:p>
                      <a:pPr marL="0" marR="0" algn="just">
                        <a:lnSpc>
                          <a:spcPct val="100000"/>
                        </a:lnSpc>
                        <a:spcAft>
                          <a:spcPts val="800"/>
                        </a:spcAft>
                        <a:buNone/>
                      </a:pPr>
                      <a:r>
                        <a:rPr lang="en-US" sz="1000" kern="150" dirty="0">
                          <a:effectLst/>
                          <a:latin typeface="Catamaran" charset="0" panose="020B0604020202020204"/>
                          <a:cs typeface="Catamaran" charset="0" panose="020B0604020202020204"/>
                        </a:rPr>
                        <a:t>For this assessment, you can use Generative AI to support you in research, including searching for bibliography,</a:t>
                      </a:r>
                      <a:r>
                        <a:rPr lang="en-US" sz="1000" kern="150" spc="-20" dirty="0">
                          <a:effectLst/>
                          <a:latin typeface="Catamaran" charset="0" panose="020B0604020202020204"/>
                          <a:cs typeface="Catamaran" charset="0" panose="020B0604020202020204"/>
                        </a:rPr>
                        <a:t> and </a:t>
                      </a:r>
                      <a:r>
                        <a:rPr lang="en-US" sz="1000" kern="150" dirty="0">
                          <a:effectLst/>
                          <a:latin typeface="Catamaran" charset="0" panose="020B0604020202020204"/>
                          <a:cs typeface="Catamaran" charset="0" panose="020B0604020202020204"/>
                        </a:rPr>
                        <a:t>using</a:t>
                      </a:r>
                      <a:r>
                        <a:rPr lang="en-US" sz="1000" kern="150" spc="-4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tools</a:t>
                      </a:r>
                      <a:r>
                        <a:rPr lang="en-US" sz="1000" kern="150" spc="-4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to</a:t>
                      </a:r>
                      <a:r>
                        <a:rPr lang="en-US" sz="1000" kern="150" spc="-30" dirty="0">
                          <a:effectLst/>
                          <a:latin typeface="Catamaran" charset="0" panose="020B0604020202020204"/>
                          <a:cs typeface="Catamaran" charset="0" panose="020B0604020202020204"/>
                        </a:rPr>
                        <a:t> </a:t>
                      </a:r>
                      <a:r>
                        <a:rPr lang="en-US" sz="1000" kern="150" dirty="0" err="1">
                          <a:effectLst/>
                          <a:latin typeface="Catamaran" charset="0" panose="020B0604020202020204"/>
                          <a:cs typeface="Catamaran" charset="0" panose="020B0604020202020204"/>
                        </a:rPr>
                        <a:t>summarise</a:t>
                      </a:r>
                      <a:r>
                        <a:rPr lang="en-US" sz="1000" kern="150" dirty="0">
                          <a:effectLst/>
                          <a:latin typeface="Catamaran" charset="0" panose="020B0604020202020204"/>
                          <a:cs typeface="Catamaran" charset="0" panose="020B0604020202020204"/>
                        </a:rPr>
                        <a:t>,</a:t>
                      </a:r>
                      <a:r>
                        <a:rPr lang="en-US" sz="1000" kern="150" spc="-35"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compare</a:t>
                      </a:r>
                      <a:r>
                        <a:rPr lang="en-US" sz="1000" kern="150" spc="-5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and</a:t>
                      </a:r>
                    </a:p>
                    <a:p>
                      <a:pPr marL="0" marR="0" algn="just">
                        <a:lnSpc>
                          <a:spcPct val="100000"/>
                        </a:lnSpc>
                        <a:spcAft>
                          <a:spcPts val="800"/>
                        </a:spcAft>
                        <a:buNone/>
                      </a:pPr>
                      <a:r>
                        <a:rPr lang="en-US" sz="1000" kern="150" dirty="0">
                          <a:effectLst/>
                          <a:latin typeface="Catamaran" charset="0" panose="020B0604020202020204"/>
                          <a:cs typeface="Catamaran" charset="0" panose="020B0604020202020204"/>
                        </a:rPr>
                        <a:t>interrogate</a:t>
                      </a:r>
                      <a:r>
                        <a:rPr lang="en-US" sz="1000" kern="150" spc="-45"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materials.</a:t>
                      </a:r>
                      <a:endParaRPr lang="en-US" sz="1000" kern="150" dirty="0">
                        <a:effectLst/>
                        <a:latin typeface="Catamaran" charset="0" panose="020B0604020202020204"/>
                        <a:ea typeface="Aptos" pitchFamily="34" charset="0" panose="020B0004020202020204"/>
                        <a:cs typeface="Catamaran" charset="0" panose="020B0604020202020204"/>
                      </a:endParaRPr>
                    </a:p>
                  </a:txBody>
                  <a:tcPr marL="0" marR="0" marT="0" marB="0"/>
                </a:tc>
                <a:tc>
                  <a:txBody>
                    <a:bodyPr lIns="0" tIns="0" rIns="0" bIns="0"/>
                    <a:lstStyle/>
                    <a:p>
                      <a:pPr marL="0" marR="0" algn="just">
                        <a:lnSpc>
                          <a:spcPct val="150000"/>
                        </a:lnSpc>
                        <a:spcAft>
                          <a:spcPts val="800"/>
                        </a:spcAft>
                        <a:buNone/>
                      </a:pPr>
                      <a:r>
                        <a:rPr lang="en-US" sz="1000" kern="150">
                          <a:effectLst/>
                          <a:latin typeface="Catamaran" charset="0" panose="020B0604020202020204"/>
                          <a:cs typeface="Catamaran" charset="0" panose="020B0604020202020204"/>
                        </a:rPr>
                        <a:t>Yes</a:t>
                      </a:r>
                      <a:r>
                        <a:rPr lang="en-US" sz="1000" kern="150" spc="-5">
                          <a:effectLst/>
                          <a:latin typeface="Catamaran" charset="0" panose="020B0604020202020204"/>
                          <a:cs typeface="Catamaran" charset="0" panose="020B0604020202020204"/>
                        </a:rPr>
                        <a:t> </a:t>
                      </a:r>
                      <a:r>
                        <a:rPr lang="en-US" sz="1000" kern="150" spc="-50">
                          <a:effectLst/>
                          <a:latin typeface="Catamaran" charset="0" panose="020B0604020202020204"/>
                          <a:cs typeface="Catamaran" charset="0" panose="020B0604020202020204"/>
                        </a:rPr>
                        <a:t>☐</a:t>
                      </a:r>
                      <a:endParaRPr lang="en-US" sz="1000" kern="150">
                        <a:effectLst/>
                        <a:latin typeface="Catamaran" charset="0" panose="020B0604020202020204"/>
                        <a:cs typeface="Catamaran" charset="0" panose="020B0604020202020204"/>
                      </a:endParaRPr>
                    </a:p>
                    <a:p>
                      <a:pPr marL="0" marR="0" algn="just">
                        <a:lnSpc>
                          <a:spcPct val="150000"/>
                        </a:lnSpc>
                        <a:spcAft>
                          <a:spcPts val="800"/>
                        </a:spcAft>
                        <a:buNone/>
                      </a:pPr>
                      <a:r>
                        <a:rPr lang="en-US" sz="1000" kern="150">
                          <a:effectLst/>
                          <a:latin typeface="Catamaran" charset="0" panose="020B0604020202020204"/>
                          <a:cs typeface="Catamaran" charset="0" panose="020B0604020202020204"/>
                        </a:rPr>
                        <a:t>No</a:t>
                      </a:r>
                      <a:r>
                        <a:rPr lang="en-US" sz="1000" kern="150" spc="295">
                          <a:effectLst/>
                          <a:latin typeface="Catamaran" charset="0" panose="020B0604020202020204"/>
                          <a:cs typeface="Catamaran" charset="0" panose="020B0604020202020204"/>
                        </a:rPr>
                        <a:t> </a:t>
                      </a:r>
                      <a:r>
                        <a:rPr lang="en-US" sz="1000" kern="150" spc="-60">
                          <a:effectLst/>
                          <a:latin typeface="Catamaran" charset="0" panose="020B0604020202020204"/>
                          <a:cs typeface="Catamaran" charset="0" panose="020B0604020202020204"/>
                        </a:rPr>
                        <a:t>☐</a:t>
                      </a:r>
                      <a:r>
                        <a:rPr lang="en-US" sz="1000" kern="150">
                          <a:effectLst/>
                          <a:latin typeface="Catamaran" charset="0" panose="020B0604020202020204"/>
                          <a:cs typeface="Catamaran" charset="0" panose="020B0604020202020204"/>
                        </a:rPr>
                        <a:t>✔</a:t>
                      </a:r>
                      <a:endParaRPr lang="en-US" sz="1000" kern="150">
                        <a:effectLst/>
                        <a:latin typeface="Catamaran" charset="0" panose="020B0604020202020204"/>
                        <a:ea typeface="Aptos" pitchFamily="34" charset="0" panose="020B0004020202020204"/>
                        <a:cs typeface="Catamaran" charset="0" panose="020B0604020202020204"/>
                      </a:endParaRPr>
                    </a:p>
                  </a:txBody>
                  <a:tcPr marL="0" marR="0" marT="0" marB="0"/>
                </a:tc>
              </a:tr>
              <a:tr h="454906">
                <a:tc>
                  <a:txBody>
                    <a:bodyPr lIns="0" tIns="0" rIns="0" bIns="0"/>
                    <a:lstStyle/>
                    <a:p>
                      <a:pPr marL="0" marR="0" algn="just">
                        <a:lnSpc>
                          <a:spcPct val="100000"/>
                        </a:lnSpc>
                        <a:spcAft>
                          <a:spcPts val="800"/>
                        </a:spcAft>
                        <a:buNone/>
                      </a:pPr>
                      <a:r>
                        <a:rPr lang="en-US" sz="1000" b="1" kern="150" dirty="0">
                          <a:effectLst/>
                          <a:latin typeface="Catamaran" charset="0" panose="020B0604020202020204"/>
                          <a:cs typeface="Catamaran" charset="0" panose="020B0604020202020204"/>
                        </a:rPr>
                        <a:t>STRUCTURE</a:t>
                      </a:r>
                      <a:endParaRPr lang="en-US" sz="1000" b="1" kern="150" dirty="0">
                        <a:effectLst/>
                        <a:latin typeface="Catamaran" charset="0" panose="020B0604020202020204"/>
                        <a:ea typeface="Aptos" pitchFamily="34" charset="0" panose="020B0004020202020204"/>
                        <a:cs typeface="Catamaran" charset="0" panose="020B0604020202020204"/>
                      </a:endParaRPr>
                    </a:p>
                  </a:txBody>
                  <a:tcPr marL="0" marR="0" marT="0" marB="0"/>
                </a:tc>
                <a:tc>
                  <a:txBody>
                    <a:bodyPr lIns="0" tIns="0" rIns="0" bIns="0"/>
                    <a:lstStyle/>
                    <a:p>
                      <a:pPr marL="0" marR="0" algn="just">
                        <a:lnSpc>
                          <a:spcPct val="100000"/>
                        </a:lnSpc>
                        <a:spcAft>
                          <a:spcPts val="800"/>
                        </a:spcAft>
                        <a:buNone/>
                      </a:pPr>
                      <a:r>
                        <a:rPr lang="en-US" sz="1000" kern="150" dirty="0">
                          <a:effectLst/>
                          <a:latin typeface="Catamaran" charset="0" panose="020B0604020202020204"/>
                          <a:cs typeface="Catamaran" charset="0" panose="020B0604020202020204"/>
                        </a:rPr>
                        <a:t>For this assessment, you can use Generative AI to support</a:t>
                      </a:r>
                      <a:r>
                        <a:rPr lang="en-US" sz="1000" kern="150" spc="-35"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you</a:t>
                      </a:r>
                      <a:r>
                        <a:rPr lang="en-US" sz="1000" kern="150" spc="-35"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in</a:t>
                      </a:r>
                      <a:r>
                        <a:rPr lang="en-US" sz="1000" kern="150" spc="-45"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structuring</a:t>
                      </a:r>
                      <a:r>
                        <a:rPr lang="en-US" sz="1000" kern="150" spc="-35"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your</a:t>
                      </a:r>
                      <a:r>
                        <a:rPr lang="en-US" sz="1000" kern="150" spc="-4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submission,</a:t>
                      </a:r>
                      <a:r>
                        <a:rPr lang="en-US" sz="1000" kern="150" spc="-25"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including creating a draft argument structure, identifying parts and</a:t>
                      </a:r>
                      <a:r>
                        <a:rPr lang="en-US" sz="1000" kern="150" spc="-35"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headings,</a:t>
                      </a:r>
                      <a:r>
                        <a:rPr lang="en-US" sz="1000" kern="150" spc="-25" dirty="0">
                          <a:effectLst/>
                          <a:latin typeface="Catamaran" charset="0" panose="020B0604020202020204"/>
                          <a:cs typeface="Catamaran" charset="0" panose="020B0604020202020204"/>
                        </a:rPr>
                        <a:t> </a:t>
                      </a:r>
                      <a:r>
                        <a:rPr lang="en-US" sz="1000" kern="150" spc="-20" dirty="0">
                          <a:effectLst/>
                          <a:latin typeface="Catamaran" charset="0" panose="020B0604020202020204"/>
                          <a:cs typeface="Catamaran" charset="0" panose="020B0604020202020204"/>
                        </a:rPr>
                        <a:t>etc.</a:t>
                      </a:r>
                      <a:endParaRPr lang="en-US" sz="1000" kern="150" dirty="0">
                        <a:effectLst/>
                        <a:latin typeface="Catamaran" charset="0" panose="020B0604020202020204"/>
                        <a:ea typeface="Aptos" pitchFamily="34" charset="0" panose="020B0004020202020204"/>
                        <a:cs typeface="Catamaran" charset="0" panose="020B0604020202020204"/>
                      </a:endParaRPr>
                    </a:p>
                  </a:txBody>
                  <a:tcPr marL="0" marR="0" marT="0" marB="0"/>
                </a:tc>
                <a:tc>
                  <a:txBody>
                    <a:bodyPr lIns="0" tIns="0" rIns="0" bIns="0"/>
                    <a:lstStyle/>
                    <a:p>
                      <a:pPr marL="0" marR="0" algn="just">
                        <a:lnSpc>
                          <a:spcPct val="150000"/>
                        </a:lnSpc>
                        <a:spcAft>
                          <a:spcPts val="800"/>
                        </a:spcAft>
                        <a:buNone/>
                      </a:pPr>
                      <a:r>
                        <a:rPr lang="en-US" sz="1000" kern="150">
                          <a:effectLst/>
                          <a:latin typeface="Catamaran" charset="0" panose="020B0604020202020204"/>
                          <a:cs typeface="Catamaran" charset="0" panose="020B0604020202020204"/>
                        </a:rPr>
                        <a:t>Yes</a:t>
                      </a:r>
                      <a:r>
                        <a:rPr lang="en-US" sz="1000" kern="150" spc="-5">
                          <a:effectLst/>
                          <a:latin typeface="Catamaran" charset="0" panose="020B0604020202020204"/>
                          <a:cs typeface="Catamaran" charset="0" panose="020B0604020202020204"/>
                        </a:rPr>
                        <a:t> </a:t>
                      </a:r>
                      <a:r>
                        <a:rPr lang="en-US" sz="1000" kern="150" spc="-50">
                          <a:effectLst/>
                          <a:latin typeface="Catamaran" charset="0" panose="020B0604020202020204"/>
                          <a:cs typeface="Catamaran" charset="0" panose="020B0604020202020204"/>
                        </a:rPr>
                        <a:t>☐</a:t>
                      </a:r>
                      <a:endParaRPr lang="en-US" sz="1000" kern="150">
                        <a:effectLst/>
                        <a:latin typeface="Catamaran" charset="0" panose="020B0604020202020204"/>
                        <a:cs typeface="Catamaran" charset="0" panose="020B0604020202020204"/>
                      </a:endParaRPr>
                    </a:p>
                    <a:p>
                      <a:pPr marL="0" marR="0" algn="just">
                        <a:lnSpc>
                          <a:spcPct val="150000"/>
                        </a:lnSpc>
                        <a:spcAft>
                          <a:spcPts val="800"/>
                        </a:spcAft>
                        <a:buNone/>
                      </a:pPr>
                      <a:r>
                        <a:rPr lang="en-US" sz="1000" kern="150">
                          <a:effectLst/>
                          <a:latin typeface="Catamaran" charset="0" panose="020B0604020202020204"/>
                          <a:cs typeface="Catamaran" charset="0" panose="020B0604020202020204"/>
                        </a:rPr>
                        <a:t>No</a:t>
                      </a:r>
                      <a:r>
                        <a:rPr lang="en-US" sz="1000" kern="150" spc="295">
                          <a:effectLst/>
                          <a:latin typeface="Catamaran" charset="0" panose="020B0604020202020204"/>
                          <a:cs typeface="Catamaran" charset="0" panose="020B0604020202020204"/>
                        </a:rPr>
                        <a:t> </a:t>
                      </a:r>
                      <a:r>
                        <a:rPr lang="en-US" sz="1000" kern="150" spc="-60">
                          <a:effectLst/>
                          <a:latin typeface="Catamaran" charset="0" panose="020B0604020202020204"/>
                          <a:cs typeface="Catamaran" charset="0" panose="020B0604020202020204"/>
                        </a:rPr>
                        <a:t>☐</a:t>
                      </a:r>
                      <a:r>
                        <a:rPr lang="en-US" sz="1000" kern="150">
                          <a:effectLst/>
                          <a:latin typeface="Catamaran" charset="0" panose="020B0604020202020204"/>
                          <a:cs typeface="Catamaran" charset="0" panose="020B0604020202020204"/>
                        </a:rPr>
                        <a:t>✔</a:t>
                      </a:r>
                      <a:endParaRPr lang="en-US" sz="1000" kern="150">
                        <a:effectLst/>
                        <a:latin typeface="Catamaran" charset="0" panose="020B0604020202020204"/>
                        <a:ea typeface="Aptos" pitchFamily="34" charset="0" panose="020B0004020202020204"/>
                        <a:cs typeface="Catamaran" charset="0" panose="020B0604020202020204"/>
                      </a:endParaRPr>
                    </a:p>
                  </a:txBody>
                  <a:tcPr marL="0" marR="0" marT="0" marB="0"/>
                </a:tc>
              </a:tr>
              <a:tr h="454906">
                <a:tc>
                  <a:txBody>
                    <a:bodyPr lIns="0" tIns="0" rIns="0" bIns="0"/>
                    <a:lstStyle/>
                    <a:p>
                      <a:pPr marL="0" marR="0" algn="just">
                        <a:lnSpc>
                          <a:spcPct val="100000"/>
                        </a:lnSpc>
                        <a:spcAft>
                          <a:spcPts val="800"/>
                        </a:spcAft>
                        <a:buNone/>
                      </a:pPr>
                      <a:r>
                        <a:rPr lang="en-US" sz="1000" b="1" kern="150">
                          <a:effectLst/>
                          <a:latin typeface="Catamaran" charset="0" panose="020B0604020202020204"/>
                          <a:cs typeface="Catamaran" charset="0" panose="020B0604020202020204"/>
                        </a:rPr>
                        <a:t>PROOFREADING</a:t>
                      </a:r>
                      <a:endParaRPr lang="en-US" sz="1000" b="1" kern="150">
                        <a:effectLst/>
                        <a:latin typeface="Catamaran" charset="0" panose="020B0604020202020204"/>
                        <a:ea typeface="Aptos" pitchFamily="34" charset="0" panose="020B0004020202020204"/>
                        <a:cs typeface="Catamaran" charset="0" panose="020B0604020202020204"/>
                      </a:endParaRPr>
                    </a:p>
                  </a:txBody>
                  <a:tcPr marL="0" marR="0" marT="0" marB="0"/>
                </a:tc>
                <a:tc>
                  <a:txBody>
                    <a:bodyPr lIns="0" tIns="0" rIns="0" bIns="0"/>
                    <a:lstStyle/>
                    <a:p>
                      <a:pPr marL="0" marR="0" algn="just">
                        <a:lnSpc>
                          <a:spcPct val="100000"/>
                        </a:lnSpc>
                        <a:spcAft>
                          <a:spcPts val="800"/>
                        </a:spcAft>
                        <a:buNone/>
                      </a:pPr>
                      <a:r>
                        <a:rPr lang="en-US" sz="1000" kern="150" dirty="0">
                          <a:effectLst/>
                          <a:latin typeface="Catamaran" charset="0" panose="020B0604020202020204"/>
                          <a:cs typeface="Catamaran" charset="0" panose="020B0604020202020204"/>
                        </a:rPr>
                        <a:t>For</a:t>
                      </a:r>
                      <a:r>
                        <a:rPr lang="en-US" sz="1000" kern="150" spc="-25"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this</a:t>
                      </a:r>
                      <a:r>
                        <a:rPr lang="en-US" sz="1000" kern="150" spc="-15"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assessment,</a:t>
                      </a:r>
                      <a:r>
                        <a:rPr lang="en-US" sz="1000" kern="150" spc="-2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you</a:t>
                      </a:r>
                      <a:r>
                        <a:rPr lang="en-US" sz="1000" kern="150" spc="-3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can</a:t>
                      </a:r>
                      <a:r>
                        <a:rPr lang="en-US" sz="1000" kern="150" spc="-2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use</a:t>
                      </a:r>
                      <a:r>
                        <a:rPr lang="en-US" sz="1000" kern="150" spc="-4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Generative</a:t>
                      </a:r>
                      <a:r>
                        <a:rPr lang="en-US" sz="1000" kern="150" spc="-2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AI</a:t>
                      </a:r>
                      <a:r>
                        <a:rPr lang="en-US" sz="1000" kern="150" spc="-35"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to check your own text/creation for grammatical and syntactical mistakes, including rephrasing of your own</a:t>
                      </a:r>
                      <a:r>
                        <a:rPr lang="en-US" sz="1000" kern="150" spc="-25"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work</a:t>
                      </a:r>
                      <a:r>
                        <a:rPr lang="en-US" sz="1000" kern="150" spc="-15"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within</a:t>
                      </a:r>
                      <a:r>
                        <a:rPr lang="en-US" sz="1000" kern="150" spc="-3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specific</a:t>
                      </a:r>
                      <a:r>
                        <a:rPr lang="en-US" sz="1000" kern="150" spc="-3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standards.</a:t>
                      </a:r>
                      <a:endParaRPr lang="en-US" sz="1000" kern="150" dirty="0">
                        <a:effectLst/>
                        <a:latin typeface="Catamaran" charset="0" panose="020B0604020202020204"/>
                        <a:ea typeface="Aptos" pitchFamily="34" charset="0" panose="020B0004020202020204"/>
                        <a:cs typeface="Catamaran" charset="0" panose="020B0604020202020204"/>
                      </a:endParaRPr>
                    </a:p>
                  </a:txBody>
                  <a:tcPr marL="0" marR="0" marT="0" marB="0"/>
                </a:tc>
                <a:tc>
                  <a:txBody>
                    <a:bodyPr lIns="0" tIns="0" rIns="0" bIns="0"/>
                    <a:lstStyle/>
                    <a:p>
                      <a:pPr marL="0" marR="0" algn="just">
                        <a:lnSpc>
                          <a:spcPct val="150000"/>
                        </a:lnSpc>
                        <a:spcAft>
                          <a:spcPts val="800"/>
                        </a:spcAft>
                        <a:buNone/>
                      </a:pPr>
                      <a:r>
                        <a:rPr lang="en-US" sz="1000" kern="150">
                          <a:effectLst/>
                          <a:latin typeface="Catamaran" charset="0" panose="020B0604020202020204"/>
                          <a:cs typeface="Catamaran" charset="0" panose="020B0604020202020204"/>
                        </a:rPr>
                        <a:t>Yes</a:t>
                      </a:r>
                      <a:r>
                        <a:rPr lang="en-US" sz="1000" kern="150" spc="-5">
                          <a:effectLst/>
                          <a:latin typeface="Catamaran" charset="0" panose="020B0604020202020204"/>
                          <a:cs typeface="Catamaran" charset="0" panose="020B0604020202020204"/>
                        </a:rPr>
                        <a:t> </a:t>
                      </a:r>
                      <a:r>
                        <a:rPr lang="en-US" sz="1000" kern="150" spc="-50">
                          <a:effectLst/>
                          <a:latin typeface="Catamaran" charset="0" panose="020B0604020202020204"/>
                          <a:cs typeface="Catamaran" charset="0" panose="020B0604020202020204"/>
                        </a:rPr>
                        <a:t>☐</a:t>
                      </a:r>
                      <a:endParaRPr lang="en-US" sz="1000" kern="150">
                        <a:effectLst/>
                        <a:latin typeface="Catamaran" charset="0" panose="020B0604020202020204"/>
                        <a:cs typeface="Catamaran" charset="0" panose="020B0604020202020204"/>
                      </a:endParaRPr>
                    </a:p>
                    <a:p>
                      <a:pPr marL="0" marR="0" algn="just">
                        <a:lnSpc>
                          <a:spcPct val="150000"/>
                        </a:lnSpc>
                        <a:spcAft>
                          <a:spcPts val="800"/>
                        </a:spcAft>
                        <a:buNone/>
                      </a:pPr>
                      <a:r>
                        <a:rPr lang="en-US" sz="1000" kern="150">
                          <a:effectLst/>
                          <a:latin typeface="Catamaran" charset="0" panose="020B0604020202020204"/>
                          <a:cs typeface="Catamaran" charset="0" panose="020B0604020202020204"/>
                        </a:rPr>
                        <a:t>No</a:t>
                      </a:r>
                      <a:r>
                        <a:rPr lang="en-US" sz="1000" kern="150" spc="295">
                          <a:effectLst/>
                          <a:latin typeface="Catamaran" charset="0" panose="020B0604020202020204"/>
                          <a:cs typeface="Catamaran" charset="0" panose="020B0604020202020204"/>
                        </a:rPr>
                        <a:t> </a:t>
                      </a:r>
                      <a:r>
                        <a:rPr lang="en-US" sz="1000" kern="150" spc="-60">
                          <a:effectLst/>
                          <a:latin typeface="Catamaran" charset="0" panose="020B0604020202020204"/>
                          <a:cs typeface="Catamaran" charset="0" panose="020B0604020202020204"/>
                        </a:rPr>
                        <a:t>☐</a:t>
                      </a:r>
                      <a:r>
                        <a:rPr lang="en-US" sz="1000" kern="150">
                          <a:effectLst/>
                          <a:latin typeface="Catamaran" charset="0" panose="020B0604020202020204"/>
                          <a:cs typeface="Catamaran" charset="0" panose="020B0604020202020204"/>
                        </a:rPr>
                        <a:t>✔</a:t>
                      </a:r>
                      <a:endParaRPr lang="en-US" sz="1000" kern="150">
                        <a:effectLst/>
                        <a:latin typeface="Catamaran" charset="0" panose="020B0604020202020204"/>
                        <a:ea typeface="Aptos" pitchFamily="34" charset="0" panose="020B0004020202020204"/>
                        <a:cs typeface="Catamaran" charset="0" panose="020B0604020202020204"/>
                      </a:endParaRPr>
                    </a:p>
                  </a:txBody>
                  <a:tcPr marL="0" marR="0" marT="0" marB="0"/>
                </a:tc>
              </a:tr>
              <a:tr h="454906">
                <a:tc>
                  <a:txBody>
                    <a:bodyPr lIns="0" tIns="0" rIns="0" bIns="0"/>
                    <a:lstStyle/>
                    <a:p>
                      <a:pPr marL="0" marR="0" algn="just">
                        <a:lnSpc>
                          <a:spcPct val="100000"/>
                        </a:lnSpc>
                        <a:spcAft>
                          <a:spcPts val="800"/>
                        </a:spcAft>
                        <a:buNone/>
                      </a:pPr>
                      <a:r>
                        <a:rPr lang="en-US" sz="1000" b="1" kern="150" dirty="0">
                          <a:effectLst/>
                          <a:latin typeface="Catamaran" charset="0" panose="020B0604020202020204"/>
                          <a:cs typeface="Catamaran" charset="0" panose="020B0604020202020204"/>
                        </a:rPr>
                        <a:t>WRITING</a:t>
                      </a:r>
                      <a:endParaRPr lang="en-US" sz="1000" b="1" kern="150" dirty="0">
                        <a:effectLst/>
                        <a:latin typeface="Catamaran" charset="0" panose="020B0604020202020204"/>
                        <a:ea typeface="Aptos" pitchFamily="34" charset="0" panose="020B0004020202020204"/>
                        <a:cs typeface="Catamaran" charset="0" panose="020B0604020202020204"/>
                      </a:endParaRPr>
                    </a:p>
                  </a:txBody>
                  <a:tcPr marL="0" marR="0" marT="0" marB="0"/>
                </a:tc>
                <a:tc>
                  <a:txBody>
                    <a:bodyPr lIns="0" tIns="0" rIns="0" bIns="0"/>
                    <a:lstStyle/>
                    <a:p>
                      <a:pPr marL="0" marR="0" algn="just">
                        <a:lnSpc>
                          <a:spcPct val="100000"/>
                        </a:lnSpc>
                        <a:spcAft>
                          <a:spcPts val="800"/>
                        </a:spcAft>
                        <a:buNone/>
                      </a:pPr>
                      <a:r>
                        <a:rPr lang="en-US" sz="1000" kern="150" dirty="0">
                          <a:effectLst/>
                          <a:latin typeface="Catamaran" charset="0" panose="020B0604020202020204"/>
                          <a:cs typeface="Catamaran" charset="0" panose="020B0604020202020204"/>
                        </a:rPr>
                        <a:t>For</a:t>
                      </a:r>
                      <a:r>
                        <a:rPr lang="en-US" sz="1000" kern="150" spc="-25"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this</a:t>
                      </a:r>
                      <a:r>
                        <a:rPr lang="en-US" sz="1000" kern="150" spc="-15"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assessment,</a:t>
                      </a:r>
                      <a:r>
                        <a:rPr lang="en-US" sz="1000" kern="150" spc="-2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you</a:t>
                      </a:r>
                      <a:r>
                        <a:rPr lang="en-US" sz="1000" kern="150" spc="-3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can</a:t>
                      </a:r>
                      <a:r>
                        <a:rPr lang="en-US" sz="1000" kern="150" spc="-2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use</a:t>
                      </a:r>
                      <a:r>
                        <a:rPr lang="en-US" sz="1000" kern="150" spc="-4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Generative</a:t>
                      </a:r>
                      <a:r>
                        <a:rPr lang="en-US" sz="1000" kern="150" spc="-2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AI</a:t>
                      </a:r>
                      <a:r>
                        <a:rPr lang="en-US" sz="1000" kern="150" spc="-35"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to create text for submission.</a:t>
                      </a:r>
                      <a:endParaRPr lang="en-US" sz="1000" kern="150" dirty="0">
                        <a:effectLst/>
                        <a:latin typeface="Catamaran" charset="0" panose="020B0604020202020204"/>
                        <a:ea typeface="Aptos" pitchFamily="34" charset="0" panose="020B0004020202020204"/>
                        <a:cs typeface="Catamaran" charset="0" panose="020B0604020202020204"/>
                      </a:endParaRPr>
                    </a:p>
                  </a:txBody>
                  <a:tcPr marL="0" marR="0" marT="0" marB="0"/>
                </a:tc>
                <a:tc>
                  <a:txBody>
                    <a:bodyPr lIns="0" tIns="0" rIns="0" bIns="0"/>
                    <a:lstStyle/>
                    <a:p>
                      <a:pPr marL="0" marR="0" algn="just">
                        <a:lnSpc>
                          <a:spcPct val="150000"/>
                        </a:lnSpc>
                        <a:spcAft>
                          <a:spcPts val="800"/>
                        </a:spcAft>
                        <a:buNone/>
                      </a:pPr>
                      <a:r>
                        <a:rPr lang="en-US" sz="1000" kern="150">
                          <a:effectLst/>
                          <a:latin typeface="Catamaran" charset="0" panose="020B0604020202020204"/>
                          <a:cs typeface="Catamaran" charset="0" panose="020B0604020202020204"/>
                        </a:rPr>
                        <a:t>Yes</a:t>
                      </a:r>
                      <a:r>
                        <a:rPr lang="en-US" sz="1000" kern="150" spc="-5">
                          <a:effectLst/>
                          <a:latin typeface="Catamaran" charset="0" panose="020B0604020202020204"/>
                          <a:cs typeface="Catamaran" charset="0" panose="020B0604020202020204"/>
                        </a:rPr>
                        <a:t> </a:t>
                      </a:r>
                      <a:r>
                        <a:rPr lang="en-US" sz="1000" kern="150" spc="-50">
                          <a:effectLst/>
                          <a:latin typeface="Catamaran" charset="0" panose="020B0604020202020204"/>
                          <a:cs typeface="Catamaran" charset="0" panose="020B0604020202020204"/>
                        </a:rPr>
                        <a:t>☐</a:t>
                      </a:r>
                      <a:endParaRPr lang="en-US" sz="1000" kern="150">
                        <a:effectLst/>
                        <a:latin typeface="Catamaran" charset="0" panose="020B0604020202020204"/>
                        <a:cs typeface="Catamaran" charset="0" panose="020B0604020202020204"/>
                      </a:endParaRPr>
                    </a:p>
                    <a:p>
                      <a:pPr marL="0" marR="0" algn="just">
                        <a:lnSpc>
                          <a:spcPct val="150000"/>
                        </a:lnSpc>
                        <a:spcAft>
                          <a:spcPts val="800"/>
                        </a:spcAft>
                        <a:buNone/>
                      </a:pPr>
                      <a:r>
                        <a:rPr lang="en-US" sz="1000" kern="150">
                          <a:effectLst/>
                          <a:latin typeface="Catamaran" charset="0" panose="020B0604020202020204"/>
                          <a:cs typeface="Catamaran" charset="0" panose="020B0604020202020204"/>
                        </a:rPr>
                        <a:t>No</a:t>
                      </a:r>
                      <a:r>
                        <a:rPr lang="en-US" sz="1000" kern="150" spc="295">
                          <a:effectLst/>
                          <a:latin typeface="Catamaran" charset="0" panose="020B0604020202020204"/>
                          <a:cs typeface="Catamaran" charset="0" panose="020B0604020202020204"/>
                        </a:rPr>
                        <a:t> </a:t>
                      </a:r>
                      <a:r>
                        <a:rPr lang="en-US" sz="1000" kern="150" spc="-60">
                          <a:effectLst/>
                          <a:latin typeface="Catamaran" charset="0" panose="020B0604020202020204"/>
                          <a:cs typeface="Catamaran" charset="0" panose="020B0604020202020204"/>
                        </a:rPr>
                        <a:t>☐</a:t>
                      </a:r>
                      <a:r>
                        <a:rPr lang="en-US" sz="1000" kern="150">
                          <a:effectLst/>
                          <a:latin typeface="Catamaran" charset="0" panose="020B0604020202020204"/>
                          <a:cs typeface="Catamaran" charset="0" panose="020B0604020202020204"/>
                        </a:rPr>
                        <a:t>✔</a:t>
                      </a:r>
                      <a:endParaRPr lang="en-US" sz="1000" kern="150">
                        <a:effectLst/>
                        <a:latin typeface="Catamaran" charset="0" panose="020B0604020202020204"/>
                        <a:ea typeface="Aptos" pitchFamily="34" charset="0" panose="020B0004020202020204"/>
                        <a:cs typeface="Catamaran" charset="0" panose="020B0604020202020204"/>
                      </a:endParaRPr>
                    </a:p>
                  </a:txBody>
                  <a:tcPr marL="0" marR="0" marT="0" marB="0"/>
                </a:tc>
              </a:tr>
              <a:tr h="454906">
                <a:tc>
                  <a:txBody>
                    <a:bodyPr lIns="0" tIns="0" rIns="0" bIns="0"/>
                    <a:lstStyle/>
                    <a:p>
                      <a:pPr marL="0" marR="0" algn="just">
                        <a:lnSpc>
                          <a:spcPct val="100000"/>
                        </a:lnSpc>
                        <a:spcAft>
                          <a:spcPts val="800"/>
                        </a:spcAft>
                        <a:buNone/>
                      </a:pPr>
                      <a:r>
                        <a:rPr lang="en-US" sz="1000" b="1" kern="150">
                          <a:effectLst/>
                          <a:latin typeface="Catamaran" charset="0" panose="020B0604020202020204"/>
                          <a:cs typeface="Catamaran" charset="0" panose="020B0604020202020204"/>
                        </a:rPr>
                        <a:t>CREATIVE</a:t>
                      </a:r>
                      <a:endParaRPr lang="en-US" sz="1000" b="1" kern="150">
                        <a:effectLst/>
                        <a:latin typeface="Catamaran" charset="0" panose="020B0604020202020204"/>
                        <a:ea typeface="Aptos" pitchFamily="34" charset="0" panose="020B0004020202020204"/>
                        <a:cs typeface="Catamaran" charset="0" panose="020B0604020202020204"/>
                      </a:endParaRPr>
                    </a:p>
                  </a:txBody>
                  <a:tcPr marL="0" marR="0" marT="0" marB="0"/>
                </a:tc>
                <a:tc>
                  <a:txBody>
                    <a:bodyPr lIns="0" tIns="0" rIns="0" bIns="0"/>
                    <a:lstStyle/>
                    <a:p>
                      <a:pPr marL="0" marR="0" algn="just">
                        <a:lnSpc>
                          <a:spcPct val="100000"/>
                        </a:lnSpc>
                        <a:spcAft>
                          <a:spcPts val="800"/>
                        </a:spcAft>
                        <a:buNone/>
                      </a:pPr>
                      <a:r>
                        <a:rPr lang="en-US" sz="1000" kern="150" dirty="0">
                          <a:effectLst/>
                          <a:latin typeface="Catamaran" charset="0" panose="020B0604020202020204"/>
                          <a:cs typeface="Catamaran" charset="0" panose="020B0604020202020204"/>
                        </a:rPr>
                        <a:t>For</a:t>
                      </a:r>
                      <a:r>
                        <a:rPr lang="en-US" sz="1000" kern="150" spc="-25"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this</a:t>
                      </a:r>
                      <a:r>
                        <a:rPr lang="en-US" sz="1000" kern="150" spc="-15"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assessment,</a:t>
                      </a:r>
                      <a:r>
                        <a:rPr lang="en-US" sz="1000" kern="150" spc="-2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you</a:t>
                      </a:r>
                      <a:r>
                        <a:rPr lang="en-US" sz="1000" kern="150" spc="-3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can</a:t>
                      </a:r>
                      <a:r>
                        <a:rPr lang="en-US" sz="1000" kern="150" spc="-2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use</a:t>
                      </a:r>
                      <a:r>
                        <a:rPr lang="en-US" sz="1000" kern="150" spc="-4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Generative</a:t>
                      </a:r>
                      <a:r>
                        <a:rPr lang="en-US" sz="1000" kern="150" spc="-2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AI</a:t>
                      </a:r>
                      <a:r>
                        <a:rPr lang="en-US" sz="1000" kern="150" spc="-35"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to create creative materials, such as images.</a:t>
                      </a:r>
                      <a:endParaRPr lang="en-US" sz="1000" kern="150" dirty="0">
                        <a:effectLst/>
                        <a:latin typeface="Catamaran" charset="0" panose="020B0604020202020204"/>
                        <a:ea typeface="Aptos" pitchFamily="34" charset="0" panose="020B0004020202020204"/>
                        <a:cs typeface="Catamaran" charset="0" panose="020B0604020202020204"/>
                      </a:endParaRPr>
                    </a:p>
                  </a:txBody>
                  <a:tcPr marL="0" marR="0" marT="0" marB="0"/>
                </a:tc>
                <a:tc>
                  <a:txBody>
                    <a:bodyPr lIns="0" tIns="0" rIns="0" bIns="0"/>
                    <a:lstStyle/>
                    <a:p>
                      <a:pPr marL="0" marR="0" algn="just">
                        <a:lnSpc>
                          <a:spcPct val="150000"/>
                        </a:lnSpc>
                        <a:spcAft>
                          <a:spcPts val="800"/>
                        </a:spcAft>
                        <a:buNone/>
                      </a:pPr>
                      <a:r>
                        <a:rPr lang="en-US" sz="1000" kern="150">
                          <a:effectLst/>
                          <a:latin typeface="Catamaran" charset="0" panose="020B0604020202020204"/>
                          <a:cs typeface="Catamaran" charset="0" panose="020B0604020202020204"/>
                        </a:rPr>
                        <a:t>Yes</a:t>
                      </a:r>
                      <a:r>
                        <a:rPr lang="en-US" sz="1000" kern="150" spc="-5">
                          <a:effectLst/>
                          <a:latin typeface="Catamaran" charset="0" panose="020B0604020202020204"/>
                          <a:cs typeface="Catamaran" charset="0" panose="020B0604020202020204"/>
                        </a:rPr>
                        <a:t> </a:t>
                      </a:r>
                      <a:r>
                        <a:rPr lang="en-US" sz="1000" kern="150" spc="-50">
                          <a:effectLst/>
                          <a:latin typeface="Catamaran" charset="0" panose="020B0604020202020204"/>
                          <a:cs typeface="Catamaran" charset="0" panose="020B0604020202020204"/>
                        </a:rPr>
                        <a:t>☐</a:t>
                      </a:r>
                      <a:endParaRPr lang="en-US" sz="1000" kern="150">
                        <a:effectLst/>
                        <a:latin typeface="Catamaran" charset="0" panose="020B0604020202020204"/>
                        <a:cs typeface="Catamaran" charset="0" panose="020B0604020202020204"/>
                      </a:endParaRPr>
                    </a:p>
                    <a:p>
                      <a:pPr marL="0" marR="0" algn="just">
                        <a:lnSpc>
                          <a:spcPct val="150000"/>
                        </a:lnSpc>
                        <a:spcAft>
                          <a:spcPts val="800"/>
                        </a:spcAft>
                        <a:buNone/>
                      </a:pPr>
                      <a:r>
                        <a:rPr lang="en-US" sz="1000" kern="150">
                          <a:effectLst/>
                          <a:latin typeface="Catamaran" charset="0" panose="020B0604020202020204"/>
                          <a:cs typeface="Catamaran" charset="0" panose="020B0604020202020204"/>
                        </a:rPr>
                        <a:t>No</a:t>
                      </a:r>
                      <a:r>
                        <a:rPr lang="en-US" sz="1000" kern="150" spc="295">
                          <a:effectLst/>
                          <a:latin typeface="Catamaran" charset="0" panose="020B0604020202020204"/>
                          <a:cs typeface="Catamaran" charset="0" panose="020B0604020202020204"/>
                        </a:rPr>
                        <a:t> </a:t>
                      </a:r>
                      <a:r>
                        <a:rPr lang="en-US" sz="1000" kern="150" spc="-60">
                          <a:effectLst/>
                          <a:latin typeface="Catamaran" charset="0" panose="020B0604020202020204"/>
                          <a:cs typeface="Catamaran" charset="0" panose="020B0604020202020204"/>
                        </a:rPr>
                        <a:t>☐</a:t>
                      </a:r>
                      <a:r>
                        <a:rPr lang="en-US" sz="1000" kern="150">
                          <a:effectLst/>
                          <a:latin typeface="Catamaran" charset="0" panose="020B0604020202020204"/>
                          <a:cs typeface="Catamaran" charset="0" panose="020B0604020202020204"/>
                        </a:rPr>
                        <a:t>✔</a:t>
                      </a:r>
                      <a:endParaRPr lang="en-US" sz="1000" kern="150">
                        <a:effectLst/>
                        <a:latin typeface="Catamaran" charset="0" panose="020B0604020202020204"/>
                        <a:ea typeface="Aptos" pitchFamily="34" charset="0" panose="020B0004020202020204"/>
                        <a:cs typeface="Catamaran" charset="0" panose="020B0604020202020204"/>
                      </a:endParaRPr>
                    </a:p>
                  </a:txBody>
                  <a:tcPr marL="0" marR="0" marT="0" marB="0"/>
                </a:tc>
              </a:tr>
              <a:tr h="454906">
                <a:tc>
                  <a:txBody>
                    <a:bodyPr lIns="0" tIns="0" rIns="0" bIns="0"/>
                    <a:lstStyle/>
                    <a:p>
                      <a:pPr marL="0" marR="0" algn="just">
                        <a:lnSpc>
                          <a:spcPct val="100000"/>
                        </a:lnSpc>
                        <a:spcAft>
                          <a:spcPts val="800"/>
                        </a:spcAft>
                        <a:buNone/>
                      </a:pPr>
                      <a:r>
                        <a:rPr lang="en-US" sz="1000" b="1" kern="150" dirty="0">
                          <a:effectLst/>
                          <a:latin typeface="Catamaran" charset="0" panose="020B0604020202020204"/>
                          <a:cs typeface="Catamaran" charset="0" panose="020B0604020202020204"/>
                        </a:rPr>
                        <a:t>PROGRAMING</a:t>
                      </a:r>
                      <a:endParaRPr lang="en-US" sz="1000" b="1" kern="150" dirty="0">
                        <a:effectLst/>
                        <a:latin typeface="Catamaran" charset="0" panose="020B0604020202020204"/>
                        <a:ea typeface="Aptos" pitchFamily="34" charset="0" panose="020B0004020202020204"/>
                        <a:cs typeface="Catamaran" charset="0" panose="020B0604020202020204"/>
                      </a:endParaRPr>
                    </a:p>
                  </a:txBody>
                  <a:tcPr marL="0" marR="0" marT="0" marB="0"/>
                </a:tc>
                <a:tc>
                  <a:txBody>
                    <a:bodyPr lIns="0" tIns="0" rIns="0" bIns="0"/>
                    <a:lstStyle/>
                    <a:p>
                      <a:pPr marL="0" marR="0" algn="just">
                        <a:lnSpc>
                          <a:spcPct val="100000"/>
                        </a:lnSpc>
                        <a:spcAft>
                          <a:spcPts val="800"/>
                        </a:spcAft>
                        <a:buNone/>
                      </a:pPr>
                      <a:r>
                        <a:rPr lang="en-US" sz="1000" kern="150" dirty="0">
                          <a:effectLst/>
                          <a:latin typeface="Catamaran" charset="0" panose="020B0604020202020204"/>
                          <a:cs typeface="Catamaran" charset="0" panose="020B0604020202020204"/>
                        </a:rPr>
                        <a:t>For</a:t>
                      </a:r>
                      <a:r>
                        <a:rPr lang="en-US" sz="1000" kern="150" spc="-25"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this</a:t>
                      </a:r>
                      <a:r>
                        <a:rPr lang="en-US" sz="1000" kern="150" spc="-15"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assessment,</a:t>
                      </a:r>
                      <a:r>
                        <a:rPr lang="en-US" sz="1000" kern="150" spc="-2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you</a:t>
                      </a:r>
                      <a:r>
                        <a:rPr lang="en-US" sz="1000" kern="150" spc="-3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can</a:t>
                      </a:r>
                      <a:r>
                        <a:rPr lang="en-US" sz="1000" kern="150" spc="-2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use</a:t>
                      </a:r>
                      <a:r>
                        <a:rPr lang="en-US" sz="1000" kern="150" spc="-4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Generative</a:t>
                      </a:r>
                      <a:r>
                        <a:rPr lang="en-US" sz="1000" kern="150" spc="-2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AI</a:t>
                      </a:r>
                      <a:r>
                        <a:rPr lang="en-US" sz="1000" kern="150" spc="-35"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to create and check code.</a:t>
                      </a:r>
                      <a:endParaRPr lang="en-US" sz="1000" kern="150" dirty="0">
                        <a:effectLst/>
                        <a:latin typeface="Catamaran" charset="0" panose="020B0604020202020204"/>
                        <a:ea typeface="Aptos" pitchFamily="34" charset="0" panose="020B0004020202020204"/>
                        <a:cs typeface="Catamaran" charset="0" panose="020B0604020202020204"/>
                      </a:endParaRPr>
                    </a:p>
                  </a:txBody>
                  <a:tcPr marL="0" marR="0" marT="0" marB="0"/>
                </a:tc>
                <a:tc>
                  <a:txBody>
                    <a:bodyPr lIns="0" tIns="0" rIns="0" bIns="0"/>
                    <a:lstStyle/>
                    <a:p>
                      <a:pPr marL="0" marR="0" algn="just">
                        <a:lnSpc>
                          <a:spcPct val="150000"/>
                        </a:lnSpc>
                        <a:spcAft>
                          <a:spcPts val="800"/>
                        </a:spcAft>
                        <a:buNone/>
                      </a:pPr>
                      <a:r>
                        <a:rPr lang="en-US" sz="1000" kern="150">
                          <a:effectLst/>
                          <a:latin typeface="Catamaran" charset="0" panose="020B0604020202020204"/>
                          <a:cs typeface="Catamaran" charset="0" panose="020B0604020202020204"/>
                        </a:rPr>
                        <a:t>Yes</a:t>
                      </a:r>
                      <a:r>
                        <a:rPr lang="en-US" sz="1000" kern="150" spc="-5">
                          <a:effectLst/>
                          <a:latin typeface="Catamaran" charset="0" panose="020B0604020202020204"/>
                          <a:cs typeface="Catamaran" charset="0" panose="020B0604020202020204"/>
                        </a:rPr>
                        <a:t> </a:t>
                      </a:r>
                      <a:r>
                        <a:rPr lang="en-US" sz="1000" kern="150" spc="-50">
                          <a:effectLst/>
                          <a:latin typeface="Catamaran" charset="0" panose="020B0604020202020204"/>
                          <a:cs typeface="Catamaran" charset="0" panose="020B0604020202020204"/>
                        </a:rPr>
                        <a:t>☐</a:t>
                      </a:r>
                      <a:endParaRPr lang="en-US" sz="1000" kern="150">
                        <a:effectLst/>
                        <a:latin typeface="Catamaran" charset="0" panose="020B0604020202020204"/>
                        <a:cs typeface="Catamaran" charset="0" panose="020B0604020202020204"/>
                      </a:endParaRPr>
                    </a:p>
                    <a:p>
                      <a:pPr marL="0" marR="0" algn="just">
                        <a:lnSpc>
                          <a:spcPct val="150000"/>
                        </a:lnSpc>
                        <a:spcAft>
                          <a:spcPts val="800"/>
                        </a:spcAft>
                        <a:buNone/>
                      </a:pPr>
                      <a:r>
                        <a:rPr lang="en-US" sz="1000" kern="150">
                          <a:effectLst/>
                          <a:latin typeface="Catamaran" charset="0" panose="020B0604020202020204"/>
                          <a:cs typeface="Catamaran" charset="0" panose="020B0604020202020204"/>
                        </a:rPr>
                        <a:t>No</a:t>
                      </a:r>
                      <a:r>
                        <a:rPr lang="en-US" sz="1000" kern="150" spc="295">
                          <a:effectLst/>
                          <a:latin typeface="Catamaran" charset="0" panose="020B0604020202020204"/>
                          <a:cs typeface="Catamaran" charset="0" panose="020B0604020202020204"/>
                        </a:rPr>
                        <a:t> </a:t>
                      </a:r>
                      <a:r>
                        <a:rPr lang="en-US" sz="1000" kern="150" spc="-60">
                          <a:effectLst/>
                          <a:latin typeface="Catamaran" charset="0" panose="020B0604020202020204"/>
                          <a:cs typeface="Catamaran" charset="0" panose="020B0604020202020204"/>
                        </a:rPr>
                        <a:t>☐</a:t>
                      </a:r>
                      <a:r>
                        <a:rPr lang="en-US" sz="1000" kern="150">
                          <a:effectLst/>
                          <a:latin typeface="Catamaran" charset="0" panose="020B0604020202020204"/>
                          <a:cs typeface="Catamaran" charset="0" panose="020B0604020202020204"/>
                        </a:rPr>
                        <a:t>✔</a:t>
                      </a:r>
                      <a:endParaRPr lang="en-US" sz="1000" kern="150">
                        <a:effectLst/>
                        <a:latin typeface="Catamaran" charset="0" panose="020B0604020202020204"/>
                        <a:ea typeface="Aptos" pitchFamily="34" charset="0" panose="020B0004020202020204"/>
                        <a:cs typeface="Catamaran" charset="0" panose="020B0604020202020204"/>
                      </a:endParaRPr>
                    </a:p>
                  </a:txBody>
                  <a:tcPr marL="0" marR="0" marT="0" marB="0"/>
                </a:tc>
              </a:tr>
              <a:tr h="454906">
                <a:tc>
                  <a:txBody>
                    <a:bodyPr lIns="0" tIns="0" rIns="0" bIns="0"/>
                    <a:lstStyle/>
                    <a:p>
                      <a:pPr marL="0" marR="0" algn="just">
                        <a:lnSpc>
                          <a:spcPct val="100000"/>
                        </a:lnSpc>
                        <a:spcAft>
                          <a:spcPts val="800"/>
                        </a:spcAft>
                        <a:buNone/>
                      </a:pPr>
                      <a:r>
                        <a:rPr lang="en-US" sz="1000" b="1" kern="150" spc="-20" dirty="0">
                          <a:effectLst/>
                          <a:latin typeface="Catamaran" charset="0" panose="020B0604020202020204"/>
                          <a:cs typeface="Catamaran" charset="0" panose="020B0604020202020204"/>
                        </a:rPr>
                        <a:t>NONE</a:t>
                      </a:r>
                      <a:endParaRPr lang="en-US" sz="1000" b="1" kern="150" dirty="0">
                        <a:effectLst/>
                        <a:latin typeface="Catamaran" charset="0" panose="020B0604020202020204"/>
                        <a:ea typeface="Aptos" pitchFamily="34" charset="0" panose="020B0004020202020204"/>
                        <a:cs typeface="Catamaran" charset="0" panose="020B0604020202020204"/>
                      </a:endParaRPr>
                    </a:p>
                  </a:txBody>
                  <a:tcPr marL="0" marR="0" marT="0" marB="0"/>
                </a:tc>
                <a:tc>
                  <a:txBody>
                    <a:bodyPr lIns="0" tIns="0" rIns="0" bIns="0"/>
                    <a:lstStyle/>
                    <a:p>
                      <a:pPr marL="0" marR="0" algn="just">
                        <a:lnSpc>
                          <a:spcPct val="100000"/>
                        </a:lnSpc>
                        <a:spcAft>
                          <a:spcPts val="800"/>
                        </a:spcAft>
                        <a:buNone/>
                      </a:pPr>
                      <a:r>
                        <a:rPr lang="en-US" sz="1000" kern="150" dirty="0">
                          <a:effectLst/>
                          <a:latin typeface="Catamaran" charset="0" panose="020B0604020202020204"/>
                          <a:cs typeface="Catamaran" charset="0" panose="020B0604020202020204"/>
                        </a:rPr>
                        <a:t>For this assessment, you are not allowed to use any type</a:t>
                      </a:r>
                      <a:r>
                        <a:rPr lang="en-US" sz="1000" kern="150" spc="-3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of</a:t>
                      </a:r>
                      <a:r>
                        <a:rPr lang="en-US" sz="1000" kern="150" spc="-3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Generative</a:t>
                      </a:r>
                      <a:r>
                        <a:rPr lang="en-US" sz="1000" kern="150" spc="-3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AI</a:t>
                      </a:r>
                      <a:r>
                        <a:rPr lang="en-US" sz="1000" kern="150" spc="-3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support.</a:t>
                      </a:r>
                      <a:r>
                        <a:rPr lang="en-US" sz="1000" kern="150" spc="-2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This</a:t>
                      </a:r>
                      <a:r>
                        <a:rPr lang="en-US" sz="1000" kern="150" spc="-25"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includes</a:t>
                      </a:r>
                      <a:r>
                        <a:rPr lang="en-US" sz="1000" kern="150" spc="-35"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research support, structure support, writing/proofreading support</a:t>
                      </a:r>
                      <a:r>
                        <a:rPr lang="en-US" sz="1000" kern="150" spc="-25"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and</a:t>
                      </a:r>
                      <a:r>
                        <a:rPr lang="en-US" sz="1000" kern="150" spc="-25"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creative</a:t>
                      </a:r>
                      <a:r>
                        <a:rPr lang="en-US" sz="1000" kern="150" spc="-20" dirty="0">
                          <a:effectLst/>
                          <a:latin typeface="Catamaran" charset="0" panose="020B0604020202020204"/>
                          <a:cs typeface="Catamaran" charset="0" panose="020B0604020202020204"/>
                        </a:rPr>
                        <a:t> </a:t>
                      </a:r>
                      <a:r>
                        <a:rPr lang="en-US" sz="1000" kern="150" dirty="0">
                          <a:effectLst/>
                          <a:latin typeface="Catamaran" charset="0" panose="020B0604020202020204"/>
                          <a:cs typeface="Catamaran" charset="0" panose="020B0604020202020204"/>
                        </a:rPr>
                        <a:t>support.</a:t>
                      </a:r>
                      <a:endParaRPr lang="en-US" sz="1000" kern="150" dirty="0">
                        <a:effectLst/>
                        <a:latin typeface="Catamaran" charset="0" panose="020B0604020202020204"/>
                        <a:ea typeface="Aptos" pitchFamily="34" charset="0" panose="020B0004020202020204"/>
                        <a:cs typeface="Catamaran" charset="0" panose="020B0604020202020204"/>
                      </a:endParaRPr>
                    </a:p>
                  </a:txBody>
                  <a:tcPr marL="0" marR="0" marT="0" marB="0"/>
                </a:tc>
                <a:tc>
                  <a:txBody>
                    <a:bodyPr lIns="0" tIns="0" rIns="0" bIns="0"/>
                    <a:lstStyle/>
                    <a:p>
                      <a:pPr marL="0" marR="0" algn="just">
                        <a:lnSpc>
                          <a:spcPct val="150000"/>
                        </a:lnSpc>
                        <a:spcAft>
                          <a:spcPts val="800"/>
                        </a:spcAft>
                        <a:buNone/>
                      </a:pPr>
                      <a:r>
                        <a:rPr lang="en-US" sz="1000" kern="150" dirty="0">
                          <a:effectLst/>
                          <a:latin typeface="Catamaran" charset="0" panose="020B0604020202020204"/>
                          <a:cs typeface="Catamaran" charset="0" panose="020B0604020202020204"/>
                        </a:rPr>
                        <a:t>Yes</a:t>
                      </a:r>
                      <a:r>
                        <a:rPr lang="en-US" sz="1000" kern="150" spc="-5" dirty="0">
                          <a:effectLst/>
                          <a:latin typeface="Catamaran" charset="0" panose="020B0604020202020204"/>
                          <a:cs typeface="Catamaran" charset="0" panose="020B0604020202020204"/>
                        </a:rPr>
                        <a:t> </a:t>
                      </a:r>
                      <a:r>
                        <a:rPr lang="en-US" sz="1000" kern="150" spc="-50" dirty="0">
                          <a:effectLst/>
                          <a:latin typeface="Catamaran" charset="0" panose="020B0604020202020204"/>
                          <a:cs typeface="Catamaran" charset="0" panose="020B0604020202020204"/>
                        </a:rPr>
                        <a:t>☐</a:t>
                      </a:r>
                      <a:r>
                        <a:rPr lang="en-US" sz="1000" kern="150" dirty="0">
                          <a:effectLst/>
                          <a:latin typeface="Catamaran" charset="0" panose="020B0604020202020204"/>
                          <a:cs typeface="Catamaran" charset="0" panose="020B0604020202020204"/>
                        </a:rPr>
                        <a:t>✔</a:t>
                      </a:r>
                    </a:p>
                    <a:p>
                      <a:pPr marL="0" marR="0" algn="just">
                        <a:lnSpc>
                          <a:spcPct val="150000"/>
                        </a:lnSpc>
                        <a:spcAft>
                          <a:spcPts val="800"/>
                        </a:spcAft>
                        <a:buNone/>
                      </a:pPr>
                      <a:r>
                        <a:rPr lang="en-US" sz="1000" kern="150" dirty="0">
                          <a:effectLst/>
                          <a:latin typeface="Catamaran" charset="0" panose="020B0604020202020204"/>
                          <a:cs typeface="Catamaran" charset="0" panose="020B0604020202020204"/>
                        </a:rPr>
                        <a:t>No</a:t>
                      </a:r>
                      <a:r>
                        <a:rPr lang="en-US" sz="1000" kern="150" spc="295" dirty="0">
                          <a:effectLst/>
                          <a:latin typeface="Catamaran" charset="0" panose="020B0604020202020204"/>
                          <a:cs typeface="Catamaran" charset="0" panose="020B0604020202020204"/>
                        </a:rPr>
                        <a:t> </a:t>
                      </a:r>
                      <a:r>
                        <a:rPr lang="en-US" sz="1000" kern="150" spc="-60" dirty="0">
                          <a:effectLst/>
                          <a:latin typeface="Catamaran" charset="0" panose="020B0604020202020204"/>
                          <a:cs typeface="Catamaran" charset="0" panose="020B0604020202020204"/>
                        </a:rPr>
                        <a:t>☐</a:t>
                      </a:r>
                      <a:endParaRPr lang="en-US" sz="1000" kern="150" dirty="0">
                        <a:effectLst/>
                        <a:latin typeface="Catamaran" charset="0" panose="020B0604020202020204"/>
                        <a:ea typeface="Aptos" pitchFamily="34" charset="0" panose="020B0004020202020204"/>
                        <a:cs typeface="Catamaran" charset="0" panose="020B0604020202020204"/>
                      </a:endParaRPr>
                    </a:p>
                  </a:txBody>
                  <a:tcPr marL="0" marR="0" marT="0" marB="0"/>
                </a:tc>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1" name="Google Shape;941;p49"/>
          <p:cNvSpPr>
            <a:spLocks noGrp="1" noEditPoints="1"/>
          </p:cNvSpPr>
          <p:nvPr>
            <p:ph type="title"/>
          </p:nvPr>
        </p:nvSpPr>
        <p:spPr>
          <a:xfrm>
            <a:off x="720000" y="895350"/>
            <a:ext cx="7704000" cy="572700"/>
          </a:xfrm>
          <a:prstGeom prst="rect">
            <a:avLst/>
          </a:prstGeom>
        </p:spPr>
        <p:txBody>
          <a:bodyPr spcFirstLastPara="1" wrap="square" lIns="91425" tIns="91425" rIns="91425" bIns="91425" anchor="t">
            <a:noAutofit/>
          </a:bodyPr>
          <a:lstStyle/>
          <a:p>
            <a:pPr marL="0" indent="0" algn="ctr" rtl="0">
              <a:spcBef>
                <a:spcPts val="0"/>
              </a:spcBef>
              <a:spcAft>
                <a:spcPts val="0"/>
              </a:spcAft>
              <a:buNone/>
            </a:pPr>
            <a:r>
              <a:rPr lang="en-US" dirty="0"/>
              <a:t>Acknowledgement of the Use of AI</a:t>
            </a:r>
            <a:endParaRPr dirty="0"/>
          </a:p>
        </p:txBody>
      </p:sp>
      <p:sp>
        <p:nvSpPr>
          <p:cNvPr id="3" name="TextBox 2"/>
          <p:cNvSpPr txBox="1"/>
          <p:nvPr/>
        </p:nvSpPr>
        <p:spPr>
          <a:xfrm>
            <a:off x="1524000" y="1885950"/>
            <a:ext cx="6368142" cy="1815882"/>
          </a:xfrm>
          <a:prstGeom prst="rect">
            <a:avLst/>
          </a:prstGeom>
          <a:noFill/>
        </p:spPr>
        <p:txBody>
          <a:bodyPr wrap="square">
            <a:spAutoFit/>
          </a:bodyPr>
          <a:lstStyle/>
          <a:p>
            <a:r>
              <a:rPr lang="en-US" dirty="0">
                <a:latin typeface="Catamaran" charset="0" panose="020B0604020202020204"/>
                <a:cs typeface="Catamaran" charset="0" panose="020B0604020202020204"/>
              </a:rPr>
              <a:t>I acknowledge the use of Grammarly (https://www.grammarly.com/) </a:t>
            </a:r>
            <a:r>
              <a:rPr lang="en-US">
                <a:latin typeface="Catamaran" charset="0" panose="020B0604020202020204"/>
                <a:cs typeface="Catamaran" charset="0" panose="020B0604020202020204"/>
              </a:rPr>
              <a:t>on 18 </a:t>
            </a:r>
            <a:r>
              <a:rPr lang="en-US" dirty="0">
                <a:latin typeface="Catamaran" charset="0" panose="020B0604020202020204"/>
                <a:cs typeface="Catamaran" charset="0" panose="020B0604020202020204"/>
              </a:rPr>
              <a:t>May, 2025 to check my work using the prompt(s): </a:t>
            </a:r>
          </a:p>
          <a:p>
            <a:endParaRPr lang="en-US" dirty="0">
              <a:latin typeface="Catamaran" charset="0" panose="020B0604020202020204"/>
              <a:cs typeface="Catamaran" charset="0" panose="020B0604020202020204"/>
            </a:endParaRPr>
          </a:p>
          <a:p>
            <a:r>
              <a:rPr lang="en-US" dirty="0">
                <a:latin typeface="Catamaran" charset="0" panose="020B0604020202020204"/>
                <a:cs typeface="Catamaran" charset="0" panose="020B0604020202020204"/>
              </a:rPr>
              <a:t>•	Please check the following text for readability, grammar and syntax. </a:t>
            </a:r>
          </a:p>
          <a:p>
            <a:r>
              <a:rPr lang="en-US" dirty="0">
                <a:latin typeface="Catamaran" charset="0" panose="020B0604020202020204"/>
                <a:cs typeface="Catamaran" charset="0" panose="020B0604020202020204"/>
              </a:rPr>
              <a:t>I confirm that I have not presented any AI-generated text as my own work. I confirm I have copies of my drafts, notes, and other resources I used before, and after the use of AI tools which I may be asked to provide in evidence. </a:t>
            </a:r>
          </a:p>
          <a:p>
            <a:endParaRPr lang="en-US" dirty="0"/>
          </a:p>
        </p:txBody>
      </p:sp>
    </p:spTree>
  </p:cSld>
  <p:clrMapOvr>
    <a:masterClrMapping/>
  </p:clrMapOvr>
</p:sld>
</file>

<file path=ppt/theme/theme1.xml><?xml version="1.0" encoding="utf-8"?>
<a:theme xmlns:a="http://schemas.openxmlformats.org/drawingml/2006/main" name="Clothing Line Marketing Plan by Slidesgo">
  <a:themeElements>
    <a:clrScheme name="Simple Light">
      <a:dk1>
        <a:srgbClr val="011C27"/>
      </a:dk1>
      <a:lt1>
        <a:srgbClr val="FDF9F4"/>
      </a:lt1>
      <a:dk2>
        <a:srgbClr val="B2B2E7"/>
      </a:dk2>
      <a:lt2>
        <a:srgbClr val="20939A"/>
      </a:lt2>
      <a:accent1>
        <a:srgbClr val="DCD937"/>
      </a:accent1>
      <a:accent2>
        <a:srgbClr val="E25679"/>
      </a:accent2>
      <a:accent3>
        <a:srgbClr val="FFFFFF"/>
      </a:accent3>
      <a:accent4>
        <a:srgbClr val="FFFFFF"/>
      </a:accent4>
      <a:accent5>
        <a:srgbClr val="FFFFFF"/>
      </a:accent5>
      <a:accent6>
        <a:srgbClr val="FFFFFF"/>
      </a:accent6>
      <a:hlink>
        <a:srgbClr val="19191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3443</Words>
  <Application>Microsoft Office PowerPoint</Application>
  <PresentationFormat>On-screen Show (16:9)</PresentationFormat>
  <Paragraphs>141</Paragraphs>
  <Slides>13</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Nunito Light</vt:lpstr>
      <vt:lpstr>Calibri</vt:lpstr>
      <vt:lpstr>Kanit</vt:lpstr>
      <vt:lpstr>Catamaran</vt:lpstr>
      <vt:lpstr>Symbol</vt:lpstr>
      <vt:lpstr>Times New Roman</vt:lpstr>
      <vt:lpstr>Arial</vt:lpstr>
      <vt:lpstr>Clothing Line Marketing Plan by Slidesgo</vt:lpstr>
      <vt:lpstr>Taste of Croeso: Exploring the Feasibility of a MICE Event Showcasing Welsh Hospitality</vt:lpstr>
      <vt:lpstr>Event Overview and Context</vt:lpstr>
      <vt:lpstr>Connection to "Year of Croeso" and Sense of Place</vt:lpstr>
      <vt:lpstr>Market Analysis</vt:lpstr>
      <vt:lpstr>Operational Considerations</vt:lpstr>
      <vt:lpstr>Marketing and Promotion</vt:lpstr>
      <vt:lpstr>Financial Feasibility</vt:lpstr>
      <vt:lpstr>Situational and Risk Factors</vt:lpstr>
      <vt:lpstr>Critical Feasibility Justification</vt:lpstr>
      <vt:lpstr>Conclusion</vt:lpstr>
      <vt:lpstr>References</vt:lpstr>
      <vt:lpstr>Appendix How to Acknowledge Your Use of AI</vt:lpstr>
      <vt:lpstr>Acknowledgement of the Use of AI</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Vasile Pitirici</cp:lastModifiedBy>
  <cp:revision>1</cp:revision>
  <dcterms:modified xsi:type="dcterms:W3CDTF">2025-05-22T21:19:22Z</dcterms:modified>
</cp:coreProperties>
</file>