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5"/>
  </p:notesMasterIdLst>
  <p:sldIdLst>
    <p:sldId id="719" r:id="rId24"/>
    <p:sldId id="768" r:id="rId25"/>
    <p:sldId id="803" r:id="rId26"/>
    <p:sldId id="799" r:id="rId27"/>
    <p:sldId id="800" r:id="rId28"/>
    <p:sldId id="801" r:id="rId29"/>
    <p:sldId id="802" r:id="rId30"/>
    <p:sldId id="777" r:id="rId31"/>
    <p:sldId id="804" r:id="rId32"/>
    <p:sldId id="805" r:id="rId33"/>
    <p:sldId id="806" r:id="rId34"/>
    <p:sldId id="807" r:id="rId35"/>
    <p:sldId id="808" r:id="rId36"/>
    <p:sldId id="809" r:id="rId37"/>
    <p:sldId id="810" r:id="rId38"/>
    <p:sldId id="811" r:id="rId39"/>
    <p:sldId id="812" r:id="rId40"/>
    <p:sldId id="813" r:id="rId41"/>
    <p:sldId id="814" r:id="rId42"/>
    <p:sldId id="774" r:id="rId43"/>
    <p:sldId id="732" r:id="rId44"/>
  </p:sldIdLst>
  <p:sldSz cx="12192000" cy="6858000"/>
  <p:notesSz cx="6858000" cy="9144000"/>
  <p:custDataLst>
    <p:tags r:id="rId4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ED197E-2A79-48A0-B4F3-7D83D8C93FFC}" v="65" dt="2024-02-05T16:27:18.2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94" d="100"/>
          <a:sy n="94" d="100"/>
        </p:scale>
        <p:origin x="7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ags" Target="tags/tag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CED197E-2A79-48A0-B4F3-7D83D8C93FFC}"/>
    <pc:docChg chg="undo custSel addSld delSld modSld sldOrd">
      <pc:chgData name="Jenifer Prince Devaraj" userId="c3fb109c-09d1-42a6-93f4-69472d709861" providerId="ADAL" clId="{DCED197E-2A79-48A0-B4F3-7D83D8C93FFC}" dt="2024-02-05T16:27:18.241" v="642"/>
      <pc:docMkLst>
        <pc:docMk/>
      </pc:docMkLst>
      <pc:sldChg chg="modSp mod">
        <pc:chgData name="Jenifer Prince Devaraj" userId="c3fb109c-09d1-42a6-93f4-69472d709861" providerId="ADAL" clId="{DCED197E-2A79-48A0-B4F3-7D83D8C93FFC}" dt="2024-01-29T09:47:00.728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CED197E-2A79-48A0-B4F3-7D83D8C93FFC}" dt="2024-01-29T09:47:00.728" v="23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552383452" sldId="75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0865915" sldId="759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18246239" sldId="760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830452161" sldId="761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3109245988" sldId="762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235327449" sldId="764"/>
        </pc:sldMkLst>
      </pc:sldChg>
      <pc:sldChg chg="modSp mod">
        <pc:chgData name="Jenifer Prince Devaraj" userId="c3fb109c-09d1-42a6-93f4-69472d709861" providerId="ADAL" clId="{DCED197E-2A79-48A0-B4F3-7D83D8C93FFC}" dt="2024-02-05T09:26:32.100" v="50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DCED197E-2A79-48A0-B4F3-7D83D8C93FFC}" dt="2024-02-05T09:26:32.100" v="504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419287941" sldId="773"/>
        </pc:sldMkLst>
      </pc:sldChg>
      <pc:sldChg chg="modSp mod">
        <pc:chgData name="Jenifer Prince Devaraj" userId="c3fb109c-09d1-42a6-93f4-69472d709861" providerId="ADAL" clId="{DCED197E-2A79-48A0-B4F3-7D83D8C93FFC}" dt="2024-02-05T09:29:06.580" v="541" actId="207"/>
        <pc:sldMkLst>
          <pc:docMk/>
          <pc:sldMk cId="1443105621" sldId="774"/>
        </pc:sldMkLst>
        <pc:spChg chg="mod">
          <ac:chgData name="Jenifer Prince Devaraj" userId="c3fb109c-09d1-42a6-93f4-69472d709861" providerId="ADAL" clId="{DCED197E-2A79-48A0-B4F3-7D83D8C93FFC}" dt="2024-02-05T09:29:06.580" v="541" actId="207"/>
          <ac:spMkLst>
            <pc:docMk/>
            <pc:sldMk cId="1443105621" sldId="77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29625689" sldId="775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80655991" sldId="776"/>
        </pc:sldMkLst>
      </pc:sldChg>
      <pc:sldChg chg="addSp modSp mod">
        <pc:chgData name="Jenifer Prince Devaraj" userId="c3fb109c-09d1-42a6-93f4-69472d709861" providerId="ADAL" clId="{DCED197E-2A79-48A0-B4F3-7D83D8C93FFC}" dt="2024-02-04T22:48:05.291" v="418" actId="1076"/>
        <pc:sldMkLst>
          <pc:docMk/>
          <pc:sldMk cId="2212136448" sldId="780"/>
        </pc:sldMkLst>
        <pc:spChg chg="mod">
          <ac:chgData name="Jenifer Prince Devaraj" userId="c3fb109c-09d1-42a6-93f4-69472d709861" providerId="ADAL" clId="{DCED197E-2A79-48A0-B4F3-7D83D8C93FFC}" dt="2024-02-04T22:48:05.291" v="418" actId="1076"/>
          <ac:spMkLst>
            <pc:docMk/>
            <pc:sldMk cId="2212136448" sldId="780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2:47:43.164" v="416" actId="1076"/>
          <ac:picMkLst>
            <pc:docMk/>
            <pc:sldMk cId="2212136448" sldId="780"/>
            <ac:picMk id="6" creationId="{9733D8CB-7A35-DA90-F0AA-049D1B77CE43}"/>
          </ac:picMkLst>
        </pc:picChg>
        <pc:picChg chg="mod">
          <ac:chgData name="Jenifer Prince Devaraj" userId="c3fb109c-09d1-42a6-93f4-69472d709861" providerId="ADAL" clId="{DCED197E-2A79-48A0-B4F3-7D83D8C93FFC}" dt="2024-02-04T22:47:38.801" v="415" actId="1076"/>
          <ac:picMkLst>
            <pc:docMk/>
            <pc:sldMk cId="2212136448" sldId="780"/>
            <ac:picMk id="9" creationId="{9738FAC8-A1C3-6478-C312-0D645C2E5EB8}"/>
          </ac:picMkLst>
        </pc:picChg>
      </pc:sldChg>
      <pc:sldChg chg="modSp mod">
        <pc:chgData name="Jenifer Prince Devaraj" userId="c3fb109c-09d1-42a6-93f4-69472d709861" providerId="ADAL" clId="{DCED197E-2A79-48A0-B4F3-7D83D8C93FFC}" dt="2024-01-29T10:23:24.517" v="87" actId="20577"/>
        <pc:sldMkLst>
          <pc:docMk/>
          <pc:sldMk cId="2122262958" sldId="782"/>
        </pc:sldMkLst>
        <pc:spChg chg="mod">
          <ac:chgData name="Jenifer Prince Devaraj" userId="c3fb109c-09d1-42a6-93f4-69472d709861" providerId="ADAL" clId="{DCED197E-2A79-48A0-B4F3-7D83D8C93FFC}" dt="2024-01-29T10:23:24.517" v="87" actId="20577"/>
          <ac:spMkLst>
            <pc:docMk/>
            <pc:sldMk cId="2122262958" sldId="782"/>
            <ac:spMk id="19" creationId="{3C588B51-C6A2-FFD3-7884-9E3EA0836CE1}"/>
          </ac:spMkLst>
        </pc:spChg>
      </pc:sldChg>
      <pc:sldChg chg="addSp modSp mod">
        <pc:chgData name="Jenifer Prince Devaraj" userId="c3fb109c-09d1-42a6-93f4-69472d709861" providerId="ADAL" clId="{DCED197E-2A79-48A0-B4F3-7D83D8C93FFC}" dt="2024-02-04T22:49:08.829" v="465" actId="1076"/>
        <pc:sldMkLst>
          <pc:docMk/>
          <pc:sldMk cId="3211259743" sldId="784"/>
        </pc:sldMkLst>
        <pc:spChg chg="mod">
          <ac:chgData name="Jenifer Prince Devaraj" userId="c3fb109c-09d1-42a6-93f4-69472d709861" providerId="ADAL" clId="{DCED197E-2A79-48A0-B4F3-7D83D8C93FFC}" dt="2024-02-04T22:49:03.534" v="463" actId="20577"/>
          <ac:spMkLst>
            <pc:docMk/>
            <pc:sldMk cId="3211259743" sldId="784"/>
            <ac:spMk id="19" creationId="{3C588B51-C6A2-FFD3-7884-9E3EA0836CE1}"/>
          </ac:spMkLst>
        </pc:spChg>
        <pc:picChg chg="mod">
          <ac:chgData name="Jenifer Prince Devaraj" userId="c3fb109c-09d1-42a6-93f4-69472d709861" providerId="ADAL" clId="{DCED197E-2A79-48A0-B4F3-7D83D8C93FFC}" dt="2024-02-04T22:49:08.829" v="465" actId="1076"/>
          <ac:picMkLst>
            <pc:docMk/>
            <pc:sldMk cId="3211259743" sldId="784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DCED197E-2A79-48A0-B4F3-7D83D8C93FFC}" dt="2024-02-04T22:48:48.087" v="458" actId="1076"/>
          <ac:picMkLst>
            <pc:docMk/>
            <pc:sldMk cId="3211259743" sldId="784"/>
            <ac:picMk id="7" creationId="{DA8DAE5E-5116-4545-B2B6-BFB1BEE535BD}"/>
          </ac:picMkLst>
        </pc:picChg>
      </pc:sldChg>
      <pc:sldChg chg="addSp modSp mod">
        <pc:chgData name="Jenifer Prince Devaraj" userId="c3fb109c-09d1-42a6-93f4-69472d709861" providerId="ADAL" clId="{DCED197E-2A79-48A0-B4F3-7D83D8C93FFC}" dt="2024-02-05T12:07:24.825" v="570" actId="1582"/>
        <pc:sldMkLst>
          <pc:docMk/>
          <pc:sldMk cId="3484330549" sldId="785"/>
        </pc:sldMkLst>
        <pc:spChg chg="mod">
          <ac:chgData name="Jenifer Prince Devaraj" userId="c3fb109c-09d1-42a6-93f4-69472d709861" providerId="ADAL" clId="{DCED197E-2A79-48A0-B4F3-7D83D8C93FFC}" dt="2024-01-29T10:26:10.718" v="101" actId="20577"/>
          <ac:spMkLst>
            <pc:docMk/>
            <pc:sldMk cId="3484330549" sldId="785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5T12:07:11.957" v="568" actId="1076"/>
          <ac:picMkLst>
            <pc:docMk/>
            <pc:sldMk cId="3484330549" sldId="785"/>
            <ac:picMk id="4" creationId="{15413469-3996-F791-7494-1CC0E6D91969}"/>
          </ac:picMkLst>
        </pc:picChg>
        <pc:picChg chg="add mod">
          <ac:chgData name="Jenifer Prince Devaraj" userId="c3fb109c-09d1-42a6-93f4-69472d709861" providerId="ADAL" clId="{DCED197E-2A79-48A0-B4F3-7D83D8C93FFC}" dt="2024-02-05T12:07:09.447" v="567" actId="1076"/>
          <ac:picMkLst>
            <pc:docMk/>
            <pc:sldMk cId="3484330549" sldId="785"/>
            <ac:picMk id="6" creationId="{CB4BFFA8-A9E0-9790-E0B1-218F9BA9F390}"/>
          </ac:picMkLst>
        </pc:picChg>
        <pc:picChg chg="mod">
          <ac:chgData name="Jenifer Prince Devaraj" userId="c3fb109c-09d1-42a6-93f4-69472d709861" providerId="ADAL" clId="{DCED197E-2A79-48A0-B4F3-7D83D8C93FFC}" dt="2024-02-05T12:06:57.108" v="563" actId="1076"/>
          <ac:picMkLst>
            <pc:docMk/>
            <pc:sldMk cId="3484330549" sldId="785"/>
            <ac:picMk id="7" creationId="{C2866F2E-F998-711D-DF7C-BA9AE46B669E}"/>
          </ac:picMkLst>
        </pc:picChg>
        <pc:picChg chg="mod">
          <ac:chgData name="Jenifer Prince Devaraj" userId="c3fb109c-09d1-42a6-93f4-69472d709861" providerId="ADAL" clId="{DCED197E-2A79-48A0-B4F3-7D83D8C93FFC}" dt="2024-02-05T12:06:54.189" v="562" actId="1076"/>
          <ac:picMkLst>
            <pc:docMk/>
            <pc:sldMk cId="3484330549" sldId="785"/>
            <ac:picMk id="9" creationId="{8E04AA13-F32F-56D6-85A9-5EC1FE664478}"/>
          </ac:picMkLst>
        </pc:picChg>
        <pc:cxnChg chg="add mod">
          <ac:chgData name="Jenifer Prince Devaraj" userId="c3fb109c-09d1-42a6-93f4-69472d709861" providerId="ADAL" clId="{DCED197E-2A79-48A0-B4F3-7D83D8C93FFC}" dt="2024-02-05T12:07:24.825" v="570" actId="1582"/>
          <ac:cxnSpMkLst>
            <pc:docMk/>
            <pc:sldMk cId="3484330549" sldId="785"/>
            <ac:cxnSpMk id="10" creationId="{39292E3A-621D-372E-DBFA-CB8B1D02D2D0}"/>
          </ac:cxnSpMkLst>
        </pc:cxnChg>
      </pc:sldChg>
      <pc:sldChg chg="delSp modSp del mod">
        <pc:chgData name="Jenifer Prince Devaraj" userId="c3fb109c-09d1-42a6-93f4-69472d709861" providerId="ADAL" clId="{DCED197E-2A79-48A0-B4F3-7D83D8C93FFC}" dt="2024-02-05T12:15:03.925" v="573" actId="47"/>
        <pc:sldMkLst>
          <pc:docMk/>
          <pc:sldMk cId="2201407617" sldId="786"/>
        </pc:sldMkLst>
        <pc:spChg chg="del mod">
          <ac:chgData name="Jenifer Prince Devaraj" userId="c3fb109c-09d1-42a6-93f4-69472d709861" providerId="ADAL" clId="{DCED197E-2A79-48A0-B4F3-7D83D8C93FFC}" dt="2024-02-05T12:06:31.031" v="556" actId="478"/>
          <ac:spMkLst>
            <pc:docMk/>
            <pc:sldMk cId="2201407617" sldId="786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DCED197E-2A79-48A0-B4F3-7D83D8C93FFC}" dt="2024-02-05T12:06:46.253" v="559" actId="21"/>
          <ac:picMkLst>
            <pc:docMk/>
            <pc:sldMk cId="2201407617" sldId="786"/>
            <ac:picMk id="6" creationId="{72513559-884A-DC23-3E46-ABA27E6A70E0}"/>
          </ac:picMkLst>
        </pc:picChg>
        <pc:picChg chg="del mod">
          <ac:chgData name="Jenifer Prince Devaraj" userId="c3fb109c-09d1-42a6-93f4-69472d709861" providerId="ADAL" clId="{DCED197E-2A79-48A0-B4F3-7D83D8C93FFC}" dt="2024-02-05T12:07:02.806" v="565" actId="21"/>
          <ac:picMkLst>
            <pc:docMk/>
            <pc:sldMk cId="2201407617" sldId="786"/>
            <ac:picMk id="10" creationId="{1631DF0E-43AF-9CE4-7995-0DE366D35E47}"/>
          </ac:picMkLst>
        </pc:picChg>
      </pc:sldChg>
      <pc:sldChg chg="ord">
        <pc:chgData name="Jenifer Prince Devaraj" userId="c3fb109c-09d1-42a6-93f4-69472d709861" providerId="ADAL" clId="{DCED197E-2A79-48A0-B4F3-7D83D8C93FFC}" dt="2024-02-04T20:56:17.425" v="220" actId="20578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DCED197E-2A79-48A0-B4F3-7D83D8C93FFC}" dt="2024-01-29T11:58:27.800" v="171" actId="2696"/>
        <pc:sldMkLst>
          <pc:docMk/>
          <pc:sldMk cId="3055500153" sldId="78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782553390" sldId="789"/>
        </pc:sldMkLst>
      </pc:sldChg>
      <pc:sldChg chg="addSp delSp modSp mod">
        <pc:chgData name="Jenifer Prince Devaraj" userId="c3fb109c-09d1-42a6-93f4-69472d709861" providerId="ADAL" clId="{DCED197E-2A79-48A0-B4F3-7D83D8C93FFC}" dt="2024-01-29T10:27:54.281" v="170" actId="478"/>
        <pc:sldMkLst>
          <pc:docMk/>
          <pc:sldMk cId="468928933" sldId="792"/>
        </pc:sldMkLst>
        <pc:cxnChg chg="add del mod">
          <ac:chgData name="Jenifer Prince Devaraj" userId="c3fb109c-09d1-42a6-93f4-69472d709861" providerId="ADAL" clId="{DCED197E-2A79-48A0-B4F3-7D83D8C93FFC}" dt="2024-01-29T10:27:37.497" v="168" actId="11529"/>
          <ac:cxnSpMkLst>
            <pc:docMk/>
            <pc:sldMk cId="468928933" sldId="792"/>
            <ac:cxnSpMk id="6" creationId="{9B0A3203-27CC-FECA-9132-638573FF9435}"/>
          </ac:cxnSpMkLst>
        </pc:cxnChg>
        <pc:cxnChg chg="add del">
          <ac:chgData name="Jenifer Prince Devaraj" userId="c3fb109c-09d1-42a6-93f4-69472d709861" providerId="ADAL" clId="{DCED197E-2A79-48A0-B4F3-7D83D8C93FFC}" dt="2024-01-29T10:27:54.281" v="170" actId="478"/>
          <ac:cxnSpMkLst>
            <pc:docMk/>
            <pc:sldMk cId="468928933" sldId="792"/>
            <ac:cxnSpMk id="12" creationId="{A11491A9-5A4D-64DA-AB09-0039CAFE00C2}"/>
          </ac:cxnSpMkLst>
        </pc:cxnChg>
      </pc:sldChg>
      <pc:sldChg chg="addSp modSp add mod ord setBg modAnim replTag">
        <pc:chgData name="Jenifer Prince Devaraj" userId="c3fb109c-09d1-42a6-93f4-69472d709861" providerId="ADAL" clId="{DCED197E-2A79-48A0-B4F3-7D83D8C93FFC}" dt="2024-02-04T20:56:09.757" v="218"/>
        <pc:sldMkLst>
          <pc:docMk/>
          <pc:sldMk cId="2862071036" sldId="793"/>
        </pc:sldMkLst>
        <pc:spChg chg="add mod replST">
          <ac:chgData name="Jenifer Prince Devaraj" userId="c3fb109c-09d1-42a6-93f4-69472d709861" providerId="ADAL" clId="{DCED197E-2A79-48A0-B4F3-7D83D8C93FFC}" dt="2024-01-29T11:59:43.294" v="192"/>
          <ac:spMkLst>
            <pc:docMk/>
            <pc:sldMk cId="2862071036" sldId="793"/>
            <ac:spMk id="6" creationId="{0A9EC9E1-F32E-22F6-76CB-7EACB4306E4D}"/>
          </ac:spMkLst>
        </pc:spChg>
        <pc:spChg chg="add mod replST">
          <ac:chgData name="Jenifer Prince Devaraj" userId="c3fb109c-09d1-42a6-93f4-69472d709861" providerId="ADAL" clId="{DCED197E-2A79-48A0-B4F3-7D83D8C93FFC}" dt="2024-01-29T11:59:43.314" v="202"/>
          <ac:spMkLst>
            <pc:docMk/>
            <pc:sldMk cId="2862071036" sldId="793"/>
            <ac:spMk id="7" creationId="{DC00740F-3931-E982-C9CE-A00260AFEEB9}"/>
          </ac:spMkLst>
        </pc:spChg>
        <pc:picChg chg="add mod replST">
          <ac:chgData name="Jenifer Prince Devaraj" userId="c3fb109c-09d1-42a6-93f4-69472d709861" providerId="ADAL" clId="{DCED197E-2A79-48A0-B4F3-7D83D8C93FFC}" dt="2024-01-29T11:59:43.176" v="179"/>
          <ac:picMkLst>
            <pc:docMk/>
            <pc:sldMk cId="2862071036" sldId="793"/>
            <ac:picMk id="3" creationId="{3F6C7EDF-F71E-55CB-BB98-2F51CB718444}"/>
          </ac:picMkLst>
        </pc:picChg>
        <pc:picChg chg="add mod replST">
          <ac:chgData name="Jenifer Prince Devaraj" userId="c3fb109c-09d1-42a6-93f4-69472d709861" providerId="ADAL" clId="{DCED197E-2A79-48A0-B4F3-7D83D8C93FFC}" dt="2024-01-29T11:59:43.256" v="183"/>
          <ac:picMkLst>
            <pc:docMk/>
            <pc:sldMk cId="2862071036" sldId="793"/>
            <ac:picMk id="5" creationId="{7CEE6C7E-66C8-6AD9-7E3E-9061FA979831}"/>
          </ac:picMkLst>
        </pc:picChg>
      </pc:sldChg>
      <pc:sldChg chg="addSp delSp modSp add mod">
        <pc:chgData name="Jenifer Prince Devaraj" userId="c3fb109c-09d1-42a6-93f4-69472d709861" providerId="ADAL" clId="{DCED197E-2A79-48A0-B4F3-7D83D8C93FFC}" dt="2024-02-04T21:58:43.174" v="288" actId="1076"/>
        <pc:sldMkLst>
          <pc:docMk/>
          <pc:sldMk cId="1854445084" sldId="794"/>
        </pc:sldMkLst>
        <pc:spChg chg="mod">
          <ac:chgData name="Jenifer Prince Devaraj" userId="c3fb109c-09d1-42a6-93f4-69472d709861" providerId="ADAL" clId="{DCED197E-2A79-48A0-B4F3-7D83D8C93FFC}" dt="2024-02-04T21:58:36.586" v="284" actId="1076"/>
          <ac:spMkLst>
            <pc:docMk/>
            <pc:sldMk cId="1854445084" sldId="794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DCED197E-2A79-48A0-B4F3-7D83D8C93FFC}" dt="2024-02-04T21:41:04.670" v="234" actId="478"/>
          <ac:spMkLst>
            <pc:docMk/>
            <pc:sldMk cId="1854445084" sldId="79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1:58:43.174" v="288" actId="1076"/>
          <ac:picMkLst>
            <pc:docMk/>
            <pc:sldMk cId="1854445084" sldId="794"/>
            <ac:picMk id="6" creationId="{4C8A0E96-E1DD-9E4B-034C-4C5BA717254D}"/>
          </ac:picMkLst>
        </pc:picChg>
        <pc:cxnChg chg="del">
          <ac:chgData name="Jenifer Prince Devaraj" userId="c3fb109c-09d1-42a6-93f4-69472d709861" providerId="ADAL" clId="{DCED197E-2A79-48A0-B4F3-7D83D8C93FFC}" dt="2024-02-04T21:41:06.745" v="235" actId="478"/>
          <ac:cxnSpMkLst>
            <pc:docMk/>
            <pc:sldMk cId="1854445084" sldId="794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47.274" v="289" actId="47"/>
        <pc:sldMkLst>
          <pc:docMk/>
          <pc:sldMk cId="2208719648" sldId="795"/>
        </pc:sldMkLst>
        <pc:spChg chg="mod">
          <ac:chgData name="Jenifer Prince Devaraj" userId="c3fb109c-09d1-42a6-93f4-69472d709861" providerId="ADAL" clId="{DCED197E-2A79-48A0-B4F3-7D83D8C93FFC}" dt="2024-02-04T21:45:55.569" v="263" actId="1076"/>
          <ac:spMkLst>
            <pc:docMk/>
            <pc:sldMk cId="2208719648" sldId="795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DCED197E-2A79-48A0-B4F3-7D83D8C93FFC}" dt="2024-02-04T21:46:27.179" v="265" actId="478"/>
          <ac:picMkLst>
            <pc:docMk/>
            <pc:sldMk cId="2208719648" sldId="795"/>
            <ac:picMk id="6" creationId="{323F8ADE-1CDE-4BF3-8CB7-BB4E0609CDBF}"/>
          </ac:picMkLst>
        </pc:picChg>
        <pc:picChg chg="add del mod">
          <ac:chgData name="Jenifer Prince Devaraj" userId="c3fb109c-09d1-42a6-93f4-69472d709861" providerId="ADAL" clId="{DCED197E-2A79-48A0-B4F3-7D83D8C93FFC}" dt="2024-02-04T21:55:10.597" v="276" actId="478"/>
          <ac:picMkLst>
            <pc:docMk/>
            <pc:sldMk cId="2208719648" sldId="795"/>
            <ac:picMk id="9" creationId="{0DEFCDFC-5B13-9ABE-99B6-CBF5C5A8ECF8}"/>
          </ac:picMkLst>
        </pc:picChg>
        <pc:picChg chg="add del mod">
          <ac:chgData name="Jenifer Prince Devaraj" userId="c3fb109c-09d1-42a6-93f4-69472d709861" providerId="ADAL" clId="{DCED197E-2A79-48A0-B4F3-7D83D8C93FFC}" dt="2024-02-04T21:57:32.830" v="282" actId="478"/>
          <ac:picMkLst>
            <pc:docMk/>
            <pc:sldMk cId="2208719648" sldId="795"/>
            <ac:picMk id="11" creationId="{FAEE94FC-D323-115D-E643-CE600ACF636A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06:56.845" v="579" actId="1076"/>
        <pc:sldMkLst>
          <pc:docMk/>
          <pc:sldMk cId="2361923109" sldId="795"/>
        </pc:sldMkLst>
        <pc:spChg chg="del">
          <ac:chgData name="Jenifer Prince Devaraj" userId="c3fb109c-09d1-42a6-93f4-69472d709861" providerId="ADAL" clId="{DCED197E-2A79-48A0-B4F3-7D83D8C93FFC}" dt="2024-02-04T21:59:06.147" v="294" actId="478"/>
          <ac:spMkLst>
            <pc:docMk/>
            <pc:sldMk cId="2361923109" sldId="79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DCED197E-2A79-48A0-B4F3-7D83D8C93FFC}" dt="2024-02-04T21:59:28.690" v="313" actId="1076"/>
          <ac:spMkLst>
            <pc:docMk/>
            <pc:sldMk cId="2361923109" sldId="795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DCED197E-2A79-48A0-B4F3-7D83D8C93FFC}" dt="2024-02-05T16:06:25.488" v="574" actId="478"/>
          <ac:picMkLst>
            <pc:docMk/>
            <pc:sldMk cId="2361923109" sldId="795"/>
            <ac:picMk id="6" creationId="{F464082D-CE00-47A0-0A13-69662F6F4AC9}"/>
          </ac:picMkLst>
        </pc:picChg>
        <pc:picChg chg="add del mod">
          <ac:chgData name="Jenifer Prince Devaraj" userId="c3fb109c-09d1-42a6-93f4-69472d709861" providerId="ADAL" clId="{DCED197E-2A79-48A0-B4F3-7D83D8C93FFC}" dt="2024-02-05T16:06:53.501" v="577" actId="478"/>
          <ac:picMkLst>
            <pc:docMk/>
            <pc:sldMk cId="2361923109" sldId="795"/>
            <ac:picMk id="7" creationId="{4FEB615B-7597-F61F-D922-92FFAB33F05C}"/>
          </ac:picMkLst>
        </pc:picChg>
        <pc:picChg chg="add mod">
          <ac:chgData name="Jenifer Prince Devaraj" userId="c3fb109c-09d1-42a6-93f4-69472d709861" providerId="ADAL" clId="{DCED197E-2A79-48A0-B4F3-7D83D8C93FFC}" dt="2024-02-05T16:06:56.845" v="579" actId="1076"/>
          <ac:picMkLst>
            <pc:docMk/>
            <pc:sldMk cId="2361923109" sldId="795"/>
            <ac:picMk id="9" creationId="{D2591CE0-9F3D-8B72-3D06-A62221F7F02F}"/>
          </ac:picMkLst>
        </pc:picChg>
        <pc:cxnChg chg="del">
          <ac:chgData name="Jenifer Prince Devaraj" userId="c3fb109c-09d1-42a6-93f4-69472d709861" providerId="ADAL" clId="{DCED197E-2A79-48A0-B4F3-7D83D8C93FFC}" dt="2024-02-04T21:59:08.116" v="295" actId="478"/>
          <ac:cxnSpMkLst>
            <pc:docMk/>
            <pc:sldMk cId="2361923109" sldId="795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50.843" v="290" actId="47"/>
        <pc:sldMkLst>
          <pc:docMk/>
          <pc:sldMk cId="2596331720" sldId="796"/>
        </pc:sldMkLst>
        <pc:picChg chg="add mod">
          <ac:chgData name="Jenifer Prince Devaraj" userId="c3fb109c-09d1-42a6-93f4-69472d709861" providerId="ADAL" clId="{DCED197E-2A79-48A0-B4F3-7D83D8C93FFC}" dt="2024-02-04T21:53:08.926" v="275" actId="1076"/>
          <ac:picMkLst>
            <pc:docMk/>
            <pc:sldMk cId="2596331720" sldId="796"/>
            <ac:picMk id="6" creationId="{58E5EE4D-793F-C2C3-D095-1A860EC8655C}"/>
          </ac:picMkLst>
        </pc:picChg>
        <pc:picChg chg="del">
          <ac:chgData name="Jenifer Prince Devaraj" userId="c3fb109c-09d1-42a6-93f4-69472d709861" providerId="ADAL" clId="{DCED197E-2A79-48A0-B4F3-7D83D8C93FFC}" dt="2024-02-04T21:53:07.053" v="274" actId="478"/>
          <ac:picMkLst>
            <pc:docMk/>
            <pc:sldMk cId="2596331720" sldId="796"/>
            <ac:picMk id="9" creationId="{0DEFCDFC-5B13-9ABE-99B6-CBF5C5A8ECF8}"/>
          </ac:picMkLst>
        </pc:picChg>
      </pc:sldChg>
      <pc:sldChg chg="addSp delSp modSp add mod modAnim">
        <pc:chgData name="Jenifer Prince Devaraj" userId="c3fb109c-09d1-42a6-93f4-69472d709861" providerId="ADAL" clId="{DCED197E-2A79-48A0-B4F3-7D83D8C93FFC}" dt="2024-02-05T09:30:07.953" v="551" actId="20577"/>
        <pc:sldMkLst>
          <pc:docMk/>
          <pc:sldMk cId="3558236419" sldId="796"/>
        </pc:sldMkLst>
        <pc:spChg chg="mod">
          <ac:chgData name="Jenifer Prince Devaraj" userId="c3fb109c-09d1-42a6-93f4-69472d709861" providerId="ADAL" clId="{DCED197E-2A79-48A0-B4F3-7D83D8C93FFC}" dt="2024-02-05T09:30:07.953" v="551" actId="20577"/>
          <ac:spMkLst>
            <pc:docMk/>
            <pc:sldMk cId="3558236419" sldId="796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DCED197E-2A79-48A0-B4F3-7D83D8C93FFC}" dt="2024-02-04T22:20:43.791" v="379" actId="20577"/>
          <ac:spMkLst>
            <pc:docMk/>
            <pc:sldMk cId="3558236419" sldId="796"/>
            <ac:spMk id="9" creationId="{172D4C9E-4F94-3ACB-C6F7-26A8BF36A25D}"/>
          </ac:spMkLst>
        </pc:spChg>
        <pc:picChg chg="add mod">
          <ac:chgData name="Jenifer Prince Devaraj" userId="c3fb109c-09d1-42a6-93f4-69472d709861" providerId="ADAL" clId="{DCED197E-2A79-48A0-B4F3-7D83D8C93FFC}" dt="2024-02-04T22:17:59.843" v="365" actId="1076"/>
          <ac:picMkLst>
            <pc:docMk/>
            <pc:sldMk cId="3558236419" sldId="796"/>
            <ac:picMk id="4" creationId="{D6DBED49-58F7-1C3B-3CC4-35F69E6A4E55}"/>
          </ac:picMkLst>
        </pc:picChg>
        <pc:picChg chg="del">
          <ac:chgData name="Jenifer Prince Devaraj" userId="c3fb109c-09d1-42a6-93f4-69472d709861" providerId="ADAL" clId="{DCED197E-2A79-48A0-B4F3-7D83D8C93FFC}" dt="2024-02-04T22:13:17.610" v="328" actId="478"/>
          <ac:picMkLst>
            <pc:docMk/>
            <pc:sldMk cId="3558236419" sldId="796"/>
            <ac:picMk id="6" creationId="{4C8A0E96-E1DD-9E4B-034C-4C5BA717254D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18.241" v="642"/>
        <pc:sldMkLst>
          <pc:docMk/>
          <pc:sldMk cId="2878625616" sldId="797"/>
        </pc:sldMkLst>
        <pc:spChg chg="add mod">
          <ac:chgData name="Jenifer Prince Devaraj" userId="c3fb109c-09d1-42a6-93f4-69472d709861" providerId="ADAL" clId="{DCED197E-2A79-48A0-B4F3-7D83D8C93FFC}" dt="2024-02-05T16:26:49.913" v="640" actId="1076"/>
          <ac:spMkLst>
            <pc:docMk/>
            <pc:sldMk cId="2878625616" sldId="797"/>
            <ac:spMk id="12" creationId="{5212EC18-C58C-4C0F-461E-52B919663D26}"/>
          </ac:spMkLst>
        </pc:spChg>
        <pc:spChg chg="del">
          <ac:chgData name="Jenifer Prince Devaraj" userId="c3fb109c-09d1-42a6-93f4-69472d709861" providerId="ADAL" clId="{DCED197E-2A79-48A0-B4F3-7D83D8C93FFC}" dt="2024-02-05T11:56:48.799" v="553" actId="478"/>
          <ac:spMkLst>
            <pc:docMk/>
            <pc:sldMk cId="2878625616" sldId="79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1:56:52.870" v="555" actId="478"/>
          <ac:picMkLst>
            <pc:docMk/>
            <pc:sldMk cId="2878625616" sldId="797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DCED197E-2A79-48A0-B4F3-7D83D8C93FFC}" dt="2024-02-05T11:56:50.981" v="554" actId="478"/>
          <ac:picMkLst>
            <pc:docMk/>
            <pc:sldMk cId="2878625616" sldId="797"/>
            <ac:picMk id="7" creationId="{DA8DAE5E-5116-4545-B2B6-BFB1BEE535BD}"/>
          </ac:picMkLst>
        </pc:picChg>
        <pc:picChg chg="add del mod">
          <ac:chgData name="Jenifer Prince Devaraj" userId="c3fb109c-09d1-42a6-93f4-69472d709861" providerId="ADAL" clId="{DCED197E-2A79-48A0-B4F3-7D83D8C93FFC}" dt="2024-02-05T16:25:49.251" v="622" actId="478"/>
          <ac:picMkLst>
            <pc:docMk/>
            <pc:sldMk cId="2878625616" sldId="797"/>
            <ac:picMk id="8" creationId="{9D5692A2-DA08-888C-45ED-2E8A1E4D6016}"/>
          </ac:picMkLst>
        </pc:picChg>
        <pc:picChg chg="add mod">
          <ac:chgData name="Jenifer Prince Devaraj" userId="c3fb109c-09d1-42a6-93f4-69472d709861" providerId="ADAL" clId="{DCED197E-2A79-48A0-B4F3-7D83D8C93FFC}" dt="2024-02-05T16:27:18.241" v="642"/>
          <ac:picMkLst>
            <pc:docMk/>
            <pc:sldMk cId="2878625616" sldId="797"/>
            <ac:picMk id="10" creationId="{A4DE008C-9775-1134-F897-C8C54D6DCEA6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04.072" v="641"/>
        <pc:sldMkLst>
          <pc:docMk/>
          <pc:sldMk cId="152282574" sldId="798"/>
        </pc:sldMkLst>
        <pc:spChg chg="add mod">
          <ac:chgData name="Jenifer Prince Devaraj" userId="c3fb109c-09d1-42a6-93f4-69472d709861" providerId="ADAL" clId="{DCED197E-2A79-48A0-B4F3-7D83D8C93FFC}" dt="2024-02-05T16:17:24.520" v="618" actId="113"/>
          <ac:spMkLst>
            <pc:docMk/>
            <pc:sldMk cId="152282574" sldId="798"/>
            <ac:spMk id="8" creationId="{9618FD90-7346-9A26-20E9-046748518C44}"/>
          </ac:spMkLst>
        </pc:spChg>
        <pc:spChg chg="del">
          <ac:chgData name="Jenifer Prince Devaraj" userId="c3fb109c-09d1-42a6-93f4-69472d709861" providerId="ADAL" clId="{DCED197E-2A79-48A0-B4F3-7D83D8C93FFC}" dt="2024-02-05T16:11:52.728" v="587" actId="478"/>
          <ac:spMkLst>
            <pc:docMk/>
            <pc:sldMk cId="152282574" sldId="798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6:11:56.021" v="589" actId="478"/>
          <ac:picMkLst>
            <pc:docMk/>
            <pc:sldMk cId="152282574" sldId="798"/>
            <ac:picMk id="6" creationId="{9733D8CB-7A35-DA90-F0AA-049D1B77CE43}"/>
          </ac:picMkLst>
        </pc:picChg>
        <pc:picChg chg="add mod">
          <ac:chgData name="Jenifer Prince Devaraj" userId="c3fb109c-09d1-42a6-93f4-69472d709861" providerId="ADAL" clId="{DCED197E-2A79-48A0-B4F3-7D83D8C93FFC}" dt="2024-02-05T16:27:04.072" v="641"/>
          <ac:picMkLst>
            <pc:docMk/>
            <pc:sldMk cId="152282574" sldId="798"/>
            <ac:picMk id="7" creationId="{F7A68EEC-6389-CFB5-48C6-E0088B5EDF99}"/>
          </ac:picMkLst>
        </pc:picChg>
        <pc:picChg chg="del">
          <ac:chgData name="Jenifer Prince Devaraj" userId="c3fb109c-09d1-42a6-93f4-69472d709861" providerId="ADAL" clId="{DCED197E-2A79-48A0-B4F3-7D83D8C93FFC}" dt="2024-02-05T16:11:54.378" v="588" actId="478"/>
          <ac:picMkLst>
            <pc:docMk/>
            <pc:sldMk cId="152282574" sldId="798"/>
            <ac:picMk id="9" creationId="{9738FAC8-A1C3-6478-C312-0D645C2E5EB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ialspoint.com/signals_and_systems/signals_and_systems_overview.htm" TargetMode="Externa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Time invariant, shifting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, scaling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4275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84751" y="1702025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996513" y="2516606"/>
            <a:ext cx="8826221" cy="4592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system is time invariant if a time shift in the input signal results in an identical time shift in the output signal.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 refers to a property of a system where a time-shifted input signal results in a time-shifted output signal by the same amount, without any other changes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08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10437" y="1527750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1278413" y="2182861"/>
            <a:ext cx="9237186" cy="44891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Example: if y[n] is the output of a discrete-time, time-invariant system when x[n] is the input, then y [n- n0 ] is the output when x [n- n0 ] is applied.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 with y(t) the output corresponding to the input x(t), a time-invariant system will have y (t- to) as the  output when x (t - to) is the input. 	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2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51534" y="159688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975324" y="2526605"/>
                <a:ext cx="10521458" cy="26082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Check whether the system </a:t>
                </a:r>
                <a:r>
                  <a:rPr lang="fr-FR" sz="2800" dirty="0">
                    <a:latin typeface="Book Antiqua" panose="02040602050305030304" pitchFamily="18" charset="0"/>
                  </a:rPr>
                  <a:t>y(t) = sin [ x(t)]</a:t>
                </a: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time invariant or not.</a:t>
                </a:r>
              </a:p>
              <a:p>
                <a:pPr marL="457200" indent="-4572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To check that this system is time invariant, we must determine whether the time invariance property holds for any input and any time shift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endParaRPr lang="en-GB" sz="1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324" y="2526605"/>
                <a:ext cx="10521458" cy="2608278"/>
              </a:xfrm>
              <a:prstGeom prst="rect">
                <a:avLst/>
              </a:prstGeom>
              <a:blipFill>
                <a:blip r:embed="rId2"/>
                <a:stretch>
                  <a:fillRect l="-1043" r="-1043" b="-51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9497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5939" y="148983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1541620" y="2261133"/>
                <a:ext cx="9447807" cy="40109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Check whether the system </a:t>
                </a:r>
                <a:r>
                  <a:rPr lang="fr-FR" sz="2500" dirty="0">
                    <a:latin typeface="Book Antiqua" panose="02040602050305030304" pitchFamily="18" charset="0"/>
                  </a:rPr>
                  <a:t>y(t) = sin [ x(t)]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time invariant or not.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be an input to this system, and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unc>
                      <m:func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5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d>
                      </m:e>
                    </m:func>
                    <m:r>
                      <a:rPr lang="en-GB" sz="25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−−−→</m:t>
                    </m:r>
                  </m:oMath>
                </a14:m>
                <a:r>
                  <a:rPr lang="en-GB" sz="2500" b="0" dirty="0">
                    <a:effectLst/>
                    <a:latin typeface="Book Antiqua" panose="020406020503050303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(1)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onsider a second input obtained by shifting x 1 (t) in time: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5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en-GB" sz="25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−−−→(2)</m:t>
                    </m:r>
                  </m:oMath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1620" y="2261133"/>
                <a:ext cx="9447807" cy="4010906"/>
              </a:xfrm>
              <a:prstGeom prst="rect">
                <a:avLst/>
              </a:prstGeom>
              <a:blipFill>
                <a:blip r:embed="rId2"/>
                <a:stretch>
                  <a:fillRect l="-1097" r="-10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6634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5939" y="148983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661836" y="2016514"/>
                <a:ext cx="5217063" cy="54215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corresponding to this input is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5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b="0" i="1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2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−−−→(3)</m:t>
                          </m:r>
                        </m:e>
                      </m:func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Substitute (2) in (3),		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5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5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𝑡</m:t>
                                      </m:r>
                                    </m:e>
                                    <m:sub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  <m:r>
                            <a:rPr lang="en-GB" sz="25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−−−→(4)</m:t>
                          </m:r>
                        </m:e>
                      </m:func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836" y="2016514"/>
                <a:ext cx="5217063" cy="5421549"/>
              </a:xfrm>
              <a:prstGeom prst="rect">
                <a:avLst/>
              </a:prstGeom>
              <a:blipFill>
                <a:blip r:embed="rId2"/>
                <a:stretch>
                  <a:fillRect l="-1988" r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D2FF67-3AE3-02F4-97B3-540AD3417461}"/>
              </a:ext>
            </a:extLst>
          </p:cNvPr>
          <p:cNvCxnSpPr/>
          <p:nvPr/>
        </p:nvCxnSpPr>
        <p:spPr>
          <a:xfrm>
            <a:off x="5676295" y="3159304"/>
            <a:ext cx="0" cy="24966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4A19C9-0245-C07C-8D9C-A18176E1027B}"/>
                  </a:ext>
                </a:extLst>
              </p:cNvPr>
              <p:cNvSpPr txBox="1"/>
              <p:nvPr/>
            </p:nvSpPr>
            <p:spPr>
              <a:xfrm>
                <a:off x="6032288" y="2593926"/>
                <a:ext cx="6816903" cy="41391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t</a:t>
                </a: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r>
                      <a:rPr lang="en-GB" sz="250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50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 then (1) becomes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a:rPr lang="en-GB" sz="25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5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5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  <m:sub>
                              <m:r>
                                <a:rPr lang="en-GB" sz="25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0</m:t>
                              </m:r>
                            </m:sub>
                          </m:sSub>
                        </m:e>
                      </m:d>
                      <m:r>
                        <a:rPr lang="en-GB" sz="25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5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𝑡</m:t>
                                      </m:r>
                                    </m:e>
                                    <m:sub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</m:e>
                      </m:func>
                      <m:r>
                        <a:rPr lang="en-GB" sz="25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−−−→(5)</m:t>
                      </m:r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(4) Is equal to (5)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5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5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sz="25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</m:oMath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Also, the system is time invariant.</a:t>
                </a: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4A19C9-0245-C07C-8D9C-A18176E102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2288" y="2593926"/>
                <a:ext cx="6816903" cy="4139146"/>
              </a:xfrm>
              <a:prstGeom prst="rect">
                <a:avLst/>
              </a:prstGeom>
              <a:blipFill>
                <a:blip r:embed="rId3"/>
                <a:stretch>
                  <a:fillRect l="-15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72083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84751" y="1702025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996513" y="2516606"/>
                <a:ext cx="8826221" cy="354391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shifting, also known as time delay, refers to a change in the timing or position of a signal with respect to time.</a:t>
                </a:r>
              </a:p>
              <a:p>
                <a:pPr marL="3429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x(t) is a signal, then a time-shifted version of  x(t) is denoted as x(</a:t>
                </a:r>
                <a14:m>
                  <m:oMath xmlns:m="http://schemas.openxmlformats.org/officeDocument/2006/math">
                    <m:r>
                      <a:rPr lang="en-GB" sz="2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),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the time shift. This means that the entire signal is shifted to the right or left  in time.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6513" y="2516606"/>
                <a:ext cx="8826221" cy="3543919"/>
              </a:xfrm>
              <a:prstGeom prst="rect">
                <a:avLst/>
              </a:prstGeom>
              <a:blipFill>
                <a:blip r:embed="rId2"/>
                <a:stretch>
                  <a:fillRect l="-1036" t="-516" r="-1243" b="-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6367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1807" y="120378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996513" y="2516606"/>
            <a:ext cx="8826221" cy="15768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6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Plot a rectangular pulse x(t) for unit amplitude and unit duratio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(ii) Also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find y(t) = x (t-2)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902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1807" y="120378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344104" y="2639896"/>
            <a:ext cx="5358053" cy="9884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6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Plot a rectangular pulse x(t) for unit amplitude and unit duratio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75CA65-1E5A-4585-0A59-13946FB7016D}"/>
              </a:ext>
            </a:extLst>
          </p:cNvPr>
          <p:cNvSpPr txBox="1"/>
          <p:nvPr/>
        </p:nvSpPr>
        <p:spPr>
          <a:xfrm>
            <a:off x="7094306" y="2869959"/>
            <a:ext cx="7438490" cy="52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(ii) Also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find y(t) = x (t-2)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AE404CE-0CC3-2EC6-2725-20E1BFAE8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563" y="3851846"/>
            <a:ext cx="2695575" cy="20002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A8E9D71-559B-44D7-DB65-6B7B719A9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7145" y="3949436"/>
            <a:ext cx="3543300" cy="198120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F3F2A0F-3A11-312B-A7FA-8CD160D28B38}"/>
              </a:ext>
            </a:extLst>
          </p:cNvPr>
          <p:cNvCxnSpPr/>
          <p:nvPr/>
        </p:nvCxnSpPr>
        <p:spPr>
          <a:xfrm>
            <a:off x="6142234" y="2534589"/>
            <a:ext cx="0" cy="376346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3210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8791" y="132188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1114666" y="2177559"/>
            <a:ext cx="8826221" cy="3673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 involves changing the rate at which time progresses in a signal. </a:t>
            </a: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x(t) is a signal, the time-scaled version of x(t) is denoted as x(at), where ‘a’ is a scaling factor.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effect of time scaling depends on whether the scaling factor ‘a’ is greater than 1 (compression) or less than 1 (expansion).</a:t>
            </a:r>
          </a:p>
        </p:txBody>
      </p:sp>
    </p:spTree>
    <p:extLst>
      <p:ext uri="{BB962C8B-B14F-4D97-AF65-F5344CB8AC3E}">
        <p14:creationId xmlns:p14="http://schemas.microsoft.com/office/powerpoint/2010/main" val="3489740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4390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Compression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a&gt;1, the signal is compressed in time. This means that the entire signal is "squeezed" horizontally.</a:t>
            </a: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time-scaled signal x(at) will have a shorter duration than the original signal x(t)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Expansion.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1C5DD4D-C80B-8BB4-BC60-910E6398DB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5442" y="1745966"/>
            <a:ext cx="1600200" cy="21812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E54FBF-C85C-A034-7139-5F09F5588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407" y="1745966"/>
            <a:ext cx="2184739" cy="21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788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4390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Expansion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0&lt;a&lt;1, the signal is expanded in time. This means that the entire signal is "stretched" horizontally.</a:t>
            </a: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time-scaled signal x(at) will have a longer duration than the original signal x(t).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1B3F3F-6327-CA23-C8DE-00746A8D7B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1692" y="1935793"/>
            <a:ext cx="2630312" cy="16875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5901DCF-B492-9607-CE0D-4AC8D8256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51" y="1657979"/>
            <a:ext cx="2125192" cy="2065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625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15768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Scaling- Exercise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2550"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the </a:t>
            </a: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triangular pulse x(t) shown below, sketch each of the following derived from x(t)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2152D0-06A2-3B0C-7FA4-B630451420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423" y="3479285"/>
            <a:ext cx="385762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0032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1116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Scaling- Exercise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6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x(3t)						(ii)x(2(t+2))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64003F-EFB5-EE63-FF26-3D5A5F9309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389" y="3595227"/>
            <a:ext cx="3476625" cy="25431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A52438A-D3F4-2F22-3F9D-915480240E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133" y="3570560"/>
            <a:ext cx="5153025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013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1116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Scaling- Exercise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6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x(3t+2)						(ii)x(2(t-2))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591F056-A5CA-EFE2-93A4-E3E02C9E3E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134" y="3174124"/>
            <a:ext cx="3409950" cy="2590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B3CC263-1273-2A4D-B23A-8691A8EA7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9430" y="3174124"/>
            <a:ext cx="4752975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7101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1116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Scaling- Exercise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6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x(-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2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-1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						(ii)x(3t)+x(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3(t+2)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7F49EF-DFE7-FF7A-F307-F81E36296E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820" y="3108369"/>
            <a:ext cx="3371850" cy="2457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A56C33F-2616-B49F-A6C8-33CBE0DE8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0102" y="3108369"/>
            <a:ext cx="3352800" cy="248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4413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2165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 Lab Exercise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Write a Mat Lab Program and generate its waveform for the function given below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CD2A7F5-5D96-2D93-4362-200272149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15" y="3119030"/>
            <a:ext cx="4600575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514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2165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 Lab Exercise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Write a Mat Lab Program and generate its waveform for the function given below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60A59A-5FD7-B659-F412-E45CA8F39E25}"/>
              </a:ext>
            </a:extLst>
          </p:cNvPr>
          <p:cNvSpPr txBox="1"/>
          <p:nvPr/>
        </p:nvSpPr>
        <p:spPr>
          <a:xfrm>
            <a:off x="3046092" y="2842196"/>
            <a:ext cx="743817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rgbClr val="008013"/>
                </a:solidFill>
                <a:effectLst/>
                <a:latin typeface="Menlo"/>
              </a:rPr>
              <a:t>% Generate a time vector from -5 to 5 with small intervals</a:t>
            </a:r>
            <a:endParaRPr lang="en-GB" sz="1800" b="0" i="0" dirty="0">
              <a:effectLst/>
              <a:latin typeface="Menlo"/>
            </a:endParaRPr>
          </a:p>
          <a:p>
            <a:r>
              <a:rPr lang="en-GB" sz="1800" b="0" i="0" dirty="0">
                <a:effectLst/>
                <a:latin typeface="Menlo"/>
              </a:rPr>
              <a:t>t = -5:0.01:5;</a:t>
            </a:r>
          </a:p>
          <a:p>
            <a:br>
              <a:rPr lang="en-GB" sz="1800" b="0" i="0" dirty="0">
                <a:effectLst/>
                <a:latin typeface="Menlo"/>
              </a:rPr>
            </a:br>
            <a:r>
              <a:rPr lang="en-GB" sz="1800" b="0" i="0" dirty="0">
                <a:solidFill>
                  <a:srgbClr val="008013"/>
                </a:solidFill>
                <a:effectLst/>
                <a:latin typeface="Menlo"/>
              </a:rPr>
              <a:t>% Define the unit step function</a:t>
            </a:r>
            <a:endParaRPr lang="en-GB" sz="1800" b="0" i="0" dirty="0">
              <a:effectLst/>
              <a:latin typeface="Menlo"/>
            </a:endParaRPr>
          </a:p>
          <a:p>
            <a:r>
              <a:rPr lang="en-GB" sz="1800" b="0" i="0" dirty="0">
                <a:effectLst/>
                <a:latin typeface="Menlo"/>
              </a:rPr>
              <a:t>u = zeros(size(t));</a:t>
            </a:r>
          </a:p>
          <a:p>
            <a:r>
              <a:rPr lang="en-GB" sz="1800" b="0" i="0" dirty="0">
                <a:effectLst/>
                <a:latin typeface="Menlo"/>
              </a:rPr>
              <a:t>u(t &gt;= 0) = 1;</a:t>
            </a:r>
          </a:p>
          <a:p>
            <a:br>
              <a:rPr lang="en-GB" sz="1800" b="0" i="0" dirty="0">
                <a:effectLst/>
                <a:latin typeface="Menlo"/>
              </a:rPr>
            </a:br>
            <a:r>
              <a:rPr lang="en-GB" sz="1800" b="0" i="0" dirty="0">
                <a:solidFill>
                  <a:srgbClr val="008013"/>
                </a:solidFill>
                <a:effectLst/>
                <a:latin typeface="Menlo"/>
              </a:rPr>
              <a:t>% Plot the unit step function</a:t>
            </a:r>
            <a:endParaRPr lang="en-GB" sz="1800" b="0" i="0" dirty="0">
              <a:effectLst/>
              <a:latin typeface="Menlo"/>
            </a:endParaRPr>
          </a:p>
          <a:p>
            <a:r>
              <a:rPr lang="en-GB" sz="1800" b="0" i="0" dirty="0">
                <a:effectLst/>
                <a:latin typeface="Menlo"/>
              </a:rPr>
              <a:t>plot(t, u, </a:t>
            </a:r>
            <a:r>
              <a:rPr lang="en-GB" sz="1800" b="0" i="0" dirty="0">
                <a:solidFill>
                  <a:srgbClr val="A709F5"/>
                </a:solidFill>
                <a:effectLst/>
                <a:latin typeface="Menlo"/>
              </a:rPr>
              <a:t>'</a:t>
            </a:r>
            <a:r>
              <a:rPr lang="en-GB" sz="1800" b="0" i="0" dirty="0" err="1">
                <a:solidFill>
                  <a:srgbClr val="A709F5"/>
                </a:solidFill>
                <a:effectLst/>
                <a:latin typeface="Menlo"/>
              </a:rPr>
              <a:t>LineWidth</a:t>
            </a:r>
            <a:r>
              <a:rPr lang="en-GB" sz="1800" b="0" i="0" dirty="0">
                <a:solidFill>
                  <a:srgbClr val="A709F5"/>
                </a:solidFill>
                <a:effectLst/>
                <a:latin typeface="Menlo"/>
              </a:rPr>
              <a:t>'</a:t>
            </a:r>
            <a:r>
              <a:rPr lang="en-GB" sz="1800" b="0" i="0" dirty="0">
                <a:effectLst/>
                <a:latin typeface="Menlo"/>
              </a:rPr>
              <a:t>, 3);</a:t>
            </a:r>
          </a:p>
          <a:p>
            <a:r>
              <a:rPr lang="en-GB" sz="1800" b="0" i="0" dirty="0">
                <a:effectLst/>
                <a:latin typeface="Menlo"/>
              </a:rPr>
              <a:t>title(</a:t>
            </a:r>
            <a:r>
              <a:rPr lang="en-GB" sz="1800" b="0" i="0" dirty="0">
                <a:solidFill>
                  <a:srgbClr val="A709F5"/>
                </a:solidFill>
                <a:effectLst/>
                <a:latin typeface="Menlo"/>
              </a:rPr>
              <a:t>'Unit Step Function: u(t)'</a:t>
            </a:r>
            <a:r>
              <a:rPr lang="en-GB" sz="1800" b="0" i="0" dirty="0">
                <a:effectLst/>
                <a:latin typeface="Menlo"/>
              </a:rPr>
              <a:t>);</a:t>
            </a:r>
          </a:p>
          <a:p>
            <a:r>
              <a:rPr lang="en-GB" sz="1800" b="0" i="0" dirty="0" err="1">
                <a:effectLst/>
                <a:latin typeface="Menlo"/>
              </a:rPr>
              <a:t>xlabel</a:t>
            </a:r>
            <a:r>
              <a:rPr lang="en-GB" sz="1800" b="0" i="0" dirty="0">
                <a:effectLst/>
                <a:latin typeface="Menlo"/>
              </a:rPr>
              <a:t>(</a:t>
            </a:r>
            <a:r>
              <a:rPr lang="en-GB" sz="1800" b="0" i="0" dirty="0">
                <a:solidFill>
                  <a:srgbClr val="A709F5"/>
                </a:solidFill>
                <a:effectLst/>
                <a:latin typeface="Menlo"/>
              </a:rPr>
              <a:t>'Time (t)'</a:t>
            </a:r>
            <a:r>
              <a:rPr lang="en-GB" sz="1800" b="0" i="0" dirty="0">
                <a:effectLst/>
                <a:latin typeface="Menlo"/>
              </a:rPr>
              <a:t>);</a:t>
            </a:r>
          </a:p>
          <a:p>
            <a:r>
              <a:rPr lang="en-GB" sz="1800" b="0" i="0" dirty="0" err="1">
                <a:effectLst/>
                <a:latin typeface="Menlo"/>
              </a:rPr>
              <a:t>ylabel</a:t>
            </a:r>
            <a:r>
              <a:rPr lang="en-GB" sz="1800" b="0" i="0" dirty="0">
                <a:effectLst/>
                <a:latin typeface="Menlo"/>
              </a:rPr>
              <a:t>(</a:t>
            </a:r>
            <a:r>
              <a:rPr lang="en-GB" sz="1800" b="0" i="0" dirty="0">
                <a:solidFill>
                  <a:srgbClr val="A709F5"/>
                </a:solidFill>
                <a:effectLst/>
                <a:latin typeface="Menlo"/>
              </a:rPr>
              <a:t>'Amplitude'</a:t>
            </a:r>
            <a:r>
              <a:rPr lang="en-GB" sz="1800" b="0" i="0" dirty="0">
                <a:effectLst/>
                <a:latin typeface="Menlo"/>
              </a:rPr>
              <a:t>);</a:t>
            </a:r>
          </a:p>
          <a:p>
            <a:r>
              <a:rPr lang="en-GB" sz="1800" b="0" i="0" dirty="0">
                <a:effectLst/>
                <a:latin typeface="Menlo"/>
              </a:rPr>
              <a:t>grid </a:t>
            </a:r>
            <a:r>
              <a:rPr lang="en-GB" sz="1800" b="0" i="0" dirty="0">
                <a:solidFill>
                  <a:srgbClr val="A709F5"/>
                </a:solidFill>
                <a:effectLst/>
                <a:latin typeface="Menlo"/>
              </a:rPr>
              <a:t>on</a:t>
            </a:r>
            <a:r>
              <a:rPr lang="en-GB" sz="1800" b="0" i="0" dirty="0">
                <a:effectLst/>
                <a:latin typeface="Menlo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5554867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6285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/>
              </a:rPr>
              <a:t>https://www.tutorialspoint.com/signals_and_systems/signals_and_systems_overview.htm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[4] “</a:t>
            </a: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lumenlearning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,”[Online]. Available: </a:t>
            </a:r>
            <a:r>
              <a:rPr lang="en-GB" sz="2000" u="sng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Graphs of the Sine and Cosine Functions | Algebra and Trigonometry</a:t>
            </a:r>
            <a:endParaRPr lang="en-GB" sz="2200" b="1" u="sng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1319</Words>
  <Application>Microsoft Office PowerPoint</Application>
  <PresentationFormat>Widescreen</PresentationFormat>
  <Paragraphs>154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21</vt:i4>
      </vt:variant>
    </vt:vector>
  </HeadingPairs>
  <TitlesOfParts>
    <vt:vector size="48" baseType="lpstr">
      <vt:lpstr>Menlo</vt:lpstr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54</cp:revision>
  <dcterms:created xsi:type="dcterms:W3CDTF">2021-03-09T15:35:42Z</dcterms:created>
  <dcterms:modified xsi:type="dcterms:W3CDTF">2024-02-12T11:08:07Z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