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FC151DC-EA30-9D09-835F-AA363C5C3961}" v="11944" dt="2026-06-14T01:47:33.354"/>
    <p1510:client id="{F32B26B6-CFF8-E043-AC1F-D96F345FA3C2}" v="179" dt="2026-06-14T01:46:12.50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a Constantin (2520227)" userId="S::2520227@student.uwtsd.ac.uk::e1de1ae8-d7af-4604-a964-179ef2953fae" providerId="AD" clId="Web-{2FC151DC-EA30-9D09-835F-AA363C5C3961}"/>
    <pc:docChg chg="addSld delSld modSld sldOrd">
      <pc:chgData name="Ana Constantin (2520227)" userId="S::2520227@student.uwtsd.ac.uk::e1de1ae8-d7af-4604-a964-179ef2953fae" providerId="AD" clId="Web-{2FC151DC-EA30-9D09-835F-AA363C5C3961}" dt="2026-06-14T01:47:32.323" v="11619" actId="20577"/>
      <pc:docMkLst>
        <pc:docMk/>
      </pc:docMkLst>
      <pc:sldChg chg="modSp">
        <pc:chgData name="Ana Constantin (2520227)" userId="S::2520227@student.uwtsd.ac.uk::e1de1ae8-d7af-4604-a964-179ef2953fae" providerId="AD" clId="Web-{2FC151DC-EA30-9D09-835F-AA363C5C3961}" dt="2026-06-13T22:20:02.108" v="1" actId="20577"/>
        <pc:sldMkLst>
          <pc:docMk/>
          <pc:sldMk cId="109857222" sldId="256"/>
        </pc:sldMkLst>
        <pc:spChg chg="mod">
          <ac:chgData name="Ana Constantin (2520227)" userId="S::2520227@student.uwtsd.ac.uk::e1de1ae8-d7af-4604-a964-179ef2953fae" providerId="AD" clId="Web-{2FC151DC-EA30-9D09-835F-AA363C5C3961}" dt="2026-06-13T22:20:02.108" v="1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Ana Constantin (2520227)" userId="S::2520227@student.uwtsd.ac.uk::e1de1ae8-d7af-4604-a964-179ef2953fae" providerId="AD" clId="Web-{2FC151DC-EA30-9D09-835F-AA363C5C3961}" dt="2026-06-13T22:41:59.148" v="205" actId="20577"/>
        <pc:sldMkLst>
          <pc:docMk/>
          <pc:sldMk cId="3090842732" sldId="257"/>
        </pc:sldMkLst>
        <pc:spChg chg="mod">
          <ac:chgData name="Ana Constantin (2520227)" userId="S::2520227@student.uwtsd.ac.uk::e1de1ae8-d7af-4604-a964-179ef2953fae" providerId="AD" clId="Web-{2FC151DC-EA30-9D09-835F-AA363C5C3961}" dt="2026-06-13T22:22:26.567" v="64" actId="1076"/>
          <ac:spMkLst>
            <pc:docMk/>
            <pc:sldMk cId="3090842732" sldId="257"/>
            <ac:spMk id="2" creationId="{613BB366-B4BF-63B5-A23B-C2118EFDF528}"/>
          </ac:spMkLst>
        </pc:spChg>
        <pc:spChg chg="mod">
          <ac:chgData name="Ana Constantin (2520227)" userId="S::2520227@student.uwtsd.ac.uk::e1de1ae8-d7af-4604-a964-179ef2953fae" providerId="AD" clId="Web-{2FC151DC-EA30-9D09-835F-AA363C5C3961}" dt="2026-06-13T22:41:59.148" v="205" actId="20577"/>
          <ac:spMkLst>
            <pc:docMk/>
            <pc:sldMk cId="3090842732" sldId="257"/>
            <ac:spMk id="3" creationId="{37EBB3F2-0C5A-846A-431E-2D81C0A58211}"/>
          </ac:spMkLst>
        </pc:spChg>
      </pc:sldChg>
      <pc:sldChg chg="addSp modSp">
        <pc:chgData name="Ana Constantin (2520227)" userId="S::2520227@student.uwtsd.ac.uk::e1de1ae8-d7af-4604-a964-179ef2953fae" providerId="AD" clId="Web-{2FC151DC-EA30-9D09-835F-AA363C5C3961}" dt="2026-06-13T22:47:18.364" v="273" actId="20577"/>
        <pc:sldMkLst>
          <pc:docMk/>
          <pc:sldMk cId="164017073" sldId="258"/>
        </pc:sldMkLst>
        <pc:spChg chg="mod">
          <ac:chgData name="Ana Constantin (2520227)" userId="S::2520227@student.uwtsd.ac.uk::e1de1ae8-d7af-4604-a964-179ef2953fae" providerId="AD" clId="Web-{2FC151DC-EA30-9D09-835F-AA363C5C3961}" dt="2026-06-13T22:42:46.822" v="207" actId="1076"/>
          <ac:spMkLst>
            <pc:docMk/>
            <pc:sldMk cId="164017073" sldId="258"/>
            <ac:spMk id="2" creationId="{9186E423-449D-B322-75B9-0D42A4980419}"/>
          </ac:spMkLst>
        </pc:spChg>
        <pc:spChg chg="mod">
          <ac:chgData name="Ana Constantin (2520227)" userId="S::2520227@student.uwtsd.ac.uk::e1de1ae8-d7af-4604-a964-179ef2953fae" providerId="AD" clId="Web-{2FC151DC-EA30-9D09-835F-AA363C5C3961}" dt="2026-06-13T22:47:18.364" v="273" actId="20577"/>
          <ac:spMkLst>
            <pc:docMk/>
            <pc:sldMk cId="164017073" sldId="258"/>
            <ac:spMk id="3" creationId="{99BEE33D-1622-4DE1-E46E-AFFBDFA4492C}"/>
          </ac:spMkLst>
        </pc:spChg>
        <pc:spChg chg="add mod">
          <ac:chgData name="Ana Constantin (2520227)" userId="S::2520227@student.uwtsd.ac.uk::e1de1ae8-d7af-4604-a964-179ef2953fae" providerId="AD" clId="Web-{2FC151DC-EA30-9D09-835F-AA363C5C3961}" dt="2026-06-13T22:47:01.191" v="270" actId="20577"/>
          <ac:spMkLst>
            <pc:docMk/>
            <pc:sldMk cId="164017073" sldId="258"/>
            <ac:spMk id="5" creationId="{2F8728FE-7053-54DC-C611-96521F1CC030}"/>
          </ac:spMkLst>
        </pc:spChg>
        <pc:picChg chg="mod">
          <ac:chgData name="Ana Constantin (2520227)" userId="S::2520227@student.uwtsd.ac.uk::e1de1ae8-d7af-4604-a964-179ef2953fae" providerId="AD" clId="Web-{2FC151DC-EA30-9D09-835F-AA363C5C3961}" dt="2026-06-13T22:43:16.542" v="209" actId="14100"/>
          <ac:picMkLst>
            <pc:docMk/>
            <pc:sldMk cId="164017073" sldId="258"/>
            <ac:picMk id="4" creationId="{95A7248F-8BF5-2321-90AB-0904476B5B6F}"/>
          </ac:picMkLst>
        </pc:picChg>
      </pc:sldChg>
      <pc:sldChg chg="modSp ord">
        <pc:chgData name="Ana Constantin (2520227)" userId="S::2520227@student.uwtsd.ac.uk::e1de1ae8-d7af-4604-a964-179ef2953fae" providerId="AD" clId="Web-{2FC151DC-EA30-9D09-835F-AA363C5C3961}" dt="2026-06-13T22:56:24.979" v="299" actId="20577"/>
        <pc:sldMkLst>
          <pc:docMk/>
          <pc:sldMk cId="1580402627" sldId="259"/>
        </pc:sldMkLst>
        <pc:spChg chg="mod">
          <ac:chgData name="Ana Constantin (2520227)" userId="S::2520227@student.uwtsd.ac.uk::e1de1ae8-d7af-4604-a964-179ef2953fae" providerId="AD" clId="Web-{2FC151DC-EA30-9D09-835F-AA363C5C3961}" dt="2026-06-13T22:51:56.656" v="278" actId="20577"/>
          <ac:spMkLst>
            <pc:docMk/>
            <pc:sldMk cId="1580402627" sldId="259"/>
            <ac:spMk id="2" creationId="{106C0B04-88CE-7294-A4BB-F11E77DDC151}"/>
          </ac:spMkLst>
        </pc:spChg>
        <pc:spChg chg="mod">
          <ac:chgData name="Ana Constantin (2520227)" userId="S::2520227@student.uwtsd.ac.uk::e1de1ae8-d7af-4604-a964-179ef2953fae" providerId="AD" clId="Web-{2FC151DC-EA30-9D09-835F-AA363C5C3961}" dt="2026-06-13T22:56:24.979" v="299" actId="20577"/>
          <ac:spMkLst>
            <pc:docMk/>
            <pc:sldMk cId="1580402627" sldId="259"/>
            <ac:spMk id="8" creationId="{2EDF2E84-DEE7-55C1-D929-8904C42A1769}"/>
          </ac:spMkLst>
        </pc:spChg>
      </pc:sldChg>
      <pc:sldChg chg="addSp delSp modSp">
        <pc:chgData name="Ana Constantin (2520227)" userId="S::2520227@student.uwtsd.ac.uk::e1de1ae8-d7af-4604-a964-179ef2953fae" providerId="AD" clId="Web-{2FC151DC-EA30-9D09-835F-AA363C5C3961}" dt="2026-06-13T23:14:39.101" v="521" actId="1076"/>
        <pc:sldMkLst>
          <pc:docMk/>
          <pc:sldMk cId="3626467546" sldId="260"/>
        </pc:sldMkLst>
        <pc:spChg chg="mod">
          <ac:chgData name="Ana Constantin (2520227)" userId="S::2520227@student.uwtsd.ac.uk::e1de1ae8-d7af-4604-a964-179ef2953fae" providerId="AD" clId="Web-{2FC151DC-EA30-9D09-835F-AA363C5C3961}" dt="2026-06-13T23:14:39.101" v="521" actId="1076"/>
          <ac:spMkLst>
            <pc:docMk/>
            <pc:sldMk cId="3626467546" sldId="260"/>
            <ac:spMk id="2" creationId="{5AE2ABF3-0242-20A6-868A-9AF647F5B164}"/>
          </ac:spMkLst>
        </pc:spChg>
        <pc:spChg chg="add mod">
          <ac:chgData name="Ana Constantin (2520227)" userId="S::2520227@student.uwtsd.ac.uk::e1de1ae8-d7af-4604-a964-179ef2953fae" providerId="AD" clId="Web-{2FC151DC-EA30-9D09-835F-AA363C5C3961}" dt="2026-06-13T23:11:50.735" v="489" actId="1076"/>
          <ac:spMkLst>
            <pc:docMk/>
            <pc:sldMk cId="3626467546" sldId="260"/>
            <ac:spMk id="3" creationId="{7FFA0817-9D13-84D3-E001-A950015B9E94}"/>
          </ac:spMkLst>
        </pc:spChg>
        <pc:spChg chg="mod">
          <ac:chgData name="Ana Constantin (2520227)" userId="S::2520227@student.uwtsd.ac.uk::e1de1ae8-d7af-4604-a964-179ef2953fae" providerId="AD" clId="Web-{2FC151DC-EA30-9D09-835F-AA363C5C3961}" dt="2026-06-13T23:12:31.189" v="499" actId="20577"/>
          <ac:spMkLst>
            <pc:docMk/>
            <pc:sldMk cId="3626467546" sldId="260"/>
            <ac:spMk id="5" creationId="{54FE440C-5D44-D21A-75BF-C92136E8356F}"/>
          </ac:spMkLst>
        </pc:spChg>
        <pc:spChg chg="mod">
          <ac:chgData name="Ana Constantin (2520227)" userId="S::2520227@student.uwtsd.ac.uk::e1de1ae8-d7af-4604-a964-179ef2953fae" providerId="AD" clId="Web-{2FC151DC-EA30-9D09-835F-AA363C5C3961}" dt="2026-06-13T23:14:32.913" v="520" actId="14100"/>
          <ac:spMkLst>
            <pc:docMk/>
            <pc:sldMk cId="3626467546" sldId="260"/>
            <ac:spMk id="6" creationId="{D615D4AA-86C4-7AC6-5E70-FAAA421B99BD}"/>
          </ac:spMkLst>
        </pc:spChg>
        <pc:spChg chg="del">
          <ac:chgData name="Ana Constantin (2520227)" userId="S::2520227@student.uwtsd.ac.uk::e1de1ae8-d7af-4604-a964-179ef2953fae" providerId="AD" clId="Web-{2FC151DC-EA30-9D09-835F-AA363C5C3961}" dt="2026-06-13T23:11:28.687" v="485"/>
          <ac:spMkLst>
            <pc:docMk/>
            <pc:sldMk cId="3626467546" sldId="260"/>
            <ac:spMk id="44" creationId="{8A5E668F-10F7-CFC6-118C-EF72E704B459}"/>
          </ac:spMkLst>
        </pc:spChg>
        <pc:spChg chg="del mod">
          <ac:chgData name="Ana Constantin (2520227)" userId="S::2520227@student.uwtsd.ac.uk::e1de1ae8-d7af-4604-a964-179ef2953fae" providerId="AD" clId="Web-{2FC151DC-EA30-9D09-835F-AA363C5C3961}" dt="2026-06-13T23:11:21.249" v="483"/>
          <ac:spMkLst>
            <pc:docMk/>
            <pc:sldMk cId="3626467546" sldId="260"/>
            <ac:spMk id="46" creationId="{729516DD-5678-F05E-9B3A-7109499D9CF6}"/>
          </ac:spMkLst>
        </pc:spChg>
        <pc:spChg chg="del">
          <ac:chgData name="Ana Constantin (2520227)" userId="S::2520227@student.uwtsd.ac.uk::e1de1ae8-d7af-4604-a964-179ef2953fae" providerId="AD" clId="Web-{2FC151DC-EA30-9D09-835F-AA363C5C3961}" dt="2026-06-13T23:11:24.749" v="484"/>
          <ac:spMkLst>
            <pc:docMk/>
            <pc:sldMk cId="3626467546" sldId="260"/>
            <ac:spMk id="48" creationId="{7E825272-F86C-DF1B-0061-F7B0FFFCE5CC}"/>
          </ac:spMkLst>
        </pc:spChg>
      </pc:sldChg>
      <pc:sldChg chg="modSp">
        <pc:chgData name="Ana Constantin (2520227)" userId="S::2520227@student.uwtsd.ac.uk::e1de1ae8-d7af-4604-a964-179ef2953fae" providerId="AD" clId="Web-{2FC151DC-EA30-9D09-835F-AA363C5C3961}" dt="2026-06-14T00:54:31.420" v="11469" actId="14100"/>
        <pc:sldMkLst>
          <pc:docMk/>
          <pc:sldMk cId="2863674099" sldId="261"/>
        </pc:sldMkLst>
        <pc:picChg chg="mod">
          <ac:chgData name="Ana Constantin (2520227)" userId="S::2520227@student.uwtsd.ac.uk::e1de1ae8-d7af-4604-a964-179ef2953fae" providerId="AD" clId="Web-{2FC151DC-EA30-9D09-835F-AA363C5C3961}" dt="2026-06-14T00:48:16.643" v="11468" actId="1076"/>
          <ac:picMkLst>
            <pc:docMk/>
            <pc:sldMk cId="2863674099" sldId="261"/>
            <ac:picMk id="2" creationId="{C2D88ED7-9C54-2CFA-B74A-345A0B7316CA}"/>
          </ac:picMkLst>
        </pc:picChg>
        <pc:picChg chg="mod modCrop">
          <ac:chgData name="Ana Constantin (2520227)" userId="S::2520227@student.uwtsd.ac.uk::e1de1ae8-d7af-4604-a964-179ef2953fae" providerId="AD" clId="Web-{2FC151DC-EA30-9D09-835F-AA363C5C3961}" dt="2026-06-14T00:33:10.330" v="11462"/>
          <ac:picMkLst>
            <pc:docMk/>
            <pc:sldMk cId="2863674099" sldId="261"/>
            <ac:picMk id="3" creationId="{8A65116F-9DF5-C5EC-D8F7-7D4A7814A2FA}"/>
          </ac:picMkLst>
        </pc:picChg>
        <pc:picChg chg="mod">
          <ac:chgData name="Ana Constantin (2520227)" userId="S::2520227@student.uwtsd.ac.uk::e1de1ae8-d7af-4604-a964-179ef2953fae" providerId="AD" clId="Web-{2FC151DC-EA30-9D09-835F-AA363C5C3961}" dt="2026-06-14T00:54:31.420" v="11469" actId="14100"/>
          <ac:picMkLst>
            <pc:docMk/>
            <pc:sldMk cId="2863674099" sldId="261"/>
            <ac:picMk id="4" creationId="{C6A02868-72FF-73E5-E930-3686C99B26D5}"/>
          </ac:picMkLst>
        </pc:picChg>
      </pc:sldChg>
      <pc:sldChg chg="modSp">
        <pc:chgData name="Ana Constantin (2520227)" userId="S::2520227@student.uwtsd.ac.uk::e1de1ae8-d7af-4604-a964-179ef2953fae" providerId="AD" clId="Web-{2FC151DC-EA30-9D09-835F-AA363C5C3961}" dt="2026-06-14T01:05:38.446" v="11581" actId="20577"/>
        <pc:sldMkLst>
          <pc:docMk/>
          <pc:sldMk cId="160289856" sldId="262"/>
        </pc:sldMkLst>
        <pc:spChg chg="mod">
          <ac:chgData name="Ana Constantin (2520227)" userId="S::2520227@student.uwtsd.ac.uk::e1de1ae8-d7af-4604-a964-179ef2953fae" providerId="AD" clId="Web-{2FC151DC-EA30-9D09-835F-AA363C5C3961}" dt="2026-06-14T01:00:12.095" v="11489" actId="1076"/>
          <ac:spMkLst>
            <pc:docMk/>
            <pc:sldMk cId="160289856" sldId="262"/>
            <ac:spMk id="241" creationId="{20FBB21D-37E7-E760-BE8D-8F7490A02A20}"/>
          </ac:spMkLst>
        </pc:spChg>
        <pc:spChg chg="mod">
          <ac:chgData name="Ana Constantin (2520227)" userId="S::2520227@student.uwtsd.ac.uk::e1de1ae8-d7af-4604-a964-179ef2953fae" providerId="AD" clId="Web-{2FC151DC-EA30-9D09-835F-AA363C5C3961}" dt="2026-06-14T01:00:20.595" v="11490" actId="1076"/>
          <ac:spMkLst>
            <pc:docMk/>
            <pc:sldMk cId="160289856" sldId="262"/>
            <ac:spMk id="242" creationId="{6928D70D-C2C0-8F3D-0C07-F5D9CBC62487}"/>
          </ac:spMkLst>
        </pc:spChg>
        <pc:spChg chg="mod">
          <ac:chgData name="Ana Constantin (2520227)" userId="S::2520227@student.uwtsd.ac.uk::e1de1ae8-d7af-4604-a964-179ef2953fae" providerId="AD" clId="Web-{2FC151DC-EA30-9D09-835F-AA363C5C3961}" dt="2026-06-14T01:05:25.383" v="11576" actId="20577"/>
          <ac:spMkLst>
            <pc:docMk/>
            <pc:sldMk cId="160289856" sldId="262"/>
            <ac:spMk id="243" creationId="{75BC1C65-4AF9-F915-9401-D4BD90509648}"/>
          </ac:spMkLst>
        </pc:spChg>
        <pc:spChg chg="mod">
          <ac:chgData name="Ana Constantin (2520227)" userId="S::2520227@student.uwtsd.ac.uk::e1de1ae8-d7af-4604-a964-179ef2953fae" providerId="AD" clId="Web-{2FC151DC-EA30-9D09-835F-AA363C5C3961}" dt="2026-06-14T01:05:01.805" v="11568" actId="20577"/>
          <ac:spMkLst>
            <pc:docMk/>
            <pc:sldMk cId="160289856" sldId="262"/>
            <ac:spMk id="244" creationId="{53F51CAD-7BDD-6A2E-0FC5-D1EDA44805CF}"/>
          </ac:spMkLst>
        </pc:spChg>
        <pc:spChg chg="mod">
          <ac:chgData name="Ana Constantin (2520227)" userId="S::2520227@student.uwtsd.ac.uk::e1de1ae8-d7af-4604-a964-179ef2953fae" providerId="AD" clId="Web-{2FC151DC-EA30-9D09-835F-AA363C5C3961}" dt="2026-06-14T01:05:38.446" v="11581" actId="20577"/>
          <ac:spMkLst>
            <pc:docMk/>
            <pc:sldMk cId="160289856" sldId="262"/>
            <ac:spMk id="261" creationId="{8D212F6F-13F3-2E05-BA1F-B89A248C0186}"/>
          </ac:spMkLst>
        </pc:spChg>
        <pc:spChg chg="mod">
          <ac:chgData name="Ana Constantin (2520227)" userId="S::2520227@student.uwtsd.ac.uk::e1de1ae8-d7af-4604-a964-179ef2953fae" providerId="AD" clId="Web-{2FC151DC-EA30-9D09-835F-AA363C5C3961}" dt="2026-06-14T01:02:05.598" v="11531" actId="20577"/>
          <ac:spMkLst>
            <pc:docMk/>
            <pc:sldMk cId="160289856" sldId="262"/>
            <ac:spMk id="262" creationId="{6DD7167A-7CD2-9389-7EC2-570C4207B5C6}"/>
          </ac:spMkLst>
        </pc:spChg>
      </pc:sldChg>
      <pc:sldChg chg="addSp modSp">
        <pc:chgData name="Ana Constantin (2520227)" userId="S::2520227@student.uwtsd.ac.uk::e1de1ae8-d7af-4604-a964-179ef2953fae" providerId="AD" clId="Web-{2FC151DC-EA30-9D09-835F-AA363C5C3961}" dt="2026-06-14T01:39:27.708" v="11603" actId="1076"/>
        <pc:sldMkLst>
          <pc:docMk/>
          <pc:sldMk cId="39960230" sldId="263"/>
        </pc:sldMkLst>
        <pc:spChg chg="add mod">
          <ac:chgData name="Ana Constantin (2520227)" userId="S::2520227@student.uwtsd.ac.uk::e1de1ae8-d7af-4604-a964-179ef2953fae" providerId="AD" clId="Web-{2FC151DC-EA30-9D09-835F-AA363C5C3961}" dt="2026-06-14T01:33:41.481" v="11602" actId="20577"/>
          <ac:spMkLst>
            <pc:docMk/>
            <pc:sldMk cId="39960230" sldId="263"/>
            <ac:spMk id="2" creationId="{25AA31B0-EDA7-E65F-44F0-2DE65B75FCA4}"/>
          </ac:spMkLst>
        </pc:spChg>
        <pc:picChg chg="mod">
          <ac:chgData name="Ana Constantin (2520227)" userId="S::2520227@student.uwtsd.ac.uk::e1de1ae8-d7af-4604-a964-179ef2953fae" providerId="AD" clId="Web-{2FC151DC-EA30-9D09-835F-AA363C5C3961}" dt="2026-06-14T01:39:27.708" v="11603" actId="1076"/>
          <ac:picMkLst>
            <pc:docMk/>
            <pc:sldMk cId="39960230" sldId="263"/>
            <ac:picMk id="7" creationId="{D1683C0F-2DAA-A8B6-7F8F-2BC0C1EDA370}"/>
          </ac:picMkLst>
        </pc:picChg>
      </pc:sldChg>
      <pc:sldChg chg="addSp modSp">
        <pc:chgData name="Ana Constantin (2520227)" userId="S::2520227@student.uwtsd.ac.uk::e1de1ae8-d7af-4604-a964-179ef2953fae" providerId="AD" clId="Web-{2FC151DC-EA30-9D09-835F-AA363C5C3961}" dt="2026-06-14T01:47:32.323" v="11619" actId="20577"/>
        <pc:sldMkLst>
          <pc:docMk/>
          <pc:sldMk cId="3334169097" sldId="265"/>
        </pc:sldMkLst>
        <pc:spChg chg="add mod">
          <ac:chgData name="Ana Constantin (2520227)" userId="S::2520227@student.uwtsd.ac.uk::e1de1ae8-d7af-4604-a964-179ef2953fae" providerId="AD" clId="Web-{2FC151DC-EA30-9D09-835F-AA363C5C3961}" dt="2026-06-14T01:47:32.323" v="11619" actId="20577"/>
          <ac:spMkLst>
            <pc:docMk/>
            <pc:sldMk cId="3334169097" sldId="265"/>
            <ac:spMk id="3" creationId="{DCD64B25-8823-DAFF-5399-C4DBBEEE5FF4}"/>
          </ac:spMkLst>
        </pc:spChg>
        <pc:spChg chg="mod">
          <ac:chgData name="Ana Constantin (2520227)" userId="S::2520227@student.uwtsd.ac.uk::e1de1ae8-d7af-4604-a964-179ef2953fae" providerId="AD" clId="Web-{2FC151DC-EA30-9D09-835F-AA363C5C3961}" dt="2026-06-14T01:47:01.400" v="11611" actId="1076"/>
          <ac:spMkLst>
            <pc:docMk/>
            <pc:sldMk cId="3334169097" sldId="265"/>
            <ac:spMk id="7" creationId="{FC4059E7-0496-3AB8-AC36-97FF93A6EC87}"/>
          </ac:spMkLst>
        </pc:spChg>
        <pc:spChg chg="mod">
          <ac:chgData name="Ana Constantin (2520227)" userId="S::2520227@student.uwtsd.ac.uk::e1de1ae8-d7af-4604-a964-179ef2953fae" providerId="AD" clId="Web-{2FC151DC-EA30-9D09-835F-AA363C5C3961}" dt="2026-06-14T01:46:48.525" v="11609" actId="1076"/>
          <ac:spMkLst>
            <pc:docMk/>
            <pc:sldMk cId="3334169097" sldId="265"/>
            <ac:spMk id="8" creationId="{45B1AE95-C407-37A6-293B-7DFEC0A6A1BF}"/>
          </ac:spMkLst>
        </pc:spChg>
        <pc:spChg chg="mod">
          <ac:chgData name="Ana Constantin (2520227)" userId="S::2520227@student.uwtsd.ac.uk::e1de1ae8-d7af-4604-a964-179ef2953fae" providerId="AD" clId="Web-{2FC151DC-EA30-9D09-835F-AA363C5C3961}" dt="2026-06-14T01:46:54.181" v="11610" actId="1076"/>
          <ac:spMkLst>
            <pc:docMk/>
            <pc:sldMk cId="3334169097" sldId="265"/>
            <ac:spMk id="9" creationId="{68F8CA88-B449-A14A-16C3-A700F74E2841}"/>
          </ac:spMkLst>
        </pc:spChg>
        <pc:picChg chg="mod">
          <ac:chgData name="Ana Constantin (2520227)" userId="S::2520227@student.uwtsd.ac.uk::e1de1ae8-d7af-4604-a964-179ef2953fae" providerId="AD" clId="Web-{2FC151DC-EA30-9D09-835F-AA363C5C3961}" dt="2026-06-14T01:46:39.650" v="11607" actId="14100"/>
          <ac:picMkLst>
            <pc:docMk/>
            <pc:sldMk cId="3334169097" sldId="265"/>
            <ac:picMk id="12" creationId="{051413CD-DA5F-95D1-743F-70620A528809}"/>
          </ac:picMkLst>
        </pc:picChg>
      </pc:sldChg>
      <pc:sldChg chg="new del ord">
        <pc:chgData name="Ana Constantin (2520227)" userId="S::2520227@student.uwtsd.ac.uk::e1de1ae8-d7af-4604-a964-179ef2953fae" providerId="AD" clId="Web-{2FC151DC-EA30-9D09-835F-AA363C5C3961}" dt="2026-06-14T00:06:40.777" v="734"/>
        <pc:sldMkLst>
          <pc:docMk/>
          <pc:sldMk cId="3122371400" sldId="268"/>
        </pc:sldMkLst>
      </pc:sldChg>
    </pc:docChg>
  </pc:docChgLst>
  <pc:docChgLst>
    <pc:chgData name="Ana Constantin (2520227)" userId="S::2520227@student.uwtsd.ac.uk::e1de1ae8-d7af-4604-a964-179ef2953fae" providerId="AD" clId="Web-{7F50A320-4B20-3F78-81D7-2F7D48E51ED0}"/>
    <pc:docChg chg="mod addSld delSld modSld addMainMaster delMainMaster">
      <pc:chgData name="Ana Constantin (2520227)" userId="S::2520227@student.uwtsd.ac.uk::e1de1ae8-d7af-4604-a964-179ef2953fae" providerId="AD" clId="Web-{7F50A320-4B20-3F78-81D7-2F7D48E51ED0}" dt="2026-06-12T02:13:56.396" v="1203" actId="14100"/>
      <pc:docMkLst>
        <pc:docMk/>
      </pc:docMkLst>
      <pc:sldChg chg="modSp mod modClrScheme chgLayout">
        <pc:chgData name="Ana Constantin (2520227)" userId="S::2520227@student.uwtsd.ac.uk::e1de1ae8-d7af-4604-a964-179ef2953fae" providerId="AD" clId="Web-{7F50A320-4B20-3F78-81D7-2F7D48E51ED0}" dt="2026-06-12T00:13:01.190" v="5" actId="20577"/>
        <pc:sldMkLst>
          <pc:docMk/>
          <pc:sldMk cId="109857222" sldId="256"/>
        </pc:sldMkLst>
        <pc:spChg chg="mod ord">
          <ac:chgData name="Ana Constantin (2520227)" userId="S::2520227@student.uwtsd.ac.uk::e1de1ae8-d7af-4604-a964-179ef2953fae" providerId="AD" clId="Web-{7F50A320-4B20-3F78-81D7-2F7D48E51ED0}" dt="2026-06-12T00:13:01.190" v="5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mod modClrScheme chgLayout">
        <pc:chgData name="Ana Constantin (2520227)" userId="S::2520227@student.uwtsd.ac.uk::e1de1ae8-d7af-4604-a964-179ef2953fae" providerId="AD" clId="Web-{7F50A320-4B20-3F78-81D7-2F7D48E51ED0}" dt="2026-06-12T00:14:27.912" v="9" actId="20577"/>
        <pc:sldMkLst>
          <pc:docMk/>
          <pc:sldMk cId="3090842732" sldId="257"/>
        </pc:sldMkLst>
        <pc:spChg chg="mod ord">
          <ac:chgData name="Ana Constantin (2520227)" userId="S::2520227@student.uwtsd.ac.uk::e1de1ae8-d7af-4604-a964-179ef2953fae" providerId="AD" clId="Web-{7F50A320-4B20-3F78-81D7-2F7D48E51ED0}" dt="2026-06-12T00:12:12.938" v="0"/>
          <ac:spMkLst>
            <pc:docMk/>
            <pc:sldMk cId="3090842732" sldId="257"/>
            <ac:spMk id="2" creationId="{613BB366-B4BF-63B5-A23B-C2118EFDF528}"/>
          </ac:spMkLst>
        </pc:spChg>
        <pc:spChg chg="mod ord">
          <ac:chgData name="Ana Constantin (2520227)" userId="S::2520227@student.uwtsd.ac.uk::e1de1ae8-d7af-4604-a964-179ef2953fae" providerId="AD" clId="Web-{7F50A320-4B20-3F78-81D7-2F7D48E51ED0}" dt="2026-06-12T00:14:27.912" v="9" actId="20577"/>
          <ac:spMkLst>
            <pc:docMk/>
            <pc:sldMk cId="3090842732" sldId="257"/>
            <ac:spMk id="3" creationId="{37EBB3F2-0C5A-846A-431E-2D81C0A58211}"/>
          </ac:spMkLst>
        </pc:spChg>
        <pc:picChg chg="mod">
          <ac:chgData name="Ana Constantin (2520227)" userId="S::2520227@student.uwtsd.ac.uk::e1de1ae8-d7af-4604-a964-179ef2953fae" providerId="AD" clId="Web-{7F50A320-4B20-3F78-81D7-2F7D48E51ED0}" dt="2026-06-12T00:13:23.909" v="7" actId="14100"/>
          <ac:picMkLst>
            <pc:docMk/>
            <pc:sldMk cId="3090842732" sldId="257"/>
            <ac:picMk id="4" creationId="{E8C6A421-11C4-F946-F0B5-CDEA4AC98AA6}"/>
          </ac:picMkLst>
        </pc:picChg>
      </pc:sldChg>
      <pc:sldChg chg="modSp mod modClrScheme chgLayout">
        <pc:chgData name="Ana Constantin (2520227)" userId="S::2520227@student.uwtsd.ac.uk::e1de1ae8-d7af-4604-a964-179ef2953fae" providerId="AD" clId="Web-{7F50A320-4B20-3F78-81D7-2F7D48E51ED0}" dt="2026-06-12T00:12:12.938" v="0"/>
        <pc:sldMkLst>
          <pc:docMk/>
          <pc:sldMk cId="164017073" sldId="258"/>
        </pc:sldMkLst>
        <pc:spChg chg="mod ord">
          <ac:chgData name="Ana Constantin (2520227)" userId="S::2520227@student.uwtsd.ac.uk::e1de1ae8-d7af-4604-a964-179ef2953fae" providerId="AD" clId="Web-{7F50A320-4B20-3F78-81D7-2F7D48E51ED0}" dt="2026-06-12T00:12:12.938" v="0"/>
          <ac:spMkLst>
            <pc:docMk/>
            <pc:sldMk cId="164017073" sldId="258"/>
            <ac:spMk id="2" creationId="{9186E423-449D-B322-75B9-0D42A4980419}"/>
          </ac:spMkLst>
        </pc:spChg>
        <pc:spChg chg="mod ord">
          <ac:chgData name="Ana Constantin (2520227)" userId="S::2520227@student.uwtsd.ac.uk::e1de1ae8-d7af-4604-a964-179ef2953fae" providerId="AD" clId="Web-{7F50A320-4B20-3F78-81D7-2F7D48E51ED0}" dt="2026-06-12T00:12:12.938" v="0"/>
          <ac:spMkLst>
            <pc:docMk/>
            <pc:sldMk cId="164017073" sldId="258"/>
            <ac:spMk id="3" creationId="{99BEE33D-1622-4DE1-E46E-AFFBDFA4492C}"/>
          </ac:spMkLst>
        </pc:spChg>
      </pc:sldChg>
      <pc:sldChg chg="modSp mod modClrScheme chgLayout">
        <pc:chgData name="Ana Constantin (2520227)" userId="S::2520227@student.uwtsd.ac.uk::e1de1ae8-d7af-4604-a964-179ef2953fae" providerId="AD" clId="Web-{7F50A320-4B20-3F78-81D7-2F7D48E51ED0}" dt="2026-06-12T00:16:55.292" v="62" actId="20577"/>
        <pc:sldMkLst>
          <pc:docMk/>
          <pc:sldMk cId="1580402627" sldId="259"/>
        </pc:sldMkLst>
        <pc:spChg chg="mod ord">
          <ac:chgData name="Ana Constantin (2520227)" userId="S::2520227@student.uwtsd.ac.uk::e1de1ae8-d7af-4604-a964-179ef2953fae" providerId="AD" clId="Web-{7F50A320-4B20-3F78-81D7-2F7D48E51ED0}" dt="2026-06-12T00:12:12.938" v="0"/>
          <ac:spMkLst>
            <pc:docMk/>
            <pc:sldMk cId="1580402627" sldId="259"/>
            <ac:spMk id="2" creationId="{106C0B04-88CE-7294-A4BB-F11E77DDC151}"/>
          </ac:spMkLst>
        </pc:spChg>
        <pc:spChg chg="mod">
          <ac:chgData name="Ana Constantin (2520227)" userId="S::2520227@student.uwtsd.ac.uk::e1de1ae8-d7af-4604-a964-179ef2953fae" providerId="AD" clId="Web-{7F50A320-4B20-3F78-81D7-2F7D48E51ED0}" dt="2026-06-12T00:16:41.088" v="59" actId="20577"/>
          <ac:spMkLst>
            <pc:docMk/>
            <pc:sldMk cId="1580402627" sldId="259"/>
            <ac:spMk id="5" creationId="{F5ECE340-009D-424B-4207-AE5F2FC71F01}"/>
          </ac:spMkLst>
        </pc:spChg>
        <pc:spChg chg="mod ord">
          <ac:chgData name="Ana Constantin (2520227)" userId="S::2520227@student.uwtsd.ac.uk::e1de1ae8-d7af-4604-a964-179ef2953fae" providerId="AD" clId="Web-{7F50A320-4B20-3F78-81D7-2F7D48E51ED0}" dt="2026-06-12T00:16:55.292" v="62" actId="20577"/>
          <ac:spMkLst>
            <pc:docMk/>
            <pc:sldMk cId="1580402627" sldId="259"/>
            <ac:spMk id="8" creationId="{2EDF2E84-DEE7-55C1-D929-8904C42A1769}"/>
          </ac:spMkLst>
        </pc:spChg>
        <pc:picChg chg="mod">
          <ac:chgData name="Ana Constantin (2520227)" userId="S::2520227@student.uwtsd.ac.uk::e1de1ae8-d7af-4604-a964-179ef2953fae" providerId="AD" clId="Web-{7F50A320-4B20-3F78-81D7-2F7D48E51ED0}" dt="2026-06-12T00:16:32.182" v="56" actId="14100"/>
          <ac:picMkLst>
            <pc:docMk/>
            <pc:sldMk cId="1580402627" sldId="259"/>
            <ac:picMk id="4" creationId="{0DC8435D-883E-2EC2-603A-4EEAE85CA5A3}"/>
          </ac:picMkLst>
        </pc:picChg>
      </pc:sldChg>
      <pc:sldChg chg="modSp mod modClrScheme chgLayout">
        <pc:chgData name="Ana Constantin (2520227)" userId="S::2520227@student.uwtsd.ac.uk::e1de1ae8-d7af-4604-a964-179ef2953fae" providerId="AD" clId="Web-{7F50A320-4B20-3F78-81D7-2F7D48E51ED0}" dt="2026-06-12T01:54:13.243" v="1031" actId="14100"/>
        <pc:sldMkLst>
          <pc:docMk/>
          <pc:sldMk cId="3626467546" sldId="260"/>
        </pc:sldMkLst>
        <pc:spChg chg="mod ord">
          <ac:chgData name="Ana Constantin (2520227)" userId="S::2520227@student.uwtsd.ac.uk::e1de1ae8-d7af-4604-a964-179ef2953fae" providerId="AD" clId="Web-{7F50A320-4B20-3F78-81D7-2F7D48E51ED0}" dt="2026-06-12T00:12:12.938" v="0"/>
          <ac:spMkLst>
            <pc:docMk/>
            <pc:sldMk cId="3626467546" sldId="260"/>
            <ac:spMk id="2" creationId="{5AE2ABF3-0242-20A6-868A-9AF647F5B164}"/>
          </ac:spMkLst>
        </pc:spChg>
        <pc:spChg chg="mod">
          <ac:chgData name="Ana Constantin (2520227)" userId="S::2520227@student.uwtsd.ac.uk::e1de1ae8-d7af-4604-a964-179ef2953fae" providerId="AD" clId="Web-{7F50A320-4B20-3F78-81D7-2F7D48E51ED0}" dt="2026-06-12T00:16:01.024" v="55" actId="20577"/>
          <ac:spMkLst>
            <pc:docMk/>
            <pc:sldMk cId="3626467546" sldId="260"/>
            <ac:spMk id="6" creationId="{D615D4AA-86C4-7AC6-5E70-FAAA421B99BD}"/>
          </ac:spMkLst>
        </pc:spChg>
      </pc:sldChg>
      <pc:sldChg chg="modSp mod modClrScheme chgLayout">
        <pc:chgData name="Ana Constantin (2520227)" userId="S::2520227@student.uwtsd.ac.uk::e1de1ae8-d7af-4604-a964-179ef2953fae" providerId="AD" clId="Web-{7F50A320-4B20-3F78-81D7-2F7D48E51ED0}" dt="2026-06-12T00:17:36.825" v="65" actId="14100"/>
        <pc:sldMkLst>
          <pc:docMk/>
          <pc:sldMk cId="2863674099" sldId="261"/>
        </pc:sldMkLst>
        <pc:picChg chg="mod">
          <ac:chgData name="Ana Constantin (2520227)" userId="S::2520227@student.uwtsd.ac.uk::e1de1ae8-d7af-4604-a964-179ef2953fae" providerId="AD" clId="Web-{7F50A320-4B20-3F78-81D7-2F7D48E51ED0}" dt="2026-06-12T00:17:36.825" v="65" actId="14100"/>
          <ac:picMkLst>
            <pc:docMk/>
            <pc:sldMk cId="2863674099" sldId="261"/>
            <ac:picMk id="3" creationId="{8A65116F-9DF5-C5EC-D8F7-7D4A7814A2FA}"/>
          </ac:picMkLst>
        </pc:picChg>
      </pc:sldChg>
      <pc:sldChg chg="addSp delSp modSp mod modClrScheme chgLayout">
        <pc:chgData name="Ana Constantin (2520227)" userId="S::2520227@student.uwtsd.ac.uk::e1de1ae8-d7af-4604-a964-179ef2953fae" providerId="AD" clId="Web-{7F50A320-4B20-3F78-81D7-2F7D48E51ED0}" dt="2026-06-12T01:02:06.736" v="556" actId="20577"/>
        <pc:sldMkLst>
          <pc:docMk/>
          <pc:sldMk cId="160289856" sldId="262"/>
        </pc:sldMkLst>
        <pc:spChg chg="mod ord">
          <ac:chgData name="Ana Constantin (2520227)" userId="S::2520227@student.uwtsd.ac.uk::e1de1ae8-d7af-4604-a964-179ef2953fae" providerId="AD" clId="Web-{7F50A320-4B20-3F78-81D7-2F7D48E51ED0}" dt="2026-06-12T00:29:04.491" v="192" actId="1076"/>
          <ac:spMkLst>
            <pc:docMk/>
            <pc:sldMk cId="160289856" sldId="262"/>
            <ac:spMk id="5" creationId="{B0AC528F-895A-0723-C9EF-C00908A678A3}"/>
          </ac:spMkLst>
        </pc:spChg>
        <pc:spChg chg="add mod">
          <ac:chgData name="Ana Constantin (2520227)" userId="S::2520227@student.uwtsd.ac.uk::e1de1ae8-d7af-4604-a964-179ef2953fae" providerId="AD" clId="Web-{7F50A320-4B20-3F78-81D7-2F7D48E51ED0}" dt="2026-06-12T00:26:01.125" v="147"/>
          <ac:spMkLst>
            <pc:docMk/>
            <pc:sldMk cId="160289856" sldId="262"/>
            <ac:spMk id="18" creationId="{D1BF61C4-E141-4E3F-9C20-8A24AAD5107D}"/>
          </ac:spMkLst>
        </pc:spChg>
        <pc:spChg chg="add mod">
          <ac:chgData name="Ana Constantin (2520227)" userId="S::2520227@student.uwtsd.ac.uk::e1de1ae8-d7af-4604-a964-179ef2953fae" providerId="AD" clId="Web-{7F50A320-4B20-3F78-81D7-2F7D48E51ED0}" dt="2026-06-12T00:26:01.125" v="147"/>
          <ac:spMkLst>
            <pc:docMk/>
            <pc:sldMk cId="160289856" sldId="262"/>
            <ac:spMk id="19" creationId="{80A31FB4-FC10-C3A8-7366-87BEBA8839B9}"/>
          </ac:spMkLst>
        </pc:spChg>
        <pc:spChg chg="add mod">
          <ac:chgData name="Ana Constantin (2520227)" userId="S::2520227@student.uwtsd.ac.uk::e1de1ae8-d7af-4604-a964-179ef2953fae" providerId="AD" clId="Web-{7F50A320-4B20-3F78-81D7-2F7D48E51ED0}" dt="2026-06-12T00:26:01.125" v="147"/>
          <ac:spMkLst>
            <pc:docMk/>
            <pc:sldMk cId="160289856" sldId="262"/>
            <ac:spMk id="20" creationId="{78844E90-EB3F-4CB6-54B0-8D51EEA83C64}"/>
          </ac:spMkLst>
        </pc:spChg>
        <pc:spChg chg="add mod">
          <ac:chgData name="Ana Constantin (2520227)" userId="S::2520227@student.uwtsd.ac.uk::e1de1ae8-d7af-4604-a964-179ef2953fae" providerId="AD" clId="Web-{7F50A320-4B20-3F78-81D7-2F7D48E51ED0}" dt="2026-06-12T00:46:13.357" v="450" actId="20577"/>
          <ac:spMkLst>
            <pc:docMk/>
            <pc:sldMk cId="160289856" sldId="262"/>
            <ac:spMk id="241" creationId="{20FBB21D-37E7-E760-BE8D-8F7490A02A20}"/>
          </ac:spMkLst>
        </pc:spChg>
        <pc:spChg chg="add mod">
          <ac:chgData name="Ana Constantin (2520227)" userId="S::2520227@student.uwtsd.ac.uk::e1de1ae8-d7af-4604-a964-179ef2953fae" providerId="AD" clId="Web-{7F50A320-4B20-3F78-81D7-2F7D48E51ED0}" dt="2026-06-12T00:46:18.826" v="451" actId="1076"/>
          <ac:spMkLst>
            <pc:docMk/>
            <pc:sldMk cId="160289856" sldId="262"/>
            <ac:spMk id="242" creationId="{6928D70D-C2C0-8F3D-0C07-F5D9CBC62487}"/>
          </ac:spMkLst>
        </pc:spChg>
        <pc:spChg chg="add mod">
          <ac:chgData name="Ana Constantin (2520227)" userId="S::2520227@student.uwtsd.ac.uk::e1de1ae8-d7af-4604-a964-179ef2953fae" providerId="AD" clId="Web-{7F50A320-4B20-3F78-81D7-2F7D48E51ED0}" dt="2026-06-12T00:45:49.294" v="443" actId="20577"/>
          <ac:spMkLst>
            <pc:docMk/>
            <pc:sldMk cId="160289856" sldId="262"/>
            <ac:spMk id="243" creationId="{75BC1C65-4AF9-F915-9401-D4BD90509648}"/>
          </ac:spMkLst>
        </pc:spChg>
        <pc:spChg chg="add mod">
          <ac:chgData name="Ana Constantin (2520227)" userId="S::2520227@student.uwtsd.ac.uk::e1de1ae8-d7af-4604-a964-179ef2953fae" providerId="AD" clId="Web-{7F50A320-4B20-3F78-81D7-2F7D48E51ED0}" dt="2026-06-12T01:02:06.736" v="556" actId="20577"/>
          <ac:spMkLst>
            <pc:docMk/>
            <pc:sldMk cId="160289856" sldId="262"/>
            <ac:spMk id="244" creationId="{53F51CAD-7BDD-6A2E-0FC5-D1EDA44805CF}"/>
          </ac:spMkLst>
        </pc:spChg>
        <pc:spChg chg="add mod">
          <ac:chgData name="Ana Constantin (2520227)" userId="S::2520227@student.uwtsd.ac.uk::e1de1ae8-d7af-4604-a964-179ef2953fae" providerId="AD" clId="Web-{7F50A320-4B20-3F78-81D7-2F7D48E51ED0}" dt="2026-06-12T00:47:47.673" v="460" actId="1076"/>
          <ac:spMkLst>
            <pc:docMk/>
            <pc:sldMk cId="160289856" sldId="262"/>
            <ac:spMk id="245" creationId="{1A0610ED-474D-ACF9-C989-0BECA376249E}"/>
          </ac:spMkLst>
        </pc:spChg>
        <pc:spChg chg="add mod">
          <ac:chgData name="Ana Constantin (2520227)" userId="S::2520227@student.uwtsd.ac.uk::e1de1ae8-d7af-4604-a964-179ef2953fae" providerId="AD" clId="Web-{7F50A320-4B20-3F78-81D7-2F7D48E51ED0}" dt="2026-06-12T00:58:16.572" v="520" actId="1076"/>
          <ac:spMkLst>
            <pc:docMk/>
            <pc:sldMk cId="160289856" sldId="262"/>
            <ac:spMk id="261" creationId="{8D212F6F-13F3-2E05-BA1F-B89A248C0186}"/>
          </ac:spMkLst>
        </pc:spChg>
        <pc:spChg chg="add mod">
          <ac:chgData name="Ana Constantin (2520227)" userId="S::2520227@student.uwtsd.ac.uk::e1de1ae8-d7af-4604-a964-179ef2953fae" providerId="AD" clId="Web-{7F50A320-4B20-3F78-81D7-2F7D48E51ED0}" dt="2026-06-12T00:59:54.497" v="549" actId="20577"/>
          <ac:spMkLst>
            <pc:docMk/>
            <pc:sldMk cId="160289856" sldId="262"/>
            <ac:spMk id="262" creationId="{6DD7167A-7CD2-9389-7EC2-570C4207B5C6}"/>
          </ac:spMkLst>
        </pc:spChg>
        <pc:graphicFrameChg chg="add mod modGraphic">
          <ac:chgData name="Ana Constantin (2520227)" userId="S::2520227@student.uwtsd.ac.uk::e1de1ae8-d7af-4604-a964-179ef2953fae" providerId="AD" clId="Web-{7F50A320-4B20-3F78-81D7-2F7D48E51ED0}" dt="2026-06-12T00:47:35.267" v="458" actId="20577"/>
          <ac:graphicFrameMkLst>
            <pc:docMk/>
            <pc:sldMk cId="160289856" sldId="262"/>
            <ac:graphicFrameMk id="21" creationId="{99ECFD56-3BD7-ADF4-E936-7178E91988DF}"/>
          </ac:graphicFrameMkLst>
        </pc:graphicFrameChg>
      </pc:sldChg>
      <pc:sldChg chg="new">
        <pc:chgData name="Ana Constantin (2520227)" userId="S::2520227@student.uwtsd.ac.uk::e1de1ae8-d7af-4604-a964-179ef2953fae" providerId="AD" clId="Web-{7F50A320-4B20-3F78-81D7-2F7D48E51ED0}" dt="2026-06-12T01:40:48.354" v="693"/>
        <pc:sldMkLst>
          <pc:docMk/>
          <pc:sldMk cId="39960230" sldId="263"/>
        </pc:sldMkLst>
      </pc:sldChg>
      <pc:sldChg chg="addSp delSp modSp new">
        <pc:chgData name="Ana Constantin (2520227)" userId="S::2520227@student.uwtsd.ac.uk::e1de1ae8-d7af-4604-a964-179ef2953fae" providerId="AD" clId="Web-{7F50A320-4B20-3F78-81D7-2F7D48E51ED0}" dt="2026-06-12T02:03:29.014" v="1158" actId="14100"/>
        <pc:sldMkLst>
          <pc:docMk/>
          <pc:sldMk cId="2890335751" sldId="264"/>
        </pc:sldMkLst>
        <pc:spChg chg="mod">
          <ac:chgData name="Ana Constantin (2520227)" userId="S::2520227@student.uwtsd.ac.uk::e1de1ae8-d7af-4604-a964-179ef2953fae" providerId="AD" clId="Web-{7F50A320-4B20-3F78-81D7-2F7D48E51ED0}" dt="2026-06-12T01:43:34.157" v="713" actId="1076"/>
          <ac:spMkLst>
            <pc:docMk/>
            <pc:sldMk cId="2890335751" sldId="264"/>
            <ac:spMk id="2" creationId="{24A831DB-EEEA-C1B4-98BC-404A56B3B304}"/>
          </ac:spMkLst>
        </pc:spChg>
        <pc:spChg chg="mod">
          <ac:chgData name="Ana Constantin (2520227)" userId="S::2520227@student.uwtsd.ac.uk::e1de1ae8-d7af-4604-a964-179ef2953fae" providerId="AD" clId="Web-{7F50A320-4B20-3F78-81D7-2F7D48E51ED0}" dt="2026-06-12T01:51:43.847" v="1008" actId="20577"/>
          <ac:spMkLst>
            <pc:docMk/>
            <pc:sldMk cId="2890335751" sldId="264"/>
            <ac:spMk id="3" creationId="{2C344616-1753-F163-63A7-20253E238B01}"/>
          </ac:spMkLst>
        </pc:spChg>
        <pc:picChg chg="add mod">
          <ac:chgData name="Ana Constantin (2520227)" userId="S::2520227@student.uwtsd.ac.uk::e1de1ae8-d7af-4604-a964-179ef2953fae" providerId="AD" clId="Web-{7F50A320-4B20-3F78-81D7-2F7D48E51ED0}" dt="2026-06-12T02:03:29.014" v="1158" actId="14100"/>
          <ac:picMkLst>
            <pc:docMk/>
            <pc:sldMk cId="2890335751" sldId="264"/>
            <ac:picMk id="8" creationId="{F10F2B60-8977-8529-8F9B-4FD256A44E27}"/>
          </ac:picMkLst>
        </pc:picChg>
      </pc:sldChg>
      <pc:sldChg chg="addSp delSp modSp new">
        <pc:chgData name="Ana Constantin (2520227)" userId="S::2520227@student.uwtsd.ac.uk::e1de1ae8-d7af-4604-a964-179ef2953fae" providerId="AD" clId="Web-{7F50A320-4B20-3F78-81D7-2F7D48E51ED0}" dt="2026-06-12T02:00:29.570" v="1085" actId="14100"/>
        <pc:sldMkLst>
          <pc:docMk/>
          <pc:sldMk cId="3334169097" sldId="265"/>
        </pc:sldMkLst>
        <pc:spChg chg="mod">
          <ac:chgData name="Ana Constantin (2520227)" userId="S::2520227@student.uwtsd.ac.uk::e1de1ae8-d7af-4604-a964-179ef2953fae" providerId="AD" clId="Web-{7F50A320-4B20-3F78-81D7-2F7D48E51ED0}" dt="2026-06-12T01:53:22.804" v="1030" actId="20577"/>
          <ac:spMkLst>
            <pc:docMk/>
            <pc:sldMk cId="3334169097" sldId="265"/>
            <ac:spMk id="2" creationId="{4378F092-2232-E2F9-D491-2E39D2BC41DA}"/>
          </ac:spMkLst>
        </pc:spChg>
        <pc:spChg chg="mod">
          <ac:chgData name="Ana Constantin (2520227)" userId="S::2520227@student.uwtsd.ac.uk::e1de1ae8-d7af-4604-a964-179ef2953fae" providerId="AD" clId="Web-{7F50A320-4B20-3F78-81D7-2F7D48E51ED0}" dt="2026-06-12T01:58:16.127" v="1069" actId="1076"/>
          <ac:spMkLst>
            <pc:docMk/>
            <pc:sldMk cId="3334169097" sldId="265"/>
            <ac:spMk id="8" creationId="{45B1AE95-C407-37A6-293B-7DFEC0A6A1BF}"/>
          </ac:spMkLst>
        </pc:spChg>
        <pc:spChg chg="mod">
          <ac:chgData name="Ana Constantin (2520227)" userId="S::2520227@student.uwtsd.ac.uk::e1de1ae8-d7af-4604-a964-179ef2953fae" providerId="AD" clId="Web-{7F50A320-4B20-3F78-81D7-2F7D48E51ED0}" dt="2026-06-12T01:58:12.033" v="1068" actId="1076"/>
          <ac:spMkLst>
            <pc:docMk/>
            <pc:sldMk cId="3334169097" sldId="265"/>
            <ac:spMk id="9" creationId="{68F8CA88-B449-A14A-16C3-A700F74E2841}"/>
          </ac:spMkLst>
        </pc:spChg>
        <pc:picChg chg="add mod">
          <ac:chgData name="Ana Constantin (2520227)" userId="S::2520227@student.uwtsd.ac.uk::e1de1ae8-d7af-4604-a964-179ef2953fae" providerId="AD" clId="Web-{7F50A320-4B20-3F78-81D7-2F7D48E51ED0}" dt="2026-06-12T02:00:20.538" v="1084" actId="14100"/>
          <ac:picMkLst>
            <pc:docMk/>
            <pc:sldMk cId="3334169097" sldId="265"/>
            <ac:picMk id="11" creationId="{3C3F7165-BA8C-6BEC-94C6-B0C4DFC2B4D3}"/>
          </ac:picMkLst>
        </pc:picChg>
        <pc:picChg chg="add mod">
          <ac:chgData name="Ana Constantin (2520227)" userId="S::2520227@student.uwtsd.ac.uk::e1de1ae8-d7af-4604-a964-179ef2953fae" providerId="AD" clId="Web-{7F50A320-4B20-3F78-81D7-2F7D48E51ED0}" dt="2026-06-12T02:00:29.570" v="1085" actId="14100"/>
          <ac:picMkLst>
            <pc:docMk/>
            <pc:sldMk cId="3334169097" sldId="265"/>
            <ac:picMk id="12" creationId="{051413CD-DA5F-95D1-743F-70620A528809}"/>
          </ac:picMkLst>
        </pc:picChg>
      </pc:sldChg>
      <pc:sldChg chg="addSp delSp modSp new">
        <pc:chgData name="Ana Constantin (2520227)" userId="S::2520227@student.uwtsd.ac.uk::e1de1ae8-d7af-4604-a964-179ef2953fae" providerId="AD" clId="Web-{7F50A320-4B20-3F78-81D7-2F7D48E51ED0}" dt="2026-06-12T02:07:10.819" v="1197"/>
        <pc:sldMkLst>
          <pc:docMk/>
          <pc:sldMk cId="1499421362" sldId="266"/>
        </pc:sldMkLst>
        <pc:spChg chg="mod">
          <ac:chgData name="Ana Constantin (2520227)" userId="S::2520227@student.uwtsd.ac.uk::e1de1ae8-d7af-4604-a964-179ef2953fae" providerId="AD" clId="Web-{7F50A320-4B20-3F78-81D7-2F7D48E51ED0}" dt="2026-06-12T02:05:41.566" v="1181" actId="14100"/>
          <ac:spMkLst>
            <pc:docMk/>
            <pc:sldMk cId="1499421362" sldId="266"/>
            <ac:spMk id="2" creationId="{A8062638-845A-D7B9-C2EA-43BAEBEFBDBB}"/>
          </ac:spMkLst>
        </pc:spChg>
      </pc:sldChg>
      <pc:sldChg chg="modSp new">
        <pc:chgData name="Ana Constantin (2520227)" userId="S::2520227@student.uwtsd.ac.uk::e1de1ae8-d7af-4604-a964-179ef2953fae" providerId="AD" clId="Web-{7F50A320-4B20-3F78-81D7-2F7D48E51ED0}" dt="2026-06-12T02:13:56.396" v="1203" actId="14100"/>
        <pc:sldMkLst>
          <pc:docMk/>
          <pc:sldMk cId="1232296511" sldId="267"/>
        </pc:sldMkLst>
        <pc:picChg chg="mod">
          <ac:chgData name="Ana Constantin (2520227)" userId="S::2520227@student.uwtsd.ac.uk::e1de1ae8-d7af-4604-a964-179ef2953fae" providerId="AD" clId="Web-{7F50A320-4B20-3F78-81D7-2F7D48E51ED0}" dt="2026-06-12T02:13:56.396" v="1203" actId="14100"/>
          <ac:picMkLst>
            <pc:docMk/>
            <pc:sldMk cId="1232296511" sldId="267"/>
            <ac:picMk id="7" creationId="{0259720C-B726-143F-4BDD-A785604E572E}"/>
          </ac:picMkLst>
        </pc:picChg>
      </pc:sldChg>
      <pc:sldMasterChg chg="add addSldLayout modSldLayout">
        <pc:chgData name="Ana Constantin (2520227)" userId="S::2520227@student.uwtsd.ac.uk::e1de1ae8-d7af-4604-a964-179ef2953fae" providerId="AD" clId="Web-{7F50A320-4B20-3F78-81D7-2F7D48E51ED0}" dt="2026-06-12T00:12:12.938" v="0"/>
        <pc:sldMasterMkLst>
          <pc:docMk/>
          <pc:sldMasterMk cId="3231983822" sldId="2147483834"/>
        </pc:sldMasterMkLst>
        <pc:sldLayoutChg chg="add mod replId">
          <pc:chgData name="Ana Constantin (2520227)" userId="S::2520227@student.uwtsd.ac.uk::e1de1ae8-d7af-4604-a964-179ef2953fae" providerId="AD" clId="Web-{7F50A320-4B20-3F78-81D7-2F7D48E51ED0}" dt="2026-06-12T00:12:12.938" v="0"/>
          <pc:sldLayoutMkLst>
            <pc:docMk/>
            <pc:sldMasterMk cId="3231983822" sldId="2147483834"/>
            <pc:sldLayoutMk cId="2465466140" sldId="2147483835"/>
          </pc:sldLayoutMkLst>
        </pc:sldLayoutChg>
        <pc:sldLayoutChg chg="add mod replId">
          <pc:chgData name="Ana Constantin (2520227)" userId="S::2520227@student.uwtsd.ac.uk::e1de1ae8-d7af-4604-a964-179ef2953fae" providerId="AD" clId="Web-{7F50A320-4B20-3F78-81D7-2F7D48E51ED0}" dt="2026-06-12T00:12:12.938" v="0"/>
          <pc:sldLayoutMkLst>
            <pc:docMk/>
            <pc:sldMasterMk cId="3231983822" sldId="2147483834"/>
            <pc:sldLayoutMk cId="737056736" sldId="2147483836"/>
          </pc:sldLayoutMkLst>
        </pc:sldLayoutChg>
        <pc:sldLayoutChg chg="add mod replId">
          <pc:chgData name="Ana Constantin (2520227)" userId="S::2520227@student.uwtsd.ac.uk::e1de1ae8-d7af-4604-a964-179ef2953fae" providerId="AD" clId="Web-{7F50A320-4B20-3F78-81D7-2F7D48E51ED0}" dt="2026-06-12T00:12:12.938" v="0"/>
          <pc:sldLayoutMkLst>
            <pc:docMk/>
            <pc:sldMasterMk cId="3231983822" sldId="2147483834"/>
            <pc:sldLayoutMk cId="1613445046" sldId="2147483837"/>
          </pc:sldLayoutMkLst>
        </pc:sldLayoutChg>
        <pc:sldLayoutChg chg="add mod replId">
          <pc:chgData name="Ana Constantin (2520227)" userId="S::2520227@student.uwtsd.ac.uk::e1de1ae8-d7af-4604-a964-179ef2953fae" providerId="AD" clId="Web-{7F50A320-4B20-3F78-81D7-2F7D48E51ED0}" dt="2026-06-12T00:12:12.938" v="0"/>
          <pc:sldLayoutMkLst>
            <pc:docMk/>
            <pc:sldMasterMk cId="3231983822" sldId="2147483834"/>
            <pc:sldLayoutMk cId="665929707" sldId="2147483838"/>
          </pc:sldLayoutMkLst>
        </pc:sldLayoutChg>
        <pc:sldLayoutChg chg="add mod replId">
          <pc:chgData name="Ana Constantin (2520227)" userId="S::2520227@student.uwtsd.ac.uk::e1de1ae8-d7af-4604-a964-179ef2953fae" providerId="AD" clId="Web-{7F50A320-4B20-3F78-81D7-2F7D48E51ED0}" dt="2026-06-12T00:12:12.938" v="0"/>
          <pc:sldLayoutMkLst>
            <pc:docMk/>
            <pc:sldMasterMk cId="3231983822" sldId="2147483834"/>
            <pc:sldLayoutMk cId="526589053" sldId="2147483839"/>
          </pc:sldLayoutMkLst>
        </pc:sldLayoutChg>
        <pc:sldLayoutChg chg="add mod replId">
          <pc:chgData name="Ana Constantin (2520227)" userId="S::2520227@student.uwtsd.ac.uk::e1de1ae8-d7af-4604-a964-179ef2953fae" providerId="AD" clId="Web-{7F50A320-4B20-3F78-81D7-2F7D48E51ED0}" dt="2026-06-12T00:12:12.938" v="0"/>
          <pc:sldLayoutMkLst>
            <pc:docMk/>
            <pc:sldMasterMk cId="3231983822" sldId="2147483834"/>
            <pc:sldLayoutMk cId="2789914292" sldId="2147483840"/>
          </pc:sldLayoutMkLst>
        </pc:sldLayoutChg>
        <pc:sldLayoutChg chg="add mod replId">
          <pc:chgData name="Ana Constantin (2520227)" userId="S::2520227@student.uwtsd.ac.uk::e1de1ae8-d7af-4604-a964-179ef2953fae" providerId="AD" clId="Web-{7F50A320-4B20-3F78-81D7-2F7D48E51ED0}" dt="2026-06-12T00:12:12.938" v="0"/>
          <pc:sldLayoutMkLst>
            <pc:docMk/>
            <pc:sldMasterMk cId="3231983822" sldId="2147483834"/>
            <pc:sldLayoutMk cId="1541169471" sldId="2147483841"/>
          </pc:sldLayoutMkLst>
        </pc:sldLayoutChg>
        <pc:sldLayoutChg chg="add mod replId">
          <pc:chgData name="Ana Constantin (2520227)" userId="S::2520227@student.uwtsd.ac.uk::e1de1ae8-d7af-4604-a964-179ef2953fae" providerId="AD" clId="Web-{7F50A320-4B20-3F78-81D7-2F7D48E51ED0}" dt="2026-06-12T00:12:12.938" v="0"/>
          <pc:sldLayoutMkLst>
            <pc:docMk/>
            <pc:sldMasterMk cId="3231983822" sldId="2147483834"/>
            <pc:sldLayoutMk cId="2783579134" sldId="2147483842"/>
          </pc:sldLayoutMkLst>
        </pc:sldLayoutChg>
        <pc:sldLayoutChg chg="add mod replId">
          <pc:chgData name="Ana Constantin (2520227)" userId="S::2520227@student.uwtsd.ac.uk::e1de1ae8-d7af-4604-a964-179ef2953fae" providerId="AD" clId="Web-{7F50A320-4B20-3F78-81D7-2F7D48E51ED0}" dt="2026-06-12T00:12:12.938" v="0"/>
          <pc:sldLayoutMkLst>
            <pc:docMk/>
            <pc:sldMasterMk cId="3231983822" sldId="2147483834"/>
            <pc:sldLayoutMk cId="2753519081" sldId="2147483843"/>
          </pc:sldLayoutMkLst>
        </pc:sldLayoutChg>
        <pc:sldLayoutChg chg="add mod replId">
          <pc:chgData name="Ana Constantin (2520227)" userId="S::2520227@student.uwtsd.ac.uk::e1de1ae8-d7af-4604-a964-179ef2953fae" providerId="AD" clId="Web-{7F50A320-4B20-3F78-81D7-2F7D48E51ED0}" dt="2026-06-12T00:12:12.938" v="0"/>
          <pc:sldLayoutMkLst>
            <pc:docMk/>
            <pc:sldMasterMk cId="3231983822" sldId="2147483834"/>
            <pc:sldLayoutMk cId="2696378014" sldId="2147483844"/>
          </pc:sldLayoutMkLst>
        </pc:sldLayoutChg>
        <pc:sldLayoutChg chg="add mod replId">
          <pc:chgData name="Ana Constantin (2520227)" userId="S::2520227@student.uwtsd.ac.uk::e1de1ae8-d7af-4604-a964-179ef2953fae" providerId="AD" clId="Web-{7F50A320-4B20-3F78-81D7-2F7D48E51ED0}" dt="2026-06-12T00:12:12.938" v="0"/>
          <pc:sldLayoutMkLst>
            <pc:docMk/>
            <pc:sldMasterMk cId="3231983822" sldId="2147483834"/>
            <pc:sldLayoutMk cId="1483761139" sldId="2147483845"/>
          </pc:sldLayoutMkLst>
        </pc:sldLayoutChg>
      </pc:sldMasterChg>
    </pc:docChg>
  </pc:docChgLst>
  <pc:docChgLst>
    <pc:chgData name="Ana Constantin (2520227)" userId="S::2520227@student.uwtsd.ac.uk::e1de1ae8-d7af-4604-a964-179ef2953fae" providerId="AD" clId="Web-{25D666D5-21AE-BB17-BE96-62FBE4847A9D}"/>
    <pc:docChg chg="mod modSld addMainMaster delMainMaster">
      <pc:chgData name="Ana Constantin (2520227)" userId="S::2520227@student.uwtsd.ac.uk::e1de1ae8-d7af-4604-a964-179ef2953fae" providerId="AD" clId="Web-{25D666D5-21AE-BB17-BE96-62FBE4847A9D}" dt="2026-06-11T20:03:56.023" v="2"/>
      <pc:docMkLst>
        <pc:docMk/>
      </pc:docMkLst>
      <pc:sldChg chg="modSp mod modClrScheme chgLayout">
        <pc:chgData name="Ana Constantin (2520227)" userId="S::2520227@student.uwtsd.ac.uk::e1de1ae8-d7af-4604-a964-179ef2953fae" providerId="AD" clId="Web-{25D666D5-21AE-BB17-BE96-62FBE4847A9D}" dt="2026-06-11T20:03:56.023" v="2"/>
        <pc:sldMkLst>
          <pc:docMk/>
          <pc:sldMk cId="109857222" sldId="256"/>
        </pc:sldMkLst>
        <pc:spChg chg="mod ord">
          <ac:chgData name="Ana Constantin (2520227)" userId="S::2520227@student.uwtsd.ac.uk::e1de1ae8-d7af-4604-a964-179ef2953fae" providerId="AD" clId="Web-{25D666D5-21AE-BB17-BE96-62FBE4847A9D}" dt="2026-06-11T20:03:56.023" v="2"/>
          <ac:spMkLst>
            <pc:docMk/>
            <pc:sldMk cId="109857222" sldId="256"/>
            <ac:spMk id="3" creationId="{00000000-0000-0000-0000-000000000000}"/>
          </ac:spMkLst>
        </pc:spChg>
      </pc:sldChg>
      <pc:sldChg chg="modSp mod modClrScheme chgLayout">
        <pc:chgData name="Ana Constantin (2520227)" userId="S::2520227@student.uwtsd.ac.uk::e1de1ae8-d7af-4604-a964-179ef2953fae" providerId="AD" clId="Web-{25D666D5-21AE-BB17-BE96-62FBE4847A9D}" dt="2026-06-11T20:03:56.023" v="2"/>
        <pc:sldMkLst>
          <pc:docMk/>
          <pc:sldMk cId="3090842732" sldId="257"/>
        </pc:sldMkLst>
        <pc:spChg chg="mod ord">
          <ac:chgData name="Ana Constantin (2520227)" userId="S::2520227@student.uwtsd.ac.uk::e1de1ae8-d7af-4604-a964-179ef2953fae" providerId="AD" clId="Web-{25D666D5-21AE-BB17-BE96-62FBE4847A9D}" dt="2026-06-11T20:03:56.023" v="2"/>
          <ac:spMkLst>
            <pc:docMk/>
            <pc:sldMk cId="3090842732" sldId="257"/>
            <ac:spMk id="2" creationId="{613BB366-B4BF-63B5-A23B-C2118EFDF528}"/>
          </ac:spMkLst>
        </pc:spChg>
        <pc:spChg chg="mod ord">
          <ac:chgData name="Ana Constantin (2520227)" userId="S::2520227@student.uwtsd.ac.uk::e1de1ae8-d7af-4604-a964-179ef2953fae" providerId="AD" clId="Web-{25D666D5-21AE-BB17-BE96-62FBE4847A9D}" dt="2026-06-11T20:03:56.023" v="2"/>
          <ac:spMkLst>
            <pc:docMk/>
            <pc:sldMk cId="3090842732" sldId="257"/>
            <ac:spMk id="3" creationId="{37EBB3F2-0C5A-846A-431E-2D81C0A58211}"/>
          </ac:spMkLst>
        </pc:spChg>
      </pc:sldChg>
      <pc:sldChg chg="modSp mod modClrScheme chgLayout">
        <pc:chgData name="Ana Constantin (2520227)" userId="S::2520227@student.uwtsd.ac.uk::e1de1ae8-d7af-4604-a964-179ef2953fae" providerId="AD" clId="Web-{25D666D5-21AE-BB17-BE96-62FBE4847A9D}" dt="2026-06-11T20:03:56.023" v="2"/>
        <pc:sldMkLst>
          <pc:docMk/>
          <pc:sldMk cId="164017073" sldId="258"/>
        </pc:sldMkLst>
        <pc:spChg chg="mod ord">
          <ac:chgData name="Ana Constantin (2520227)" userId="S::2520227@student.uwtsd.ac.uk::e1de1ae8-d7af-4604-a964-179ef2953fae" providerId="AD" clId="Web-{25D666D5-21AE-BB17-BE96-62FBE4847A9D}" dt="2026-06-11T20:03:56.023" v="2"/>
          <ac:spMkLst>
            <pc:docMk/>
            <pc:sldMk cId="164017073" sldId="258"/>
            <ac:spMk id="2" creationId="{9186E423-449D-B322-75B9-0D42A4980419}"/>
          </ac:spMkLst>
        </pc:spChg>
        <pc:spChg chg="mod ord">
          <ac:chgData name="Ana Constantin (2520227)" userId="S::2520227@student.uwtsd.ac.uk::e1de1ae8-d7af-4604-a964-179ef2953fae" providerId="AD" clId="Web-{25D666D5-21AE-BB17-BE96-62FBE4847A9D}" dt="2026-06-11T20:03:56.023" v="2"/>
          <ac:spMkLst>
            <pc:docMk/>
            <pc:sldMk cId="164017073" sldId="258"/>
            <ac:spMk id="3" creationId="{99BEE33D-1622-4DE1-E46E-AFFBDFA4492C}"/>
          </ac:spMkLst>
        </pc:spChg>
      </pc:sldChg>
      <pc:sldChg chg="modSp mod modClrScheme chgLayout">
        <pc:chgData name="Ana Constantin (2520227)" userId="S::2520227@student.uwtsd.ac.uk::e1de1ae8-d7af-4604-a964-179ef2953fae" providerId="AD" clId="Web-{25D666D5-21AE-BB17-BE96-62FBE4847A9D}" dt="2026-06-11T20:03:56.023" v="2"/>
        <pc:sldMkLst>
          <pc:docMk/>
          <pc:sldMk cId="1580402627" sldId="259"/>
        </pc:sldMkLst>
        <pc:spChg chg="mod ord">
          <ac:chgData name="Ana Constantin (2520227)" userId="S::2520227@student.uwtsd.ac.uk::e1de1ae8-d7af-4604-a964-179ef2953fae" providerId="AD" clId="Web-{25D666D5-21AE-BB17-BE96-62FBE4847A9D}" dt="2026-06-11T20:03:56.023" v="2"/>
          <ac:spMkLst>
            <pc:docMk/>
            <pc:sldMk cId="1580402627" sldId="259"/>
            <ac:spMk id="2" creationId="{106C0B04-88CE-7294-A4BB-F11E77DDC151}"/>
          </ac:spMkLst>
        </pc:spChg>
        <pc:spChg chg="mod ord">
          <ac:chgData name="Ana Constantin (2520227)" userId="S::2520227@student.uwtsd.ac.uk::e1de1ae8-d7af-4604-a964-179ef2953fae" providerId="AD" clId="Web-{25D666D5-21AE-BB17-BE96-62FBE4847A9D}" dt="2026-06-11T20:03:56.023" v="2"/>
          <ac:spMkLst>
            <pc:docMk/>
            <pc:sldMk cId="1580402627" sldId="259"/>
            <ac:spMk id="8" creationId="{2EDF2E84-DEE7-55C1-D929-8904C42A1769}"/>
          </ac:spMkLst>
        </pc:spChg>
      </pc:sldChg>
      <pc:sldChg chg="modSp mod modClrScheme chgLayout">
        <pc:chgData name="Ana Constantin (2520227)" userId="S::2520227@student.uwtsd.ac.uk::e1de1ae8-d7af-4604-a964-179ef2953fae" providerId="AD" clId="Web-{25D666D5-21AE-BB17-BE96-62FBE4847A9D}" dt="2026-06-11T20:03:56.023" v="2"/>
        <pc:sldMkLst>
          <pc:docMk/>
          <pc:sldMk cId="3626467546" sldId="260"/>
        </pc:sldMkLst>
        <pc:spChg chg="mod ord">
          <ac:chgData name="Ana Constantin (2520227)" userId="S::2520227@student.uwtsd.ac.uk::e1de1ae8-d7af-4604-a964-179ef2953fae" providerId="AD" clId="Web-{25D666D5-21AE-BB17-BE96-62FBE4847A9D}" dt="2026-06-11T20:03:56.023" v="2"/>
          <ac:spMkLst>
            <pc:docMk/>
            <pc:sldMk cId="3626467546" sldId="260"/>
            <ac:spMk id="2" creationId="{5AE2ABF3-0242-20A6-868A-9AF647F5B164}"/>
          </ac:spMkLst>
        </pc:spChg>
      </pc:sldChg>
      <pc:sldChg chg="modSp mod modClrScheme chgLayout">
        <pc:chgData name="Ana Constantin (2520227)" userId="S::2520227@student.uwtsd.ac.uk::e1de1ae8-d7af-4604-a964-179ef2953fae" providerId="AD" clId="Web-{25D666D5-21AE-BB17-BE96-62FBE4847A9D}" dt="2026-06-11T20:03:56.023" v="2"/>
        <pc:sldMkLst>
          <pc:docMk/>
          <pc:sldMk cId="2863674099" sldId="261"/>
        </pc:sldMkLst>
      </pc:sldChg>
    </pc:docChg>
  </pc:docChgLst>
  <pc:docChgLst>
    <pc:chgData name="Ana Constantin (2520227)" userId="S::2520227@student.uwtsd.ac.uk::e1de1ae8-d7af-4604-a964-179ef2953fae" providerId="AD" clId="Web-{84A99F51-EFC8-9574-90EE-4C1C151AA6DB}"/>
    <pc:docChg chg="mod addSld modSld addMainMaster delMainMaster">
      <pc:chgData name="Ana Constantin (2520227)" userId="S::2520227@student.uwtsd.ac.uk::e1de1ae8-d7af-4604-a964-179ef2953fae" providerId="AD" clId="Web-{84A99F51-EFC8-9574-90EE-4C1C151AA6DB}" dt="2026-06-11T20:02:20.097" v="1"/>
      <pc:docMkLst>
        <pc:docMk/>
      </pc:docMkLst>
      <pc:sldChg chg="modSp mod modClrScheme chgLayout">
        <pc:chgData name="Ana Constantin (2520227)" userId="S::2520227@student.uwtsd.ac.uk::e1de1ae8-d7af-4604-a964-179ef2953fae" providerId="AD" clId="Web-{84A99F51-EFC8-9574-90EE-4C1C151AA6DB}" dt="2026-06-11T20:02:20.097" v="1"/>
        <pc:sldMkLst>
          <pc:docMk/>
          <pc:sldMk cId="109857222" sldId="256"/>
        </pc:sldMkLst>
        <pc:spChg chg="mod ord">
          <ac:chgData name="Ana Constantin (2520227)" userId="S::2520227@student.uwtsd.ac.uk::e1de1ae8-d7af-4604-a964-179ef2953fae" providerId="AD" clId="Web-{84A99F51-EFC8-9574-90EE-4C1C151AA6DB}" dt="2026-06-11T20:02:20.097" v="1"/>
          <ac:spMkLst>
            <pc:docMk/>
            <pc:sldMk cId="109857222" sldId="256"/>
            <ac:spMk id="3" creationId="{00000000-0000-0000-0000-000000000000}"/>
          </ac:spMkLst>
        </pc:spChg>
      </pc:sldChg>
      <pc:sldChg chg="modSp mod modClrScheme chgLayout">
        <pc:chgData name="Ana Constantin (2520227)" userId="S::2520227@student.uwtsd.ac.uk::e1de1ae8-d7af-4604-a964-179ef2953fae" providerId="AD" clId="Web-{84A99F51-EFC8-9574-90EE-4C1C151AA6DB}" dt="2026-06-11T20:02:20.097" v="1"/>
        <pc:sldMkLst>
          <pc:docMk/>
          <pc:sldMk cId="3090842732" sldId="257"/>
        </pc:sldMkLst>
        <pc:spChg chg="mod ord">
          <ac:chgData name="Ana Constantin (2520227)" userId="S::2520227@student.uwtsd.ac.uk::e1de1ae8-d7af-4604-a964-179ef2953fae" providerId="AD" clId="Web-{84A99F51-EFC8-9574-90EE-4C1C151AA6DB}" dt="2026-06-11T20:02:20.097" v="1"/>
          <ac:spMkLst>
            <pc:docMk/>
            <pc:sldMk cId="3090842732" sldId="257"/>
            <ac:spMk id="2" creationId="{613BB366-B4BF-63B5-A23B-C2118EFDF528}"/>
          </ac:spMkLst>
        </pc:spChg>
        <pc:spChg chg="mod ord">
          <ac:chgData name="Ana Constantin (2520227)" userId="S::2520227@student.uwtsd.ac.uk::e1de1ae8-d7af-4604-a964-179ef2953fae" providerId="AD" clId="Web-{84A99F51-EFC8-9574-90EE-4C1C151AA6DB}" dt="2026-06-11T20:02:20.097" v="1"/>
          <ac:spMkLst>
            <pc:docMk/>
            <pc:sldMk cId="3090842732" sldId="257"/>
            <ac:spMk id="3" creationId="{37EBB3F2-0C5A-846A-431E-2D81C0A58211}"/>
          </ac:spMkLst>
        </pc:spChg>
      </pc:sldChg>
      <pc:sldChg chg="modSp mod modClrScheme chgLayout">
        <pc:chgData name="Ana Constantin (2520227)" userId="S::2520227@student.uwtsd.ac.uk::e1de1ae8-d7af-4604-a964-179ef2953fae" providerId="AD" clId="Web-{84A99F51-EFC8-9574-90EE-4C1C151AA6DB}" dt="2026-06-11T20:02:20.097" v="1"/>
        <pc:sldMkLst>
          <pc:docMk/>
          <pc:sldMk cId="164017073" sldId="258"/>
        </pc:sldMkLst>
        <pc:spChg chg="mod ord">
          <ac:chgData name="Ana Constantin (2520227)" userId="S::2520227@student.uwtsd.ac.uk::e1de1ae8-d7af-4604-a964-179ef2953fae" providerId="AD" clId="Web-{84A99F51-EFC8-9574-90EE-4C1C151AA6DB}" dt="2026-06-11T20:02:20.097" v="1"/>
          <ac:spMkLst>
            <pc:docMk/>
            <pc:sldMk cId="164017073" sldId="258"/>
            <ac:spMk id="2" creationId="{9186E423-449D-B322-75B9-0D42A4980419}"/>
          </ac:spMkLst>
        </pc:spChg>
        <pc:spChg chg="mod ord">
          <ac:chgData name="Ana Constantin (2520227)" userId="S::2520227@student.uwtsd.ac.uk::e1de1ae8-d7af-4604-a964-179ef2953fae" providerId="AD" clId="Web-{84A99F51-EFC8-9574-90EE-4C1C151AA6DB}" dt="2026-06-11T20:02:20.097" v="1"/>
          <ac:spMkLst>
            <pc:docMk/>
            <pc:sldMk cId="164017073" sldId="258"/>
            <ac:spMk id="3" creationId="{99BEE33D-1622-4DE1-E46E-AFFBDFA4492C}"/>
          </ac:spMkLst>
        </pc:spChg>
      </pc:sldChg>
      <pc:sldChg chg="delSp modSp mod modClrScheme delDesignElem chgLayout">
        <pc:chgData name="Ana Constantin (2520227)" userId="S::2520227@student.uwtsd.ac.uk::e1de1ae8-d7af-4604-a964-179ef2953fae" providerId="AD" clId="Web-{84A99F51-EFC8-9574-90EE-4C1C151AA6DB}" dt="2026-06-11T20:02:20.097" v="1"/>
        <pc:sldMkLst>
          <pc:docMk/>
          <pc:sldMk cId="1580402627" sldId="259"/>
        </pc:sldMkLst>
        <pc:spChg chg="mod ord">
          <ac:chgData name="Ana Constantin (2520227)" userId="S::2520227@student.uwtsd.ac.uk::e1de1ae8-d7af-4604-a964-179ef2953fae" providerId="AD" clId="Web-{84A99F51-EFC8-9574-90EE-4C1C151AA6DB}" dt="2026-06-11T20:02:20.097" v="1"/>
          <ac:spMkLst>
            <pc:docMk/>
            <pc:sldMk cId="1580402627" sldId="259"/>
            <ac:spMk id="2" creationId="{106C0B04-88CE-7294-A4BB-F11E77DDC151}"/>
          </ac:spMkLst>
        </pc:spChg>
        <pc:spChg chg="mod ord">
          <ac:chgData name="Ana Constantin (2520227)" userId="S::2520227@student.uwtsd.ac.uk::e1de1ae8-d7af-4604-a964-179ef2953fae" providerId="AD" clId="Web-{84A99F51-EFC8-9574-90EE-4C1C151AA6DB}" dt="2026-06-11T20:02:20.097" v="1"/>
          <ac:spMkLst>
            <pc:docMk/>
            <pc:sldMk cId="1580402627" sldId="259"/>
            <ac:spMk id="8" creationId="{2EDF2E84-DEE7-55C1-D929-8904C42A1769}"/>
          </ac:spMkLst>
        </pc:spChg>
      </pc:sldChg>
      <pc:sldChg chg="delSp modSp mod modClrScheme delDesignElem chgLayout">
        <pc:chgData name="Ana Constantin (2520227)" userId="S::2520227@student.uwtsd.ac.uk::e1de1ae8-d7af-4604-a964-179ef2953fae" providerId="AD" clId="Web-{84A99F51-EFC8-9574-90EE-4C1C151AA6DB}" dt="2026-06-11T20:02:20.097" v="1"/>
        <pc:sldMkLst>
          <pc:docMk/>
          <pc:sldMk cId="3626467546" sldId="260"/>
        </pc:sldMkLst>
        <pc:spChg chg="mod ord">
          <ac:chgData name="Ana Constantin (2520227)" userId="S::2520227@student.uwtsd.ac.uk::e1de1ae8-d7af-4604-a964-179ef2953fae" providerId="AD" clId="Web-{84A99F51-EFC8-9574-90EE-4C1C151AA6DB}" dt="2026-06-11T20:02:20.097" v="1"/>
          <ac:spMkLst>
            <pc:docMk/>
            <pc:sldMk cId="3626467546" sldId="260"/>
            <ac:spMk id="2" creationId="{5AE2ABF3-0242-20A6-868A-9AF647F5B164}"/>
          </ac:spMkLst>
        </pc:spChg>
      </pc:sldChg>
      <pc:sldChg chg="modSp new mod modClrScheme chgLayout">
        <pc:chgData name="Ana Constantin (2520227)" userId="S::2520227@student.uwtsd.ac.uk::e1de1ae8-d7af-4604-a964-179ef2953fae" providerId="AD" clId="Web-{84A99F51-EFC8-9574-90EE-4C1C151AA6DB}" dt="2026-06-11T20:02:20.097" v="1"/>
        <pc:sldMkLst>
          <pc:docMk/>
          <pc:sldMk cId="2863674099" sldId="261"/>
        </pc:sldMkLst>
      </pc:sldChg>
    </pc:docChg>
  </pc:docChgLst>
  <pc:docChgLst>
    <pc:chgData name="Ana Constantin (2520227)" userId="S::2520227@student.uwtsd.ac.uk::e1de1ae8-d7af-4604-a964-179ef2953fae" providerId="AD" clId="Web-{2AFA73DF-EFFA-B2D6-EB1F-B89E571226D7}"/>
    <pc:docChg chg="addSld modSld">
      <pc:chgData name="Ana Constantin (2520227)" userId="S::2520227@student.uwtsd.ac.uk::e1de1ae8-d7af-4604-a964-179ef2953fae" providerId="AD" clId="Web-{2AFA73DF-EFFA-B2D6-EB1F-B89E571226D7}" dt="2026-06-07T21:47:38.571" v="1010" actId="1076"/>
      <pc:docMkLst>
        <pc:docMk/>
      </pc:docMkLst>
      <pc:sldChg chg="modSp">
        <pc:chgData name="Ana Constantin (2520227)" userId="S::2520227@student.uwtsd.ac.uk::e1de1ae8-d7af-4604-a964-179ef2953fae" providerId="AD" clId="Web-{2AFA73DF-EFFA-B2D6-EB1F-B89E571226D7}" dt="2026-06-07T20:14:15.241" v="7" actId="20577"/>
        <pc:sldMkLst>
          <pc:docMk/>
          <pc:sldMk cId="109857222" sldId="256"/>
        </pc:sldMkLst>
        <pc:spChg chg="mod">
          <ac:chgData name="Ana Constantin (2520227)" userId="S::2520227@student.uwtsd.ac.uk::e1de1ae8-d7af-4604-a964-179ef2953fae" providerId="AD" clId="Web-{2AFA73DF-EFFA-B2D6-EB1F-B89E571226D7}" dt="2026-06-07T20:14:15.241" v="7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Ana Constantin (2520227)" userId="S::2520227@student.uwtsd.ac.uk::e1de1ae8-d7af-4604-a964-179ef2953fae" providerId="AD" clId="Web-{2AFA73DF-EFFA-B2D6-EB1F-B89E571226D7}" dt="2026-06-07T20:15:54.164" v="10" actId="20577"/>
        <pc:sldMkLst>
          <pc:docMk/>
          <pc:sldMk cId="3090842732" sldId="257"/>
        </pc:sldMkLst>
        <pc:spChg chg="mod">
          <ac:chgData name="Ana Constantin (2520227)" userId="S::2520227@student.uwtsd.ac.uk::e1de1ae8-d7af-4604-a964-179ef2953fae" providerId="AD" clId="Web-{2AFA73DF-EFFA-B2D6-EB1F-B89E571226D7}" dt="2026-06-07T20:15:28.148" v="9" actId="20577"/>
          <ac:spMkLst>
            <pc:docMk/>
            <pc:sldMk cId="3090842732" sldId="257"/>
            <ac:spMk id="2" creationId="{613BB366-B4BF-63B5-A23B-C2118EFDF528}"/>
          </ac:spMkLst>
        </pc:spChg>
        <pc:spChg chg="mod">
          <ac:chgData name="Ana Constantin (2520227)" userId="S::2520227@student.uwtsd.ac.uk::e1de1ae8-d7af-4604-a964-179ef2953fae" providerId="AD" clId="Web-{2AFA73DF-EFFA-B2D6-EB1F-B89E571226D7}" dt="2026-06-07T20:15:54.164" v="10" actId="20577"/>
          <ac:spMkLst>
            <pc:docMk/>
            <pc:sldMk cId="3090842732" sldId="257"/>
            <ac:spMk id="3" creationId="{37EBB3F2-0C5A-846A-431E-2D81C0A58211}"/>
          </ac:spMkLst>
        </pc:spChg>
      </pc:sldChg>
      <pc:sldChg chg="modSp">
        <pc:chgData name="Ana Constantin (2520227)" userId="S::2520227@student.uwtsd.ac.uk::e1de1ae8-d7af-4604-a964-179ef2953fae" providerId="AD" clId="Web-{2AFA73DF-EFFA-B2D6-EB1F-B89E571226D7}" dt="2026-06-07T20:18:17.924" v="23" actId="1076"/>
        <pc:sldMkLst>
          <pc:docMk/>
          <pc:sldMk cId="164017073" sldId="258"/>
        </pc:sldMkLst>
        <pc:spChg chg="mod">
          <ac:chgData name="Ana Constantin (2520227)" userId="S::2520227@student.uwtsd.ac.uk::e1de1ae8-d7af-4604-a964-179ef2953fae" providerId="AD" clId="Web-{2AFA73DF-EFFA-B2D6-EB1F-B89E571226D7}" dt="2026-06-07T20:18:17.924" v="23" actId="1076"/>
          <ac:spMkLst>
            <pc:docMk/>
            <pc:sldMk cId="164017073" sldId="258"/>
            <ac:spMk id="2" creationId="{9186E423-449D-B322-75B9-0D42A4980419}"/>
          </ac:spMkLst>
        </pc:spChg>
        <pc:spChg chg="mod">
          <ac:chgData name="Ana Constantin (2520227)" userId="S::2520227@student.uwtsd.ac.uk::e1de1ae8-d7af-4604-a964-179ef2953fae" providerId="AD" clId="Web-{2AFA73DF-EFFA-B2D6-EB1F-B89E571226D7}" dt="2026-06-07T20:18:06.345" v="22" actId="1076"/>
          <ac:spMkLst>
            <pc:docMk/>
            <pc:sldMk cId="164017073" sldId="258"/>
            <ac:spMk id="3" creationId="{99BEE33D-1622-4DE1-E46E-AFFBDFA4492C}"/>
          </ac:spMkLst>
        </pc:spChg>
        <pc:picChg chg="mod modCrop">
          <ac:chgData name="Ana Constantin (2520227)" userId="S::2520227@student.uwtsd.ac.uk::e1de1ae8-d7af-4604-a964-179ef2953fae" providerId="AD" clId="Web-{2AFA73DF-EFFA-B2D6-EB1F-B89E571226D7}" dt="2026-06-07T20:17:02.447" v="16"/>
          <ac:picMkLst>
            <pc:docMk/>
            <pc:sldMk cId="164017073" sldId="258"/>
            <ac:picMk id="4" creationId="{95A7248F-8BF5-2321-90AB-0904476B5B6F}"/>
          </ac:picMkLst>
        </pc:picChg>
      </pc:sldChg>
      <pc:sldChg chg="addSp delSp modSp new mod setBg">
        <pc:chgData name="Ana Constantin (2520227)" userId="S::2520227@student.uwtsd.ac.uk::e1de1ae8-d7af-4604-a964-179ef2953fae" providerId="AD" clId="Web-{2AFA73DF-EFFA-B2D6-EB1F-B89E571226D7}" dt="2026-06-07T20:43:17.198" v="310" actId="1076"/>
        <pc:sldMkLst>
          <pc:docMk/>
          <pc:sldMk cId="1580402627" sldId="259"/>
        </pc:sldMkLst>
        <pc:spChg chg="mod ord">
          <ac:chgData name="Ana Constantin (2520227)" userId="S::2520227@student.uwtsd.ac.uk::e1de1ae8-d7af-4604-a964-179ef2953fae" providerId="AD" clId="Web-{2AFA73DF-EFFA-B2D6-EB1F-B89E571226D7}" dt="2026-06-07T20:39:59.631" v="265" actId="1076"/>
          <ac:spMkLst>
            <pc:docMk/>
            <pc:sldMk cId="1580402627" sldId="259"/>
            <ac:spMk id="2" creationId="{106C0B04-88CE-7294-A4BB-F11E77DDC151}"/>
          </ac:spMkLst>
        </pc:spChg>
        <pc:spChg chg="add mod">
          <ac:chgData name="Ana Constantin (2520227)" userId="S::2520227@student.uwtsd.ac.uk::e1de1ae8-d7af-4604-a964-179ef2953fae" providerId="AD" clId="Web-{2AFA73DF-EFFA-B2D6-EB1F-B89E571226D7}" dt="2026-06-07T20:43:17.198" v="310" actId="1076"/>
          <ac:spMkLst>
            <pc:docMk/>
            <pc:sldMk cId="1580402627" sldId="259"/>
            <ac:spMk id="5" creationId="{F5ECE340-009D-424B-4207-AE5F2FC71F01}"/>
          </ac:spMkLst>
        </pc:spChg>
        <pc:spChg chg="add mod">
          <ac:chgData name="Ana Constantin (2520227)" userId="S::2520227@student.uwtsd.ac.uk::e1de1ae8-d7af-4604-a964-179ef2953fae" providerId="AD" clId="Web-{2AFA73DF-EFFA-B2D6-EB1F-B89E571226D7}" dt="2026-06-07T20:40:11.912" v="266" actId="1076"/>
          <ac:spMkLst>
            <pc:docMk/>
            <pc:sldMk cId="1580402627" sldId="259"/>
            <ac:spMk id="8" creationId="{2EDF2E84-DEE7-55C1-D929-8904C42A1769}"/>
          </ac:spMkLst>
        </pc:spChg>
        <pc:picChg chg="add mod ord">
          <ac:chgData name="Ana Constantin (2520227)" userId="S::2520227@student.uwtsd.ac.uk::e1de1ae8-d7af-4604-a964-179ef2953fae" providerId="AD" clId="Web-{2AFA73DF-EFFA-B2D6-EB1F-B89E571226D7}" dt="2026-06-07T20:25:36.451" v="26"/>
          <ac:picMkLst>
            <pc:docMk/>
            <pc:sldMk cId="1580402627" sldId="259"/>
            <ac:picMk id="4" creationId="{0DC8435D-883E-2EC2-603A-4EEAE85CA5A3}"/>
          </ac:picMkLst>
        </pc:picChg>
      </pc:sldChg>
      <pc:sldChg chg="addSp delSp modSp new mod setBg setClrOvrMap">
        <pc:chgData name="Ana Constantin (2520227)" userId="S::2520227@student.uwtsd.ac.uk::e1de1ae8-d7af-4604-a964-179ef2953fae" providerId="AD" clId="Web-{2AFA73DF-EFFA-B2D6-EB1F-B89E571226D7}" dt="2026-06-07T21:47:38.571" v="1010" actId="1076"/>
        <pc:sldMkLst>
          <pc:docMk/>
          <pc:sldMk cId="3626467546" sldId="260"/>
        </pc:sldMkLst>
        <pc:spChg chg="mod ord">
          <ac:chgData name="Ana Constantin (2520227)" userId="S::2520227@student.uwtsd.ac.uk::e1de1ae8-d7af-4604-a964-179ef2953fae" providerId="AD" clId="Web-{2AFA73DF-EFFA-B2D6-EB1F-B89E571226D7}" dt="2026-06-07T20:57:00.768" v="435" actId="1076"/>
          <ac:spMkLst>
            <pc:docMk/>
            <pc:sldMk cId="3626467546" sldId="260"/>
            <ac:spMk id="2" creationId="{5AE2ABF3-0242-20A6-868A-9AF647F5B164}"/>
          </ac:spMkLst>
        </pc:spChg>
        <pc:spChg chg="add mod">
          <ac:chgData name="Ana Constantin (2520227)" userId="S::2520227@student.uwtsd.ac.uk::e1de1ae8-d7af-4604-a964-179ef2953fae" providerId="AD" clId="Web-{2AFA73DF-EFFA-B2D6-EB1F-B89E571226D7}" dt="2026-06-07T20:58:21.551" v="453" actId="20577"/>
          <ac:spMkLst>
            <pc:docMk/>
            <pc:sldMk cId="3626467546" sldId="260"/>
            <ac:spMk id="5" creationId="{54FE440C-5D44-D21A-75BF-C92136E8356F}"/>
          </ac:spMkLst>
        </pc:spChg>
        <pc:spChg chg="add mod">
          <ac:chgData name="Ana Constantin (2520227)" userId="S::2520227@student.uwtsd.ac.uk::e1de1ae8-d7af-4604-a964-179ef2953fae" providerId="AD" clId="Web-{2AFA73DF-EFFA-B2D6-EB1F-B89E571226D7}" dt="2026-06-07T21:33:58.834" v="809" actId="20577"/>
          <ac:spMkLst>
            <pc:docMk/>
            <pc:sldMk cId="3626467546" sldId="260"/>
            <ac:spMk id="6" creationId="{D615D4AA-86C4-7AC6-5E70-FAAA421B99BD}"/>
          </ac:spMkLst>
        </pc:spChg>
      </pc:sldChg>
    </pc:docChg>
  </pc:docChgLst>
  <pc:docChgLst>
    <pc:chgData name="Ana Constantin (2520227)" userId="S::2520227@student.uwtsd.ac.uk::e1de1ae8-d7af-4604-a964-179ef2953fae" providerId="AD" clId="Web-{AD619190-E9A8-7F21-AF06-784C11AF9228}"/>
    <pc:docChg chg="mod modSld sldOrd addMainMaster delMainMaster">
      <pc:chgData name="Ana Constantin (2520227)" userId="S::2520227@student.uwtsd.ac.uk::e1de1ae8-d7af-4604-a964-179ef2953fae" providerId="AD" clId="Web-{AD619190-E9A8-7F21-AF06-784C11AF9228}" dt="2026-06-11T20:27:38.223" v="75" actId="1076"/>
      <pc:docMkLst>
        <pc:docMk/>
      </pc:docMkLst>
      <pc:sldChg chg="modSp mod modClrScheme chgLayout">
        <pc:chgData name="Ana Constantin (2520227)" userId="S::2520227@student.uwtsd.ac.uk::e1de1ae8-d7af-4604-a964-179ef2953fae" providerId="AD" clId="Web-{AD619190-E9A8-7F21-AF06-784C11AF9228}" dt="2026-06-11T20:06:44.804" v="8"/>
        <pc:sldMkLst>
          <pc:docMk/>
          <pc:sldMk cId="109857222" sldId="256"/>
        </pc:sldMkLst>
        <pc:spChg chg="mod ord">
          <ac:chgData name="Ana Constantin (2520227)" userId="S::2520227@student.uwtsd.ac.uk::e1de1ae8-d7af-4604-a964-179ef2953fae" providerId="AD" clId="Web-{AD619190-E9A8-7F21-AF06-784C11AF9228}" dt="2026-06-11T20:06:44.804" v="8"/>
          <ac:spMkLst>
            <pc:docMk/>
            <pc:sldMk cId="109857222" sldId="256"/>
            <ac:spMk id="3" creationId="{00000000-0000-0000-0000-000000000000}"/>
          </ac:spMkLst>
        </pc:spChg>
      </pc:sldChg>
      <pc:sldChg chg="modSp mod modClrScheme chgLayout">
        <pc:chgData name="Ana Constantin (2520227)" userId="S::2520227@student.uwtsd.ac.uk::e1de1ae8-d7af-4604-a964-179ef2953fae" providerId="AD" clId="Web-{AD619190-E9A8-7F21-AF06-784C11AF9228}" dt="2026-06-11T20:23:40.879" v="40" actId="1076"/>
        <pc:sldMkLst>
          <pc:docMk/>
          <pc:sldMk cId="3090842732" sldId="257"/>
        </pc:sldMkLst>
        <pc:spChg chg="mod ord">
          <ac:chgData name="Ana Constantin (2520227)" userId="S::2520227@student.uwtsd.ac.uk::e1de1ae8-d7af-4604-a964-179ef2953fae" providerId="AD" clId="Web-{AD619190-E9A8-7F21-AF06-784C11AF9228}" dt="2026-06-11T20:06:44.804" v="8"/>
          <ac:spMkLst>
            <pc:docMk/>
            <pc:sldMk cId="3090842732" sldId="257"/>
            <ac:spMk id="2" creationId="{613BB366-B4BF-63B5-A23B-C2118EFDF528}"/>
          </ac:spMkLst>
        </pc:spChg>
        <pc:spChg chg="mod ord">
          <ac:chgData name="Ana Constantin (2520227)" userId="S::2520227@student.uwtsd.ac.uk::e1de1ae8-d7af-4604-a964-179ef2953fae" providerId="AD" clId="Web-{AD619190-E9A8-7F21-AF06-784C11AF9228}" dt="2026-06-11T20:09:45.535" v="20" actId="14100"/>
          <ac:spMkLst>
            <pc:docMk/>
            <pc:sldMk cId="3090842732" sldId="257"/>
            <ac:spMk id="3" creationId="{37EBB3F2-0C5A-846A-431E-2D81C0A58211}"/>
          </ac:spMkLst>
        </pc:spChg>
        <pc:picChg chg="mod">
          <ac:chgData name="Ana Constantin (2520227)" userId="S::2520227@student.uwtsd.ac.uk::e1de1ae8-d7af-4604-a964-179ef2953fae" providerId="AD" clId="Web-{AD619190-E9A8-7F21-AF06-784C11AF9228}" dt="2026-06-11T20:23:40.879" v="40" actId="1076"/>
          <ac:picMkLst>
            <pc:docMk/>
            <pc:sldMk cId="3090842732" sldId="257"/>
            <ac:picMk id="4" creationId="{E8C6A421-11C4-F946-F0B5-CDEA4AC98AA6}"/>
          </ac:picMkLst>
        </pc:picChg>
      </pc:sldChg>
      <pc:sldChg chg="modSp mod modClrScheme chgLayout">
        <pc:chgData name="Ana Constantin (2520227)" userId="S::2520227@student.uwtsd.ac.uk::e1de1ae8-d7af-4604-a964-179ef2953fae" providerId="AD" clId="Web-{AD619190-E9A8-7F21-AF06-784C11AF9228}" dt="2026-06-11T20:26:09.904" v="64" actId="1076"/>
        <pc:sldMkLst>
          <pc:docMk/>
          <pc:sldMk cId="164017073" sldId="258"/>
        </pc:sldMkLst>
        <pc:spChg chg="mod ord">
          <ac:chgData name="Ana Constantin (2520227)" userId="S::2520227@student.uwtsd.ac.uk::e1de1ae8-d7af-4604-a964-179ef2953fae" providerId="AD" clId="Web-{AD619190-E9A8-7F21-AF06-784C11AF9228}" dt="2026-06-11T20:06:44.804" v="8"/>
          <ac:spMkLst>
            <pc:docMk/>
            <pc:sldMk cId="164017073" sldId="258"/>
            <ac:spMk id="2" creationId="{9186E423-449D-B322-75B9-0D42A4980419}"/>
          </ac:spMkLst>
        </pc:spChg>
        <pc:spChg chg="mod ord">
          <ac:chgData name="Ana Constantin (2520227)" userId="S::2520227@student.uwtsd.ac.uk::e1de1ae8-d7af-4604-a964-179ef2953fae" providerId="AD" clId="Web-{AD619190-E9A8-7F21-AF06-784C11AF9228}" dt="2026-06-11T20:06:44.804" v="8"/>
          <ac:spMkLst>
            <pc:docMk/>
            <pc:sldMk cId="164017073" sldId="258"/>
            <ac:spMk id="3" creationId="{99BEE33D-1622-4DE1-E46E-AFFBDFA4492C}"/>
          </ac:spMkLst>
        </pc:spChg>
        <pc:picChg chg="mod">
          <ac:chgData name="Ana Constantin (2520227)" userId="S::2520227@student.uwtsd.ac.uk::e1de1ae8-d7af-4604-a964-179ef2953fae" providerId="AD" clId="Web-{AD619190-E9A8-7F21-AF06-784C11AF9228}" dt="2026-06-11T20:26:09.904" v="64" actId="1076"/>
          <ac:picMkLst>
            <pc:docMk/>
            <pc:sldMk cId="164017073" sldId="258"/>
            <ac:picMk id="4" creationId="{95A7248F-8BF5-2321-90AB-0904476B5B6F}"/>
          </ac:picMkLst>
        </pc:picChg>
      </pc:sldChg>
      <pc:sldChg chg="modSp mod modClrScheme chgLayout">
        <pc:chgData name="Ana Constantin (2520227)" userId="S::2520227@student.uwtsd.ac.uk::e1de1ae8-d7af-4604-a964-179ef2953fae" providerId="AD" clId="Web-{AD619190-E9A8-7F21-AF06-784C11AF9228}" dt="2026-06-11T20:27:38.223" v="75" actId="1076"/>
        <pc:sldMkLst>
          <pc:docMk/>
          <pc:sldMk cId="1580402627" sldId="259"/>
        </pc:sldMkLst>
        <pc:spChg chg="mod ord">
          <ac:chgData name="Ana Constantin (2520227)" userId="S::2520227@student.uwtsd.ac.uk::e1de1ae8-d7af-4604-a964-179ef2953fae" providerId="AD" clId="Web-{AD619190-E9A8-7F21-AF06-784C11AF9228}" dt="2026-06-11T20:06:44.804" v="8"/>
          <ac:spMkLst>
            <pc:docMk/>
            <pc:sldMk cId="1580402627" sldId="259"/>
            <ac:spMk id="2" creationId="{106C0B04-88CE-7294-A4BB-F11E77DDC151}"/>
          </ac:spMkLst>
        </pc:spChg>
        <pc:spChg chg="mod">
          <ac:chgData name="Ana Constantin (2520227)" userId="S::2520227@student.uwtsd.ac.uk::e1de1ae8-d7af-4604-a964-179ef2953fae" providerId="AD" clId="Web-{AD619190-E9A8-7F21-AF06-784C11AF9228}" dt="2026-06-11T20:27:32.535" v="74" actId="1076"/>
          <ac:spMkLst>
            <pc:docMk/>
            <pc:sldMk cId="1580402627" sldId="259"/>
            <ac:spMk id="5" creationId="{F5ECE340-009D-424B-4207-AE5F2FC71F01}"/>
          </ac:spMkLst>
        </pc:spChg>
        <pc:spChg chg="mod ord">
          <ac:chgData name="Ana Constantin (2520227)" userId="S::2520227@student.uwtsd.ac.uk::e1de1ae8-d7af-4604-a964-179ef2953fae" providerId="AD" clId="Web-{AD619190-E9A8-7F21-AF06-784C11AF9228}" dt="2026-06-11T20:27:20.096" v="71" actId="14100"/>
          <ac:spMkLst>
            <pc:docMk/>
            <pc:sldMk cId="1580402627" sldId="259"/>
            <ac:spMk id="8" creationId="{2EDF2E84-DEE7-55C1-D929-8904C42A1769}"/>
          </ac:spMkLst>
        </pc:spChg>
        <pc:picChg chg="mod">
          <ac:chgData name="Ana Constantin (2520227)" userId="S::2520227@student.uwtsd.ac.uk::e1de1ae8-d7af-4604-a964-179ef2953fae" providerId="AD" clId="Web-{AD619190-E9A8-7F21-AF06-784C11AF9228}" dt="2026-06-11T20:27:38.223" v="75" actId="1076"/>
          <ac:picMkLst>
            <pc:docMk/>
            <pc:sldMk cId="1580402627" sldId="259"/>
            <ac:picMk id="4" creationId="{0DC8435D-883E-2EC2-603A-4EEAE85CA5A3}"/>
          </ac:picMkLst>
        </pc:picChg>
      </pc:sldChg>
      <pc:sldChg chg="modSp mod ord modClrScheme chgLayout">
        <pc:chgData name="Ana Constantin (2520227)" userId="S::2520227@student.uwtsd.ac.uk::e1de1ae8-d7af-4604-a964-179ef2953fae" providerId="AD" clId="Web-{AD619190-E9A8-7F21-AF06-784C11AF9228}" dt="2026-06-11T20:26:17.498" v="65"/>
        <pc:sldMkLst>
          <pc:docMk/>
          <pc:sldMk cId="3626467546" sldId="260"/>
        </pc:sldMkLst>
        <pc:spChg chg="mod ord">
          <ac:chgData name="Ana Constantin (2520227)" userId="S::2520227@student.uwtsd.ac.uk::e1de1ae8-d7af-4604-a964-179ef2953fae" providerId="AD" clId="Web-{AD619190-E9A8-7F21-AF06-784C11AF9228}" dt="2026-06-11T20:06:44.804" v="8"/>
          <ac:spMkLst>
            <pc:docMk/>
            <pc:sldMk cId="3626467546" sldId="260"/>
            <ac:spMk id="2" creationId="{5AE2ABF3-0242-20A6-868A-9AF647F5B164}"/>
          </ac:spMkLst>
        </pc:spChg>
        <pc:spChg chg="mod">
          <ac:chgData name="Ana Constantin (2520227)" userId="S::2520227@student.uwtsd.ac.uk::e1de1ae8-d7af-4604-a964-179ef2953fae" providerId="AD" clId="Web-{AD619190-E9A8-7F21-AF06-784C11AF9228}" dt="2026-06-11T20:11:51.592" v="32" actId="1076"/>
          <ac:spMkLst>
            <pc:docMk/>
            <pc:sldMk cId="3626467546" sldId="260"/>
            <ac:spMk id="5" creationId="{54FE440C-5D44-D21A-75BF-C92136E8356F}"/>
          </ac:spMkLst>
        </pc:spChg>
        <pc:spChg chg="mod">
          <ac:chgData name="Ana Constantin (2520227)" userId="S::2520227@student.uwtsd.ac.uk::e1de1ae8-d7af-4604-a964-179ef2953fae" providerId="AD" clId="Web-{AD619190-E9A8-7F21-AF06-784C11AF9228}" dt="2026-06-11T20:11:55.327" v="33" actId="1076"/>
          <ac:spMkLst>
            <pc:docMk/>
            <pc:sldMk cId="3626467546" sldId="260"/>
            <ac:spMk id="6" creationId="{D615D4AA-86C4-7AC6-5E70-FAAA421B99BD}"/>
          </ac:spMkLst>
        </pc:spChg>
      </pc:sldChg>
      <pc:sldChg chg="addSp delSp modSp mod modClrScheme chgLayout">
        <pc:chgData name="Ana Constantin (2520227)" userId="S::2520227@student.uwtsd.ac.uk::e1de1ae8-d7af-4604-a964-179ef2953fae" providerId="AD" clId="Web-{AD619190-E9A8-7F21-AF06-784C11AF9228}" dt="2026-06-11T20:17:35.042" v="38"/>
        <pc:sldMkLst>
          <pc:docMk/>
          <pc:sldMk cId="2863674099" sldId="261"/>
        </pc:sldMkLst>
      </pc:sldChg>
    </pc:docChg>
  </pc:docChgLst>
  <pc:docChgLst>
    <pc:chgData name="Ana Constantin (2520227)" userId="S::2520227@student.uwtsd.ac.uk::e1de1ae8-d7af-4604-a964-179ef2953fae" providerId="AD" clId="Web-{F989EAD5-D084-277D-4D71-D3A1CEC89C45}"/>
    <pc:docChg chg="mod modSld addMainMaster delMainMaster">
      <pc:chgData name="Ana Constantin (2520227)" userId="S::2520227@student.uwtsd.ac.uk::e1de1ae8-d7af-4604-a964-179ef2953fae" providerId="AD" clId="Web-{F989EAD5-D084-277D-4D71-D3A1CEC89C45}" dt="2026-06-07T19:15:03.063" v="139" actId="20577"/>
      <pc:docMkLst>
        <pc:docMk/>
      </pc:docMkLst>
      <pc:sldChg chg="modSp mod modClrScheme chgLayout">
        <pc:chgData name="Ana Constantin (2520227)" userId="S::2520227@student.uwtsd.ac.uk::e1de1ae8-d7af-4604-a964-179ef2953fae" providerId="AD" clId="Web-{F989EAD5-D084-277D-4D71-D3A1CEC89C45}" dt="2026-06-07T19:15:03.063" v="139" actId="20577"/>
        <pc:sldMkLst>
          <pc:docMk/>
          <pc:sldMk cId="109857222" sldId="256"/>
        </pc:sldMkLst>
        <pc:spChg chg="mod ord">
          <ac:chgData name="Ana Constantin (2520227)" userId="S::2520227@student.uwtsd.ac.uk::e1de1ae8-d7af-4604-a964-179ef2953fae" providerId="AD" clId="Web-{F989EAD5-D084-277D-4D71-D3A1CEC89C45}" dt="2026-06-07T19:15:03.063" v="139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mod setBg modClrScheme delDesignElem chgLayout">
        <pc:chgData name="Ana Constantin (2520227)" userId="S::2520227@student.uwtsd.ac.uk::e1de1ae8-d7af-4604-a964-179ef2953fae" providerId="AD" clId="Web-{F989EAD5-D084-277D-4D71-D3A1CEC89C45}" dt="2026-06-07T19:13:44.997" v="130"/>
        <pc:sldMkLst>
          <pc:docMk/>
          <pc:sldMk cId="3090842732" sldId="257"/>
        </pc:sldMkLst>
        <pc:spChg chg="mod ord">
          <ac:chgData name="Ana Constantin (2520227)" userId="S::2520227@student.uwtsd.ac.uk::e1de1ae8-d7af-4604-a964-179ef2953fae" providerId="AD" clId="Web-{F989EAD5-D084-277D-4D71-D3A1CEC89C45}" dt="2026-06-07T19:13:44.997" v="130"/>
          <ac:spMkLst>
            <pc:docMk/>
            <pc:sldMk cId="3090842732" sldId="257"/>
            <ac:spMk id="2" creationId="{613BB366-B4BF-63B5-A23B-C2118EFDF528}"/>
          </ac:spMkLst>
        </pc:spChg>
        <pc:spChg chg="mod ord">
          <ac:chgData name="Ana Constantin (2520227)" userId="S::2520227@student.uwtsd.ac.uk::e1de1ae8-d7af-4604-a964-179ef2953fae" providerId="AD" clId="Web-{F989EAD5-D084-277D-4D71-D3A1CEC89C45}" dt="2026-06-07T19:13:44.997" v="130"/>
          <ac:spMkLst>
            <pc:docMk/>
            <pc:sldMk cId="3090842732" sldId="257"/>
            <ac:spMk id="3" creationId="{37EBB3F2-0C5A-846A-431E-2D81C0A58211}"/>
          </ac:spMkLst>
        </pc:spChg>
        <pc:picChg chg="add mod">
          <ac:chgData name="Ana Constantin (2520227)" userId="S::2520227@student.uwtsd.ac.uk::e1de1ae8-d7af-4604-a964-179ef2953fae" providerId="AD" clId="Web-{F989EAD5-D084-277D-4D71-D3A1CEC89C45}" dt="2026-06-07T19:10:37.382" v="108"/>
          <ac:picMkLst>
            <pc:docMk/>
            <pc:sldMk cId="3090842732" sldId="257"/>
            <ac:picMk id="4" creationId="{E8C6A421-11C4-F946-F0B5-CDEA4AC98AA6}"/>
          </ac:picMkLst>
        </pc:picChg>
      </pc:sldChg>
      <pc:sldChg chg="addSp delSp modSp mod setBg modClrScheme delDesignElem chgLayout">
        <pc:chgData name="Ana Constantin (2520227)" userId="S::2520227@student.uwtsd.ac.uk::e1de1ae8-d7af-4604-a964-179ef2953fae" providerId="AD" clId="Web-{F989EAD5-D084-277D-4D71-D3A1CEC89C45}" dt="2026-06-07T19:13:44.997" v="130"/>
        <pc:sldMkLst>
          <pc:docMk/>
          <pc:sldMk cId="164017073" sldId="258"/>
        </pc:sldMkLst>
        <pc:spChg chg="mod ord">
          <ac:chgData name="Ana Constantin (2520227)" userId="S::2520227@student.uwtsd.ac.uk::e1de1ae8-d7af-4604-a964-179ef2953fae" providerId="AD" clId="Web-{F989EAD5-D084-277D-4D71-D3A1CEC89C45}" dt="2026-06-07T19:13:44.997" v="130"/>
          <ac:spMkLst>
            <pc:docMk/>
            <pc:sldMk cId="164017073" sldId="258"/>
            <ac:spMk id="2" creationId="{9186E423-449D-B322-75B9-0D42A4980419}"/>
          </ac:spMkLst>
        </pc:spChg>
        <pc:spChg chg="mod ord">
          <ac:chgData name="Ana Constantin (2520227)" userId="S::2520227@student.uwtsd.ac.uk::e1de1ae8-d7af-4604-a964-179ef2953fae" providerId="AD" clId="Web-{F989EAD5-D084-277D-4D71-D3A1CEC89C45}" dt="2026-06-07T19:13:44.997" v="130"/>
          <ac:spMkLst>
            <pc:docMk/>
            <pc:sldMk cId="164017073" sldId="258"/>
            <ac:spMk id="3" creationId="{99BEE33D-1622-4DE1-E46E-AFFBDFA4492C}"/>
          </ac:spMkLst>
        </pc:spChg>
        <pc:picChg chg="add mod ord">
          <ac:chgData name="Ana Constantin (2520227)" userId="S::2520227@student.uwtsd.ac.uk::e1de1ae8-d7af-4604-a964-179ef2953fae" providerId="AD" clId="Web-{F989EAD5-D084-277D-4D71-D3A1CEC89C45}" dt="2026-06-07T19:04:13.884" v="3"/>
          <ac:picMkLst>
            <pc:docMk/>
            <pc:sldMk cId="164017073" sldId="258"/>
            <ac:picMk id="4" creationId="{95A7248F-8BF5-2321-90AB-0904476B5B6F}"/>
          </ac:picMkLst>
        </pc:picChg>
      </pc:sldChg>
    </pc:docChg>
  </pc:docChgLst>
  <pc:docChgLst>
    <pc:chgData name="Ana Constantin (2520227)" userId="S::2520227@student.uwtsd.ac.uk::e1de1ae8-d7af-4604-a964-179ef2953fae" providerId="AD" clId="Web-{A9F9141B-5595-0AFE-DE3D-3DAE8CADE6FD}"/>
    <pc:docChg chg="addSld modSld">
      <pc:chgData name="Ana Constantin (2520227)" userId="S::2520227@student.uwtsd.ac.uk::e1de1ae8-d7af-4604-a964-179ef2953fae" providerId="AD" clId="Web-{A9F9141B-5595-0AFE-DE3D-3DAE8CADE6FD}" dt="2026-06-02T15:46:50.203" v="399" actId="20577"/>
      <pc:docMkLst>
        <pc:docMk/>
      </pc:docMkLst>
      <pc:sldChg chg="delSp modSp">
        <pc:chgData name="Ana Constantin (2520227)" userId="S::2520227@student.uwtsd.ac.uk::e1de1ae8-d7af-4604-a964-179ef2953fae" providerId="AD" clId="Web-{A9F9141B-5595-0AFE-DE3D-3DAE8CADE6FD}" dt="2026-06-02T15:20:59.074" v="148" actId="20577"/>
        <pc:sldMkLst>
          <pc:docMk/>
          <pc:sldMk cId="109857222" sldId="256"/>
        </pc:sldMkLst>
        <pc:spChg chg="mod">
          <ac:chgData name="Ana Constantin (2520227)" userId="S::2520227@student.uwtsd.ac.uk::e1de1ae8-d7af-4604-a964-179ef2953fae" providerId="AD" clId="Web-{A9F9141B-5595-0AFE-DE3D-3DAE8CADE6FD}" dt="2026-06-02T15:20:59.074" v="148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new">
        <pc:chgData name="Ana Constantin (2520227)" userId="S::2520227@student.uwtsd.ac.uk::e1de1ae8-d7af-4604-a964-179ef2953fae" providerId="AD" clId="Web-{A9F9141B-5595-0AFE-DE3D-3DAE8CADE6FD}" dt="2026-06-02T15:46:37.718" v="398" actId="20577"/>
        <pc:sldMkLst>
          <pc:docMk/>
          <pc:sldMk cId="3090842732" sldId="257"/>
        </pc:sldMkLst>
        <pc:spChg chg="mod">
          <ac:chgData name="Ana Constantin (2520227)" userId="S::2520227@student.uwtsd.ac.uk::e1de1ae8-d7af-4604-a964-179ef2953fae" providerId="AD" clId="Web-{A9F9141B-5595-0AFE-DE3D-3DAE8CADE6FD}" dt="2026-06-02T15:24:56.060" v="167" actId="1076"/>
          <ac:spMkLst>
            <pc:docMk/>
            <pc:sldMk cId="3090842732" sldId="257"/>
            <ac:spMk id="2" creationId="{613BB366-B4BF-63B5-A23B-C2118EFDF528}"/>
          </ac:spMkLst>
        </pc:spChg>
        <pc:spChg chg="mod">
          <ac:chgData name="Ana Constantin (2520227)" userId="S::2520227@student.uwtsd.ac.uk::e1de1ae8-d7af-4604-a964-179ef2953fae" providerId="AD" clId="Web-{A9F9141B-5595-0AFE-DE3D-3DAE8CADE6FD}" dt="2026-06-02T15:46:37.718" v="398" actId="20577"/>
          <ac:spMkLst>
            <pc:docMk/>
            <pc:sldMk cId="3090842732" sldId="257"/>
            <ac:spMk id="3" creationId="{37EBB3F2-0C5A-846A-431E-2D81C0A58211}"/>
          </ac:spMkLst>
        </pc:spChg>
      </pc:sldChg>
      <pc:sldChg chg="modSp new">
        <pc:chgData name="Ana Constantin (2520227)" userId="S::2520227@student.uwtsd.ac.uk::e1de1ae8-d7af-4604-a964-179ef2953fae" providerId="AD" clId="Web-{A9F9141B-5595-0AFE-DE3D-3DAE8CADE6FD}" dt="2026-06-02T15:46:50.203" v="399" actId="20577"/>
        <pc:sldMkLst>
          <pc:docMk/>
          <pc:sldMk cId="164017073" sldId="258"/>
        </pc:sldMkLst>
        <pc:spChg chg="mod">
          <ac:chgData name="Ana Constantin (2520227)" userId="S::2520227@student.uwtsd.ac.uk::e1de1ae8-d7af-4604-a964-179ef2953fae" providerId="AD" clId="Web-{A9F9141B-5595-0AFE-DE3D-3DAE8CADE6FD}" dt="2026-06-02T15:37:34.506" v="334" actId="20577"/>
          <ac:spMkLst>
            <pc:docMk/>
            <pc:sldMk cId="164017073" sldId="258"/>
            <ac:spMk id="2" creationId="{9186E423-449D-B322-75B9-0D42A4980419}"/>
          </ac:spMkLst>
        </pc:spChg>
        <pc:spChg chg="mod">
          <ac:chgData name="Ana Constantin (2520227)" userId="S::2520227@student.uwtsd.ac.uk::e1de1ae8-d7af-4604-a964-179ef2953fae" providerId="AD" clId="Web-{A9F9141B-5595-0AFE-DE3D-3DAE8CADE6FD}" dt="2026-06-02T15:46:50.203" v="399" actId="20577"/>
          <ac:spMkLst>
            <pc:docMk/>
            <pc:sldMk cId="164017073" sldId="258"/>
            <ac:spMk id="3" creationId="{99BEE33D-1622-4DE1-E46E-AFFBDFA4492C}"/>
          </ac:spMkLst>
        </pc:spChg>
      </pc:sldChg>
    </pc:docChg>
  </pc:docChgLst>
  <pc:docChgLst>
    <pc:chgData name="Ana Constantin (2520227)" userId="e1de1ae8-d7af-4604-a964-179ef2953fae" providerId="ADAL" clId="{7E66818D-74E7-4B57-A375-5B615BD17569}"/>
    <pc:docChg chg="custSel addSld delSld modSld">
      <pc:chgData name="Ana Constantin (2520227)" userId="e1de1ae8-d7af-4604-a964-179ef2953fae" providerId="ADAL" clId="{7E66818D-74E7-4B57-A375-5B615BD17569}" dt="2026-06-14T01:46:12.509" v="178" actId="22"/>
      <pc:docMkLst>
        <pc:docMk/>
      </pc:docMkLst>
      <pc:sldChg chg="modSp mod">
        <pc:chgData name="Ana Constantin (2520227)" userId="e1de1ae8-d7af-4604-a964-179ef2953fae" providerId="ADAL" clId="{7E66818D-74E7-4B57-A375-5B615BD17569}" dt="2026-06-12T01:54:08.612" v="125" actId="1076"/>
        <pc:sldMkLst>
          <pc:docMk/>
          <pc:sldMk cId="3626467546" sldId="260"/>
        </pc:sldMkLst>
      </pc:sldChg>
      <pc:sldChg chg="addSp delSp modSp mod">
        <pc:chgData name="Ana Constantin (2520227)" userId="e1de1ae8-d7af-4604-a964-179ef2953fae" providerId="ADAL" clId="{7E66818D-74E7-4B57-A375-5B615BD17569}" dt="2026-06-14T00:54:16.820" v="158" actId="14100"/>
        <pc:sldMkLst>
          <pc:docMk/>
          <pc:sldMk cId="2863674099" sldId="261"/>
        </pc:sldMkLst>
        <pc:picChg chg="add del mod">
          <ac:chgData name="Ana Constantin (2520227)" userId="e1de1ae8-d7af-4604-a964-179ef2953fae" providerId="ADAL" clId="{7E66818D-74E7-4B57-A375-5B615BD17569}" dt="2026-06-14T00:53:51.630" v="148" actId="478"/>
          <ac:picMkLst>
            <pc:docMk/>
            <pc:sldMk cId="2863674099" sldId="261"/>
            <ac:picMk id="2" creationId="{C2D88ED7-9C54-2CFA-B74A-345A0B7316CA}"/>
          </ac:picMkLst>
        </pc:picChg>
        <pc:picChg chg="add mod">
          <ac:chgData name="Ana Constantin (2520227)" userId="e1de1ae8-d7af-4604-a964-179ef2953fae" providerId="ADAL" clId="{7E66818D-74E7-4B57-A375-5B615BD17569}" dt="2026-06-14T00:54:16.820" v="158" actId="14100"/>
          <ac:picMkLst>
            <pc:docMk/>
            <pc:sldMk cId="2863674099" sldId="261"/>
            <ac:picMk id="4" creationId="{C6A02868-72FF-73E5-E930-3686C99B26D5}"/>
          </ac:picMkLst>
        </pc:picChg>
      </pc:sldChg>
      <pc:sldChg chg="addSp modSp new mod">
        <pc:chgData name="Ana Constantin (2520227)" userId="e1de1ae8-d7af-4604-a964-179ef2953fae" providerId="ADAL" clId="{7E66818D-74E7-4B57-A375-5B615BD17569}" dt="2026-06-11T21:08:42.234" v="94" actId="20577"/>
        <pc:sldMkLst>
          <pc:docMk/>
          <pc:sldMk cId="160289856" sldId="262"/>
        </pc:sldMkLst>
        <pc:spChg chg="mod">
          <ac:chgData name="Ana Constantin (2520227)" userId="e1de1ae8-d7af-4604-a964-179ef2953fae" providerId="ADAL" clId="{7E66818D-74E7-4B57-A375-5B615BD17569}" dt="2026-06-11T21:07:39.828" v="92" actId="1076"/>
          <ac:spMkLst>
            <pc:docMk/>
            <pc:sldMk cId="160289856" sldId="262"/>
            <ac:spMk id="5" creationId="{B0AC528F-895A-0723-C9EF-C00908A678A3}"/>
          </ac:spMkLst>
        </pc:spChg>
        <pc:spChg chg="add mod">
          <ac:chgData name="Ana Constantin (2520227)" userId="e1de1ae8-d7af-4604-a964-179ef2953fae" providerId="ADAL" clId="{7E66818D-74E7-4B57-A375-5B615BD17569}" dt="2026-06-11T21:08:42.234" v="94" actId="20577"/>
          <ac:spMkLst>
            <pc:docMk/>
            <pc:sldMk cId="160289856" sldId="262"/>
            <ac:spMk id="6" creationId="{DAF6D960-5580-70EE-8630-6F501C67E72D}"/>
          </ac:spMkLst>
        </pc:spChg>
      </pc:sldChg>
      <pc:sldChg chg="addSp delSp modSp mod">
        <pc:chgData name="Ana Constantin (2520227)" userId="e1de1ae8-d7af-4604-a964-179ef2953fae" providerId="ADAL" clId="{7E66818D-74E7-4B57-A375-5B615BD17569}" dt="2026-06-14T01:43:55.431" v="177" actId="14100"/>
        <pc:sldMkLst>
          <pc:docMk/>
          <pc:sldMk cId="39960230" sldId="263"/>
        </pc:sldMkLst>
        <pc:spChg chg="del">
          <ac:chgData name="Ana Constantin (2520227)" userId="e1de1ae8-d7af-4604-a964-179ef2953fae" providerId="ADAL" clId="{7E66818D-74E7-4B57-A375-5B615BD17569}" dt="2026-06-14T01:42:58.715" v="160" actId="478"/>
          <ac:spMkLst>
            <pc:docMk/>
            <pc:sldMk cId="39960230" sldId="263"/>
            <ac:spMk id="2" creationId="{25AA31B0-EDA7-E65F-44F0-2DE65B75FCA4}"/>
          </ac:spMkLst>
        </pc:spChg>
        <pc:picChg chg="add del mod">
          <ac:chgData name="Ana Constantin (2520227)" userId="e1de1ae8-d7af-4604-a964-179ef2953fae" providerId="ADAL" clId="{7E66818D-74E7-4B57-A375-5B615BD17569}" dt="2026-06-14T01:43:17.030" v="165" actId="478"/>
          <ac:picMkLst>
            <pc:docMk/>
            <pc:sldMk cId="39960230" sldId="263"/>
            <ac:picMk id="3" creationId="{A61F0BA3-9C40-DA01-E19E-0A67512FB117}"/>
          </ac:picMkLst>
        </pc:picChg>
        <pc:picChg chg="add del mod">
          <ac:chgData name="Ana Constantin (2520227)" userId="e1de1ae8-d7af-4604-a964-179ef2953fae" providerId="ADAL" clId="{7E66818D-74E7-4B57-A375-5B615BD17569}" dt="2026-06-14T01:42:56.413" v="159" actId="478"/>
          <ac:picMkLst>
            <pc:docMk/>
            <pc:sldMk cId="39960230" sldId="263"/>
            <ac:picMk id="7" creationId="{D1683C0F-2DAA-A8B6-7F8F-2BC0C1EDA370}"/>
          </ac:picMkLst>
        </pc:picChg>
        <pc:picChg chg="add mod">
          <ac:chgData name="Ana Constantin (2520227)" userId="e1de1ae8-d7af-4604-a964-179ef2953fae" providerId="ADAL" clId="{7E66818D-74E7-4B57-A375-5B615BD17569}" dt="2026-06-14T01:43:55.431" v="177" actId="14100"/>
          <ac:picMkLst>
            <pc:docMk/>
            <pc:sldMk cId="39960230" sldId="263"/>
            <ac:picMk id="8" creationId="{D409DF4B-39A8-61EA-96E4-B41D34F7C83C}"/>
          </ac:picMkLst>
        </pc:picChg>
      </pc:sldChg>
      <pc:sldChg chg="addSp delSp modSp mod">
        <pc:chgData name="Ana Constantin (2520227)" userId="e1de1ae8-d7af-4604-a964-179ef2953fae" providerId="ADAL" clId="{7E66818D-74E7-4B57-A375-5B615BD17569}" dt="2026-06-14T01:46:12.509" v="178" actId="22"/>
        <pc:sldMkLst>
          <pc:docMk/>
          <pc:sldMk cId="3334169097" sldId="265"/>
        </pc:sldMkLst>
        <pc:spChg chg="mod">
          <ac:chgData name="Ana Constantin (2520227)" userId="e1de1ae8-d7af-4604-a964-179ef2953fae" providerId="ADAL" clId="{7E66818D-74E7-4B57-A375-5B615BD17569}" dt="2026-06-14T01:46:12.509" v="178" actId="22"/>
          <ac:spMkLst>
            <pc:docMk/>
            <pc:sldMk cId="3334169097" sldId="265"/>
            <ac:spMk id="3" creationId="{DCD64B25-8823-DAFF-5399-C4DBBEEE5FF4}"/>
          </ac:spMkLst>
        </pc:spChg>
        <pc:spChg chg="add">
          <ac:chgData name="Ana Constantin (2520227)" userId="e1de1ae8-d7af-4604-a964-179ef2953fae" providerId="ADAL" clId="{7E66818D-74E7-4B57-A375-5B615BD17569}" dt="2026-06-12T01:57:48.199" v="128" actId="22"/>
          <ac:spMkLst>
            <pc:docMk/>
            <pc:sldMk cId="3334169097" sldId="265"/>
            <ac:spMk id="7" creationId="{FC4059E7-0496-3AB8-AC36-97FF93A6EC87}"/>
          </ac:spMkLst>
        </pc:spChg>
        <pc:spChg chg="add mod">
          <ac:chgData name="Ana Constantin (2520227)" userId="e1de1ae8-d7af-4604-a964-179ef2953fae" providerId="ADAL" clId="{7E66818D-74E7-4B57-A375-5B615BD17569}" dt="2026-06-12T01:54:33.844" v="126" actId="22"/>
          <ac:spMkLst>
            <pc:docMk/>
            <pc:sldMk cId="3334169097" sldId="265"/>
            <ac:spMk id="8" creationId="{45B1AE95-C407-37A6-293B-7DFEC0A6A1BF}"/>
          </ac:spMkLst>
        </pc:spChg>
        <pc:spChg chg="add">
          <ac:chgData name="Ana Constantin (2520227)" userId="e1de1ae8-d7af-4604-a964-179ef2953fae" providerId="ADAL" clId="{7E66818D-74E7-4B57-A375-5B615BD17569}" dt="2026-06-12T01:55:35.473" v="127" actId="22"/>
          <ac:spMkLst>
            <pc:docMk/>
            <pc:sldMk cId="3334169097" sldId="265"/>
            <ac:spMk id="9" creationId="{68F8CA88-B449-A14A-16C3-A700F74E2841}"/>
          </ac:spMkLst>
        </pc:spChg>
      </pc:sldChg>
      <pc:sldChg chg="modSp mod">
        <pc:chgData name="Ana Constantin (2520227)" userId="e1de1ae8-d7af-4604-a964-179ef2953fae" providerId="ADAL" clId="{7E66818D-74E7-4B57-A375-5B615BD17569}" dt="2026-06-12T02:04:31.047" v="140" actId="113"/>
        <pc:sldMkLst>
          <pc:docMk/>
          <pc:sldMk cId="1499421362" sldId="266"/>
        </pc:sldMkLst>
        <pc:spChg chg="mod">
          <ac:chgData name="Ana Constantin (2520227)" userId="e1de1ae8-d7af-4604-a964-179ef2953fae" providerId="ADAL" clId="{7E66818D-74E7-4B57-A375-5B615BD17569}" dt="2026-06-12T02:04:31.047" v="140" actId="113"/>
          <ac:spMkLst>
            <pc:docMk/>
            <pc:sldMk cId="1499421362" sldId="266"/>
            <ac:spMk id="2" creationId="{A8062638-845A-D7B9-C2EA-43BAEBEFBDBB}"/>
          </ac:spMkLst>
        </pc:spChg>
      </pc:sldChg>
      <pc:sldChg chg="addSp delSp modSp mod">
        <pc:chgData name="Ana Constantin (2520227)" userId="e1de1ae8-d7af-4604-a964-179ef2953fae" providerId="ADAL" clId="{7E66818D-74E7-4B57-A375-5B615BD17569}" dt="2026-06-12T02:13:19.936" v="145" actId="14100"/>
        <pc:sldMkLst>
          <pc:docMk/>
          <pc:sldMk cId="1232296511" sldId="267"/>
        </pc:sldMkLst>
        <pc:picChg chg="add mod">
          <ac:chgData name="Ana Constantin (2520227)" userId="e1de1ae8-d7af-4604-a964-179ef2953fae" providerId="ADAL" clId="{7E66818D-74E7-4B57-A375-5B615BD17569}" dt="2026-06-12T02:13:19.936" v="145" actId="14100"/>
          <ac:picMkLst>
            <pc:docMk/>
            <pc:sldMk cId="1232296511" sldId="267"/>
            <ac:picMk id="7" creationId="{0259720C-B726-143F-4BDD-A785604E572E}"/>
          </ac:picMkLst>
        </pc:picChg>
      </pc:sldChg>
    </pc:docChg>
  </pc:docChgLst>
  <pc:docChgLst>
    <pc:chgData name="Ana Constantin (2520227)" userId="e1de1ae8-d7af-4604-a964-179ef2953fae" providerId="ADAL" clId="{9E1B4DBC-986A-4F89-90ED-72C3CC9D4F42}"/>
    <pc:docChg chg="custSel modSld">
      <pc:chgData name="Ana Constantin (2520227)" userId="e1de1ae8-d7af-4604-a964-179ef2953fae" providerId="ADAL" clId="{9E1B4DBC-986A-4F89-90ED-72C3CC9D4F42}" dt="2026-06-11T21:05:52.847" v="29" actId="478"/>
      <pc:docMkLst>
        <pc:docMk/>
      </pc:docMkLst>
      <pc:sldChg chg="addSp delSp modSp mod">
        <pc:chgData name="Ana Constantin (2520227)" userId="e1de1ae8-d7af-4604-a964-179ef2953fae" providerId="ADAL" clId="{9E1B4DBC-986A-4F89-90ED-72C3CC9D4F42}" dt="2026-06-11T20:54:37.692" v="15" actId="14100"/>
        <pc:sldMkLst>
          <pc:docMk/>
          <pc:sldMk cId="2863674099" sldId="261"/>
        </pc:sldMkLst>
        <pc:picChg chg="add mod">
          <ac:chgData name="Ana Constantin (2520227)" userId="e1de1ae8-d7af-4604-a964-179ef2953fae" providerId="ADAL" clId="{9E1B4DBC-986A-4F89-90ED-72C3CC9D4F42}" dt="2026-06-11T20:54:37.692" v="15" actId="14100"/>
          <ac:picMkLst>
            <pc:docMk/>
            <pc:sldMk cId="2863674099" sldId="261"/>
            <ac:picMk id="3" creationId="{8A65116F-9DF5-C5EC-D8F7-7D4A7814A2FA}"/>
          </ac:picMkLst>
        </pc:picChg>
      </pc:sldChg>
      <pc:sldChg chg="addSp delSp modSp mod">
        <pc:chgData name="Ana Constantin (2520227)" userId="e1de1ae8-d7af-4604-a964-179ef2953fae" providerId="ADAL" clId="{9E1B4DBC-986A-4F89-90ED-72C3CC9D4F42}" dt="2026-06-11T21:05:52.847" v="29" actId="478"/>
        <pc:sldMkLst>
          <pc:docMk/>
          <pc:sldMk cId="160289856" sldId="262"/>
        </pc:sldMkLst>
        <pc:spChg chg="add mod">
          <ac:chgData name="Ana Constantin (2520227)" userId="e1de1ae8-d7af-4604-a964-179ef2953fae" providerId="ADAL" clId="{9E1B4DBC-986A-4F89-90ED-72C3CC9D4F42}" dt="2026-06-11T21:05:52.847" v="29" actId="478"/>
          <ac:spMkLst>
            <pc:docMk/>
            <pc:sldMk cId="160289856" sldId="262"/>
            <ac:spMk id="5" creationId="{B0AC528F-895A-0723-C9EF-C00908A678A3}"/>
          </ac:spMkLst>
        </pc:spChg>
      </pc:sldChg>
    </pc:docChg>
  </pc:docChgLst>
  <pc:docChgLst>
    <pc:chgData name="Ana Constantin (2520227)" userId="S::2520227@student.uwtsd.ac.uk::e1de1ae8-d7af-4604-a964-179ef2953fae" providerId="AD" clId="Web-{D5D4FEA1-CB3C-8952-A850-2A6CB7602EBF}"/>
    <pc:docChg chg="modSld">
      <pc:chgData name="Ana Constantin (2520227)" userId="S::2520227@student.uwtsd.ac.uk::e1de1ae8-d7af-4604-a964-179ef2953fae" providerId="AD" clId="Web-{D5D4FEA1-CB3C-8952-A850-2A6CB7602EBF}" dt="2026-06-09T14:43:34.394" v="104" actId="1076"/>
      <pc:docMkLst>
        <pc:docMk/>
      </pc:docMkLst>
      <pc:sldChg chg="modSp">
        <pc:chgData name="Ana Constantin (2520227)" userId="S::2520227@student.uwtsd.ac.uk::e1de1ae8-d7af-4604-a964-179ef2953fae" providerId="AD" clId="Web-{D5D4FEA1-CB3C-8952-A850-2A6CB7602EBF}" dt="2026-06-09T14:36:22.786" v="30" actId="20577"/>
        <pc:sldMkLst>
          <pc:docMk/>
          <pc:sldMk cId="3090842732" sldId="257"/>
        </pc:sldMkLst>
        <pc:spChg chg="mod">
          <ac:chgData name="Ana Constantin (2520227)" userId="S::2520227@student.uwtsd.ac.uk::e1de1ae8-d7af-4604-a964-179ef2953fae" providerId="AD" clId="Web-{D5D4FEA1-CB3C-8952-A850-2A6CB7602EBF}" dt="2026-06-09T14:36:22.786" v="30" actId="20577"/>
          <ac:spMkLst>
            <pc:docMk/>
            <pc:sldMk cId="3090842732" sldId="257"/>
            <ac:spMk id="3" creationId="{37EBB3F2-0C5A-846A-431E-2D81C0A58211}"/>
          </ac:spMkLst>
        </pc:spChg>
      </pc:sldChg>
      <pc:sldChg chg="modSp">
        <pc:chgData name="Ana Constantin (2520227)" userId="S::2520227@student.uwtsd.ac.uk::e1de1ae8-d7af-4604-a964-179ef2953fae" providerId="AD" clId="Web-{D5D4FEA1-CB3C-8952-A850-2A6CB7602EBF}" dt="2026-06-09T14:37:55.683" v="81" actId="20577"/>
        <pc:sldMkLst>
          <pc:docMk/>
          <pc:sldMk cId="1580402627" sldId="259"/>
        </pc:sldMkLst>
        <pc:spChg chg="mod">
          <ac:chgData name="Ana Constantin (2520227)" userId="S::2520227@student.uwtsd.ac.uk::e1de1ae8-d7af-4604-a964-179ef2953fae" providerId="AD" clId="Web-{D5D4FEA1-CB3C-8952-A850-2A6CB7602EBF}" dt="2026-06-09T14:37:55.683" v="81" actId="20577"/>
          <ac:spMkLst>
            <pc:docMk/>
            <pc:sldMk cId="1580402627" sldId="259"/>
            <ac:spMk id="8" creationId="{2EDF2E84-DEE7-55C1-D929-8904C42A1769}"/>
          </ac:spMkLst>
        </pc:spChg>
      </pc:sldChg>
      <pc:sldChg chg="addSp delSp modSp">
        <pc:chgData name="Ana Constantin (2520227)" userId="S::2520227@student.uwtsd.ac.uk::e1de1ae8-d7af-4604-a964-179ef2953fae" providerId="AD" clId="Web-{D5D4FEA1-CB3C-8952-A850-2A6CB7602EBF}" dt="2026-06-09T14:43:34.394" v="104" actId="1076"/>
        <pc:sldMkLst>
          <pc:docMk/>
          <pc:sldMk cId="3626467546" sldId="260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svg"/><Relationship Id="rId1" Type="http://schemas.openxmlformats.org/officeDocument/2006/relationships/image" Target="../media/image6.svg"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svg"/><Relationship Id="rId1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4AAFD9F-385C-4CA5-B34F-AC562397976D}" type="doc">
      <dgm:prSet loTypeId="urn:microsoft.com/office/officeart/2018/2/layout/IconLabel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2D4B71B0-1900-4A11-BC5E-74677B5EFB7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What it does </a:t>
          </a:r>
          <a:endParaRPr lang="en-US"/>
        </a:p>
      </dgm:t>
    </dgm:pt>
    <dgm:pt modelId="{FC868178-60DB-4B58-80E8-A73FCFC503D7}" type="parTrans" cxnId="{441652FB-90BD-48B4-B8CA-706CA69C8F21}">
      <dgm:prSet/>
      <dgm:spPr/>
      <dgm:t>
        <a:bodyPr/>
        <a:lstStyle/>
        <a:p>
          <a:endParaRPr lang="en-US"/>
        </a:p>
      </dgm:t>
    </dgm:pt>
    <dgm:pt modelId="{8BE43C10-3899-4349-9214-D3D8EB92B6A7}" type="sibTrans" cxnId="{441652FB-90BD-48B4-B8CA-706CA69C8F21}">
      <dgm:prSet/>
      <dgm:spPr/>
      <dgm:t>
        <a:bodyPr/>
        <a:lstStyle/>
        <a:p>
          <a:endParaRPr lang="en-US"/>
        </a:p>
      </dgm:t>
    </dgm:pt>
    <dgm:pt modelId="{C45C9733-E0AC-454F-A9B7-830DC1981383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US" b="1">
              <a:latin typeface="Walbaum Display"/>
            </a:rPr>
            <a:t>   </a:t>
          </a:r>
          <a:r>
            <a:rPr lang="en-US" b="1"/>
            <a:t>Shows</a:t>
          </a:r>
          <a:r>
            <a:rPr lang="en-US" b="1">
              <a:latin typeface="Walbaum Display"/>
            </a:rPr>
            <a:t> </a:t>
          </a:r>
          <a:r>
            <a:rPr lang="en-US" b="1"/>
            <a:t>cause </a:t>
          </a:r>
          <a:r>
            <a:rPr lang="en-US" b="1">
              <a:latin typeface="Walbaum Display"/>
            </a:rPr>
            <a:t>&amp;</a:t>
          </a:r>
          <a:r>
            <a:rPr lang="en-US" b="1"/>
            <a:t> result</a:t>
          </a:r>
          <a:endParaRPr lang="en-US"/>
        </a:p>
      </dgm:t>
    </dgm:pt>
    <dgm:pt modelId="{12A0E67A-026C-4E22-A7F6-1EB67DA7126E}" type="parTrans" cxnId="{E4F9A9FE-0075-4625-A474-CBD4D4970806}">
      <dgm:prSet/>
      <dgm:spPr/>
      <dgm:t>
        <a:bodyPr/>
        <a:lstStyle/>
        <a:p>
          <a:endParaRPr lang="en-US"/>
        </a:p>
      </dgm:t>
    </dgm:pt>
    <dgm:pt modelId="{E19494D4-B952-46FC-952C-CF897817C632}" type="sibTrans" cxnId="{E4F9A9FE-0075-4625-A474-CBD4D4970806}">
      <dgm:prSet/>
      <dgm:spPr/>
      <dgm:t>
        <a:bodyPr/>
        <a:lstStyle/>
        <a:p>
          <a:endParaRPr lang="en-US"/>
        </a:p>
      </dgm:t>
    </dgm:pt>
    <dgm:pt modelId="{1E82CBC1-F1B2-47A9-8288-71C884EA471F}" type="pres">
      <dgm:prSet presAssocID="{44AAFD9F-385C-4CA5-B34F-AC562397976D}" presName="root" presStyleCnt="0">
        <dgm:presLayoutVars>
          <dgm:dir/>
          <dgm:resizeHandles val="exact"/>
        </dgm:presLayoutVars>
      </dgm:prSet>
      <dgm:spPr/>
    </dgm:pt>
    <dgm:pt modelId="{C877693C-3C6D-4F89-981B-E240111C4BE3}" type="pres">
      <dgm:prSet presAssocID="{2D4B71B0-1900-4A11-BC5E-74677B5EFB7E}" presName="compNode" presStyleCnt="0"/>
      <dgm:spPr/>
    </dgm:pt>
    <dgm:pt modelId="{E2A1C5B9-8741-4283-8A49-AA6F4EE5D60F}" type="pres">
      <dgm:prSet presAssocID="{2D4B71B0-1900-4A11-BC5E-74677B5EFB7E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B6D41A4D-A804-4A5C-80F6-2331E5E8EA9A}" type="pres">
      <dgm:prSet presAssocID="{2D4B71B0-1900-4A11-BC5E-74677B5EFB7E}" presName="spaceRect" presStyleCnt="0"/>
      <dgm:spPr/>
    </dgm:pt>
    <dgm:pt modelId="{62AC77BE-0FEB-4C85-8901-D5E334D4DDCD}" type="pres">
      <dgm:prSet presAssocID="{2D4B71B0-1900-4A11-BC5E-74677B5EFB7E}" presName="textRect" presStyleLbl="revTx" presStyleIdx="0" presStyleCnt="2">
        <dgm:presLayoutVars>
          <dgm:chMax val="1"/>
          <dgm:chPref val="1"/>
        </dgm:presLayoutVars>
      </dgm:prSet>
      <dgm:spPr/>
    </dgm:pt>
    <dgm:pt modelId="{BE32B3F0-0748-4DDA-BCFE-CFE470183C72}" type="pres">
      <dgm:prSet presAssocID="{8BE43C10-3899-4349-9214-D3D8EB92B6A7}" presName="sibTrans" presStyleCnt="0"/>
      <dgm:spPr/>
    </dgm:pt>
    <dgm:pt modelId="{5637EF7E-DB06-4071-A1B9-763F9C08F6BE}" type="pres">
      <dgm:prSet presAssocID="{C45C9733-E0AC-454F-A9B7-830DC1981383}" presName="compNode" presStyleCnt="0"/>
      <dgm:spPr/>
    </dgm:pt>
    <dgm:pt modelId="{72929DAE-1101-4557-A3FA-743BDC2AF7D0}" type="pres">
      <dgm:prSet presAssocID="{C45C9733-E0AC-454F-A9B7-830DC1981383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use And Effect"/>
        </a:ext>
      </dgm:extLst>
    </dgm:pt>
    <dgm:pt modelId="{D6D8F295-1BA3-4ECC-A073-9C092FE2DD64}" type="pres">
      <dgm:prSet presAssocID="{C45C9733-E0AC-454F-A9B7-830DC1981383}" presName="spaceRect" presStyleCnt="0"/>
      <dgm:spPr/>
    </dgm:pt>
    <dgm:pt modelId="{4E0881A7-6F4D-42F3-B7E1-51DF54E58B14}" type="pres">
      <dgm:prSet presAssocID="{C45C9733-E0AC-454F-A9B7-830DC1981383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1EC91E21-2D7D-430F-9E71-E9CBD95FE044}" type="presOf" srcId="{2D4B71B0-1900-4A11-BC5E-74677B5EFB7E}" destId="{62AC77BE-0FEB-4C85-8901-D5E334D4DDCD}" srcOrd="0" destOrd="0" presId="urn:microsoft.com/office/officeart/2018/2/layout/IconLabelList"/>
    <dgm:cxn modelId="{AD5F706B-9601-448D-90D2-C29BE860C1A2}" type="presOf" srcId="{C45C9733-E0AC-454F-A9B7-830DC1981383}" destId="{4E0881A7-6F4D-42F3-B7E1-51DF54E58B14}" srcOrd="0" destOrd="0" presId="urn:microsoft.com/office/officeart/2018/2/layout/IconLabelList"/>
    <dgm:cxn modelId="{006843C2-4A57-4855-ABE1-CAA841DBACA3}" type="presOf" srcId="{44AAFD9F-385C-4CA5-B34F-AC562397976D}" destId="{1E82CBC1-F1B2-47A9-8288-71C884EA471F}" srcOrd="0" destOrd="0" presId="urn:microsoft.com/office/officeart/2018/2/layout/IconLabelList"/>
    <dgm:cxn modelId="{441652FB-90BD-48B4-B8CA-706CA69C8F21}" srcId="{44AAFD9F-385C-4CA5-B34F-AC562397976D}" destId="{2D4B71B0-1900-4A11-BC5E-74677B5EFB7E}" srcOrd="0" destOrd="0" parTransId="{FC868178-60DB-4B58-80E8-A73FCFC503D7}" sibTransId="{8BE43C10-3899-4349-9214-D3D8EB92B6A7}"/>
    <dgm:cxn modelId="{E4F9A9FE-0075-4625-A474-CBD4D4970806}" srcId="{44AAFD9F-385C-4CA5-B34F-AC562397976D}" destId="{C45C9733-E0AC-454F-A9B7-830DC1981383}" srcOrd="1" destOrd="0" parTransId="{12A0E67A-026C-4E22-A7F6-1EB67DA7126E}" sibTransId="{E19494D4-B952-46FC-952C-CF897817C632}"/>
    <dgm:cxn modelId="{91E99E03-AF62-46E8-B79D-370615E1118D}" type="presParOf" srcId="{1E82CBC1-F1B2-47A9-8288-71C884EA471F}" destId="{C877693C-3C6D-4F89-981B-E240111C4BE3}" srcOrd="0" destOrd="0" presId="urn:microsoft.com/office/officeart/2018/2/layout/IconLabelList"/>
    <dgm:cxn modelId="{A053BBB6-AE71-4EA9-8AB2-9AA33C1706AF}" type="presParOf" srcId="{C877693C-3C6D-4F89-981B-E240111C4BE3}" destId="{E2A1C5B9-8741-4283-8A49-AA6F4EE5D60F}" srcOrd="0" destOrd="0" presId="urn:microsoft.com/office/officeart/2018/2/layout/IconLabelList"/>
    <dgm:cxn modelId="{D020B50E-B319-4BE0-B626-C87439E19E9A}" type="presParOf" srcId="{C877693C-3C6D-4F89-981B-E240111C4BE3}" destId="{B6D41A4D-A804-4A5C-80F6-2331E5E8EA9A}" srcOrd="1" destOrd="0" presId="urn:microsoft.com/office/officeart/2018/2/layout/IconLabelList"/>
    <dgm:cxn modelId="{A28DC2D0-63A6-447C-8A16-8C0BB687E8F8}" type="presParOf" srcId="{C877693C-3C6D-4F89-981B-E240111C4BE3}" destId="{62AC77BE-0FEB-4C85-8901-D5E334D4DDCD}" srcOrd="2" destOrd="0" presId="urn:microsoft.com/office/officeart/2018/2/layout/IconLabelList"/>
    <dgm:cxn modelId="{3A750B64-EE25-40BB-BA74-4E052691C012}" type="presParOf" srcId="{1E82CBC1-F1B2-47A9-8288-71C884EA471F}" destId="{BE32B3F0-0748-4DDA-BCFE-CFE470183C72}" srcOrd="1" destOrd="0" presId="urn:microsoft.com/office/officeart/2018/2/layout/IconLabelList"/>
    <dgm:cxn modelId="{834B87D1-78E6-4937-82E4-D0053BC4353D}" type="presParOf" srcId="{1E82CBC1-F1B2-47A9-8288-71C884EA471F}" destId="{5637EF7E-DB06-4071-A1B9-763F9C08F6BE}" srcOrd="2" destOrd="0" presId="urn:microsoft.com/office/officeart/2018/2/layout/IconLabelList"/>
    <dgm:cxn modelId="{3608902A-BFD7-4BEE-AF5E-231B38C3BD6F}" type="presParOf" srcId="{5637EF7E-DB06-4071-A1B9-763F9C08F6BE}" destId="{72929DAE-1101-4557-A3FA-743BDC2AF7D0}" srcOrd="0" destOrd="0" presId="urn:microsoft.com/office/officeart/2018/2/layout/IconLabelList"/>
    <dgm:cxn modelId="{26852D14-38EB-4949-AFB4-88D4A0496D68}" type="presParOf" srcId="{5637EF7E-DB06-4071-A1B9-763F9C08F6BE}" destId="{D6D8F295-1BA3-4ECC-A073-9C092FE2DD64}" srcOrd="1" destOrd="0" presId="urn:microsoft.com/office/officeart/2018/2/layout/IconLabelList"/>
    <dgm:cxn modelId="{404CAC60-AE11-45D1-B80E-D5903600C59F}" type="presParOf" srcId="{5637EF7E-DB06-4071-A1B9-763F9C08F6BE}" destId="{4E0881A7-6F4D-42F3-B7E1-51DF54E58B14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A1C5B9-8741-4283-8A49-AA6F4EE5D60F}">
      <dsp:nvSpPr>
        <dsp:cNvPr id="0" name=""/>
        <dsp:cNvSpPr/>
      </dsp:nvSpPr>
      <dsp:spPr>
        <a:xfrm>
          <a:off x="791940" y="105155"/>
          <a:ext cx="916312" cy="91631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AC77BE-0FEB-4C85-8901-D5E334D4DDCD}">
      <dsp:nvSpPr>
        <dsp:cNvPr id="0" name=""/>
        <dsp:cNvSpPr/>
      </dsp:nvSpPr>
      <dsp:spPr>
        <a:xfrm>
          <a:off x="231972" y="1310248"/>
          <a:ext cx="203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/>
            <a:t>What it does </a:t>
          </a:r>
          <a:endParaRPr lang="en-US" sz="2100" kern="1200"/>
        </a:p>
      </dsp:txBody>
      <dsp:txXfrm>
        <a:off x="231972" y="1310248"/>
        <a:ext cx="2036250" cy="720000"/>
      </dsp:txXfrm>
    </dsp:sp>
    <dsp:sp modelId="{72929DAE-1101-4557-A3FA-743BDC2AF7D0}">
      <dsp:nvSpPr>
        <dsp:cNvPr id="0" name=""/>
        <dsp:cNvSpPr/>
      </dsp:nvSpPr>
      <dsp:spPr>
        <a:xfrm>
          <a:off x="3184534" y="105155"/>
          <a:ext cx="916312" cy="91631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0881A7-6F4D-42F3-B7E1-51DF54E58B14}">
      <dsp:nvSpPr>
        <dsp:cNvPr id="0" name=""/>
        <dsp:cNvSpPr/>
      </dsp:nvSpPr>
      <dsp:spPr>
        <a:xfrm>
          <a:off x="2624565" y="1310248"/>
          <a:ext cx="203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>
              <a:latin typeface="Walbaum Display"/>
            </a:rPr>
            <a:t>   </a:t>
          </a:r>
          <a:r>
            <a:rPr lang="en-US" sz="2100" b="1" kern="1200"/>
            <a:t>Shows</a:t>
          </a:r>
          <a:r>
            <a:rPr lang="en-US" sz="2100" b="1" kern="1200">
              <a:latin typeface="Walbaum Display"/>
            </a:rPr>
            <a:t> </a:t>
          </a:r>
          <a:r>
            <a:rPr lang="en-US" sz="2100" b="1" kern="1200"/>
            <a:t>cause </a:t>
          </a:r>
          <a:r>
            <a:rPr lang="en-US" sz="2100" b="1" kern="1200">
              <a:latin typeface="Walbaum Display"/>
            </a:rPr>
            <a:t>&amp;</a:t>
          </a:r>
          <a:r>
            <a:rPr lang="en-US" sz="2100" b="1" kern="1200"/>
            <a:t> result</a:t>
          </a:r>
          <a:endParaRPr lang="en-US" sz="2100" kern="1200"/>
        </a:p>
      </dsp:txBody>
      <dsp:txXfrm>
        <a:off x="2624565" y="1310248"/>
        <a:ext cx="20362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49D6F5-A9D4-C22B-732C-A31A172FB9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209393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11AFD6E-3459-290F-1147-F0C47ACEEA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346774"/>
            <a:ext cx="9144000" cy="106689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 cap="all" spc="300" baseline="0"/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4674D3-6FB9-5549-B0F2-FD61E82D1F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E39B8-A7CB-4B82-AC0C-44B99F546761}" type="datetimeFigureOut">
              <a:rPr lang="en-US" dirty="0"/>
              <a:t>6/13/2026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239BBC-C979-2C77-493E-CF5498AEB5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813B7E-A51C-D9CD-2189-650A9D63BF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546614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E155F0-A6D4-C39B-394F-0B16E9C9CE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D1860F-B260-57CE-E12B-2C94860319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745C9F-D94D-E5D3-B73A-20621FA536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E3940-CA92-4FEE-A698-62CF7BC5AC36}" type="datetimeFigureOut">
              <a:rPr lang="en-US" dirty="0"/>
              <a:t>6/13/2026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FAB243-BB42-966A-4708-15C9B11D68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C3A3BD-2CC5-03D3-4CD6-E31A55BA2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70567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2D8633-AC3B-E617-1C54-84932DDD7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4236" y="1514688"/>
            <a:ext cx="8584164" cy="3138875"/>
          </a:xfrm>
        </p:spPr>
        <p:txBody>
          <a:bodyPr anchor="b">
            <a:normAutofit/>
          </a:bodyPr>
          <a:lstStyle>
            <a:lvl1pPr>
              <a:defRPr sz="3600" cap="all" spc="3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68C242-ECAB-AEC3-7E9B-F9854AF31C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74236" y="4963885"/>
            <a:ext cx="8584165" cy="1125765"/>
          </a:xfrm>
        </p:spPr>
        <p:txBody>
          <a:bodyPr>
            <a:normAutofit/>
          </a:bodyPr>
          <a:lstStyle>
            <a:lvl1pPr marL="0" indent="0">
              <a:buNone/>
              <a:defRPr sz="1600" cap="all" spc="300" baseline="0">
                <a:solidFill>
                  <a:schemeClr val="tx2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0D9B82-EEF4-2CD7-61FE-BAFB2B96D6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CD641-6C35-45D1-9313-2719E9EA8AD8}" type="datetimeFigureOut">
              <a:rPr lang="en-US" dirty="0"/>
              <a:t>6/13/2026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A222B6-F7A8-70A5-B023-FCAD5D7C4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85D758-2E38-8A8D-75BC-667F6A23B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34450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60DFF-11BD-F5F4-35D4-1986ABBD36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5D1279-E9A9-702E-144D-61114B788E8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77824" y="2159175"/>
            <a:ext cx="4977453" cy="40177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84E624-7A76-56EC-FA0D-E2AA8EF9B9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28391" y="2159175"/>
            <a:ext cx="4985785" cy="40177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9D7DF5-30AD-AE47-D516-5CEE827707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301268-3A74-4110-8F08-063DFB8BB885}" type="datetimeFigureOut">
              <a:rPr lang="en-US" dirty="0"/>
              <a:t>6/13/2026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05C503-B649-B083-6341-F6E376AF8C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3EA35-CF5A-DB36-8B14-5C184B6F14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59297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ABA3D8-FDD9-329B-BCC6-BBF47F01BE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1348" y="602671"/>
            <a:ext cx="10429303" cy="76892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EEF7DC-0699-CB3C-A7CB-39035D89A4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81349" y="1696325"/>
            <a:ext cx="4963538" cy="647700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300" baseline="0"/>
            </a:lvl1pPr>
            <a:lvl2pPr marL="457200" indent="0">
              <a:buNone/>
              <a:defRPr sz="1400" b="1"/>
            </a:lvl2pPr>
            <a:lvl3pPr marL="914400" indent="0">
              <a:buNone/>
              <a:defRPr sz="1400" b="1"/>
            </a:lvl3pPr>
            <a:lvl4pPr marL="1371600" indent="0">
              <a:buNone/>
              <a:defRPr sz="1400" b="1"/>
            </a:lvl4pPr>
            <a:lvl5pPr marL="1828800" indent="0">
              <a:buNone/>
              <a:defRPr sz="1400" b="1"/>
            </a:lvl5pPr>
            <a:lvl6pPr marL="2286000" indent="0">
              <a:buNone/>
              <a:defRPr sz="1400" b="1"/>
            </a:lvl6pPr>
            <a:lvl7pPr marL="2743200" indent="0">
              <a:buNone/>
              <a:defRPr sz="1400" b="1"/>
            </a:lvl7pPr>
            <a:lvl8pPr marL="3200400" indent="0">
              <a:buNone/>
              <a:defRPr sz="1400" b="1"/>
            </a:lvl8pPr>
            <a:lvl9pPr marL="3657600" indent="0">
              <a:buNone/>
              <a:defRPr sz="14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52EB40-99E1-CCA4-BAFA-F51AA56CF2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81349" y="2344025"/>
            <a:ext cx="4963538" cy="38333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38979BC-6B50-751D-D569-F360938B05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22669" y="1696325"/>
            <a:ext cx="4987982" cy="647700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300" baseline="0"/>
            </a:lvl1pPr>
            <a:lvl2pPr marL="457200" indent="0">
              <a:buNone/>
              <a:defRPr sz="1400" b="1"/>
            </a:lvl2pPr>
            <a:lvl3pPr marL="914400" indent="0">
              <a:buNone/>
              <a:defRPr sz="1400" b="1"/>
            </a:lvl3pPr>
            <a:lvl4pPr marL="1371600" indent="0">
              <a:buNone/>
              <a:defRPr sz="1400" b="1"/>
            </a:lvl4pPr>
            <a:lvl5pPr marL="1828800" indent="0">
              <a:buNone/>
              <a:defRPr sz="1400" b="1"/>
            </a:lvl5pPr>
            <a:lvl6pPr marL="2286000" indent="0">
              <a:buNone/>
              <a:defRPr sz="1400" b="1"/>
            </a:lvl6pPr>
            <a:lvl7pPr marL="2743200" indent="0">
              <a:buNone/>
              <a:defRPr sz="1400" b="1"/>
            </a:lvl7pPr>
            <a:lvl8pPr marL="3200400" indent="0">
              <a:buNone/>
              <a:defRPr sz="1400" b="1"/>
            </a:lvl8pPr>
            <a:lvl9pPr marL="3657600" indent="0">
              <a:buNone/>
              <a:defRPr sz="14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4A3A26F-230E-2D25-6BDC-6ECA00FAEFD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22669" y="2344025"/>
            <a:ext cx="4987982" cy="38333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8182A01-DE7C-3BA4-96FF-CDEF2F608F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1C1AF-C1FB-48A7-98B4-E595E63F6614}" type="datetimeFigureOut">
              <a:rPr lang="en-US" dirty="0"/>
              <a:t>6/13/2026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FCAA828-0166-8ECD-BCE8-654BEFDD71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90C0D2-459A-04AA-FD90-7687D2FE8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65890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0D549F-FA71-857F-E02E-3CB63CE683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F569611-F911-D3D4-B613-ACCDA56C45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44C44-5F8C-4BEA-BBCE-8694F126DC43}" type="datetimeFigureOut">
              <a:rPr lang="en-US" dirty="0"/>
              <a:t>6/13/2026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EA1961-0B6B-8FEB-F2CB-C42E90EF2D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2AA80E-3139-9F1B-9C3E-2A76628CF4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99142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AF54789-9F96-511A-0FB6-24F6A8418C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9E56F9-C8F2-4EF7-8042-704C94FF2795}" type="datetimeFigureOut">
              <a:rPr lang="en-US" dirty="0"/>
              <a:t>6/13/2026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B780399-ADEF-8F74-9F59-6AD804C939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B6A34F-ABAB-9C4E-38A1-C6EEB944B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11694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E3917-2BF6-1CE2-F34B-49F0D09A1B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807868"/>
            <a:ext cx="3640713" cy="2062594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815B8F-A9F3-8583-FFF1-175021F17A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2898" y="807867"/>
            <a:ext cx="5922489" cy="505318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D90AFF-A949-CE9E-6B94-C1B6196129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000652"/>
            <a:ext cx="3640713" cy="2868336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95267E-088F-FB9A-9469-551890F29F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932DF-953D-44BD-83F8-5D8DA76EA12A}" type="datetimeFigureOut">
              <a:rPr lang="en-US" dirty="0"/>
              <a:t>6/13/2026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EA3FFC-B3A6-C0B6-5DAE-70BE0D6FBD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08D35F-BC2E-8D14-060F-449CBAF7C0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35791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8909ED-ED97-A3CE-5569-77B45F414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820881"/>
            <a:ext cx="3639312" cy="206259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683BB3A-9E24-DE4C-9619-1502F1B6F389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247408" y="919595"/>
            <a:ext cx="6107979" cy="501361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B4CE1F-29E0-88BB-8489-E58236B8B17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000652"/>
            <a:ext cx="3643889" cy="2868336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4B7212-6816-FFD1-50B2-58844AD38E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F326D-65F4-4B2F-9A62-9E4BD9402C47}" type="datetimeFigureOut">
              <a:rPr lang="en-US" dirty="0"/>
              <a:t>6/13/2026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417744-5A24-B7B7-5FD6-E98E60832F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DA4D1-A71D-A7A6-3D0C-294E5D280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35190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990AE-F72C-4C2E-E2D0-7A8D7EEF08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41B46D-142E-8C8E-C4F4-B6B1586A6FD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4D92E3-36AD-2615-0166-6B73C34F10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42F6F-0846-489A-A4BC-61B476BE2887}" type="datetimeFigureOut">
              <a:rPr lang="en-US" dirty="0"/>
              <a:t>6/13/2026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0BFB69-319D-2284-2734-217160D39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6883B0-C775-5BD2-8EC6-A41D19BCA1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63780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9040463-6D41-8D45-088A-540B0D18838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592281"/>
            <a:ext cx="2628900" cy="558468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5F2276-7F04-F3F7-E3CE-F81C8DC637D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92281"/>
            <a:ext cx="7734300" cy="558468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1802BF-9E0C-3251-8FAE-81F07DB053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29DF21-A340-467A-94AB-9502647BB771}" type="datetimeFigureOut">
              <a:rPr lang="en-US" dirty="0"/>
              <a:t>6/13/2026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9F1754-5B8F-A9FA-E8B1-06E04CE283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01E6A8-5139-ECD4-CC0C-32FFC67410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37611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5858A62-FE72-978B-BE71-05908D82E1A4}"/>
              </a:ext>
            </a:extLst>
          </p:cNvPr>
          <p:cNvSpPr/>
          <p:nvPr/>
        </p:nvSpPr>
        <p:spPr>
          <a:xfrm>
            <a:off x="0" y="0"/>
            <a:ext cx="12192000" cy="6860161"/>
          </a:xfrm>
          <a:prstGeom prst="rect">
            <a:avLst/>
          </a:prstGeom>
          <a:solidFill>
            <a:schemeClr val="bg2">
              <a:lumMod val="75000"/>
              <a:alpha val="15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BFA14B7-4740-5D9F-6489-BAD00C3E0D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108" y="588245"/>
            <a:ext cx="10449784" cy="126592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90487F-803F-C5AF-BD93-39C0FC7389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77824" y="2157984"/>
            <a:ext cx="10442448" cy="39038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86FCEF-4EDF-C2EF-7D81-FEFF7042F35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77824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spc="300" baseline="0">
                <a:solidFill>
                  <a:schemeClr val="tx2"/>
                </a:solidFill>
              </a:defRPr>
            </a:lvl1pPr>
          </a:lstStyle>
          <a:p>
            <a:fld id="{F9B0CB28-85DB-480B-8C99-FD493ACC7120}" type="datetimeFigureOut">
              <a:rPr lang="en-US" dirty="0"/>
              <a:t>6/13/2026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4663BC-4D46-C74D-DDF2-9D25B4D96F9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132320" y="6356350"/>
            <a:ext cx="42976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1B4EAE-CB5C-D14B-77EF-7B155FA683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29999" y="6356350"/>
            <a:ext cx="521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+mj-lt"/>
              </a:defRPr>
            </a:lvl1pPr>
          </a:lstStyle>
          <a:p>
            <a:fld id="{5E4DE196-8A13-4FF7-A07E-102851959EAB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19838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5" r:id="rId1"/>
    <p:sldLayoutId id="2147483836" r:id="rId2"/>
    <p:sldLayoutId id="2147483837" r:id="rId3"/>
    <p:sldLayoutId id="2147483838" r:id="rId4"/>
    <p:sldLayoutId id="2147483839" r:id="rId5"/>
    <p:sldLayoutId id="2147483840" r:id="rId6"/>
    <p:sldLayoutId id="2147483841" r:id="rId7"/>
    <p:sldLayoutId id="2147483842" r:id="rId8"/>
    <p:sldLayoutId id="2147483843" r:id="rId9"/>
    <p:sldLayoutId id="2147483844" r:id="rId10"/>
    <p:sldLayoutId id="2147483845" r:id="rId11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2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100" kern="1200">
          <a:solidFill>
            <a:schemeClr val="tx2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1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2160">
          <p15:clr>
            <a:srgbClr val="F26B43"/>
          </p15:clr>
        </p15:guide>
        <p15:guide id="4" pos="3840">
          <p15:clr>
            <a:srgbClr val="F26B43"/>
          </p15:clr>
        </p15:guide>
        <p15:guide id="5" orient="horz" pos="3816">
          <p15:clr>
            <a:srgbClr val="F26B43"/>
          </p15:clr>
        </p15:guide>
        <p15:guide id="6" orient="horz" pos="1176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3775" y="974"/>
            <a:ext cx="12302611" cy="685456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3000" b="1"/>
              <a:t>Student name: Ana Constantin</a:t>
            </a:r>
          </a:p>
          <a:p>
            <a:endParaRPr lang="en-US" sz="3000" b="1"/>
          </a:p>
          <a:p>
            <a:r>
              <a:rPr lang="en-US" sz="3000" b="1"/>
              <a:t>Student Id:2520227</a:t>
            </a:r>
          </a:p>
          <a:p>
            <a:endParaRPr lang="en-US" sz="3000" b="1"/>
          </a:p>
          <a:p>
            <a:r>
              <a:rPr lang="en-US" sz="3000" b="1"/>
              <a:t>Lecturers name: Annamarie Dufficy</a:t>
            </a:r>
          </a:p>
          <a:p>
            <a:endParaRPr lang="en-US" sz="3000" b="1"/>
          </a:p>
          <a:p>
            <a:r>
              <a:rPr lang="en-US" sz="3000" b="1"/>
              <a:t>Module code: LCLM 4004</a:t>
            </a:r>
          </a:p>
          <a:p>
            <a:r>
              <a:rPr lang="en-US" sz="3000" b="1"/>
              <a:t>Module name: Problem solving and decision- making</a:t>
            </a:r>
          </a:p>
          <a:p>
            <a:endParaRPr lang="en-US" sz="3000" b="1"/>
          </a:p>
          <a:p>
            <a:r>
              <a:rPr lang="en-US" sz="3000" b="1"/>
              <a:t>Component 1: Basils Bakery</a:t>
            </a:r>
          </a:p>
          <a:p>
            <a:endParaRPr lang="en-US" sz="6000"/>
          </a:p>
          <a:p>
            <a:endParaRPr lang="en-US" sz="6000"/>
          </a:p>
          <a:p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BB366-B4BF-63B5-A23B-C2118EFDF5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030" y="132129"/>
            <a:ext cx="4391024" cy="1323439"/>
          </a:xfrm>
        </p:spPr>
        <p:txBody>
          <a:bodyPr anchor="t">
            <a:normAutofit/>
          </a:bodyPr>
          <a:lstStyle/>
          <a:p>
            <a:r>
              <a:rPr lang="en-US" sz="4000"/>
              <a:t>Overview of 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EBB3F2-0C5A-846A-431E-2D81C0A582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6238" y="1021334"/>
            <a:ext cx="4378734" cy="272468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US" sz="1600" b="1"/>
          </a:p>
          <a:p>
            <a:r>
              <a:rPr lang="en-US" sz="2200" b="1"/>
              <a:t>Hi everyone my name is Ana  and in todays presentation I will be providing</a:t>
            </a:r>
          </a:p>
          <a:p>
            <a:r>
              <a:rPr lang="en-US" sz="2200" b="1"/>
              <a:t> Basils Bakery and the problems they are encountering.</a:t>
            </a:r>
          </a:p>
          <a:p>
            <a:pPr marL="457200" indent="-457200"/>
            <a:r>
              <a:rPr lang="en-US" sz="2200" b="1"/>
              <a:t>Insights of PESTEL framework.</a:t>
            </a:r>
          </a:p>
          <a:p>
            <a:pPr marL="457200" indent="-457200"/>
            <a:r>
              <a:rPr lang="en-US" sz="2200" b="1">
                <a:solidFill>
                  <a:schemeClr val="tx1"/>
                </a:solidFill>
              </a:rPr>
              <a:t>Insights of the cause-and-effect model.</a:t>
            </a:r>
          </a:p>
          <a:p>
            <a:pPr marL="457200" indent="-457200"/>
            <a:r>
              <a:rPr lang="en-US" sz="2200" b="1">
                <a:solidFill>
                  <a:schemeClr val="tx1"/>
                </a:solidFill>
              </a:rPr>
              <a:t>summary  of the key findings.</a:t>
            </a:r>
            <a:endParaRPr lang="en-US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US" sz="2500" b="1">
              <a:solidFill>
                <a:schemeClr val="tx1"/>
              </a:solidFill>
            </a:endParaRPr>
          </a:p>
        </p:txBody>
      </p:sp>
      <p:pic>
        <p:nvPicPr>
          <p:cNvPr id="4" name="Picture 3" descr="A shelf with bread on it&#10;&#10;AI-generated content may be incorrect.">
            <a:extLst>
              <a:ext uri="{FF2B5EF4-FFF2-40B4-BE49-F238E27FC236}">
                <a16:creationId xmlns:a16="http://schemas.microsoft.com/office/drawing/2014/main" id="{E8C6A421-11C4-F946-F0B5-CDEA4AC98A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31620" y="-3327"/>
            <a:ext cx="6356433" cy="68572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08427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in a bakery&#10;&#10;AI-generated content may be incorrect.">
            <a:extLst>
              <a:ext uri="{FF2B5EF4-FFF2-40B4-BE49-F238E27FC236}">
                <a16:creationId xmlns:a16="http://schemas.microsoft.com/office/drawing/2014/main" id="{95A7248F-8BF5-2321-90AB-0904476B5B6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991" t="1681" r="11133" b="-210"/>
          <a:stretch>
            <a:fillRect/>
          </a:stretch>
        </p:blipFill>
        <p:spPr>
          <a:xfrm>
            <a:off x="6404243" y="7804"/>
            <a:ext cx="5788283" cy="684340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186E423-449D-B322-75B9-0D42A4980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3" y="206974"/>
            <a:ext cx="3836567" cy="1353573"/>
          </a:xfrm>
        </p:spPr>
        <p:txBody>
          <a:bodyPr>
            <a:normAutofit/>
          </a:bodyPr>
          <a:lstStyle/>
          <a:p>
            <a:r>
              <a:rPr lang="en-US" sz="4000"/>
              <a:t>What and who is basils bakery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BEE33D-1622-4DE1-E46E-AFFBDFA449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3" y="1571559"/>
            <a:ext cx="3836567" cy="457664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400" b="1">
                <a:solidFill>
                  <a:schemeClr val="tx1"/>
                </a:solidFill>
              </a:rPr>
              <a:t>Basil's Bakery is a small independent artisanal bakery shop based in Coventry Retail Park, opened in 2015 </a:t>
            </a:r>
          </a:p>
          <a:p>
            <a:r>
              <a:rPr lang="en-US" sz="2400" b="1">
                <a:solidFill>
                  <a:schemeClr val="tx1"/>
                </a:solidFill>
              </a:rPr>
              <a:t>They specialize in baking handmade pastries, for example</a:t>
            </a:r>
          </a:p>
          <a:p>
            <a:r>
              <a:rPr lang="en-US" sz="2400" b="1">
                <a:solidFill>
                  <a:schemeClr val="tx1"/>
                </a:solidFill>
              </a:rPr>
              <a:t>Sourdough bread</a:t>
            </a:r>
          </a:p>
          <a:p>
            <a:r>
              <a:rPr lang="en-US" sz="2400" b="1">
                <a:solidFill>
                  <a:schemeClr val="tx1"/>
                </a:solidFill>
              </a:rPr>
              <a:t>Baguette</a:t>
            </a:r>
          </a:p>
          <a:p>
            <a:r>
              <a:rPr lang="en-US" sz="2400" b="1">
                <a:solidFill>
                  <a:schemeClr val="tx1"/>
                </a:solidFill>
              </a:rPr>
              <a:t>Croissants</a:t>
            </a:r>
          </a:p>
          <a:p>
            <a:endParaRPr lang="en-US" sz="2400">
              <a:solidFill>
                <a:srgbClr val="35403A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F8728FE-7053-54DC-C611-96521F1CC030}"/>
              </a:ext>
            </a:extLst>
          </p:cNvPr>
          <p:cNvSpPr txBox="1"/>
          <p:nvPr/>
        </p:nvSpPr>
        <p:spPr>
          <a:xfrm>
            <a:off x="4074367" y="1571826"/>
            <a:ext cx="2329718" cy="18158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/>
              <a:t>The Business is currently facing falling sales</a:t>
            </a:r>
          </a:p>
        </p:txBody>
      </p:sp>
    </p:spTree>
    <p:extLst>
      <p:ext uri="{BB962C8B-B14F-4D97-AF65-F5344CB8AC3E}">
        <p14:creationId xmlns:p14="http://schemas.microsoft.com/office/powerpoint/2010/main" val="1640170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person in a kitchen mixing dough&#10;&#10;AI-generated content may be incorrect.">
            <a:extLst>
              <a:ext uri="{FF2B5EF4-FFF2-40B4-BE49-F238E27FC236}">
                <a16:creationId xmlns:a16="http://schemas.microsoft.com/office/drawing/2014/main" id="{0DC8435D-883E-2EC2-603A-4EEAE85CA5A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/>
          <a:stretch>
            <a:fillRect/>
          </a:stretch>
        </p:blipFill>
        <p:spPr>
          <a:xfrm>
            <a:off x="3176" y="6995"/>
            <a:ext cx="12187968" cy="683689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06C0B04-88CE-7294-A4BB-F11E77DDC1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9646" y="1596"/>
            <a:ext cx="8534400" cy="1507067"/>
          </a:xfrm>
        </p:spPr>
        <p:txBody>
          <a:bodyPr>
            <a:normAutofit/>
          </a:bodyPr>
          <a:lstStyle/>
          <a:p>
            <a:r>
              <a:rPr lang="en-GB"/>
              <a:t>Basils Bakery-key problems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EDF2E84-DEE7-55C1-D929-8904C42A17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042" y="603569"/>
            <a:ext cx="8833503" cy="6418047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n-US" sz="2000" b="1">
                <a:solidFill>
                  <a:schemeClr val="tx1"/>
                </a:solidFill>
              </a:rPr>
              <a:t>Root: Stagnant/falling sales</a:t>
            </a:r>
          </a:p>
          <a:p>
            <a:pPr marL="0" indent="0">
              <a:buNone/>
            </a:pPr>
            <a:endParaRPr lang="en-US" sz="2000" b="1">
              <a:solidFill>
                <a:schemeClr val="tx1"/>
              </a:solidFill>
            </a:endParaRPr>
          </a:p>
          <a:p>
            <a:pPr>
              <a:buFont typeface="Arial" panose="05040102010807070707" pitchFamily="18" charset="2"/>
              <a:buChar char="•"/>
            </a:pPr>
            <a:r>
              <a:rPr lang="en-US" sz="2000" b="1">
                <a:solidFill>
                  <a:schemeClr val="tx1"/>
                </a:solidFill>
              </a:rPr>
              <a:t>Internal: Controllable</a:t>
            </a:r>
          </a:p>
          <a:p>
            <a:pPr>
              <a:buFont typeface="Arial" panose="05040102010807070707" pitchFamily="18" charset="2"/>
              <a:buChar char="•"/>
            </a:pPr>
            <a:r>
              <a:rPr lang="en-US" sz="2000" b="1">
                <a:solidFill>
                  <a:schemeClr val="tx1"/>
                </a:solidFill>
              </a:rPr>
              <a:t>Outdated products</a:t>
            </a:r>
          </a:p>
          <a:p>
            <a:pPr>
              <a:buClr>
                <a:srgbClr val="FFFFFF"/>
              </a:buClr>
              <a:buFont typeface="Arial" panose="05040102010807070707" pitchFamily="18" charset="2"/>
              <a:buChar char="•"/>
            </a:pPr>
            <a:r>
              <a:rPr lang="en-US" sz="2000" b="1">
                <a:solidFill>
                  <a:schemeClr val="tx1"/>
                </a:solidFill>
              </a:rPr>
              <a:t>High costs</a:t>
            </a:r>
          </a:p>
          <a:p>
            <a:pPr>
              <a:buClr>
                <a:srgbClr val="FFFFFF"/>
              </a:buClr>
              <a:buFont typeface="Arial" panose="05040102010807070707" pitchFamily="18" charset="2"/>
              <a:buChar char="•"/>
            </a:pPr>
            <a:r>
              <a:rPr lang="en-US" sz="2000" b="1">
                <a:solidFill>
                  <a:schemeClr val="tx1"/>
                </a:solidFill>
              </a:rPr>
              <a:t>Bad pricing</a:t>
            </a:r>
          </a:p>
          <a:p>
            <a:pPr marL="0" indent="0">
              <a:buClr>
                <a:srgbClr val="FFFFFF"/>
              </a:buClr>
              <a:buNone/>
            </a:pPr>
            <a:endParaRPr lang="en-US" sz="2000" b="1">
              <a:solidFill>
                <a:schemeClr val="tx1"/>
              </a:solidFill>
            </a:endParaRPr>
          </a:p>
          <a:p>
            <a:pPr marL="0" indent="0">
              <a:buClr>
                <a:srgbClr val="FFFFFF"/>
              </a:buClr>
              <a:buNone/>
            </a:pPr>
            <a:endParaRPr lang="en-US" sz="2000" b="1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sz="2000" b="1">
                <a:solidFill>
                  <a:schemeClr val="tx1"/>
                </a:solidFill>
              </a:rPr>
              <a:t>External: Uncontrollable</a:t>
            </a:r>
          </a:p>
          <a:p>
            <a:pPr>
              <a:buFont typeface="Arial" panose="05040102010807070707" pitchFamily="18" charset="2"/>
              <a:buChar char="•"/>
            </a:pPr>
            <a:r>
              <a:rPr lang="en-US" sz="2000" b="1">
                <a:solidFill>
                  <a:schemeClr val="tx1"/>
                </a:solidFill>
              </a:rPr>
              <a:t>More competition</a:t>
            </a:r>
          </a:p>
          <a:p>
            <a:pPr>
              <a:buClr>
                <a:srgbClr val="FFFFFF"/>
              </a:buClr>
              <a:buFont typeface="Arial" panose="05040102010807070707" pitchFamily="18" charset="2"/>
              <a:buChar char="•"/>
            </a:pPr>
            <a:r>
              <a:rPr lang="en-US" sz="2000" b="1">
                <a:solidFill>
                  <a:schemeClr val="tx1"/>
                </a:solidFill>
              </a:rPr>
              <a:t>New trends</a:t>
            </a:r>
          </a:p>
          <a:p>
            <a:pPr>
              <a:buClr>
                <a:srgbClr val="FFFFFF"/>
              </a:buClr>
              <a:buFont typeface="Arial" panose="05040102010807070707" pitchFamily="18" charset="2"/>
              <a:buChar char="•"/>
            </a:pPr>
            <a:r>
              <a:rPr lang="en-US" sz="2000" b="1">
                <a:solidFill>
                  <a:schemeClr val="tx1"/>
                </a:solidFill>
              </a:rPr>
              <a:t>Economic pressure</a:t>
            </a:r>
          </a:p>
          <a:p>
            <a:pPr>
              <a:buClr>
                <a:srgbClr val="FFFFFF"/>
              </a:buClr>
              <a:buFont typeface="Arial" panose="05040102010807070707" pitchFamily="18" charset="2"/>
              <a:buChar char="•"/>
            </a:pPr>
            <a:r>
              <a:rPr lang="en-US" sz="2000" b="1">
                <a:solidFill>
                  <a:schemeClr val="tx1"/>
                </a:solidFill>
              </a:rPr>
              <a:t>Rising costs</a:t>
            </a:r>
          </a:p>
          <a:p>
            <a:pPr>
              <a:buClr>
                <a:srgbClr val="FFFFFF"/>
              </a:buClr>
              <a:buFont typeface="Arial" panose="05040102010807070707" pitchFamily="18" charset="2"/>
              <a:buChar char="•"/>
            </a:pPr>
            <a:endParaRPr lang="en-US">
              <a:solidFill>
                <a:schemeClr val="tx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5ECE340-009D-424B-4207-AE5F2FC71F01}"/>
              </a:ext>
            </a:extLst>
          </p:cNvPr>
          <p:cNvSpPr txBox="1"/>
          <p:nvPr/>
        </p:nvSpPr>
        <p:spPr>
          <a:xfrm>
            <a:off x="7598591" y="1717457"/>
            <a:ext cx="3672322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I</a:t>
            </a:r>
            <a:r>
              <a:rPr lang="en-GB" sz="2000" b="1"/>
              <a:t>mpact: Systemic risks to profit and survival</a:t>
            </a:r>
            <a:endParaRPr lang="en-US" sz="2000" b="1"/>
          </a:p>
        </p:txBody>
      </p:sp>
    </p:spTree>
    <p:extLst>
      <p:ext uri="{BB962C8B-B14F-4D97-AF65-F5344CB8AC3E}">
        <p14:creationId xmlns:p14="http://schemas.microsoft.com/office/powerpoint/2010/main" val="15804026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E2ABF3-0242-20A6-868A-9AF647F5B1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04741" y="2986176"/>
            <a:ext cx="4824279" cy="140466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/>
              <a:t>Critique of PESTEL framework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4FE440C-5D44-D21A-75BF-C92136E8356F}"/>
              </a:ext>
            </a:extLst>
          </p:cNvPr>
          <p:cNvSpPr txBox="1"/>
          <p:nvPr/>
        </p:nvSpPr>
        <p:spPr>
          <a:xfrm>
            <a:off x="8131283" y="683249"/>
            <a:ext cx="4014156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/>
              <a:t>What it is: Tool to analyse political, Economic ,social, technological, Environmental, legal external</a:t>
            </a:r>
            <a:r>
              <a:rPr lang="en-GB" sz="2400" b="1">
                <a:solidFill>
                  <a:schemeClr val="bg1"/>
                </a:solidFill>
              </a:rPr>
              <a:t> </a:t>
            </a:r>
            <a:r>
              <a:rPr lang="en-GB" sz="2400" b="1"/>
              <a:t>factors.  (Henry ,2018) </a:t>
            </a:r>
          </a:p>
          <a:p>
            <a:endParaRPr lang="en-GB" sz="2400" b="1">
              <a:solidFill>
                <a:srgbClr val="FFFFFF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615D4AA-86C4-7AC6-5E70-FAAA421B99BD}"/>
              </a:ext>
            </a:extLst>
          </p:cNvPr>
          <p:cNvSpPr txBox="1"/>
          <p:nvPr/>
        </p:nvSpPr>
        <p:spPr>
          <a:xfrm>
            <a:off x="4349" y="590400"/>
            <a:ext cx="4267138" cy="526297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/>
              <a:t>Pros: Simple, broad,</a:t>
            </a:r>
            <a:endParaRPr lang="en-US" sz="2400"/>
          </a:p>
          <a:p>
            <a:r>
              <a:rPr lang="en-GB" sz="2400" b="1"/>
              <a:t>clear structure. (Johnson et al. , 2017)</a:t>
            </a:r>
            <a:endParaRPr lang="en-GB" sz="2400"/>
          </a:p>
          <a:p>
            <a:endParaRPr lang="en-GB" sz="2400" b="1"/>
          </a:p>
          <a:p>
            <a:r>
              <a:rPr lang="en-GB" sz="2400" b="1"/>
              <a:t>Cons:</a:t>
            </a:r>
            <a:endParaRPr lang="en-GB" sz="2400" b="1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endParaRPr lang="en-GB" sz="2400" b="1"/>
          </a:p>
          <a:p>
            <a:pPr marL="285750" indent="-285750">
              <a:buFont typeface="Arial"/>
              <a:buChar char="•"/>
            </a:pPr>
            <a:r>
              <a:rPr lang="en-GB" sz="2400" b="1"/>
              <a:t>Too general  (Henry , 2018)</a:t>
            </a:r>
            <a:endParaRPr lang="en-GB" sz="2400"/>
          </a:p>
          <a:p>
            <a:endParaRPr lang="en-GB" sz="2400" b="1"/>
          </a:p>
          <a:p>
            <a:pPr marL="285750" indent="-285750">
              <a:buFont typeface="Arial"/>
              <a:buChar char="•"/>
            </a:pPr>
            <a:r>
              <a:rPr lang="en-GB" sz="2400" b="1"/>
              <a:t>No links between factors (Henry , 2018)</a:t>
            </a:r>
          </a:p>
          <a:p>
            <a:endParaRPr lang="en-GB" sz="2400" b="1"/>
          </a:p>
          <a:p>
            <a:pPr marL="285750" indent="-285750">
              <a:buFont typeface="Arial"/>
              <a:buChar char="•"/>
            </a:pPr>
            <a:r>
              <a:rPr lang="en-GB" sz="2400" b="1"/>
              <a:t>Over simplified (Henry , 2018)</a:t>
            </a:r>
          </a:p>
          <a:p>
            <a:endParaRPr lang="en-GB" sz="2400" b="1"/>
          </a:p>
          <a:p>
            <a:endParaRPr lang="en-GB" sz="2400" b="1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FFA0817-9D13-84D3-E001-A950015B9E94}"/>
              </a:ext>
            </a:extLst>
          </p:cNvPr>
          <p:cNvSpPr txBox="1"/>
          <p:nvPr/>
        </p:nvSpPr>
        <p:spPr>
          <a:xfrm>
            <a:off x="7921336" y="4886834"/>
            <a:ext cx="4226355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/>
              <a:t>The purpose of Pestel is to spot opportunities/Threats, it supports strategic planning and marketing analysis. (Kotler and Armstrong, 2021)</a:t>
            </a:r>
          </a:p>
        </p:txBody>
      </p:sp>
    </p:spTree>
    <p:extLst>
      <p:ext uri="{BB962C8B-B14F-4D97-AF65-F5344CB8AC3E}">
        <p14:creationId xmlns:p14="http://schemas.microsoft.com/office/powerpoint/2010/main" val="36264675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A65116F-9DF5-C5EC-D8F7-7D4A7814A2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793246" t="31358491" r="-17729621" b="-31328512"/>
          <a:stretch>
            <a:fillRect/>
          </a:stretch>
        </p:blipFill>
        <p:spPr>
          <a:xfrm>
            <a:off x="7778151" y="2055963"/>
            <a:ext cx="4413362" cy="480389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6A02868-72FF-73E5-E930-3686C99B26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42" y="0"/>
            <a:ext cx="12346043" cy="685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36740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0AC528F-895A-0723-C9EF-C00908A67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3523" y="214432"/>
            <a:ext cx="10967369" cy="719590"/>
          </a:xfrm>
        </p:spPr>
        <p:txBody>
          <a:bodyPr anchor="b">
            <a:noAutofit/>
          </a:bodyPr>
          <a:lstStyle/>
          <a:p>
            <a:r>
              <a:rPr lang="ro-RO" sz="4800" b="1"/>
              <a:t>                      Cause  &amp;   Effect</a:t>
            </a:r>
            <a:endParaRPr lang="en-US" sz="4800" b="1"/>
          </a:p>
        </p:txBody>
      </p:sp>
      <p:sp>
        <p:nvSpPr>
          <p:cNvPr id="18" name="Date Placeholder 3">
            <a:extLst>
              <a:ext uri="{FF2B5EF4-FFF2-40B4-BE49-F238E27FC236}">
                <a16:creationId xmlns:a16="http://schemas.microsoft.com/office/drawing/2014/main" id="{D1BF61C4-E141-4E3F-9C20-8A24AAD5107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7824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9664AF24-64E9-4195-AACB-D6B8FA970D99}" type="datetime1">
              <a:rPr lang="en-US" smtClean="0"/>
              <a:pPr>
                <a:spcAft>
                  <a:spcPts val="600"/>
                </a:spcAft>
              </a:pPr>
              <a:t>6/13/2026</a:t>
            </a:fld>
            <a:endParaRPr lang="en-US"/>
          </a:p>
        </p:txBody>
      </p:sp>
      <p:sp>
        <p:nvSpPr>
          <p:cNvPr id="19" name="Footer Placeholder 4">
            <a:extLst>
              <a:ext uri="{FF2B5EF4-FFF2-40B4-BE49-F238E27FC236}">
                <a16:creationId xmlns:a16="http://schemas.microsoft.com/office/drawing/2014/main" id="{80A31FB4-FC10-C3A8-7366-87BEBA8839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32320" y="6356350"/>
            <a:ext cx="4297680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20" name="Slide Number Placeholder 5">
            <a:extLst>
              <a:ext uri="{FF2B5EF4-FFF2-40B4-BE49-F238E27FC236}">
                <a16:creationId xmlns:a16="http://schemas.microsoft.com/office/drawing/2014/main" id="{78844E90-EB3F-4CB6-54B0-8D51EEA83C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29999" y="6356350"/>
            <a:ext cx="521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5E4DE196-8A13-4FF7-A07E-102851959EAB}" type="slidenum">
              <a:rPr lang="en-US" smtClean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AF6D960-5580-70EE-8630-6F501C67E72D}"/>
              </a:ext>
            </a:extLst>
          </p:cNvPr>
          <p:cNvSpPr txBox="1"/>
          <p:nvPr/>
        </p:nvSpPr>
        <p:spPr>
          <a:xfrm>
            <a:off x="3054048" y="3247358"/>
            <a:ext cx="610809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/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99ECFD56-3BD7-ADF4-E936-7178E91988D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48818512"/>
              </p:ext>
            </p:extLst>
          </p:nvPr>
        </p:nvGraphicFramePr>
        <p:xfrm>
          <a:off x="-200478" y="935909"/>
          <a:ext cx="4892788" cy="21354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41" name="TextBox 240">
            <a:extLst>
              <a:ext uri="{FF2B5EF4-FFF2-40B4-BE49-F238E27FC236}">
                <a16:creationId xmlns:a16="http://schemas.microsoft.com/office/drawing/2014/main" id="{20FBB21D-37E7-E760-BE8D-8F7490A02A20}"/>
              </a:ext>
            </a:extLst>
          </p:cNvPr>
          <p:cNvSpPr txBox="1"/>
          <p:nvPr/>
        </p:nvSpPr>
        <p:spPr>
          <a:xfrm>
            <a:off x="261727" y="4786486"/>
            <a:ext cx="4470475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/>
              <a:t>For example:  </a:t>
            </a:r>
            <a:endParaRPr lang="en-US" sz="2400"/>
          </a:p>
          <a:p>
            <a:endParaRPr lang="en-GB" sz="2400"/>
          </a:p>
          <a:p>
            <a:endParaRPr lang="en-GB" sz="2400"/>
          </a:p>
          <a:p>
            <a:r>
              <a:rPr lang="en-GB" sz="2400"/>
              <a:t>Higher costs         Less Profit</a:t>
            </a:r>
          </a:p>
        </p:txBody>
      </p:sp>
      <p:sp>
        <p:nvSpPr>
          <p:cNvPr id="242" name="Arrow: Right 241">
            <a:extLst>
              <a:ext uri="{FF2B5EF4-FFF2-40B4-BE49-F238E27FC236}">
                <a16:creationId xmlns:a16="http://schemas.microsoft.com/office/drawing/2014/main" id="{6928D70D-C2C0-8F3D-0C07-F5D9CBC62487}"/>
              </a:ext>
            </a:extLst>
          </p:cNvPr>
          <p:cNvSpPr/>
          <p:nvPr/>
        </p:nvSpPr>
        <p:spPr>
          <a:xfrm>
            <a:off x="2069752" y="5988610"/>
            <a:ext cx="260847" cy="202457"/>
          </a:xfrm>
          <a:prstGeom prst="rightArrow">
            <a:avLst/>
          </a:prstGeom>
          <a:ln/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3" name="TextBox 242">
            <a:extLst>
              <a:ext uri="{FF2B5EF4-FFF2-40B4-BE49-F238E27FC236}">
                <a16:creationId xmlns:a16="http://schemas.microsoft.com/office/drawing/2014/main" id="{75BC1C65-4AF9-F915-9401-D4BD90509648}"/>
              </a:ext>
            </a:extLst>
          </p:cNvPr>
          <p:cNvSpPr txBox="1"/>
          <p:nvPr/>
        </p:nvSpPr>
        <p:spPr>
          <a:xfrm>
            <a:off x="8848530" y="1710611"/>
            <a:ext cx="3440589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/>
              <a:t>Pros: </a:t>
            </a:r>
          </a:p>
          <a:p>
            <a:pPr marL="457200" indent="-457200">
              <a:buFont typeface="Arial"/>
              <a:buChar char="•"/>
            </a:pPr>
            <a:r>
              <a:rPr lang="en-GB" sz="2800" b="1"/>
              <a:t>Simple to understand ,helps spot the main issue and guides to solution.(Johnson et al . , 2017)</a:t>
            </a:r>
          </a:p>
          <a:p>
            <a:pPr marL="457200" indent="-457200">
              <a:buFont typeface="Arial"/>
              <a:buChar char="•"/>
            </a:pPr>
            <a:endParaRPr lang="en-GB" sz="2800" b="1"/>
          </a:p>
        </p:txBody>
      </p:sp>
      <p:sp>
        <p:nvSpPr>
          <p:cNvPr id="244" name="TextBox 243">
            <a:extLst>
              <a:ext uri="{FF2B5EF4-FFF2-40B4-BE49-F238E27FC236}">
                <a16:creationId xmlns:a16="http://schemas.microsoft.com/office/drawing/2014/main" id="{53F51CAD-7BDD-6A2E-0FC5-D1EDA44805CF}"/>
              </a:ext>
            </a:extLst>
          </p:cNvPr>
          <p:cNvSpPr txBox="1"/>
          <p:nvPr/>
        </p:nvSpPr>
        <p:spPr>
          <a:xfrm>
            <a:off x="4822576" y="3085850"/>
            <a:ext cx="4637724" cy="27392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800" b="1"/>
              <a:t>Cons:</a:t>
            </a:r>
          </a:p>
          <a:p>
            <a:pPr marL="457200" indent="-457200">
              <a:buFont typeface="Arial"/>
              <a:buChar char="•"/>
            </a:pPr>
            <a:r>
              <a:rPr lang="en-GB" sz="2400" b="1"/>
              <a:t>Too basic </a:t>
            </a:r>
          </a:p>
          <a:p>
            <a:endParaRPr lang="en-GB" sz="2400" b="1"/>
          </a:p>
          <a:p>
            <a:pPr marL="457200" indent="-457200">
              <a:buFont typeface="Arial"/>
              <a:buChar char="•"/>
            </a:pPr>
            <a:r>
              <a:rPr lang="en-GB" sz="2400" b="1"/>
              <a:t>proving what caused something is tricky and does not show changes over time.(Henry , 2018)</a:t>
            </a:r>
            <a:endParaRPr lang="en-GB"/>
          </a:p>
        </p:txBody>
      </p:sp>
      <p:sp>
        <p:nvSpPr>
          <p:cNvPr id="245" name="Arrow: Right 244">
            <a:extLst>
              <a:ext uri="{FF2B5EF4-FFF2-40B4-BE49-F238E27FC236}">
                <a16:creationId xmlns:a16="http://schemas.microsoft.com/office/drawing/2014/main" id="{1A0610ED-474D-ACF9-C989-0BECA376249E}"/>
              </a:ext>
            </a:extLst>
          </p:cNvPr>
          <p:cNvSpPr/>
          <p:nvPr/>
        </p:nvSpPr>
        <p:spPr>
          <a:xfrm>
            <a:off x="1886659" y="2145746"/>
            <a:ext cx="715055" cy="761120"/>
          </a:xfrm>
          <a:prstGeom prst="rightArrow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1" name="TextBox 260">
            <a:extLst>
              <a:ext uri="{FF2B5EF4-FFF2-40B4-BE49-F238E27FC236}">
                <a16:creationId xmlns:a16="http://schemas.microsoft.com/office/drawing/2014/main" id="{8D212F6F-13F3-2E05-BA1F-B89A248C0186}"/>
              </a:ext>
            </a:extLst>
          </p:cNvPr>
          <p:cNvSpPr txBox="1"/>
          <p:nvPr/>
        </p:nvSpPr>
        <p:spPr>
          <a:xfrm>
            <a:off x="483548" y="3267181"/>
            <a:ext cx="3177395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/>
              <a:t>Used to find problems and plan fixes (Henry , 2018)</a:t>
            </a:r>
          </a:p>
        </p:txBody>
      </p:sp>
      <p:sp>
        <p:nvSpPr>
          <p:cNvPr id="262" name="TextBox 261">
            <a:extLst>
              <a:ext uri="{FF2B5EF4-FFF2-40B4-BE49-F238E27FC236}">
                <a16:creationId xmlns:a16="http://schemas.microsoft.com/office/drawing/2014/main" id="{6DD7167A-7CD2-9389-7EC2-570C4207B5C6}"/>
              </a:ext>
            </a:extLst>
          </p:cNvPr>
          <p:cNvSpPr txBox="1"/>
          <p:nvPr/>
        </p:nvSpPr>
        <p:spPr>
          <a:xfrm>
            <a:off x="4736607" y="1502286"/>
            <a:ext cx="3444696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/>
              <a:t>Where used Business and problem solving(Kotler and Armstrong,2021)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2898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6A5269-B196-7165-1567-1C5B628DA4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3E9580-9111-4596-A583-FE7FDD0A3F37}" type="datetime1">
              <a:t>6/13/2026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D75D70-51EB-7075-6ACE-E04CA79A96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102AB1-6E54-B165-C786-1961EAEBCF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8</a:t>
            </a:fld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409DF4B-39A8-61EA-96E4-B41D34F7C8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33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602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A831DB-EEEA-C1B4-98BC-404A56B3B3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6127" y="444471"/>
            <a:ext cx="10449784" cy="1265928"/>
          </a:xfrm>
        </p:spPr>
        <p:txBody>
          <a:bodyPr>
            <a:noAutofit/>
          </a:bodyPr>
          <a:lstStyle/>
          <a:p>
            <a:r>
              <a:rPr lang="en-GB" sz="9600" b="1"/>
              <a:t>Key findings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344616-1753-F163-63A7-20253E238B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5899" y="1956701"/>
            <a:ext cx="10442448" cy="476646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500" b="1"/>
              <a:t>1.No delivery, pre-orders or online sales makes it hard for customers to buy.</a:t>
            </a:r>
          </a:p>
          <a:p>
            <a:endParaRPr lang="en-GB" sz="2500" b="1"/>
          </a:p>
          <a:p>
            <a:r>
              <a:rPr lang="en-GB" sz="2500" b="1"/>
              <a:t>2.Expensive ingredients and limited products mean prices are less competitive</a:t>
            </a:r>
          </a:p>
          <a:p>
            <a:endParaRPr lang="en-GB" sz="2500" b="1"/>
          </a:p>
          <a:p>
            <a:r>
              <a:rPr lang="en-GB" sz="2500" b="1"/>
              <a:t>3. No sales tracking or customer feedback hides problems.</a:t>
            </a:r>
          </a:p>
          <a:p>
            <a:endParaRPr lang="en-GB" sz="2500" b="1"/>
          </a:p>
          <a:p>
            <a:r>
              <a:rPr lang="en-GB" sz="2500" b="1"/>
              <a:t>4.fewer local workers and shopping habits changed reduced visitors.</a:t>
            </a:r>
          </a:p>
          <a:p>
            <a:endParaRPr lang="en-GB" sz="2500" b="1"/>
          </a:p>
          <a:p>
            <a:endParaRPr lang="en-GB" sz="2500"/>
          </a:p>
          <a:p>
            <a:endParaRPr lang="en-GB" sz="2500"/>
          </a:p>
          <a:p>
            <a:endParaRPr lang="en-GB" sz="25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7A8442-B767-F714-466B-5D84B0AACC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776162-92B8-45EA-BFB0-B856A9E3F70C}" type="datetime1">
              <a:t>6/13/2026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7F672B-12AE-6F83-7420-6B544998F5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E274F4-9DCF-5A44-8A9C-DB6D240E1F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9</a:t>
            </a:fld>
            <a:endParaRPr lang="en-US"/>
          </a:p>
        </p:txBody>
      </p:sp>
      <p:pic>
        <p:nvPicPr>
          <p:cNvPr id="8" name="Picture 7" descr="A computer screen with a graph&#10;&#10;AI-generated content may be incorrect.">
            <a:extLst>
              <a:ext uri="{FF2B5EF4-FFF2-40B4-BE49-F238E27FC236}">
                <a16:creationId xmlns:a16="http://schemas.microsoft.com/office/drawing/2014/main" id="{F10F2B60-8977-8529-8F9B-4FD256A44E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8793353" y="3795624"/>
            <a:ext cx="3159821" cy="20990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03357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78F092-2232-E2F9-D491-2E39D2BC41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11410" y="286321"/>
            <a:ext cx="6769181" cy="1165287"/>
          </a:xfrm>
        </p:spPr>
        <p:txBody>
          <a:bodyPr>
            <a:noAutofit/>
          </a:bodyPr>
          <a:lstStyle/>
          <a:p>
            <a:r>
              <a:rPr lang="en-GB" sz="6000" b="1"/>
              <a:t>Reference list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10AA01-6C42-E2C4-6958-5073A44947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E091C-0F00-4B5E-A885-C98AEF445226}" type="datetime1">
              <a:t>6/13/2026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68AAC-690D-6560-FA89-C1104D9726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2C5A94-3DC1-51E5-94CA-4EACAC6188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10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5B1AE95-C407-37A6-293B-7DFEC0A6A1B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87711" y="4630891"/>
            <a:ext cx="3052486" cy="191770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/>
              <a:t>Henry, A.(2018) Understanding strategic management. 2nd </a:t>
            </a:r>
            <a:r>
              <a:rPr lang="en-GB" sz="2000" b="1" err="1"/>
              <a:t>Edn</a:t>
            </a:r>
            <a:r>
              <a:rPr lang="en-GB" sz="2000" b="1"/>
              <a:t>. Oxford: Oxford university press. 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8F8CA88-B449-A14A-16C3-A700F74E2841}"/>
              </a:ext>
            </a:extLst>
          </p:cNvPr>
          <p:cNvSpPr txBox="1"/>
          <p:nvPr/>
        </p:nvSpPr>
        <p:spPr>
          <a:xfrm>
            <a:off x="3544548" y="4635853"/>
            <a:ext cx="2552756" cy="16312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/>
              <a:t>Kotler, P. and Armstrong, G.(2021) Principles of marketing. 18th </a:t>
            </a:r>
            <a:r>
              <a:rPr lang="en-GB" sz="2000" b="1" err="1"/>
              <a:t>Edn</a:t>
            </a:r>
            <a:r>
              <a:rPr lang="en-GB" sz="2000" b="1"/>
              <a:t>. Harlow : Pearson.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C4059E7-0496-3AB8-AC36-97FF93A6EC87}"/>
              </a:ext>
            </a:extLst>
          </p:cNvPr>
          <p:cNvSpPr txBox="1"/>
          <p:nvPr/>
        </p:nvSpPr>
        <p:spPr>
          <a:xfrm>
            <a:off x="5926244" y="4632707"/>
            <a:ext cx="2665970" cy="240065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/>
              <a:t>Johnson, G., Scholes, K. and Whittington, R.(2017) Exploring strategy .11th </a:t>
            </a:r>
            <a:r>
              <a:rPr lang="en-GB" sz="2000" b="1" err="1"/>
              <a:t>Edn</a:t>
            </a:r>
            <a:r>
              <a:rPr lang="en-GB" sz="2000" b="1"/>
              <a:t>. Harlow: Pearson </a:t>
            </a:r>
          </a:p>
          <a:p>
            <a:endParaRPr lang="en-GB" sz="1000"/>
          </a:p>
        </p:txBody>
      </p:sp>
      <p:pic>
        <p:nvPicPr>
          <p:cNvPr id="11" name="Picture 10" descr="A person reaching for a shelf of bread&#10;&#10;AI-generated content may be incorrect.">
            <a:extLst>
              <a:ext uri="{FF2B5EF4-FFF2-40B4-BE49-F238E27FC236}">
                <a16:creationId xmlns:a16="http://schemas.microsoft.com/office/drawing/2014/main" id="{3C3F7165-BA8C-6BEC-94C6-B0C4DFC2B4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27529" y="1322715"/>
            <a:ext cx="4823695" cy="3119889"/>
          </a:xfrm>
          <a:prstGeom prst="rect">
            <a:avLst/>
          </a:prstGeom>
        </p:spPr>
      </p:pic>
      <p:pic>
        <p:nvPicPr>
          <p:cNvPr id="12" name="Picture 11" descr="A hand holding a cup of coffee next to a croissant&#10;&#10;AI-generated content may be incorrect.">
            <a:extLst>
              <a:ext uri="{FF2B5EF4-FFF2-40B4-BE49-F238E27FC236}">
                <a16:creationId xmlns:a16="http://schemas.microsoft.com/office/drawing/2014/main" id="{051413CD-DA5F-95D1-743F-70620A5288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6860" y="1455706"/>
            <a:ext cx="4205379" cy="297611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CD64B25-8823-DAFF-5399-C4DBBEEE5FF4}"/>
              </a:ext>
            </a:extLst>
          </p:cNvPr>
          <p:cNvSpPr txBox="1"/>
          <p:nvPr/>
        </p:nvSpPr>
        <p:spPr>
          <a:xfrm>
            <a:off x="8760504" y="4978380"/>
            <a:ext cx="3427680" cy="16312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i="0">
                <a:effectLst/>
                <a:latin typeface="Helvetica"/>
                <a:cs typeface="Helvetica"/>
              </a:rPr>
              <a:t>Mathis, R. L., &amp; Jackson, J. H. (2019). Human resource management (15th ed.). Cengage Learning.</a:t>
            </a:r>
            <a:endParaRPr lang="en-GB" sz="2000" b="1">
              <a:effectLst/>
              <a:latin typeface="Helvetica"/>
              <a:cs typeface="Helvetica"/>
            </a:endParaRPr>
          </a:p>
        </p:txBody>
      </p:sp>
    </p:spTree>
    <p:extLst>
      <p:ext uri="{BB962C8B-B14F-4D97-AF65-F5344CB8AC3E}">
        <p14:creationId xmlns:p14="http://schemas.microsoft.com/office/powerpoint/2010/main" val="33341690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062638-845A-D7B9-C2EA-43BAEBEFB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5910" y="588245"/>
            <a:ext cx="12203821" cy="2948078"/>
          </a:xfrm>
        </p:spPr>
        <p:txBody>
          <a:bodyPr/>
          <a:lstStyle/>
          <a:p>
            <a:r>
              <a:rPr lang="en-GB" sz="6000" b="1"/>
              <a:t>Thank You for li</a:t>
            </a:r>
            <a:r>
              <a:rPr lang="ro-RO" sz="6000" b="1"/>
              <a:t>stening </a:t>
            </a:r>
            <a:r>
              <a:rPr lang="ro-RO" sz="6000"/>
              <a:t>❤️🫶🏻</a:t>
            </a:r>
            <a:endParaRPr lang="en-GB" sz="60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6C79F7-FF29-E981-F513-A3206F89A8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03EF8-45E1-4293-B258-11FA7D3F14F0}" type="datetime1">
              <a:t>6/13/2026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AFB07C-88D1-C807-A758-73A0178C0B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DCB7FF-6C9A-B396-01AD-198431E853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94213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6DB80C-0BFC-57D1-0C82-6425EF4ACF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C4F67-906F-48BE-9FFB-C4B405EFEA68}" type="datetime1">
              <a:t>6/13/2026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330C17-C5CD-C824-032C-7C7CAC0FA5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D363C9-DFFA-26E8-434D-9264CE09FF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12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259720C-B726-143F-4BDD-A785604E57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0" y="-3080"/>
            <a:ext cx="12184809" cy="6856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2296511"/>
      </p:ext>
    </p:extLst>
  </p:cSld>
  <p:clrMapOvr>
    <a:masterClrMapping/>
  </p:clrMapOvr>
</p:sld>
</file>

<file path=ppt/theme/theme1.xml><?xml version="1.0" encoding="utf-8"?>
<a:theme xmlns:a="http://schemas.openxmlformats.org/drawingml/2006/main" name="BohoVogueVTI">
  <a:themeElements>
    <a:clrScheme name="BohoVogueVTI">
      <a:dk1>
        <a:sysClr val="windowText" lastClr="000000"/>
      </a:dk1>
      <a:lt1>
        <a:sysClr val="window" lastClr="FFFFFF"/>
      </a:lt1>
      <a:dk2>
        <a:srgbClr val="35403A"/>
      </a:dk2>
      <a:lt2>
        <a:srgbClr val="F1EFEB"/>
      </a:lt2>
      <a:accent1>
        <a:srgbClr val="9E8B50"/>
      </a:accent1>
      <a:accent2>
        <a:srgbClr val="D5966B"/>
      </a:accent2>
      <a:accent3>
        <a:srgbClr val="9BA6BB"/>
      </a:accent3>
      <a:accent4>
        <a:srgbClr val="869880"/>
      </a:accent4>
      <a:accent5>
        <a:srgbClr val="588267"/>
      </a:accent5>
      <a:accent6>
        <a:srgbClr val="B89C46"/>
      </a:accent6>
      <a:hlink>
        <a:srgbClr val="C77138"/>
      </a:hlink>
      <a:folHlink>
        <a:srgbClr val="589374"/>
      </a:folHlink>
    </a:clrScheme>
    <a:fontScheme name="BohoVogueVTI">
      <a:majorFont>
        <a:latin typeface="Walbaum Display"/>
        <a:ea typeface=""/>
        <a:cs typeface=""/>
      </a:majorFont>
      <a:minorFont>
        <a:latin typeface="Aptos Light"/>
        <a:ea typeface=""/>
        <a:cs typeface=""/>
      </a:minorFont>
    </a:fontScheme>
    <a:fmtScheme name="BohoVogue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BohoVogueVTI" id="{587E0025-A466-4551-A341-1A9F570FDF06}" vid="{F615CBBD-D1BB-4663-887F-92A47C7C6AB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BohoVogueVTI</vt:lpstr>
      <vt:lpstr>PowerPoint Presentation</vt:lpstr>
      <vt:lpstr>Overview of  presentation</vt:lpstr>
      <vt:lpstr>What and who is basils bakery</vt:lpstr>
      <vt:lpstr>Basils Bakery-key problems</vt:lpstr>
      <vt:lpstr>Critique of PESTEL framework</vt:lpstr>
      <vt:lpstr>PowerPoint Presentation</vt:lpstr>
      <vt:lpstr>                      Cause  &amp;   Effect</vt:lpstr>
      <vt:lpstr>PowerPoint Presentation</vt:lpstr>
      <vt:lpstr>Key findings</vt:lpstr>
      <vt:lpstr>Reference list</vt:lpstr>
      <vt:lpstr>Thank You for listening ❤️🫶🏻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2026-06-02T14:59:33Z</dcterms:created>
  <dcterms:modified xsi:type="dcterms:W3CDTF">2026-06-14T01:47:34Z</dcterms:modified>
</cp:coreProperties>
</file>