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Lst>
  <p:notesMasterIdLst>
    <p:notesMasterId r:id="rId7"/>
  </p:notesMasterIdLst>
  <p:handoutMasterIdLst>
    <p:handoutMasterId r:id="rId8"/>
  </p:handoutMasterIdLst>
  <p:sldIdLst>
    <p:sldId id="263" r:id="rId5"/>
    <p:sldId id="264" r:id="rId6"/>
  </p:sldIdLst>
  <p:sldSz cx="10058400" cy="155448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4896" userDrawn="1">
          <p15:clr>
            <a:srgbClr val="A4A3A4"/>
          </p15:clr>
        </p15:guide>
        <p15:guide id="4" pos="31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EBD5"/>
    <a:srgbClr val="FB3F00"/>
    <a:srgbClr val="2D5E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09" autoAdjust="0"/>
    <p:restoredTop sz="95388" autoAdjust="0"/>
  </p:normalViewPr>
  <p:slideViewPr>
    <p:cSldViewPr snapToGrid="0">
      <p:cViewPr>
        <p:scale>
          <a:sx n="100" d="100"/>
          <a:sy n="100" d="100"/>
        </p:scale>
        <p:origin x="706" y="-3326"/>
      </p:cViewPr>
      <p:guideLst>
        <p:guide orient="horz" pos="4896"/>
        <p:guide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082"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5AFB95-DF2F-C741-9703-E760359A41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4B5D9CC-9D98-4619-352C-E9FAC86D2F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AC120FB-3D68-48CD-A5BB-6D65BBFB0E75}" type="datetimeFigureOut">
              <a:rPr lang="en-US" smtClean="0"/>
              <a:t>11/17/25</a:t>
            </a:fld>
            <a:endParaRPr lang="en-US"/>
          </a:p>
        </p:txBody>
      </p:sp>
      <p:sp>
        <p:nvSpPr>
          <p:cNvPr id="4" name="Footer Placeholder 3">
            <a:extLst>
              <a:ext uri="{FF2B5EF4-FFF2-40B4-BE49-F238E27FC236}">
                <a16:creationId xmlns:a16="http://schemas.microsoft.com/office/drawing/2014/main" id="{9DB7204B-9DD1-30ED-3E79-24EF3B6A87A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3B95E8E-1D1B-B31E-43A4-25659C62C3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60BCCA-7804-4321-9CE4-D1B1327B6814}" type="slidenum">
              <a:rPr lang="en-US" smtClean="0"/>
              <a:t>‹#›</a:t>
            </a:fld>
            <a:endParaRPr lang="en-US"/>
          </a:p>
        </p:txBody>
      </p:sp>
    </p:spTree>
    <p:extLst>
      <p:ext uri="{BB962C8B-B14F-4D97-AF65-F5344CB8AC3E}">
        <p14:creationId xmlns:p14="http://schemas.microsoft.com/office/powerpoint/2010/main" val="38643983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37D843-1172-4890-B03D-0C2759723F62}" type="datetimeFigureOut">
              <a:rPr lang="en-US" smtClean="0"/>
              <a:t>11/17/25</a:t>
            </a:fld>
            <a:endParaRPr lang="en-US"/>
          </a:p>
        </p:txBody>
      </p:sp>
      <p:sp>
        <p:nvSpPr>
          <p:cNvPr id="4" name="Slide Image Placeholder 3"/>
          <p:cNvSpPr>
            <a:spLocks noGrp="1" noRot="1" noChangeAspect="1"/>
          </p:cNvSpPr>
          <p:nvPr>
            <p:ph type="sldImg" idx="2"/>
          </p:nvPr>
        </p:nvSpPr>
        <p:spPr>
          <a:xfrm>
            <a:off x="2430463" y="1143000"/>
            <a:ext cx="19970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4822DB-6262-4A28-86EC-B7E0E16D81C9}" type="slidenum">
              <a:rPr lang="en-US" smtClean="0"/>
              <a:t>‹#›</a:t>
            </a:fld>
            <a:endParaRPr lang="en-US"/>
          </a:p>
        </p:txBody>
      </p:sp>
    </p:spTree>
    <p:extLst>
      <p:ext uri="{BB962C8B-B14F-4D97-AF65-F5344CB8AC3E}">
        <p14:creationId xmlns:p14="http://schemas.microsoft.com/office/powerpoint/2010/main" val="4090489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30463" y="1143000"/>
            <a:ext cx="199707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4822DB-6262-4A28-86EC-B7E0E16D81C9}" type="slidenum">
              <a:rPr lang="en-US" smtClean="0"/>
              <a:t>1</a:t>
            </a:fld>
            <a:endParaRPr lang="en-US"/>
          </a:p>
        </p:txBody>
      </p:sp>
    </p:spTree>
    <p:extLst>
      <p:ext uri="{BB962C8B-B14F-4D97-AF65-F5344CB8AC3E}">
        <p14:creationId xmlns:p14="http://schemas.microsoft.com/office/powerpoint/2010/main" val="60079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F687-F218-4913-9F01-2223E053ABEC}"/>
              </a:ext>
            </a:extLst>
          </p:cNvPr>
          <p:cNvSpPr>
            <a:spLocks noGrp="1"/>
          </p:cNvSpPr>
          <p:nvPr>
            <p:ph type="ctrTitle" hasCustomPrompt="1"/>
          </p:nvPr>
        </p:nvSpPr>
        <p:spPr>
          <a:xfrm>
            <a:off x="598963" y="6071165"/>
            <a:ext cx="8885868" cy="2203589"/>
          </a:xfrm>
        </p:spPr>
        <p:txBody>
          <a:bodyPr tIns="0" bIns="0" anchor="t" anchorCtr="0">
            <a:noAutofit/>
          </a:bodyPr>
          <a:lstStyle>
            <a:lvl1pPr algn="l">
              <a:defRPr sz="18200" b="0" cap="all" spc="350" baseline="0">
                <a:solidFill>
                  <a:schemeClr val="bg1"/>
                </a:solidFill>
                <a:effectLst/>
              </a:defRPr>
            </a:lvl1pPr>
          </a:lstStyle>
          <a:p>
            <a:r>
              <a:rPr lang="en-US" dirty="0"/>
              <a:t>Text</a:t>
            </a:r>
          </a:p>
        </p:txBody>
      </p:sp>
      <p:sp>
        <p:nvSpPr>
          <p:cNvPr id="13" name="Picture Placeholder 12">
            <a:extLst>
              <a:ext uri="{FF2B5EF4-FFF2-40B4-BE49-F238E27FC236}">
                <a16:creationId xmlns:a16="http://schemas.microsoft.com/office/drawing/2014/main" id="{6A45C6C7-1FDB-AD8E-5C10-765BC54FC942}"/>
              </a:ext>
            </a:extLst>
          </p:cNvPr>
          <p:cNvSpPr>
            <a:spLocks noGrp="1"/>
          </p:cNvSpPr>
          <p:nvPr>
            <p:ph type="pic" sz="quarter" idx="19"/>
          </p:nvPr>
        </p:nvSpPr>
        <p:spPr>
          <a:xfrm>
            <a:off x="-15875" y="-32385"/>
            <a:ext cx="10074275" cy="4137025"/>
          </a:xfrm>
        </p:spPr>
        <p:txBody>
          <a:bodyPr>
            <a:normAutofit/>
          </a:bodyPr>
          <a:lstStyle>
            <a:lvl1pPr marL="0" indent="0" algn="ctr">
              <a:buNone/>
              <a:defRPr sz="4000">
                <a:solidFill>
                  <a:schemeClr val="bg1"/>
                </a:solidFill>
              </a:defRPr>
            </a:lvl1pPr>
          </a:lstStyle>
          <a:p>
            <a:r>
              <a:rPr lang="en-US" dirty="0"/>
              <a:t>Click icon to add picture</a:t>
            </a:r>
          </a:p>
        </p:txBody>
      </p:sp>
      <p:sp>
        <p:nvSpPr>
          <p:cNvPr id="10" name="Text Placeholder 9">
            <a:extLst>
              <a:ext uri="{FF2B5EF4-FFF2-40B4-BE49-F238E27FC236}">
                <a16:creationId xmlns:a16="http://schemas.microsoft.com/office/drawing/2014/main" id="{FB66FAE1-7F5A-B7F3-598A-CAC3910E69D0}"/>
              </a:ext>
            </a:extLst>
          </p:cNvPr>
          <p:cNvSpPr>
            <a:spLocks noGrp="1"/>
          </p:cNvSpPr>
          <p:nvPr>
            <p:ph type="body" sz="quarter" idx="17" hasCustomPrompt="1"/>
          </p:nvPr>
        </p:nvSpPr>
        <p:spPr>
          <a:xfrm>
            <a:off x="598963" y="4484424"/>
            <a:ext cx="8885238" cy="1563688"/>
          </a:xfrm>
        </p:spPr>
        <p:txBody>
          <a:bodyPr lIns="274320" tIns="137160">
            <a:noAutofit/>
          </a:bodyPr>
          <a:lstStyle>
            <a:lvl1pPr marL="0" indent="0">
              <a:lnSpc>
                <a:spcPct val="60000"/>
              </a:lnSpc>
              <a:buNone/>
              <a:defRPr sz="3600" b="1" cap="all" spc="300" baseline="0">
                <a:solidFill>
                  <a:schemeClr val="bg1"/>
                </a:solidFill>
              </a:defRPr>
            </a:lvl1pPr>
            <a:lvl2pPr marL="1036335" indent="0">
              <a:buNone/>
              <a:defRPr sz="3600" cap="all" baseline="0">
                <a:solidFill>
                  <a:schemeClr val="bg1"/>
                </a:solidFill>
              </a:defRPr>
            </a:lvl2pPr>
            <a:lvl3pPr marL="2072670" indent="0">
              <a:buNone/>
              <a:defRPr sz="2800" cap="all" baseline="0">
                <a:solidFill>
                  <a:schemeClr val="bg1"/>
                </a:solidFill>
              </a:defRPr>
            </a:lvl3pPr>
            <a:lvl4pPr marL="3109005" indent="0">
              <a:buNone/>
              <a:defRPr sz="2400" cap="all" baseline="0">
                <a:solidFill>
                  <a:schemeClr val="bg1"/>
                </a:solidFill>
              </a:defRPr>
            </a:lvl4pPr>
            <a:lvl5pPr marL="4145341" indent="0">
              <a:buNone/>
              <a:defRPr sz="2400" cap="all" baseline="0">
                <a:solidFill>
                  <a:schemeClr val="bg1"/>
                </a:solidFill>
              </a:defRPr>
            </a:lvl5pPr>
          </a:lstStyle>
          <a:p>
            <a:pPr lvl="0"/>
            <a:r>
              <a:rPr lang="en-US" dirty="0"/>
              <a:t>Click to add text</a:t>
            </a:r>
          </a:p>
        </p:txBody>
      </p:sp>
      <p:sp>
        <p:nvSpPr>
          <p:cNvPr id="27" name="Text Placeholder 20">
            <a:extLst>
              <a:ext uri="{FF2B5EF4-FFF2-40B4-BE49-F238E27FC236}">
                <a16:creationId xmlns:a16="http://schemas.microsoft.com/office/drawing/2014/main" id="{92D90E74-A710-40B3-8620-8210B48B1338}"/>
              </a:ext>
            </a:extLst>
          </p:cNvPr>
          <p:cNvSpPr>
            <a:spLocks noGrp="1"/>
          </p:cNvSpPr>
          <p:nvPr>
            <p:ph type="body" sz="quarter" idx="16" hasCustomPrompt="1"/>
          </p:nvPr>
        </p:nvSpPr>
        <p:spPr>
          <a:xfrm>
            <a:off x="598963" y="8249920"/>
            <a:ext cx="8885868" cy="2032061"/>
          </a:xfrm>
        </p:spPr>
        <p:txBody>
          <a:bodyPr tIns="0" bIns="0" anchor="ctr">
            <a:noAutofit/>
          </a:bodyPr>
          <a:lstStyle>
            <a:lvl1pPr marL="0" indent="0" algn="r">
              <a:buNone/>
              <a:defRPr lang="en-US" sz="18200" b="0" kern="1200" cap="all" spc="350" baseline="0" dirty="0">
                <a:solidFill>
                  <a:schemeClr val="bg1"/>
                </a:solidFill>
                <a:effectLst/>
                <a:latin typeface="+mj-lt"/>
                <a:ea typeface="+mj-ea"/>
                <a:cs typeface="+mj-cs"/>
              </a:defRPr>
            </a:lvl1pPr>
          </a:lstStyle>
          <a:p>
            <a:pPr lvl="0"/>
            <a:r>
              <a:rPr lang="en-US" dirty="0"/>
              <a:t>Text</a:t>
            </a:r>
          </a:p>
        </p:txBody>
      </p:sp>
      <p:sp>
        <p:nvSpPr>
          <p:cNvPr id="11" name="Text Placeholder 9">
            <a:extLst>
              <a:ext uri="{FF2B5EF4-FFF2-40B4-BE49-F238E27FC236}">
                <a16:creationId xmlns:a16="http://schemas.microsoft.com/office/drawing/2014/main" id="{B3B59BA4-A747-EE75-0B08-0A7194689AFE}"/>
              </a:ext>
            </a:extLst>
          </p:cNvPr>
          <p:cNvSpPr>
            <a:spLocks noGrp="1"/>
          </p:cNvSpPr>
          <p:nvPr>
            <p:ph type="body" sz="quarter" idx="18" hasCustomPrompt="1"/>
          </p:nvPr>
        </p:nvSpPr>
        <p:spPr>
          <a:xfrm>
            <a:off x="598963" y="10594981"/>
            <a:ext cx="8885238" cy="798837"/>
          </a:xfrm>
        </p:spPr>
        <p:txBody>
          <a:bodyPr lIns="274320">
            <a:noAutofit/>
          </a:bodyPr>
          <a:lstStyle>
            <a:lvl1pPr marL="0" indent="0">
              <a:buNone/>
              <a:defRPr sz="3600" b="1" cap="all" spc="300" baseline="0">
                <a:solidFill>
                  <a:schemeClr val="bg1"/>
                </a:solidFill>
              </a:defRPr>
            </a:lvl1pPr>
            <a:lvl2pPr marL="1036335" indent="0">
              <a:buNone/>
              <a:defRPr sz="3600" cap="all" baseline="0">
                <a:solidFill>
                  <a:schemeClr val="bg1"/>
                </a:solidFill>
              </a:defRPr>
            </a:lvl2pPr>
            <a:lvl3pPr marL="2072670" indent="0">
              <a:buNone/>
              <a:defRPr sz="2800" cap="all" baseline="0">
                <a:solidFill>
                  <a:schemeClr val="bg1"/>
                </a:solidFill>
              </a:defRPr>
            </a:lvl3pPr>
            <a:lvl4pPr marL="3109005" indent="0">
              <a:buNone/>
              <a:defRPr sz="2400" cap="all" baseline="0">
                <a:solidFill>
                  <a:schemeClr val="bg1"/>
                </a:solidFill>
              </a:defRPr>
            </a:lvl4pPr>
            <a:lvl5pPr marL="4145341" indent="0">
              <a:buNone/>
              <a:defRPr sz="2400" cap="all" baseline="0">
                <a:solidFill>
                  <a:schemeClr val="bg1"/>
                </a:solidFill>
              </a:defRPr>
            </a:lvl5pPr>
          </a:lstStyle>
          <a:p>
            <a:pPr lvl="0"/>
            <a:r>
              <a:rPr lang="en-US" dirty="0"/>
              <a:t>Click to add text</a:t>
            </a:r>
          </a:p>
        </p:txBody>
      </p:sp>
      <p:sp>
        <p:nvSpPr>
          <p:cNvPr id="17" name="Text Placeholder 9">
            <a:extLst>
              <a:ext uri="{FF2B5EF4-FFF2-40B4-BE49-F238E27FC236}">
                <a16:creationId xmlns:a16="http://schemas.microsoft.com/office/drawing/2014/main" id="{38756D3A-6117-CD8D-8481-87150FEF3CB8}"/>
              </a:ext>
            </a:extLst>
          </p:cNvPr>
          <p:cNvSpPr>
            <a:spLocks noGrp="1"/>
          </p:cNvSpPr>
          <p:nvPr>
            <p:ph type="body" sz="quarter" idx="20" hasCustomPrompt="1"/>
          </p:nvPr>
        </p:nvSpPr>
        <p:spPr>
          <a:xfrm>
            <a:off x="598963" y="11590600"/>
            <a:ext cx="8885238" cy="1353240"/>
          </a:xfrm>
        </p:spPr>
        <p:txBody>
          <a:bodyPr lIns="274320">
            <a:noAutofit/>
          </a:bodyPr>
          <a:lstStyle>
            <a:lvl1pPr marL="0" indent="0">
              <a:buNone/>
              <a:defRPr sz="2400" b="1" cap="none" baseline="0">
                <a:solidFill>
                  <a:schemeClr val="bg1"/>
                </a:solidFill>
              </a:defRPr>
            </a:lvl1pPr>
            <a:lvl2pPr marL="1036335" indent="0">
              <a:buNone/>
              <a:defRPr sz="3600" cap="all" baseline="0">
                <a:solidFill>
                  <a:schemeClr val="bg1"/>
                </a:solidFill>
              </a:defRPr>
            </a:lvl2pPr>
            <a:lvl3pPr marL="2072670" indent="0">
              <a:buNone/>
              <a:defRPr sz="2800" cap="all" baseline="0">
                <a:solidFill>
                  <a:schemeClr val="bg1"/>
                </a:solidFill>
              </a:defRPr>
            </a:lvl3pPr>
            <a:lvl4pPr marL="3109005" indent="0">
              <a:buNone/>
              <a:defRPr sz="2400" cap="all" baseline="0">
                <a:solidFill>
                  <a:schemeClr val="bg1"/>
                </a:solidFill>
              </a:defRPr>
            </a:lvl4pPr>
            <a:lvl5pPr marL="4145341" indent="0">
              <a:buNone/>
              <a:defRPr sz="2400" cap="all" baseline="0">
                <a:solidFill>
                  <a:schemeClr val="bg1"/>
                </a:solidFill>
              </a:defRPr>
            </a:lvl5pPr>
          </a:lstStyle>
          <a:p>
            <a:pPr lvl="0"/>
            <a:r>
              <a:rPr lang="en-US" dirty="0"/>
              <a:t>Click to add text</a:t>
            </a:r>
          </a:p>
        </p:txBody>
      </p:sp>
      <p:sp>
        <p:nvSpPr>
          <p:cNvPr id="18" name="Text Placeholder 9">
            <a:extLst>
              <a:ext uri="{FF2B5EF4-FFF2-40B4-BE49-F238E27FC236}">
                <a16:creationId xmlns:a16="http://schemas.microsoft.com/office/drawing/2014/main" id="{A2E9235D-24AF-678B-FE33-4DE81A57D2D2}"/>
              </a:ext>
            </a:extLst>
          </p:cNvPr>
          <p:cNvSpPr>
            <a:spLocks noGrp="1"/>
          </p:cNvSpPr>
          <p:nvPr>
            <p:ph type="body" sz="quarter" idx="21" hasCustomPrompt="1"/>
          </p:nvPr>
        </p:nvSpPr>
        <p:spPr>
          <a:xfrm>
            <a:off x="598963" y="13140622"/>
            <a:ext cx="8885238" cy="2140018"/>
          </a:xfrm>
        </p:spPr>
        <p:txBody>
          <a:bodyPr lIns="274320">
            <a:noAutofit/>
          </a:bodyPr>
          <a:lstStyle>
            <a:lvl1pPr marL="0" indent="0">
              <a:buNone/>
              <a:defRPr sz="2400" b="0" cap="none" baseline="0">
                <a:solidFill>
                  <a:schemeClr val="bg1"/>
                </a:solidFill>
              </a:defRPr>
            </a:lvl1pPr>
            <a:lvl2pPr marL="1036335" indent="0">
              <a:buNone/>
              <a:defRPr sz="3600" cap="all" baseline="0">
                <a:solidFill>
                  <a:schemeClr val="bg1"/>
                </a:solidFill>
              </a:defRPr>
            </a:lvl2pPr>
            <a:lvl3pPr marL="2072670" indent="0">
              <a:buNone/>
              <a:defRPr sz="2800" cap="all" baseline="0">
                <a:solidFill>
                  <a:schemeClr val="bg1"/>
                </a:solidFill>
              </a:defRPr>
            </a:lvl3pPr>
            <a:lvl4pPr marL="3109005" indent="0">
              <a:buNone/>
              <a:defRPr sz="2400" cap="all" baseline="0">
                <a:solidFill>
                  <a:schemeClr val="bg1"/>
                </a:solidFill>
              </a:defRPr>
            </a:lvl4pPr>
            <a:lvl5pPr marL="4145341" indent="0">
              <a:buNone/>
              <a:defRPr sz="2400" cap="all" baseline="0">
                <a:solidFill>
                  <a:schemeClr val="bg1"/>
                </a:solidFill>
              </a:defRPr>
            </a:lvl5pPr>
          </a:lstStyle>
          <a:p>
            <a:pPr lvl="0"/>
            <a:r>
              <a:rPr lang="en-US" dirty="0"/>
              <a:t>Click to add text</a:t>
            </a:r>
          </a:p>
        </p:txBody>
      </p:sp>
    </p:spTree>
    <p:extLst>
      <p:ext uri="{BB962C8B-B14F-4D97-AF65-F5344CB8AC3E}">
        <p14:creationId xmlns:p14="http://schemas.microsoft.com/office/powerpoint/2010/main" val="231658133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8BB59-C5E0-4E56-830B-F6EAB602D16F}"/>
              </a:ext>
            </a:extLst>
          </p:cNvPr>
          <p:cNvSpPr>
            <a:spLocks noGrp="1"/>
          </p:cNvSpPr>
          <p:nvPr>
            <p:ph type="title"/>
          </p:nvPr>
        </p:nvSpPr>
        <p:spPr>
          <a:xfrm>
            <a:off x="691515" y="827618"/>
            <a:ext cx="8675370" cy="4475902"/>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769A6F6-B30D-495C-9CF9-FD25CCC335DB}"/>
              </a:ext>
            </a:extLst>
          </p:cNvPr>
          <p:cNvSpPr>
            <a:spLocks noGrp="1"/>
          </p:cNvSpPr>
          <p:nvPr>
            <p:ph type="body" idx="1"/>
          </p:nvPr>
        </p:nvSpPr>
        <p:spPr>
          <a:xfrm>
            <a:off x="691515" y="5547360"/>
            <a:ext cx="8675370" cy="84537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A62D8-2AC3-41D6-9924-454F7E546F9E}"/>
              </a:ext>
            </a:extLst>
          </p:cNvPr>
          <p:cNvSpPr>
            <a:spLocks noGrp="1"/>
          </p:cNvSpPr>
          <p:nvPr>
            <p:ph type="dt" sz="half" idx="2"/>
          </p:nvPr>
        </p:nvSpPr>
        <p:spPr>
          <a:xfrm>
            <a:off x="691515" y="14407728"/>
            <a:ext cx="2263140" cy="827617"/>
          </a:xfrm>
          <a:prstGeom prst="rect">
            <a:avLst/>
          </a:prstGeom>
        </p:spPr>
        <p:txBody>
          <a:bodyPr vert="horz" lIns="91440" tIns="45720" rIns="91440" bIns="45720" rtlCol="0" anchor="ctr"/>
          <a:lstStyle>
            <a:lvl1pPr algn="l">
              <a:defRPr sz="2720">
                <a:solidFill>
                  <a:schemeClr val="tx1">
                    <a:tint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3BDC428A-9D7A-424D-A86C-DF7573D5216E}"/>
              </a:ext>
            </a:extLst>
          </p:cNvPr>
          <p:cNvSpPr>
            <a:spLocks noGrp="1"/>
          </p:cNvSpPr>
          <p:nvPr>
            <p:ph type="ftr" sz="quarter" idx="3"/>
          </p:nvPr>
        </p:nvSpPr>
        <p:spPr>
          <a:xfrm>
            <a:off x="3331845" y="14407728"/>
            <a:ext cx="3394710" cy="827617"/>
          </a:xfrm>
          <a:prstGeom prst="rect">
            <a:avLst/>
          </a:prstGeom>
        </p:spPr>
        <p:txBody>
          <a:bodyPr vert="horz" lIns="91440" tIns="45720" rIns="91440" bIns="45720" rtlCol="0" anchor="ctr"/>
          <a:lstStyle>
            <a:lvl1pPr algn="ctr">
              <a:defRPr sz="272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0D38652-A425-43EC-AC4C-D6A243718EDB}"/>
              </a:ext>
            </a:extLst>
          </p:cNvPr>
          <p:cNvSpPr>
            <a:spLocks noGrp="1"/>
          </p:cNvSpPr>
          <p:nvPr>
            <p:ph type="sldNum" sz="quarter" idx="4"/>
          </p:nvPr>
        </p:nvSpPr>
        <p:spPr>
          <a:xfrm>
            <a:off x="7103745" y="14407728"/>
            <a:ext cx="2263140" cy="827617"/>
          </a:xfrm>
          <a:prstGeom prst="rect">
            <a:avLst/>
          </a:prstGeom>
        </p:spPr>
        <p:txBody>
          <a:bodyPr vert="horz" lIns="91440" tIns="45720" rIns="91440" bIns="45720" rtlCol="0" anchor="ctr"/>
          <a:lstStyle>
            <a:lvl1pPr algn="r">
              <a:defRPr sz="2720">
                <a:solidFill>
                  <a:schemeClr val="tx1">
                    <a:tint val="75000"/>
                  </a:schemeClr>
                </a:solidFill>
              </a:defRPr>
            </a:lvl1pPr>
          </a:lstStyle>
          <a:p>
            <a:fld id="{30F19B87-8C30-407C-BB16-41234FD6E1B9}" type="slidenum">
              <a:rPr lang="en-US" smtClean="0"/>
              <a:t>‹#›</a:t>
            </a:fld>
            <a:endParaRPr lang="en-US" dirty="0"/>
          </a:p>
        </p:txBody>
      </p:sp>
    </p:spTree>
    <p:extLst>
      <p:ext uri="{BB962C8B-B14F-4D97-AF65-F5344CB8AC3E}">
        <p14:creationId xmlns:p14="http://schemas.microsoft.com/office/powerpoint/2010/main" val="2627230406"/>
      </p:ext>
    </p:extLst>
  </p:cSld>
  <p:clrMap bg1="lt1" tx1="dk1" bg2="lt2" tx2="dk2" accent1="accent1" accent2="accent2" accent3="accent3" accent4="accent4" accent5="accent5" accent6="accent6" hlink="hlink" folHlink="folHlink"/>
  <p:sldLayoutIdLst>
    <p:sldLayoutId id="2147483657" r:id="rId1"/>
  </p:sldLayoutIdLst>
  <p:hf sldNum="0" hdr="0" ftr="0"/>
  <p:txStyles>
    <p:titleStyle>
      <a:lvl1pPr algn="l" defTabSz="2072670" rtl="0" eaLnBrk="1" latinLnBrk="0" hangingPunct="1">
        <a:lnSpc>
          <a:spcPct val="90000"/>
        </a:lnSpc>
        <a:spcBef>
          <a:spcPct val="0"/>
        </a:spcBef>
        <a:buNone/>
        <a:defRPr sz="9973" kern="1200">
          <a:solidFill>
            <a:schemeClr val="tx1"/>
          </a:solidFill>
          <a:latin typeface="+mj-lt"/>
          <a:ea typeface="+mj-ea"/>
          <a:cs typeface="+mj-cs"/>
        </a:defRPr>
      </a:lvl1pPr>
    </p:titleStyle>
    <p:bodyStyle>
      <a:lvl1pPr marL="518168" indent="-518168" algn="l" defTabSz="2072670" rtl="0" eaLnBrk="1" latinLnBrk="0" hangingPunct="1">
        <a:lnSpc>
          <a:spcPct val="90000"/>
        </a:lnSpc>
        <a:spcBef>
          <a:spcPts val="2267"/>
        </a:spcBef>
        <a:buFont typeface="Arial" panose="020B0604020202020204" pitchFamily="34" charset="0"/>
        <a:buChar char="•"/>
        <a:defRPr sz="6347" kern="1200">
          <a:solidFill>
            <a:schemeClr val="tx1"/>
          </a:solidFill>
          <a:latin typeface="+mn-lt"/>
          <a:ea typeface="+mn-ea"/>
          <a:cs typeface="+mn-cs"/>
        </a:defRPr>
      </a:lvl1pPr>
      <a:lvl2pPr marL="1554503" indent="-518168" algn="l" defTabSz="2072670" rtl="0" eaLnBrk="1" latinLnBrk="0" hangingPunct="1">
        <a:lnSpc>
          <a:spcPct val="90000"/>
        </a:lnSpc>
        <a:spcBef>
          <a:spcPts val="1133"/>
        </a:spcBef>
        <a:buFont typeface="Arial" panose="020B0604020202020204" pitchFamily="34" charset="0"/>
        <a:buChar char="•"/>
        <a:defRPr sz="5440" kern="1200">
          <a:solidFill>
            <a:schemeClr val="tx1"/>
          </a:solidFill>
          <a:latin typeface="+mn-lt"/>
          <a:ea typeface="+mn-ea"/>
          <a:cs typeface="+mn-cs"/>
        </a:defRPr>
      </a:lvl2pPr>
      <a:lvl3pPr marL="2590838" indent="-518168" algn="l" defTabSz="2072670" rtl="0" eaLnBrk="1" latinLnBrk="0" hangingPunct="1">
        <a:lnSpc>
          <a:spcPct val="90000"/>
        </a:lnSpc>
        <a:spcBef>
          <a:spcPts val="1133"/>
        </a:spcBef>
        <a:buFont typeface="Arial" panose="020B0604020202020204" pitchFamily="34" charset="0"/>
        <a:buChar char="•"/>
        <a:defRPr sz="4533" kern="1200">
          <a:solidFill>
            <a:schemeClr val="tx1"/>
          </a:solidFill>
          <a:latin typeface="+mn-lt"/>
          <a:ea typeface="+mn-ea"/>
          <a:cs typeface="+mn-cs"/>
        </a:defRPr>
      </a:lvl3pPr>
      <a:lvl4pPr marL="3627173"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4pPr>
      <a:lvl5pPr marL="466350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5pPr>
      <a:lvl6pPr marL="569984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617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251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08850"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p:bodyStyle>
    <p:otherStyle>
      <a:defPPr>
        <a:defRPr lang="en-US"/>
      </a:defPPr>
      <a:lvl1pPr marL="0" algn="l" defTabSz="2072670" rtl="0" eaLnBrk="1" latinLnBrk="0" hangingPunct="1">
        <a:defRPr sz="4080" kern="1200">
          <a:solidFill>
            <a:schemeClr val="tx1"/>
          </a:solidFill>
          <a:latin typeface="+mn-lt"/>
          <a:ea typeface="+mn-ea"/>
          <a:cs typeface="+mn-cs"/>
        </a:defRPr>
      </a:lvl1pPr>
      <a:lvl2pPr marL="1036335" algn="l" defTabSz="2072670" rtl="0" eaLnBrk="1" latinLnBrk="0" hangingPunct="1">
        <a:defRPr sz="4080" kern="1200">
          <a:solidFill>
            <a:schemeClr val="tx1"/>
          </a:solidFill>
          <a:latin typeface="+mn-lt"/>
          <a:ea typeface="+mn-ea"/>
          <a:cs typeface="+mn-cs"/>
        </a:defRPr>
      </a:lvl2pPr>
      <a:lvl3pPr marL="2072670" algn="l" defTabSz="2072670" rtl="0" eaLnBrk="1" latinLnBrk="0" hangingPunct="1">
        <a:defRPr sz="4080" kern="1200">
          <a:solidFill>
            <a:schemeClr val="tx1"/>
          </a:solidFill>
          <a:latin typeface="+mn-lt"/>
          <a:ea typeface="+mn-ea"/>
          <a:cs typeface="+mn-cs"/>
        </a:defRPr>
      </a:lvl3pPr>
      <a:lvl4pPr marL="3109006" algn="l" defTabSz="2072670" rtl="0" eaLnBrk="1" latinLnBrk="0" hangingPunct="1">
        <a:defRPr sz="4080" kern="1200">
          <a:solidFill>
            <a:schemeClr val="tx1"/>
          </a:solidFill>
          <a:latin typeface="+mn-lt"/>
          <a:ea typeface="+mn-ea"/>
          <a:cs typeface="+mn-cs"/>
        </a:defRPr>
      </a:lvl4pPr>
      <a:lvl5pPr marL="4145341" algn="l" defTabSz="2072670" rtl="0" eaLnBrk="1" latinLnBrk="0" hangingPunct="1">
        <a:defRPr sz="4080" kern="1200">
          <a:solidFill>
            <a:schemeClr val="tx1"/>
          </a:solidFill>
          <a:latin typeface="+mn-lt"/>
          <a:ea typeface="+mn-ea"/>
          <a:cs typeface="+mn-cs"/>
        </a:defRPr>
      </a:lvl5pPr>
      <a:lvl6pPr marL="5181676" algn="l" defTabSz="2072670" rtl="0" eaLnBrk="1" latinLnBrk="0" hangingPunct="1">
        <a:defRPr sz="4080" kern="1200">
          <a:solidFill>
            <a:schemeClr val="tx1"/>
          </a:solidFill>
          <a:latin typeface="+mn-lt"/>
          <a:ea typeface="+mn-ea"/>
          <a:cs typeface="+mn-cs"/>
        </a:defRPr>
      </a:lvl6pPr>
      <a:lvl7pPr marL="6218011" algn="l" defTabSz="2072670" rtl="0" eaLnBrk="1" latinLnBrk="0" hangingPunct="1">
        <a:defRPr sz="4080" kern="1200">
          <a:solidFill>
            <a:schemeClr val="tx1"/>
          </a:solidFill>
          <a:latin typeface="+mn-lt"/>
          <a:ea typeface="+mn-ea"/>
          <a:cs typeface="+mn-cs"/>
        </a:defRPr>
      </a:lvl7pPr>
      <a:lvl8pPr marL="7254347" algn="l" defTabSz="2072670" rtl="0" eaLnBrk="1" latinLnBrk="0" hangingPunct="1">
        <a:defRPr sz="4080" kern="1200">
          <a:solidFill>
            <a:schemeClr val="tx1"/>
          </a:solidFill>
          <a:latin typeface="+mn-lt"/>
          <a:ea typeface="+mn-ea"/>
          <a:cs typeface="+mn-cs"/>
        </a:defRPr>
      </a:lvl8pPr>
      <a:lvl9pPr marL="8290682" algn="l" defTabSz="2072670" rtl="0" eaLnBrk="1" latinLnBrk="0" hangingPunct="1">
        <a:defRPr sz="40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ngland.nhs.uk/integratedcare/what-is-integrated-care/" TargetMode="Externa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A38E7CAA-26EC-92BB-69D3-B52C6100E84C}"/>
              </a:ext>
            </a:extLst>
          </p:cNvPr>
          <p:cNvSpPr>
            <a:spLocks noGrp="1"/>
          </p:cNvSpPr>
          <p:nvPr>
            <p:ph type="ctrTitle"/>
          </p:nvPr>
        </p:nvSpPr>
        <p:spPr>
          <a:xfrm>
            <a:off x="5025026" y="1880250"/>
            <a:ext cx="4637653" cy="2535803"/>
          </a:xfrm>
        </p:spPr>
        <p:txBody>
          <a:bodyPr/>
          <a:lstStyle/>
          <a:p>
            <a:r>
              <a:rPr lang="en-US" dirty="0"/>
              <a:t> </a:t>
            </a:r>
          </a:p>
        </p:txBody>
      </p:sp>
      <p:sp>
        <p:nvSpPr>
          <p:cNvPr id="29" name="Text Placeholder 28">
            <a:extLst>
              <a:ext uri="{FF2B5EF4-FFF2-40B4-BE49-F238E27FC236}">
                <a16:creationId xmlns:a16="http://schemas.microsoft.com/office/drawing/2014/main" id="{9BBCCB35-00C3-2F2E-2B97-6877BAACD2AB}"/>
              </a:ext>
            </a:extLst>
          </p:cNvPr>
          <p:cNvSpPr>
            <a:spLocks noGrp="1"/>
          </p:cNvSpPr>
          <p:nvPr>
            <p:ph type="body" sz="quarter" idx="18"/>
          </p:nvPr>
        </p:nvSpPr>
        <p:spPr>
          <a:xfrm rot="10800000" flipV="1">
            <a:off x="40468" y="-386016"/>
            <a:ext cx="6676955" cy="21729682"/>
          </a:xfrm>
        </p:spPr>
        <p:txBody>
          <a:bodyPr vert="horz" lIns="274320" tIns="45720" rIns="91440" bIns="45720" rtlCol="0" anchor="t">
            <a:noAutofit/>
          </a:bodyPr>
          <a:lstStyle/>
          <a:p>
            <a:endParaRPr lang="en-GB" sz="900" i="1" dirty="0"/>
          </a:p>
          <a:p>
            <a:r>
              <a:rPr lang="en-GB" sz="1000" i="1" dirty="0"/>
              <a:t>Sade Sheila Taylor-Williams 2438506</a:t>
            </a:r>
          </a:p>
          <a:p>
            <a:r>
              <a:rPr lang="en-GB" sz="1000" i="1" dirty="0"/>
              <a:t>Community antenatal community midwifery- is a specialised care provided for pregnant women They provide holistic support for pregnant women from conception through to the postnatal period. Midwives are practitioners who offer clinical, emotional and educational care .The main focus is to  promote  the health for both mother and baby. These services are primarily delivered through the NHS and are free to individuals.</a:t>
            </a:r>
            <a:endParaRPr lang="en-GB" dirty="0"/>
          </a:p>
          <a:p>
            <a:r>
              <a:rPr lang="en-GB" sz="1000" i="1" dirty="0"/>
              <a:t>Community midwives focus on delivering care close to home these services include:</a:t>
            </a:r>
            <a:endParaRPr lang="en-GB" dirty="0"/>
          </a:p>
          <a:p>
            <a:r>
              <a:rPr lang="en-GB" sz="1000" i="1" dirty="0"/>
              <a:t>Routine antenatal appointments- blood pressure, heart rate, urine samples and growth Parenting classes- Breastfeeding and postnatal care</a:t>
            </a:r>
            <a:endParaRPr lang="en-GB" dirty="0"/>
          </a:p>
          <a:p>
            <a:r>
              <a:rPr lang="en-GB" sz="1000" i="1" dirty="0"/>
              <a:t>Screening and risk  assessments to ensure safe pregnancy and delivery.</a:t>
            </a:r>
          </a:p>
          <a:p>
            <a:r>
              <a:rPr lang="en-GB" sz="1000" i="1" dirty="0"/>
              <a:t>Referrals in case of needing For other specialists </a:t>
            </a:r>
          </a:p>
          <a:p>
            <a:r>
              <a:rPr lang="en-GB" sz="1000" i="1" dirty="0"/>
              <a:t>Midwives work with other professionals within the health and social care team such as  Health visitor, social services, general practitioners and hospitals</a:t>
            </a:r>
            <a:endParaRPr lang="en-GB" dirty="0">
              <a:ea typeface="+mn-lt"/>
              <a:cs typeface="+mn-lt"/>
            </a:endParaRPr>
          </a:p>
          <a:p>
            <a:r>
              <a:rPr lang="en-GB" sz="1000" dirty="0">
                <a:ea typeface="+mn-lt"/>
                <a:cs typeface="+mn-lt"/>
              </a:rPr>
              <a:t>Midwives  work with mothers to carry out clear safe routine  checks working with history  and social factors of mother/parents monitoring growth and wellbeing making sure no complications with the baby and mother. Also workingslide mental health services </a:t>
            </a:r>
            <a:r>
              <a:rPr lang="en-GB" sz="1000" dirty="0" err="1">
                <a:ea typeface="+mn-lt"/>
                <a:cs typeface="+mn-lt"/>
              </a:rPr>
              <a:t>physiothapists</a:t>
            </a:r>
            <a:r>
              <a:rPr lang="en-GB" sz="1000" dirty="0">
                <a:ea typeface="+mn-lt"/>
                <a:cs typeface="+mn-lt"/>
              </a:rPr>
              <a:t>  and </a:t>
            </a:r>
            <a:r>
              <a:rPr lang="en-GB" sz="1000" dirty="0" err="1">
                <a:ea typeface="+mn-lt"/>
                <a:cs typeface="+mn-lt"/>
              </a:rPr>
              <a:t>obstertians</a:t>
            </a:r>
            <a:r>
              <a:rPr lang="en-GB" sz="1000" dirty="0">
                <a:ea typeface="+mn-lt"/>
                <a:cs typeface="+mn-lt"/>
              </a:rPr>
              <a:t> The main focus is to promote health, to encourage health habits help with breastfeeding and support with infant care.</a:t>
            </a:r>
            <a:endParaRPr lang="en-GB" dirty="0"/>
          </a:p>
          <a:p>
            <a:r>
              <a:rPr lang="en-GB" sz="1000" i="1" dirty="0">
                <a:ea typeface="+mn-lt"/>
                <a:cs typeface="+mn-lt"/>
              </a:rPr>
              <a:t>The benefits;.accessible care right near home</a:t>
            </a:r>
            <a:endParaRPr lang="en-GB" sz="1000" dirty="0"/>
          </a:p>
          <a:p>
            <a:r>
              <a:rPr lang="en-GB" sz="1000" i="1" dirty="0"/>
              <a:t>.same midwife and team.empowerment through educational  information and support.support vulnerable families which improves maternal health.</a:t>
            </a:r>
            <a:endParaRPr lang="en-GB" sz="1000" dirty="0"/>
          </a:p>
          <a:p>
            <a:r>
              <a:rPr lang="en-GB" sz="1000" i="1" dirty="0"/>
              <a:t>Midwives face a lot of struggles through the staff shortages which reduces the quality of  attention of care given to mothers and all individuals have their own specialised care so for it to be </a:t>
            </a:r>
            <a:r>
              <a:rPr lang="en-GB" sz="1000" i="1" dirty="0" err="1"/>
              <a:t>delievered</a:t>
            </a:r>
            <a:r>
              <a:rPr lang="en-GB" sz="1000" i="1" dirty="0"/>
              <a:t> on time would be </a:t>
            </a:r>
            <a:r>
              <a:rPr lang="en-GB" sz="1000" i="1" dirty="0" err="1"/>
              <a:t>harder.Higher</a:t>
            </a:r>
            <a:r>
              <a:rPr lang="en-GB" sz="1000" i="1" dirty="0"/>
              <a:t> risks and lower risks with -in pregnancies and these inequalities can be due to backgrounds and social- economical factors. Moving forward more access to online records and being able to book appointments without calling this is easier and more </a:t>
            </a:r>
            <a:r>
              <a:rPr lang="en-GB" sz="1000" i="1" dirty="0" err="1"/>
              <a:t>efficicant</a:t>
            </a:r>
            <a:r>
              <a:rPr lang="en-GB" sz="1000" i="1" dirty="0"/>
              <a:t>.</a:t>
            </a:r>
            <a:r>
              <a:rPr lang="en-GB" sz="1000" b="1" i="1" dirty="0">
                <a:ln/>
                <a:solidFill>
                  <a:schemeClr val="accent3"/>
                </a:solidFill>
              </a:rPr>
              <a:t> ry services form of foundation that are safe. Accessible maternity care in the uk and is full of professionals experts that work together  with compassion to support mothers and families mental health and and physical wellbeing. Even though the ongoing issue with the challenges they have to face and impose a possible threat as it can cause inequality and poor services. Support can and will ensure all policies are implemented in the care given and use in the community midwives</a:t>
            </a:r>
            <a:endParaRPr lang="en-GB" sz="1000" dirty="0"/>
          </a:p>
          <a:p>
            <a:r>
              <a:rPr lang="en-GB" sz="1000" i="1" dirty="0"/>
              <a:t>Community antenatal midwifery delivery safe and personalised maternal care. This is a inclusive plan to cater to mother and child during birth and </a:t>
            </a:r>
            <a:r>
              <a:rPr lang="en-GB" sz="1000" i="1" dirty="0" err="1"/>
              <a:t>pregnacie</a:t>
            </a:r>
            <a:r>
              <a:rPr lang="en-GB" sz="1000" i="1" dirty="0"/>
              <a:t>.</a:t>
            </a:r>
            <a:endParaRPr lang="en-GB" sz="1000" dirty="0"/>
          </a:p>
          <a:p>
            <a:r>
              <a:rPr lang="en-GB" sz="900" i="1" dirty="0"/>
              <a:t>Despite the challenges that they face like inequalities and staff shotages they strive to evolve and fight to provide ande crary out the duty of care for mothers and babies to ensure they provide the skilled and compasssionate care they deserve which can be </a:t>
            </a:r>
            <a:r>
              <a:rPr lang="en-GB" sz="900" i="1" dirty="0" err="1"/>
              <a:t>ctaer</a:t>
            </a:r>
            <a:r>
              <a:rPr lang="en-GB" sz="900" i="1" dirty="0"/>
              <a:t> for them close to their local communities</a:t>
            </a:r>
          </a:p>
          <a:p>
            <a:endParaRPr lang="en-GB" sz="900" i="1" dirty="0"/>
          </a:p>
          <a:p>
            <a:pPr>
              <a:lnSpc>
                <a:spcPct val="100000"/>
              </a:lnSpc>
              <a:spcBef>
                <a:spcPts val="0"/>
              </a:spcBef>
            </a:pPr>
            <a:endParaRPr lang="en-GB" sz="1100" b="0" dirty="0">
              <a:solidFill>
                <a:srgbClr val="000000"/>
              </a:solidFill>
            </a:endParaRPr>
          </a:p>
          <a:p>
            <a:pPr>
              <a:lnSpc>
                <a:spcPct val="100000"/>
              </a:lnSpc>
              <a:spcBef>
                <a:spcPts val="0"/>
              </a:spcBef>
            </a:pPr>
            <a:endParaRPr lang="en-GB" sz="1100" b="0" dirty="0">
              <a:solidFill>
                <a:srgbClr val="000000"/>
              </a:solidFill>
            </a:endParaRPr>
          </a:p>
          <a:p>
            <a:pPr>
              <a:lnSpc>
                <a:spcPct val="100000"/>
              </a:lnSpc>
              <a:spcBef>
                <a:spcPts val="0"/>
              </a:spcBef>
            </a:pPr>
            <a:r>
              <a:rPr lang="en-US" sz="1100" dirty="0">
                <a:solidFill>
                  <a:schemeClr val="accent3"/>
                </a:solidFill>
                <a:hlinkClick r:id="rId3"/>
              </a:rPr>
              <a:t>https://www.england.nhs.uk/integratedcare/what-is-integrated-care/</a:t>
            </a:r>
            <a:endParaRPr lang="en-US" sz="1100" b="0" dirty="0">
              <a:solidFill>
                <a:srgbClr val="000000"/>
              </a:solidFill>
            </a:endParaRPr>
          </a:p>
          <a:p>
            <a:r>
              <a:rPr lang="en-GB" sz="1100" i="1" dirty="0">
                <a:solidFill>
                  <a:schemeClr val="accent3"/>
                </a:solidFill>
              </a:rPr>
              <a:t>https://www.england.nhs.uk/coronavirus/documents/</a:t>
            </a:r>
            <a:r>
              <a:rPr lang="en-GB" sz="1100" i="1" dirty="0"/>
              <a:t>nursing-and-midwifery</a:t>
            </a:r>
            <a:r>
              <a:rPr lang="en-GB" sz="1100" i="1" dirty="0">
                <a:solidFill>
                  <a:schemeClr val="accent3"/>
                </a:solidFill>
              </a:rPr>
              <a:t>-workforce-response-to-covid-19-third</a:t>
            </a:r>
            <a:endParaRPr lang="en-GB" dirty="0">
              <a:solidFill>
                <a:schemeClr val="accent3"/>
              </a:solidFill>
            </a:endParaRPr>
          </a:p>
        </p:txBody>
      </p:sp>
      <p:sp>
        <p:nvSpPr>
          <p:cNvPr id="3" name="TextBox 2">
            <a:extLst>
              <a:ext uri="{FF2B5EF4-FFF2-40B4-BE49-F238E27FC236}">
                <a16:creationId xmlns:a16="http://schemas.microsoft.com/office/drawing/2014/main" id="{444BC003-770F-DEAD-B66D-B5F77E8EF486}"/>
              </a:ext>
            </a:extLst>
          </p:cNvPr>
          <p:cNvSpPr txBox="1"/>
          <p:nvPr/>
        </p:nvSpPr>
        <p:spPr>
          <a:xfrm>
            <a:off x="50128395" y="7632409"/>
            <a:ext cx="4300790" cy="139991"/>
          </a:xfrm>
          <a:prstGeom prst="rect">
            <a:avLst/>
          </a:prstGeom>
        </p:spPr>
        <p:txBody>
          <a:bodyPr>
            <a:normAutofit fontScale="25000" lnSpcReduction="20000"/>
          </a:bodyPr>
          <a:lstStyle/>
          <a:p>
            <a:r>
              <a:rPr lang="en-US"/>
              <a:t>ThePhoto by PhotoAuthor is licensed under CCYYSA.</a:t>
            </a:r>
          </a:p>
        </p:txBody>
      </p:sp>
      <p:pic>
        <p:nvPicPr>
          <p:cNvPr id="15" name="Picture 14">
            <a:extLst>
              <a:ext uri="{FF2B5EF4-FFF2-40B4-BE49-F238E27FC236}">
                <a16:creationId xmlns:a16="http://schemas.microsoft.com/office/drawing/2014/main" id="{74F5855C-2869-9571-65D0-784B4771AF75}"/>
              </a:ext>
            </a:extLst>
          </p:cNvPr>
          <p:cNvPicPr>
            <a:picLocks noChangeAspect="1"/>
          </p:cNvPicPr>
          <p:nvPr/>
        </p:nvPicPr>
        <p:blipFill>
          <a:blip r:embed="rId4"/>
          <a:stretch>
            <a:fillRect/>
          </a:stretch>
        </p:blipFill>
        <p:spPr>
          <a:xfrm rot="10800000" flipH="1">
            <a:off x="6922701" y="53274"/>
            <a:ext cx="2980241" cy="2108238"/>
          </a:xfrm>
          <a:prstGeom prst="rect">
            <a:avLst/>
          </a:prstGeom>
        </p:spPr>
      </p:pic>
      <p:pic>
        <p:nvPicPr>
          <p:cNvPr id="35" name="Picture 34">
            <a:extLst>
              <a:ext uri="{FF2B5EF4-FFF2-40B4-BE49-F238E27FC236}">
                <a16:creationId xmlns:a16="http://schemas.microsoft.com/office/drawing/2014/main" id="{1DC555C4-045C-44B8-4CE8-ABEBD1245C18}"/>
              </a:ext>
            </a:extLst>
          </p:cNvPr>
          <p:cNvPicPr>
            <a:picLocks noChangeAspect="1"/>
          </p:cNvPicPr>
          <p:nvPr/>
        </p:nvPicPr>
        <p:blipFill>
          <a:blip r:embed="rId5"/>
          <a:stretch>
            <a:fillRect/>
          </a:stretch>
        </p:blipFill>
        <p:spPr>
          <a:xfrm>
            <a:off x="6364150" y="7530100"/>
            <a:ext cx="3282787" cy="2478454"/>
          </a:xfrm>
          <a:prstGeom prst="rect">
            <a:avLst/>
          </a:prstGeom>
        </p:spPr>
      </p:pic>
      <p:pic>
        <p:nvPicPr>
          <p:cNvPr id="38" name="Picture 37">
            <a:extLst>
              <a:ext uri="{FF2B5EF4-FFF2-40B4-BE49-F238E27FC236}">
                <a16:creationId xmlns:a16="http://schemas.microsoft.com/office/drawing/2014/main" id="{B74D6FA8-CCD3-8AA9-F1C5-EE5F842DE70B}"/>
              </a:ext>
            </a:extLst>
          </p:cNvPr>
          <p:cNvPicPr>
            <a:picLocks noChangeAspect="1"/>
          </p:cNvPicPr>
          <p:nvPr/>
        </p:nvPicPr>
        <p:blipFill>
          <a:blip r:embed="rId6"/>
          <a:stretch>
            <a:fillRect/>
          </a:stretch>
        </p:blipFill>
        <p:spPr>
          <a:xfrm flipH="1">
            <a:off x="6668429" y="10910940"/>
            <a:ext cx="3234513" cy="3096870"/>
          </a:xfrm>
          <a:prstGeom prst="rect">
            <a:avLst/>
          </a:prstGeom>
        </p:spPr>
      </p:pic>
      <p:pic>
        <p:nvPicPr>
          <p:cNvPr id="6" name="Picture 5">
            <a:extLst>
              <a:ext uri="{FF2B5EF4-FFF2-40B4-BE49-F238E27FC236}">
                <a16:creationId xmlns:a16="http://schemas.microsoft.com/office/drawing/2014/main" id="{2C3CBA29-C772-E86C-4AAA-19A5EA576173}"/>
              </a:ext>
            </a:extLst>
          </p:cNvPr>
          <p:cNvPicPr>
            <a:picLocks noChangeAspect="1"/>
          </p:cNvPicPr>
          <p:nvPr/>
        </p:nvPicPr>
        <p:blipFill>
          <a:blip r:embed="rId7"/>
          <a:stretch>
            <a:fillRect/>
          </a:stretch>
        </p:blipFill>
        <p:spPr>
          <a:xfrm rot="10800000" flipH="1" flipV="1">
            <a:off x="7006750" y="3077815"/>
            <a:ext cx="2671941" cy="3414281"/>
          </a:xfrm>
          <a:prstGeom prst="rect">
            <a:avLst/>
          </a:prstGeom>
        </p:spPr>
      </p:pic>
    </p:spTree>
    <p:extLst>
      <p:ext uri="{BB962C8B-B14F-4D97-AF65-F5344CB8AC3E}">
        <p14:creationId xmlns:p14="http://schemas.microsoft.com/office/powerpoint/2010/main" val="2095951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75133960"/>
      </p:ext>
    </p:extLst>
  </p:cSld>
  <p:clrMapOvr>
    <a:masterClrMapping/>
  </p:clrMapOvr>
</p:sld>
</file>

<file path=ppt/theme/theme1.xml><?xml version="1.0" encoding="utf-8"?>
<a:theme xmlns:a="http://schemas.openxmlformats.org/drawingml/2006/main" name="Custom">
  <a:themeElements>
    <a:clrScheme name="Custom 46">
      <a:dk1>
        <a:srgbClr val="000000"/>
      </a:dk1>
      <a:lt1>
        <a:srgbClr val="FFFFFF"/>
      </a:lt1>
      <a:dk2>
        <a:srgbClr val="00155A"/>
      </a:dk2>
      <a:lt2>
        <a:srgbClr val="EDEBD5"/>
      </a:lt2>
      <a:accent1>
        <a:srgbClr val="FB3F00"/>
      </a:accent1>
      <a:accent2>
        <a:srgbClr val="215AEA"/>
      </a:accent2>
      <a:accent3>
        <a:srgbClr val="EDEBD5"/>
      </a:accent3>
      <a:accent4>
        <a:srgbClr val="F9DD51"/>
      </a:accent4>
      <a:accent5>
        <a:srgbClr val="FC8924"/>
      </a:accent5>
      <a:accent6>
        <a:srgbClr val="C33B5C"/>
      </a:accent6>
      <a:hlink>
        <a:srgbClr val="FFFFFF"/>
      </a:hlink>
      <a:folHlink>
        <a:srgbClr val="FFFFFF"/>
      </a:folHlink>
    </a:clrScheme>
    <a:fontScheme name="Custom 63">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upportive posters_Food Drive_win32_SL_V5" id="{EBA4324E-5527-4714-90D9-14674FF35D92}" vid="{CB0D9CAE-8E66-4EF8-A6DA-1C132B4400B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9C3435-289B-46A3-94E6-16CAE9BF14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0A855C8E-9801-442F-A91A-F902E217A499}">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86376DDB-9882-4B49-B106-35857B037A40}">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63</Words>
  <Application>Microsoft Office PowerPoint</Application>
  <PresentationFormat>Custom</PresentationFormat>
  <Paragraphs>9</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Custom</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lastModifiedBy>Sade Sheila Taylor-Williams (2438506)</cp:lastModifiedBy>
  <cp:revision>656</cp:revision>
  <dcterms:created xsi:type="dcterms:W3CDTF">2025-11-04T22:13:23Z</dcterms:created>
  <dcterms:modified xsi:type="dcterms:W3CDTF">2025-11-17T14:39:53Z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