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10/23/2019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10/23/2019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10/23/2019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2677656"/>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endParaRPr lang="en-GB" sz="1400" b="1" u="sng" dirty="0"/>
          </a:p>
          <a:p>
            <a:r>
              <a:rPr lang="en-GB" sz="1400" dirty="0"/>
              <a:t>Outside of university I have a varied range of hobbies, from providing first aid cover at local events on a voluntary basis, to being a member and chairman of Maesteg Musical Theatre Society as well as stage manager.</a:t>
            </a:r>
            <a:br>
              <a:rPr lang="en-GB" sz="1400" dirty="0"/>
            </a:br>
            <a:r>
              <a:rPr lang="en-GB" sz="1400" dirty="0"/>
              <a:t>I am also a team leader in the biggest paintball team in the country.</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562724"/>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562724"/>
            <a:ext cx="3488787" cy="2215991"/>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.Between January and July 2018 I volunteered in Cymer Primary School as a </a:t>
            </a:r>
            <a:r>
              <a:rPr lang="en-GB" sz="1200" dirty="0" err="1"/>
              <a:t>Voluneer</a:t>
            </a:r>
            <a:r>
              <a:rPr lang="en-GB" sz="1200" dirty="0"/>
              <a:t> TA in the year 6 class.</a:t>
            </a:r>
          </a:p>
          <a:p>
            <a:endParaRPr lang="en-GB" sz="1200" dirty="0"/>
          </a:p>
          <a:p>
            <a:r>
              <a:rPr lang="en-GB" sz="1200" dirty="0"/>
              <a:t>During my first year in university I spent 3 weeks in year 6, and 3 weeks in reception at Bryncethin Primary School.</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323165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400" dirty="0"/>
              <a:t>As a child, I always intended to become a teacher. During my last year of comprehensive school I decided to follow a different path and become a tradesman. Although I always regretted that decision, it also taught me countless life lessons and helped shape the man I am today.</a:t>
            </a:r>
            <a:br>
              <a:rPr lang="en-GB" sz="1400" dirty="0"/>
            </a:br>
            <a:r>
              <a:rPr lang="en-GB" sz="1400" dirty="0"/>
              <a:t>It is these life lessons I believe can help me teach children not only the lessons they need to learn to pass their exams, but to begin their journey into young adulthood with all the tools they need to become inspired people capable of great things.</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1938992"/>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r>
              <a:rPr lang="en-GB" sz="1200" dirty="0"/>
              <a:t>I know I will learn a </a:t>
            </a:r>
            <a:r>
              <a:rPr lang="en-GB" sz="1200" dirty="0" err="1"/>
              <a:t>ot</a:t>
            </a:r>
            <a:r>
              <a:rPr lang="en-GB" sz="1200" dirty="0"/>
              <a:t> during my time on teaching placement, but I believe I will be a strong, confident teacher able to create strong bonds with the children in my care, making school fun for them while holding their respect and hopefully, admiration.</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1938992"/>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dirty="0"/>
          </a:p>
          <a:p>
            <a:r>
              <a:rPr lang="en-GB" sz="1200" dirty="0"/>
              <a:t>As I progress through this primary education course I am learning to teach al subjects required within the curriculum.</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214669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60452"/>
            <a:ext cx="3488787" cy="2215991"/>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.Leaving school at 16 I entered an apprenticeship to become a carpenter and multi-skilled tradesman, meaning my academic history is relatively short. However I attained my NVQ level 3 in carpentry, NVQ level 2 in maintenance operations and an Advanced Craft Award in site carpentry.</a:t>
            </a:r>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65</TotalTime>
  <Words>314</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Rhodri John</cp:lastModifiedBy>
  <cp:revision>8</cp:revision>
  <dcterms:created xsi:type="dcterms:W3CDTF">2019-09-05T20:58:34Z</dcterms:created>
  <dcterms:modified xsi:type="dcterms:W3CDTF">2019-10-23T15:07:52Z</dcterms:modified>
</cp:coreProperties>
</file>