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snapToObjects="1">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fr-FR"/>
              <a:t>Modifiez le style du titre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873200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787234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fr-FR"/>
              <a:t>Modifiez le style du titre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63954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770772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fr-FR"/>
              <a:t>Modifiez le style du titre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685800" y="3132666"/>
            <a:ext cx="5311775" cy="308601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3132666"/>
            <a:ext cx="5334000" cy="308601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38E05B5D-2D9D-9745-88F4-AFBFA25C920C}" type="datetimeFigureOut">
              <a:rPr lang="en-GB" smtClean="0"/>
              <a:t>18/04/2023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668047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06943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05B5D-2D9D-9745-88F4-AFBFA25C920C}" type="datetimeFigureOut">
              <a:rPr lang="en-GB" smtClean="0"/>
              <a:t>18/04/2023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81062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fr-FR"/>
              <a:t>Modifiez le style du titre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13160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3522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 panoramiqu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440296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re et légende">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fr-FR"/>
              <a:t>Modifiez le style du titre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246997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ion avec légende">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fr-FR"/>
              <a:t>Modifiez le style du titre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81698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nom">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fr-FR"/>
              <a:t>Modifiez le style du titre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512970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fr-FR"/>
              <a:t>Modifiez le style du titre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730298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onnes d’image">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fr-FR"/>
              <a:t>Modifiez le style du titre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560207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254880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fr-FR"/>
              <a:t>Modifiez le style du titre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95655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7EC73F-7FED-964C-8DE2-669B141C255F}" type="slidenum">
              <a:rPr lang="en-GB" smtClean="0"/>
              <a:t>‹N°›</a:t>
            </a:fld>
            <a:endParaRPr lang="en-GB"/>
          </a:p>
        </p:txBody>
      </p:sp>
    </p:spTree>
    <p:extLst>
      <p:ext uri="{BB962C8B-B14F-4D97-AF65-F5344CB8AC3E}">
        <p14:creationId xmlns:p14="http://schemas.microsoft.com/office/powerpoint/2010/main" val="31959218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94F80A-B9AE-F143-BC2C-EE13D449CFD5}"/>
              </a:ext>
            </a:extLst>
          </p:cNvPr>
          <p:cNvSpPr>
            <a:spLocks noGrp="1"/>
          </p:cNvSpPr>
          <p:nvPr>
            <p:ph type="ctrTitle"/>
          </p:nvPr>
        </p:nvSpPr>
        <p:spPr>
          <a:xfrm>
            <a:off x="158661" y="1411820"/>
            <a:ext cx="8246302" cy="685800"/>
          </a:xfrm>
        </p:spPr>
        <p:txBody>
          <a:bodyPr>
            <a:normAutofit/>
          </a:bodyPr>
          <a:lstStyle/>
          <a:p>
            <a:pPr algn="ctr"/>
            <a:r>
              <a:rPr lang="en-GB" sz="4000" dirty="0"/>
              <a:t>Successful individual</a:t>
            </a:r>
          </a:p>
        </p:txBody>
      </p:sp>
      <p:sp>
        <p:nvSpPr>
          <p:cNvPr id="3" name="Sous-titre 2">
            <a:extLst>
              <a:ext uri="{FF2B5EF4-FFF2-40B4-BE49-F238E27FC236}">
                <a16:creationId xmlns:a16="http://schemas.microsoft.com/office/drawing/2014/main" id="{119225F5-76D4-7A41-BDD0-1EC91B609626}"/>
              </a:ext>
            </a:extLst>
          </p:cNvPr>
          <p:cNvSpPr>
            <a:spLocks noGrp="1"/>
          </p:cNvSpPr>
          <p:nvPr>
            <p:ph type="subTitle" idx="1"/>
          </p:nvPr>
        </p:nvSpPr>
        <p:spPr>
          <a:xfrm>
            <a:off x="1" y="2354892"/>
            <a:ext cx="9457150" cy="2585473"/>
          </a:xfrm>
        </p:spPr>
        <p:txBody>
          <a:bodyPr>
            <a:normAutofit/>
          </a:bodyPr>
          <a:lstStyle/>
          <a:p>
            <a:r>
              <a:rPr lang="en-GB" dirty="0"/>
              <a:t>My parents; my partner and my close friends.</a:t>
            </a:r>
          </a:p>
          <a:p>
            <a:r>
              <a:rPr lang="en-GB" dirty="0"/>
              <a:t>For me my parents are successful because they have been bale to raise three girls and they were struggling with the French language but they have been able to take us to school give us food </a:t>
            </a:r>
            <a:r>
              <a:rPr lang="en-GB" dirty="0" err="1"/>
              <a:t>ect</a:t>
            </a:r>
            <a:r>
              <a:rPr lang="en-GB" dirty="0"/>
              <a:t>…</a:t>
            </a:r>
          </a:p>
          <a:p>
            <a:r>
              <a:rPr lang="en-GB" dirty="0"/>
              <a:t>My partner and my close friends are successful because they are doing what they thought they couldn’t do.</a:t>
            </a:r>
          </a:p>
        </p:txBody>
      </p:sp>
    </p:spTree>
    <p:extLst>
      <p:ext uri="{BB962C8B-B14F-4D97-AF65-F5344CB8AC3E}">
        <p14:creationId xmlns:p14="http://schemas.microsoft.com/office/powerpoint/2010/main" val="3573496756"/>
      </p:ext>
    </p:extLst>
  </p:cSld>
  <p:clrMapOvr>
    <a:masterClrMapping/>
  </p:clrMapOvr>
</p:sld>
</file>

<file path=ppt/theme/theme1.xml><?xml version="1.0" encoding="utf-8"?>
<a:theme xmlns:a="http://schemas.openxmlformats.org/drawingml/2006/main" name="Traînée de condensation">
  <a:themeElements>
    <a:clrScheme name="Traînée de condensation">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Traînée de condensation">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raînée de condensation">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{253F4CB1-0A19-0F49-A9CA-CA9D2C6F1352}tf10001079</Template>
  <TotalTime>4194</TotalTime>
  <Words>69</Words>
  <Application>Microsoft Macintosh PowerPoint</Application>
  <PresentationFormat>Grand écran</PresentationFormat>
  <Paragraphs>4</Paragraphs>
  <Slides>1</Slides>
  <Notes>0</Notes>
  <HiddenSlides>0</HiddenSlides>
  <MMClips>0</MMClips>
  <ScaleCrop>false</ScaleCrop>
  <HeadingPairs>
    <vt:vector size="6" baseType="variant">
      <vt:variant>
        <vt:lpstr>Polices utilisées</vt:lpstr>
      </vt:variant>
      <vt:variant>
        <vt:i4>2</vt:i4>
      </vt:variant>
      <vt:variant>
        <vt:lpstr>Thème</vt:lpstr>
      </vt:variant>
      <vt:variant>
        <vt:i4>1</vt:i4>
      </vt:variant>
      <vt:variant>
        <vt:lpstr>Titres des diapositives</vt:lpstr>
      </vt:variant>
      <vt:variant>
        <vt:i4>1</vt:i4>
      </vt:variant>
    </vt:vector>
  </HeadingPairs>
  <TitlesOfParts>
    <vt:vector size="4" baseType="lpstr">
      <vt:lpstr>Arial</vt:lpstr>
      <vt:lpstr>Century Gothic</vt:lpstr>
      <vt:lpstr>Traînée de condensation</vt:lpstr>
      <vt:lpstr>Successful individual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individual</dc:title>
  <dc:creator>Sophia Sarpong</dc:creator>
  <cp:lastModifiedBy>Sophia Sarpong</cp:lastModifiedBy>
  <cp:revision>4</cp:revision>
  <dcterms:created xsi:type="dcterms:W3CDTF">2023-04-18T19:12:48Z</dcterms:created>
  <dcterms:modified xsi:type="dcterms:W3CDTF">2023-04-21T17:06:53Z</dcterms:modified>
</cp:coreProperties>
</file>