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7" d="100"/>
          <a:sy n="67" d="100"/>
        </p:scale>
        <p:origin x="82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543F1-7D34-4192-882B-B78318AE75C2}" type="datetimeFigureOut">
              <a:rPr lang="en-GB" smtClean="0"/>
              <a:t>03/11/2018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DB0BE-870A-4F6B-9BA1-837ECA506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711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543F1-7D34-4192-882B-B78318AE75C2}" type="datetimeFigureOut">
              <a:rPr lang="en-GB" smtClean="0"/>
              <a:t>03/11/2018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DB0BE-870A-4F6B-9BA1-837ECA506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3074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543F1-7D34-4192-882B-B78318AE75C2}" type="datetimeFigureOut">
              <a:rPr lang="en-GB" smtClean="0"/>
              <a:t>03/11/2018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DB0BE-870A-4F6B-9BA1-837ECA506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448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543F1-7D34-4192-882B-B78318AE75C2}" type="datetimeFigureOut">
              <a:rPr lang="en-GB" smtClean="0"/>
              <a:t>03/11/2018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DB0BE-870A-4F6B-9BA1-837ECA506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2218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543F1-7D34-4192-882B-B78318AE75C2}" type="datetimeFigureOut">
              <a:rPr lang="en-GB" smtClean="0"/>
              <a:t>03/11/2018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DB0BE-870A-4F6B-9BA1-837ECA506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334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543F1-7D34-4192-882B-B78318AE75C2}" type="datetimeFigureOut">
              <a:rPr lang="en-GB" smtClean="0"/>
              <a:t>03/11/2018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DB0BE-870A-4F6B-9BA1-837ECA506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472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543F1-7D34-4192-882B-B78318AE75C2}" type="datetimeFigureOut">
              <a:rPr lang="en-GB" smtClean="0"/>
              <a:t>03/11/2018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DB0BE-870A-4F6B-9BA1-837ECA506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916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543F1-7D34-4192-882B-B78318AE75C2}" type="datetimeFigureOut">
              <a:rPr lang="en-GB" smtClean="0"/>
              <a:t>03/11/2018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DB0BE-870A-4F6B-9BA1-837ECA506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243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543F1-7D34-4192-882B-B78318AE75C2}" type="datetimeFigureOut">
              <a:rPr lang="en-GB" smtClean="0"/>
              <a:t>03/11/2018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DB0BE-870A-4F6B-9BA1-837ECA506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5724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543F1-7D34-4192-882B-B78318AE75C2}" type="datetimeFigureOut">
              <a:rPr lang="en-GB" smtClean="0"/>
              <a:t>03/11/2018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DB0BE-870A-4F6B-9BA1-837ECA506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264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543F1-7D34-4192-882B-B78318AE75C2}" type="datetimeFigureOut">
              <a:rPr lang="en-GB" smtClean="0"/>
              <a:t>03/11/2018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BDB0BE-870A-4F6B-9BA1-837ECA506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657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1543F1-7D34-4192-882B-B78318AE75C2}" type="datetimeFigureOut">
              <a:rPr lang="en-GB" smtClean="0"/>
              <a:t>03/11/2018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BDB0BE-870A-4F6B-9BA1-837ECA506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106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4A45B-8BC8-45D3-8D70-966BE2F16A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163"/>
            <a:ext cx="10515600" cy="6019800"/>
          </a:xfrm>
        </p:spPr>
        <p:txBody>
          <a:bodyPr/>
          <a:lstStyle/>
          <a:p>
            <a:pPr marL="0" indent="0" algn="ctr">
              <a:buNone/>
            </a:pPr>
            <a:r>
              <a:rPr lang="en-GB" sz="8800" dirty="0">
                <a:solidFill>
                  <a:srgbClr val="FF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Business Model Canvas of Aroma Mocha </a:t>
            </a:r>
          </a:p>
          <a:p>
            <a:pPr marL="0" indent="0">
              <a:buNone/>
            </a:pPr>
            <a:r>
              <a:rPr lang="en-GB" sz="2400" dirty="0" err="1">
                <a:cs typeface="Aharoni" panose="02010803020104030203" pitchFamily="2" charset="-79"/>
              </a:rPr>
              <a:t>Aniqa</a:t>
            </a:r>
            <a:r>
              <a:rPr lang="en-GB" sz="2400" dirty="0">
                <a:cs typeface="Aharoni" panose="02010803020104030203" pitchFamily="2" charset="-79"/>
              </a:rPr>
              <a:t> </a:t>
            </a:r>
            <a:r>
              <a:rPr lang="en-GB" sz="2400">
                <a:cs typeface="Aharoni" panose="02010803020104030203" pitchFamily="2" charset="-79"/>
              </a:rPr>
              <a:t>Anjum </a:t>
            </a:r>
            <a:endParaRPr lang="en-GB" sz="2400" dirty="0"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2400" dirty="0">
                <a:cs typeface="Aharoni" panose="02010803020104030203" pitchFamily="2" charset="-79"/>
              </a:rPr>
              <a:t>Haroon </a:t>
            </a:r>
            <a:r>
              <a:rPr lang="en-GB" sz="2400" dirty="0" err="1">
                <a:cs typeface="Aharoni" panose="02010803020104030203" pitchFamily="2" charset="-79"/>
              </a:rPr>
              <a:t>Teira</a:t>
            </a:r>
            <a:endParaRPr lang="en-GB" sz="2400" dirty="0"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2400" dirty="0">
                <a:cs typeface="Aharoni" panose="02010803020104030203" pitchFamily="2" charset="-79"/>
              </a:rPr>
              <a:t>Mohammed </a:t>
            </a:r>
            <a:r>
              <a:rPr lang="en-GB" sz="2400" dirty="0" err="1">
                <a:cs typeface="Aharoni" panose="02010803020104030203" pitchFamily="2" charset="-79"/>
              </a:rPr>
              <a:t>Saymon</a:t>
            </a:r>
            <a:endParaRPr lang="en-GB" sz="2400" dirty="0">
              <a:cs typeface="Aharoni" panose="02010803020104030203" pitchFamily="2" charset="-79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9533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68" y="0"/>
            <a:ext cx="12192000" cy="68580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39048" y="1006867"/>
            <a:ext cx="192126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Coffee growers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Coffee machine manufactures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Distribution groups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Advertising corporations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876763" y="873303"/>
            <a:ext cx="192126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Marketing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Seasonal products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Supply chain management 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784294" y="3637052"/>
            <a:ext cx="20137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Human resources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Bottling and packaging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208998" y="873303"/>
            <a:ext cx="199318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Unique beverages and food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place to hang out with friends or co-workers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Third place between home and office  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582328" y="873303"/>
            <a:ext cx="2147299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Long term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Loyal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7674795" y="3637052"/>
            <a:ext cx="19623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Marketing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Social media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Word of mouth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Charity events 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02238" y="1089061"/>
            <a:ext cx="177742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Students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Workers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Families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Coffee people 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39048" y="5679906"/>
            <a:ext cx="52295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Equipment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Marketing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Membership card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6623407" y="5768939"/>
            <a:ext cx="49418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Memberships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Subscription fees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4754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0EA07-8366-44A0-B1E5-3576DAF7A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800" b="1" dirty="0">
                <a:solidFill>
                  <a:srgbClr val="002060"/>
                </a:solidFill>
              </a:rPr>
              <a:t>References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3732D8-22C0-42F8-B7A3-46E4A71932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Alexander Osterwalder, Y. P., 2010. </a:t>
            </a:r>
            <a:r>
              <a:rPr lang="en-US" i="1" dirty="0"/>
              <a:t>Business Model Generation. </a:t>
            </a:r>
            <a:r>
              <a:rPr lang="en-US" dirty="0" err="1"/>
              <a:t>s.l.:Paperback</a:t>
            </a:r>
            <a:r>
              <a:rPr lang="en-US" dirty="0"/>
              <a:t>.</a:t>
            </a:r>
            <a:endParaRPr lang="en-GB" dirty="0"/>
          </a:p>
          <a:p>
            <a:r>
              <a:rPr lang="en-US" dirty="0" err="1"/>
              <a:t>Canvanizer</a:t>
            </a:r>
            <a:r>
              <a:rPr lang="en-US" dirty="0"/>
              <a:t>, 2016. [Online] </a:t>
            </a:r>
            <a:br>
              <a:rPr lang="en-US" dirty="0"/>
            </a:br>
            <a:r>
              <a:rPr lang="en-US" dirty="0"/>
              <a:t>Available at: </a:t>
            </a:r>
            <a:r>
              <a:rPr lang="en-US" u="sng" dirty="0"/>
              <a:t>https://canvanizer.com/new/business-model-canvas</a:t>
            </a:r>
            <a:endParaRPr lang="en-GB" dirty="0"/>
          </a:p>
          <a:p>
            <a:r>
              <a:rPr lang="en-US" dirty="0"/>
              <a:t>Enterprising Oxford , 2017. </a:t>
            </a:r>
            <a:r>
              <a:rPr lang="en-US" i="1" dirty="0"/>
              <a:t>Business Model Canvas Explained. </a:t>
            </a:r>
            <a:r>
              <a:rPr lang="en-US" dirty="0"/>
              <a:t>[Online] </a:t>
            </a:r>
            <a:br>
              <a:rPr lang="en-US" dirty="0"/>
            </a:br>
            <a:r>
              <a:rPr lang="en-US" dirty="0"/>
              <a:t>Available at: </a:t>
            </a:r>
            <a:r>
              <a:rPr lang="en-US" u="sng" dirty="0"/>
              <a:t>https://www.eship.ox.ac.uk/business-model-canvas-explained</a:t>
            </a:r>
            <a:endParaRPr lang="en-GB" dirty="0"/>
          </a:p>
          <a:p>
            <a:r>
              <a:rPr lang="en-US" dirty="0"/>
              <a:t>FCP </a:t>
            </a:r>
            <a:r>
              <a:rPr lang="en-US" dirty="0" err="1"/>
              <a:t>Muhtaroglu</a:t>
            </a:r>
            <a:r>
              <a:rPr lang="en-US" dirty="0"/>
              <a:t>, S. D., 2013. </a:t>
            </a:r>
            <a:r>
              <a:rPr lang="en-US" i="1" dirty="0"/>
              <a:t>Business model canvas perspective on big data applications. </a:t>
            </a:r>
            <a:r>
              <a:rPr lang="en-US" dirty="0" err="1"/>
              <a:t>s.l.:IEEE</a:t>
            </a:r>
            <a:r>
              <a:rPr lang="en-US" dirty="0"/>
              <a:t>.</a:t>
            </a:r>
            <a:endParaRPr lang="en-GB" dirty="0"/>
          </a:p>
          <a:p>
            <a:r>
              <a:rPr lang="en-US" dirty="0" err="1"/>
              <a:t>Lokitz</a:t>
            </a:r>
            <a:r>
              <a:rPr lang="en-US" dirty="0"/>
              <a:t>, J., 2017. </a:t>
            </a:r>
            <a:r>
              <a:rPr lang="en-US" i="1" dirty="0"/>
              <a:t>How to Use The Business Model Canvas for Innovation. </a:t>
            </a:r>
            <a:r>
              <a:rPr lang="en-US" dirty="0"/>
              <a:t>[Online] </a:t>
            </a:r>
            <a:br>
              <a:rPr lang="en-US" dirty="0"/>
            </a:br>
            <a:r>
              <a:rPr lang="en-US" dirty="0"/>
              <a:t>Available at: </a:t>
            </a:r>
            <a:r>
              <a:rPr lang="en-US" u="sng" dirty="0"/>
              <a:t>https://designabetterbusiness.com/2017/11/02/how-to-use-the-business-model-canvas-for-innovation/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76550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101</Words>
  <Application>Microsoft Office PowerPoint</Application>
  <PresentationFormat>Widescreen</PresentationFormat>
  <Paragraphs>37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Aharoni</vt:lpstr>
      <vt:lpstr>Arial</vt:lpstr>
      <vt:lpstr>Calibri</vt:lpstr>
      <vt:lpstr>Calibri Light</vt:lpstr>
      <vt:lpstr>Office Theme</vt:lpstr>
      <vt:lpstr>PowerPoint Presentation</vt:lpstr>
      <vt:lpstr>PowerPoint Presentation</vt:lpstr>
      <vt:lpstr>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Haroon Teria (1704624)</dc:creator>
  <cp:lastModifiedBy>Anika Niswat</cp:lastModifiedBy>
  <cp:revision>10</cp:revision>
  <dcterms:created xsi:type="dcterms:W3CDTF">2018-10-18T16:36:22Z</dcterms:created>
  <dcterms:modified xsi:type="dcterms:W3CDTF">2018-11-03T20:51:15Z</dcterms:modified>
</cp:coreProperties>
</file>