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6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004043-2017-490D-91B0-360B803914CA}" v="460" dt="2026-07-05T19:55:36.1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33" d="100"/>
          <a:sy n="33" d="100"/>
        </p:scale>
        <p:origin x="-466" y="-494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d Thomas" userId="5fca625a36962257" providerId="LiveId" clId="{10C5822B-1C8F-4B6A-9A76-369ADEA8F3F0}"/>
    <pc:docChg chg="undo redo custSel addSld delSld modSld">
      <pc:chgData name="Aled Thomas" userId="5fca625a36962257" providerId="LiveId" clId="{10C5822B-1C8F-4B6A-9A76-369ADEA8F3F0}" dt="2026-07-05T20:54:58.725" v="4099" actId="20577"/>
      <pc:docMkLst>
        <pc:docMk/>
      </pc:docMkLst>
      <pc:sldChg chg="addSp delSp modSp mod">
        <pc:chgData name="Aled Thomas" userId="5fca625a36962257" providerId="LiveId" clId="{10C5822B-1C8F-4B6A-9A76-369ADEA8F3F0}" dt="2026-07-05T20:54:58.725" v="4099" actId="20577"/>
        <pc:sldMkLst>
          <pc:docMk/>
          <pc:sldMk cId="1032727246" sldId="256"/>
        </pc:sldMkLst>
        <pc:spChg chg="mod">
          <ac:chgData name="Aled Thomas" userId="5fca625a36962257" providerId="LiveId" clId="{10C5822B-1C8F-4B6A-9A76-369ADEA8F3F0}" dt="2026-07-05T20:52:23.898" v="4085" actId="20577"/>
          <ac:spMkLst>
            <pc:docMk/>
            <pc:sldMk cId="1032727246" sldId="256"/>
            <ac:spMk id="9" creationId="{00000000-0000-0000-0000-000000000000}"/>
          </ac:spMkLst>
        </pc:spChg>
        <pc:spChg chg="add mod">
          <ac:chgData name="Aled Thomas" userId="5fca625a36962257" providerId="LiveId" clId="{10C5822B-1C8F-4B6A-9A76-369ADEA8F3F0}" dt="2026-07-05T20:52:41.769" v="4087" actId="20577"/>
          <ac:spMkLst>
            <pc:docMk/>
            <pc:sldMk cId="1032727246" sldId="256"/>
            <ac:spMk id="11" creationId="{C97606B9-B144-03A5-59DB-13B8D7876D20}"/>
          </ac:spMkLst>
        </pc:spChg>
        <pc:spChg chg="mod">
          <ac:chgData name="Aled Thomas" userId="5fca625a36962257" providerId="LiveId" clId="{10C5822B-1C8F-4B6A-9A76-369ADEA8F3F0}" dt="2026-07-04T08:00:53.506" v="1158" actId="20577"/>
          <ac:spMkLst>
            <pc:docMk/>
            <pc:sldMk cId="1032727246" sldId="256"/>
            <ac:spMk id="12" creationId="{00000000-0000-0000-0000-000000000000}"/>
          </ac:spMkLst>
        </pc:spChg>
        <pc:spChg chg="add del">
          <ac:chgData name="Aled Thomas" userId="5fca625a36962257" providerId="LiveId" clId="{10C5822B-1C8F-4B6A-9A76-369ADEA8F3F0}" dt="2026-07-05T19:51:04.285" v="3584" actId="478"/>
          <ac:spMkLst>
            <pc:docMk/>
            <pc:sldMk cId="1032727246" sldId="256"/>
            <ac:spMk id="13" creationId="{00000000-0000-0000-0000-000000000000}"/>
          </ac:spMkLst>
        </pc:spChg>
        <pc:spChg chg="del">
          <ac:chgData name="Aled Thomas" userId="5fca625a36962257" providerId="LiveId" clId="{10C5822B-1C8F-4B6A-9A76-369ADEA8F3F0}" dt="2026-07-04T07:42:50.174" v="87" actId="478"/>
          <ac:spMkLst>
            <pc:docMk/>
            <pc:sldMk cId="1032727246" sldId="256"/>
            <ac:spMk id="14" creationId="{00000000-0000-0000-0000-000000000000}"/>
          </ac:spMkLst>
        </pc:spChg>
        <pc:spChg chg="add mod">
          <ac:chgData name="Aled Thomas" userId="5fca625a36962257" providerId="LiveId" clId="{10C5822B-1C8F-4B6A-9A76-369ADEA8F3F0}" dt="2026-07-05T19:55:36.195" v="4082" actId="1076"/>
          <ac:spMkLst>
            <pc:docMk/>
            <pc:sldMk cId="1032727246" sldId="256"/>
            <ac:spMk id="15" creationId="{1EFD1A1E-2AD9-8760-F260-7D7B3F933FBE}"/>
          </ac:spMkLst>
        </pc:spChg>
        <pc:spChg chg="del mod">
          <ac:chgData name="Aled Thomas" userId="5fca625a36962257" providerId="LiveId" clId="{10C5822B-1C8F-4B6A-9A76-369ADEA8F3F0}" dt="2026-07-04T07:42:59.479" v="91" actId="478"/>
          <ac:spMkLst>
            <pc:docMk/>
            <pc:sldMk cId="1032727246" sldId="256"/>
            <ac:spMk id="16" creationId="{00000000-0000-0000-0000-000000000000}"/>
          </ac:spMkLst>
        </pc:spChg>
        <pc:spChg chg="add mod">
          <ac:chgData name="Aled Thomas" userId="5fca625a36962257" providerId="LiveId" clId="{10C5822B-1C8F-4B6A-9A76-369ADEA8F3F0}" dt="2026-07-05T19:55:33.081" v="4081" actId="20577"/>
          <ac:spMkLst>
            <pc:docMk/>
            <pc:sldMk cId="1032727246" sldId="256"/>
            <ac:spMk id="16" creationId="{08FEB1E9-36CE-AC02-5447-631F62214AB0}"/>
          </ac:spMkLst>
        </pc:spChg>
        <pc:spChg chg="mod">
          <ac:chgData name="Aled Thomas" userId="5fca625a36962257" providerId="LiveId" clId="{10C5822B-1C8F-4B6A-9A76-369ADEA8F3F0}" dt="2026-07-04T20:10:48.285" v="1812" actId="1076"/>
          <ac:spMkLst>
            <pc:docMk/>
            <pc:sldMk cId="1032727246" sldId="256"/>
            <ac:spMk id="17" creationId="{00000000-0000-0000-0000-000000000000}"/>
          </ac:spMkLst>
        </pc:spChg>
        <pc:spChg chg="del">
          <ac:chgData name="Aled Thomas" userId="5fca625a36962257" providerId="LiveId" clId="{10C5822B-1C8F-4B6A-9A76-369ADEA8F3F0}" dt="2026-07-04T07:42:46.747" v="86" actId="478"/>
          <ac:spMkLst>
            <pc:docMk/>
            <pc:sldMk cId="1032727246" sldId="256"/>
            <ac:spMk id="18" creationId="{00000000-0000-0000-0000-000000000000}"/>
          </ac:spMkLst>
        </pc:spChg>
        <pc:spChg chg="del mod">
          <ac:chgData name="Aled Thomas" userId="5fca625a36962257" providerId="LiveId" clId="{10C5822B-1C8F-4B6A-9A76-369ADEA8F3F0}" dt="2026-07-05T19:47:07.280" v="3526" actId="478"/>
          <ac:spMkLst>
            <pc:docMk/>
            <pc:sldMk cId="1032727246" sldId="256"/>
            <ac:spMk id="22" creationId="{00000000-0000-0000-0000-000000000000}"/>
          </ac:spMkLst>
        </pc:spChg>
        <pc:spChg chg="mod">
          <ac:chgData name="Aled Thomas" userId="5fca625a36962257" providerId="LiveId" clId="{10C5822B-1C8F-4B6A-9A76-369ADEA8F3F0}" dt="2026-07-05T19:50:57.506" v="3583" actId="1076"/>
          <ac:spMkLst>
            <pc:docMk/>
            <pc:sldMk cId="1032727246" sldId="256"/>
            <ac:spMk id="23" creationId="{00000000-0000-0000-0000-000000000000}"/>
          </ac:spMkLst>
        </pc:spChg>
        <pc:spChg chg="mod">
          <ac:chgData name="Aled Thomas" userId="5fca625a36962257" providerId="LiveId" clId="{10C5822B-1C8F-4B6A-9A76-369ADEA8F3F0}" dt="2026-07-04T20:48:34.840" v="3239" actId="20577"/>
          <ac:spMkLst>
            <pc:docMk/>
            <pc:sldMk cId="1032727246" sldId="256"/>
            <ac:spMk id="24" creationId="{00000000-0000-0000-0000-000000000000}"/>
          </ac:spMkLst>
        </pc:spChg>
        <pc:spChg chg="del">
          <ac:chgData name="Aled Thomas" userId="5fca625a36962257" providerId="LiveId" clId="{10C5822B-1C8F-4B6A-9A76-369ADEA8F3F0}" dt="2026-07-04T20:45:16.942" v="2971" actId="478"/>
          <ac:spMkLst>
            <pc:docMk/>
            <pc:sldMk cId="1032727246" sldId="256"/>
            <ac:spMk id="25" creationId="{00000000-0000-0000-0000-000000000000}"/>
          </ac:spMkLst>
        </pc:spChg>
        <pc:spChg chg="del">
          <ac:chgData name="Aled Thomas" userId="5fca625a36962257" providerId="LiveId" clId="{10C5822B-1C8F-4B6A-9A76-369ADEA8F3F0}" dt="2026-07-04T20:45:23.643" v="2973" actId="478"/>
          <ac:spMkLst>
            <pc:docMk/>
            <pc:sldMk cId="1032727246" sldId="256"/>
            <ac:spMk id="26" creationId="{00000000-0000-0000-0000-000000000000}"/>
          </ac:spMkLst>
        </pc:spChg>
        <pc:spChg chg="del">
          <ac:chgData name="Aled Thomas" userId="5fca625a36962257" providerId="LiveId" clId="{10C5822B-1C8F-4B6A-9A76-369ADEA8F3F0}" dt="2026-07-04T20:48:40.861" v="3240" actId="478"/>
          <ac:spMkLst>
            <pc:docMk/>
            <pc:sldMk cId="1032727246" sldId="256"/>
            <ac:spMk id="28" creationId="{00000000-0000-0000-0000-000000000000}"/>
          </ac:spMkLst>
        </pc:spChg>
        <pc:spChg chg="del">
          <ac:chgData name="Aled Thomas" userId="5fca625a36962257" providerId="LiveId" clId="{10C5822B-1C8F-4B6A-9A76-369ADEA8F3F0}" dt="2026-07-05T19:51:57.093" v="3597" actId="478"/>
          <ac:spMkLst>
            <pc:docMk/>
            <pc:sldMk cId="1032727246" sldId="256"/>
            <ac:spMk id="30" creationId="{00000000-0000-0000-0000-000000000000}"/>
          </ac:spMkLst>
        </pc:spChg>
        <pc:spChg chg="del mod">
          <ac:chgData name="Aled Thomas" userId="5fca625a36962257" providerId="LiveId" clId="{10C5822B-1C8F-4B6A-9A76-369ADEA8F3F0}" dt="2026-07-04T07:50:31.592" v="372" actId="478"/>
          <ac:spMkLst>
            <pc:docMk/>
            <pc:sldMk cId="1032727246" sldId="256"/>
            <ac:spMk id="31" creationId="{00000000-0000-0000-0000-000000000000}"/>
          </ac:spMkLst>
        </pc:spChg>
        <pc:spChg chg="del">
          <ac:chgData name="Aled Thomas" userId="5fca625a36962257" providerId="LiveId" clId="{10C5822B-1C8F-4B6A-9A76-369ADEA8F3F0}" dt="2026-07-04T20:48:40.861" v="3240" actId="478"/>
          <ac:spMkLst>
            <pc:docMk/>
            <pc:sldMk cId="1032727246" sldId="256"/>
            <ac:spMk id="37" creationId="{00000000-0000-0000-0000-000000000000}"/>
          </ac:spMkLst>
        </pc:spChg>
        <pc:spChg chg="del">
          <ac:chgData name="Aled Thomas" userId="5fca625a36962257" providerId="LiveId" clId="{10C5822B-1C8F-4B6A-9A76-369ADEA8F3F0}" dt="2026-07-04T20:48:40.861" v="3240" actId="478"/>
          <ac:spMkLst>
            <pc:docMk/>
            <pc:sldMk cId="1032727246" sldId="256"/>
            <ac:spMk id="38" creationId="{00000000-0000-0000-0000-000000000000}"/>
          </ac:spMkLst>
        </pc:spChg>
        <pc:spChg chg="del">
          <ac:chgData name="Aled Thomas" userId="5fca625a36962257" providerId="LiveId" clId="{10C5822B-1C8F-4B6A-9A76-369ADEA8F3F0}" dt="2026-07-04T20:48:40.861" v="3240" actId="478"/>
          <ac:spMkLst>
            <pc:docMk/>
            <pc:sldMk cId="1032727246" sldId="256"/>
            <ac:spMk id="39" creationId="{00000000-0000-0000-0000-000000000000}"/>
          </ac:spMkLst>
        </pc:spChg>
        <pc:spChg chg="del">
          <ac:chgData name="Aled Thomas" userId="5fca625a36962257" providerId="LiveId" clId="{10C5822B-1C8F-4B6A-9A76-369ADEA8F3F0}" dt="2026-07-04T20:48:40.861" v="3240" actId="478"/>
          <ac:spMkLst>
            <pc:docMk/>
            <pc:sldMk cId="1032727246" sldId="256"/>
            <ac:spMk id="41" creationId="{00000000-0000-0000-0000-000000000000}"/>
          </ac:spMkLst>
        </pc:spChg>
        <pc:spChg chg="del">
          <ac:chgData name="Aled Thomas" userId="5fca625a36962257" providerId="LiveId" clId="{10C5822B-1C8F-4B6A-9A76-369ADEA8F3F0}" dt="2026-07-04T07:42:55.123" v="89" actId="478"/>
          <ac:spMkLst>
            <pc:docMk/>
            <pc:sldMk cId="1032727246" sldId="256"/>
            <ac:spMk id="45" creationId="{00000000-0000-0000-0000-000000000000}"/>
          </ac:spMkLst>
        </pc:spChg>
        <pc:spChg chg="add del mod">
          <ac:chgData name="Aled Thomas" userId="5fca625a36962257" providerId="LiveId" clId="{10C5822B-1C8F-4B6A-9A76-369ADEA8F3F0}" dt="2026-07-04T07:52:02.805" v="499"/>
          <ac:spMkLst>
            <pc:docMk/>
            <pc:sldMk cId="1032727246" sldId="256"/>
            <ac:spMk id="47" creationId="{112FB087-4FB6-9302-8237-9518DD03C5C5}"/>
          </ac:spMkLst>
        </pc:spChg>
        <pc:spChg chg="add mod">
          <ac:chgData name="Aled Thomas" userId="5fca625a36962257" providerId="LiveId" clId="{10C5822B-1C8F-4B6A-9A76-369ADEA8F3F0}" dt="2026-07-05T19:49:02.755" v="3557" actId="20577"/>
          <ac:spMkLst>
            <pc:docMk/>
            <pc:sldMk cId="1032727246" sldId="256"/>
            <ac:spMk id="48" creationId="{0FC240C2-82A9-5C36-08D2-AAA53BA2F965}"/>
          </ac:spMkLst>
        </pc:spChg>
        <pc:spChg chg="add del mod">
          <ac:chgData name="Aled Thomas" userId="5fca625a36962257" providerId="LiveId" clId="{10C5822B-1C8F-4B6A-9A76-369ADEA8F3F0}" dt="2026-07-04T20:12:01.737" v="1988" actId="478"/>
          <ac:spMkLst>
            <pc:docMk/>
            <pc:sldMk cId="1032727246" sldId="256"/>
            <ac:spMk id="52" creationId="{8E95762E-6715-BC8C-C219-DB934797E437}"/>
          </ac:spMkLst>
        </pc:spChg>
        <pc:spChg chg="add mod">
          <ac:chgData name="Aled Thomas" userId="5fca625a36962257" providerId="LiveId" clId="{10C5822B-1C8F-4B6A-9A76-369ADEA8F3F0}" dt="2026-07-04T17:26:55.722" v="1189" actId="20577"/>
          <ac:spMkLst>
            <pc:docMk/>
            <pc:sldMk cId="1032727246" sldId="256"/>
            <ac:spMk id="53" creationId="{0A4B8116-AFAE-5D5F-961C-0CF5A24070CA}"/>
          </ac:spMkLst>
        </pc:spChg>
        <pc:spChg chg="add mod">
          <ac:chgData name="Aled Thomas" userId="5fca625a36962257" providerId="LiveId" clId="{10C5822B-1C8F-4B6A-9A76-369ADEA8F3F0}" dt="2026-07-05T20:52:29.450" v="4086" actId="20577"/>
          <ac:spMkLst>
            <pc:docMk/>
            <pc:sldMk cId="1032727246" sldId="256"/>
            <ac:spMk id="54" creationId="{41D7D77C-6EEB-6092-AFFB-EFB82ADD3EE9}"/>
          </ac:spMkLst>
        </pc:spChg>
        <pc:spChg chg="add mod">
          <ac:chgData name="Aled Thomas" userId="5fca625a36962257" providerId="LiveId" clId="{10C5822B-1C8F-4B6A-9A76-369ADEA8F3F0}" dt="2026-07-04T20:03:06.733" v="1510" actId="1038"/>
          <ac:spMkLst>
            <pc:docMk/>
            <pc:sldMk cId="1032727246" sldId="256"/>
            <ac:spMk id="57" creationId="{FA218005-23B5-3C94-39A9-469D72892E32}"/>
          </ac:spMkLst>
        </pc:spChg>
        <pc:spChg chg="add mod">
          <ac:chgData name="Aled Thomas" userId="5fca625a36962257" providerId="LiveId" clId="{10C5822B-1C8F-4B6A-9A76-369ADEA8F3F0}" dt="2026-07-05T20:54:58.725" v="4099" actId="20577"/>
          <ac:spMkLst>
            <pc:docMk/>
            <pc:sldMk cId="1032727246" sldId="256"/>
            <ac:spMk id="58" creationId="{9F4BA30C-05A3-2548-06C9-D3F87DB61389}"/>
          </ac:spMkLst>
        </pc:spChg>
        <pc:spChg chg="add mod">
          <ac:chgData name="Aled Thomas" userId="5fca625a36962257" providerId="LiveId" clId="{10C5822B-1C8F-4B6A-9A76-369ADEA8F3F0}" dt="2026-07-04T20:11:01.058" v="1814" actId="1076"/>
          <ac:spMkLst>
            <pc:docMk/>
            <pc:sldMk cId="1032727246" sldId="256"/>
            <ac:spMk id="61" creationId="{5BB3FA61-55CF-4846-D56F-95339EBF6569}"/>
          </ac:spMkLst>
        </pc:spChg>
        <pc:spChg chg="add mod">
          <ac:chgData name="Aled Thomas" userId="5fca625a36962257" providerId="LiveId" clId="{10C5822B-1C8F-4B6A-9A76-369ADEA8F3F0}" dt="2026-07-04T20:11:53.685" v="1987" actId="20577"/>
          <ac:spMkLst>
            <pc:docMk/>
            <pc:sldMk cId="1032727246" sldId="256"/>
            <ac:spMk id="62" creationId="{AC93470A-848C-C79B-8FC7-E381C759DDA9}"/>
          </ac:spMkLst>
        </pc:spChg>
        <pc:spChg chg="add mod">
          <ac:chgData name="Aled Thomas" userId="5fca625a36962257" providerId="LiveId" clId="{10C5822B-1C8F-4B6A-9A76-369ADEA8F3F0}" dt="2026-07-04T20:26:14.150" v="2269" actId="20577"/>
          <ac:spMkLst>
            <pc:docMk/>
            <pc:sldMk cId="1032727246" sldId="256"/>
            <ac:spMk id="63" creationId="{8135883A-D33A-164C-1E8F-6FF74E10C1D8}"/>
          </ac:spMkLst>
        </pc:spChg>
        <pc:spChg chg="add mod">
          <ac:chgData name="Aled Thomas" userId="5fca625a36962257" providerId="LiveId" clId="{10C5822B-1C8F-4B6A-9A76-369ADEA8F3F0}" dt="2026-07-05T19:54:30.611" v="3925" actId="113"/>
          <ac:spMkLst>
            <pc:docMk/>
            <pc:sldMk cId="1032727246" sldId="256"/>
            <ac:spMk id="65" creationId="{94A78E83-6EF8-D06C-EF22-D7EB6E7AA062}"/>
          </ac:spMkLst>
        </pc:spChg>
        <pc:spChg chg="add mod">
          <ac:chgData name="Aled Thomas" userId="5fca625a36962257" providerId="LiveId" clId="{10C5822B-1C8F-4B6A-9A76-369ADEA8F3F0}" dt="2026-07-04T20:44:01.303" v="2854" actId="20577"/>
          <ac:spMkLst>
            <pc:docMk/>
            <pc:sldMk cId="1032727246" sldId="256"/>
            <ac:spMk id="66" creationId="{65DC952D-C0FB-1270-32EC-C2340ED44E5E}"/>
          </ac:spMkLst>
        </pc:spChg>
        <pc:spChg chg="add mod">
          <ac:chgData name="Aled Thomas" userId="5fca625a36962257" providerId="LiveId" clId="{10C5822B-1C8F-4B6A-9A76-369ADEA8F3F0}" dt="2026-07-04T20:47:09.284" v="3097" actId="1076"/>
          <ac:spMkLst>
            <pc:docMk/>
            <pc:sldMk cId="1032727246" sldId="256"/>
            <ac:spMk id="68" creationId="{6FA7FD8D-E6FE-615E-0715-EA4AD32EC707}"/>
          </ac:spMkLst>
        </pc:spChg>
        <pc:spChg chg="add mod">
          <ac:chgData name="Aled Thomas" userId="5fca625a36962257" providerId="LiveId" clId="{10C5822B-1C8F-4B6A-9A76-369ADEA8F3F0}" dt="2026-07-04T20:48:13.225" v="3238" actId="20577"/>
          <ac:spMkLst>
            <pc:docMk/>
            <pc:sldMk cId="1032727246" sldId="256"/>
            <ac:spMk id="69" creationId="{A0A9CD00-4444-FED0-A3DC-F70679519EFD}"/>
          </ac:spMkLst>
        </pc:spChg>
        <pc:graphicFrameChg chg="del">
          <ac:chgData name="Aled Thomas" userId="5fca625a36962257" providerId="LiveId" clId="{10C5822B-1C8F-4B6A-9A76-369ADEA8F3F0}" dt="2026-07-04T20:45:19.581" v="2972" actId="478"/>
          <ac:graphicFrameMkLst>
            <pc:docMk/>
            <pc:sldMk cId="1032727246" sldId="256"/>
            <ac:graphicFrameMk id="27" creationId="{00000000-0000-0000-0000-000000000000}"/>
          </ac:graphicFrameMkLst>
        </pc:graphicFrameChg>
        <pc:picChg chg="add del mod">
          <ac:chgData name="Aled Thomas" userId="5fca625a36962257" providerId="LiveId" clId="{10C5822B-1C8F-4B6A-9A76-369ADEA8F3F0}" dt="2026-07-05T19:44:42.211" v="3245" actId="478"/>
          <ac:picMkLst>
            <pc:docMk/>
            <pc:sldMk cId="1032727246" sldId="256"/>
            <ac:picMk id="3" creationId="{EBFEAEFF-E6F7-CC12-83C7-6ECA988350F2}"/>
          </ac:picMkLst>
        </pc:picChg>
        <pc:picChg chg="del">
          <ac:chgData name="Aled Thomas" userId="5fca625a36962257" providerId="LiveId" clId="{10C5822B-1C8F-4B6A-9A76-369ADEA8F3F0}" dt="2026-07-04T07:42:51.271" v="88" actId="478"/>
          <ac:picMkLst>
            <pc:docMk/>
            <pc:sldMk cId="1032727246" sldId="256"/>
            <ac:picMk id="10" creationId="{00000000-0000-0000-0000-000000000000}"/>
          </ac:picMkLst>
        </pc:picChg>
        <pc:picChg chg="add mod">
          <ac:chgData name="Aled Thomas" userId="5fca625a36962257" providerId="LiveId" clId="{10C5822B-1C8F-4B6A-9A76-369ADEA8F3F0}" dt="2026-07-05T19:46:30.923" v="3517" actId="1076"/>
          <ac:picMkLst>
            <pc:docMk/>
            <pc:sldMk cId="1032727246" sldId="256"/>
            <ac:picMk id="10" creationId="{5DC47326-749B-89C8-1312-22DB8A410766}"/>
          </ac:picMkLst>
        </pc:picChg>
        <pc:picChg chg="add del mod">
          <ac:chgData name="Aled Thomas" userId="5fca625a36962257" providerId="LiveId" clId="{10C5822B-1C8F-4B6A-9A76-369ADEA8F3F0}" dt="2026-07-05T19:52:33.963" v="3599" actId="478"/>
          <ac:picMkLst>
            <pc:docMk/>
            <pc:sldMk cId="1032727246" sldId="256"/>
            <ac:picMk id="14" creationId="{E72E6326-3684-EC6A-2170-0033B2A27193}"/>
          </ac:picMkLst>
        </pc:picChg>
        <pc:picChg chg="del">
          <ac:chgData name="Aled Thomas" userId="5fca625a36962257" providerId="LiveId" clId="{10C5822B-1C8F-4B6A-9A76-369ADEA8F3F0}" dt="2026-07-04T07:42:42.233" v="84" actId="478"/>
          <ac:picMkLst>
            <pc:docMk/>
            <pc:sldMk cId="1032727246" sldId="256"/>
            <ac:picMk id="15" creationId="{00000000-0000-0000-0000-000000000000}"/>
          </ac:picMkLst>
        </pc:picChg>
        <pc:picChg chg="add del mod">
          <ac:chgData name="Aled Thomas" userId="5fca625a36962257" providerId="LiveId" clId="{10C5822B-1C8F-4B6A-9A76-369ADEA8F3F0}" dt="2026-07-04T20:12:02.420" v="1989" actId="478"/>
          <ac:picMkLst>
            <pc:docMk/>
            <pc:sldMk cId="1032727246" sldId="256"/>
            <ac:picMk id="19" creationId="{00000000-0000-0000-0000-000000000000}"/>
          </ac:picMkLst>
        </pc:picChg>
        <pc:picChg chg="del">
          <ac:chgData name="Aled Thomas" userId="5fca625a36962257" providerId="LiveId" clId="{10C5822B-1C8F-4B6A-9A76-369ADEA8F3F0}" dt="2026-07-04T07:43:00.260" v="92" actId="478"/>
          <ac:picMkLst>
            <pc:docMk/>
            <pc:sldMk cId="1032727246" sldId="256"/>
            <ac:picMk id="20" creationId="{00000000-0000-0000-0000-000000000000}"/>
          </ac:picMkLst>
        </pc:picChg>
        <pc:picChg chg="del">
          <ac:chgData name="Aled Thomas" userId="5fca625a36962257" providerId="LiveId" clId="{10C5822B-1C8F-4B6A-9A76-369ADEA8F3F0}" dt="2026-07-04T07:42:43.245" v="85" actId="478"/>
          <ac:picMkLst>
            <pc:docMk/>
            <pc:sldMk cId="1032727246" sldId="256"/>
            <ac:picMk id="21" creationId="{00000000-0000-0000-0000-000000000000}"/>
          </ac:picMkLst>
        </pc:picChg>
        <pc:picChg chg="add del mod">
          <ac:chgData name="Aled Thomas" userId="5fca625a36962257" providerId="LiveId" clId="{10C5822B-1C8F-4B6A-9A76-369ADEA8F3F0}" dt="2026-07-04T07:45:51.031" v="160" actId="478"/>
          <ac:picMkLst>
            <pc:docMk/>
            <pc:sldMk cId="1032727246" sldId="256"/>
            <ac:picMk id="35" creationId="{FF4AC8B3-CAE3-6840-A689-603EE038EB7D}"/>
          </ac:picMkLst>
        </pc:picChg>
        <pc:picChg chg="del">
          <ac:chgData name="Aled Thomas" userId="5fca625a36962257" providerId="LiveId" clId="{10C5822B-1C8F-4B6A-9A76-369ADEA8F3F0}" dt="2026-07-05T19:51:06.143" v="3586" actId="478"/>
          <ac:picMkLst>
            <pc:docMk/>
            <pc:sldMk cId="1032727246" sldId="256"/>
            <ac:picMk id="40" creationId="{00000000-0000-0000-0000-000000000000}"/>
          </ac:picMkLst>
        </pc:picChg>
        <pc:picChg chg="del">
          <ac:chgData name="Aled Thomas" userId="5fca625a36962257" providerId="LiveId" clId="{10C5822B-1C8F-4B6A-9A76-369ADEA8F3F0}" dt="2026-07-05T19:51:07.047" v="3587" actId="478"/>
          <ac:picMkLst>
            <pc:docMk/>
            <pc:sldMk cId="1032727246" sldId="256"/>
            <ac:picMk id="42" creationId="{00000000-0000-0000-0000-000000000000}"/>
          </ac:picMkLst>
        </pc:picChg>
        <pc:picChg chg="del">
          <ac:chgData name="Aled Thomas" userId="5fca625a36962257" providerId="LiveId" clId="{10C5822B-1C8F-4B6A-9A76-369ADEA8F3F0}" dt="2026-07-05T19:51:05.427" v="3585" actId="478"/>
          <ac:picMkLst>
            <pc:docMk/>
            <pc:sldMk cId="1032727246" sldId="256"/>
            <ac:picMk id="43" creationId="{00000000-0000-0000-0000-000000000000}"/>
          </ac:picMkLst>
        </pc:picChg>
        <pc:picChg chg="add mod">
          <ac:chgData name="Aled Thomas" userId="5fca625a36962257" providerId="LiveId" clId="{10C5822B-1C8F-4B6A-9A76-369ADEA8F3F0}" dt="2026-07-04T07:52:15.589" v="512" actId="1035"/>
          <ac:picMkLst>
            <pc:docMk/>
            <pc:sldMk cId="1032727246" sldId="256"/>
            <ac:picMk id="46" creationId="{87DDC87B-1C1D-9C55-1920-8F973DD2DF8D}"/>
          </ac:picMkLst>
        </pc:picChg>
        <pc:picChg chg="add del mod modCrop">
          <ac:chgData name="Aled Thomas" userId="5fca625a36962257" providerId="LiveId" clId="{10C5822B-1C8F-4B6A-9A76-369ADEA8F3F0}" dt="2026-07-04T07:54:22.977" v="527" actId="478"/>
          <ac:picMkLst>
            <pc:docMk/>
            <pc:sldMk cId="1032727246" sldId="256"/>
            <ac:picMk id="49" creationId="{0D977859-F079-CEF0-1209-8B07628ED7E2}"/>
          </ac:picMkLst>
        </pc:picChg>
        <pc:picChg chg="add mod">
          <ac:chgData name="Aled Thomas" userId="5fca625a36962257" providerId="LiveId" clId="{10C5822B-1C8F-4B6A-9A76-369ADEA8F3F0}" dt="2026-07-04T08:00:16.189" v="1128" actId="14100"/>
          <ac:picMkLst>
            <pc:docMk/>
            <pc:sldMk cId="1032727246" sldId="256"/>
            <ac:picMk id="51" creationId="{76CEF778-C5AC-5985-CE9B-9AAB0420E6F4}"/>
          </ac:picMkLst>
        </pc:picChg>
        <pc:picChg chg="add del mod modCrop">
          <ac:chgData name="Aled Thomas" userId="5fca625a36962257" providerId="LiveId" clId="{10C5822B-1C8F-4B6A-9A76-369ADEA8F3F0}" dt="2026-07-04T20:04:35.982" v="1658" actId="478"/>
          <ac:picMkLst>
            <pc:docMk/>
            <pc:sldMk cId="1032727246" sldId="256"/>
            <ac:picMk id="55" creationId="{62005ACE-ED72-F49C-BCF0-7B7519FAB3C5}"/>
          </ac:picMkLst>
        </pc:picChg>
        <pc:picChg chg="add del mod">
          <ac:chgData name="Aled Thomas" userId="5fca625a36962257" providerId="LiveId" clId="{10C5822B-1C8F-4B6A-9A76-369ADEA8F3F0}" dt="2026-07-04T20:02:32.252" v="1492" actId="478"/>
          <ac:picMkLst>
            <pc:docMk/>
            <pc:sldMk cId="1032727246" sldId="256"/>
            <ac:picMk id="56" creationId="{E4CC4FEB-79E8-A86A-0B80-336A212F503D}"/>
          </ac:picMkLst>
        </pc:picChg>
        <pc:picChg chg="add mod modCrop">
          <ac:chgData name="Aled Thomas" userId="5fca625a36962257" providerId="LiveId" clId="{10C5822B-1C8F-4B6A-9A76-369ADEA8F3F0}" dt="2026-07-04T20:10:03.355" v="1702" actId="1076"/>
          <ac:picMkLst>
            <pc:docMk/>
            <pc:sldMk cId="1032727246" sldId="256"/>
            <ac:picMk id="59" creationId="{FDB58C0C-65A0-0FB6-F3D0-F607C1156303}"/>
          </ac:picMkLst>
        </pc:picChg>
        <pc:picChg chg="add mod">
          <ac:chgData name="Aled Thomas" userId="5fca625a36962257" providerId="LiveId" clId="{10C5822B-1C8F-4B6A-9A76-369ADEA8F3F0}" dt="2026-07-04T20:09:54.103" v="1701" actId="1036"/>
          <ac:picMkLst>
            <pc:docMk/>
            <pc:sldMk cId="1032727246" sldId="256"/>
            <ac:picMk id="60" creationId="{27646DAA-C797-3439-FA43-20031FD2153A}"/>
          </ac:picMkLst>
        </pc:picChg>
        <pc:picChg chg="add mod">
          <ac:chgData name="Aled Thomas" userId="5fca625a36962257" providerId="LiveId" clId="{10C5822B-1C8F-4B6A-9A76-369ADEA8F3F0}" dt="2026-07-04T20:47:19.037" v="3098" actId="1076"/>
          <ac:picMkLst>
            <pc:docMk/>
            <pc:sldMk cId="1032727246" sldId="256"/>
            <ac:picMk id="64" creationId="{C7D52DD4-5E6E-2706-DFC1-9C6A35915E02}"/>
          </ac:picMkLst>
        </pc:picChg>
        <pc:picChg chg="add mod">
          <ac:chgData name="Aled Thomas" userId="5fca625a36962257" providerId="LiveId" clId="{10C5822B-1C8F-4B6A-9A76-369ADEA8F3F0}" dt="2026-07-04T20:46:23.307" v="3012" actId="1076"/>
          <ac:picMkLst>
            <pc:docMk/>
            <pc:sldMk cId="1032727246" sldId="256"/>
            <ac:picMk id="67" creationId="{1E219BE7-64DA-558F-69E5-65381263141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881662" y="2034742"/>
            <a:ext cx="18237634" cy="4227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US" altLang="en-US" sz="4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Design and Simulation of compact passive geometry-driven roll</a:t>
            </a: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US" altLang="en-US" sz="4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mitigation device for Sailing Vessels </a:t>
            </a:r>
            <a:endParaRPr lang="en-GB" altLang="en-US" sz="48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Aled Thomas</a:t>
            </a:r>
            <a:endParaRPr lang="en-GB" altLang="en-US" sz="40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Supervisor – Rob Goodson</a:t>
            </a:r>
            <a:endParaRPr lang="en-GB" altLang="en-US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/>
                <a:ea typeface="MS PGothic"/>
                <a:cs typeface="Arial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/>
                <a:ea typeface="MS PGothic"/>
                <a:cs typeface="Arial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/>
                <a:ea typeface="MS PGothic"/>
                <a:cs typeface="Arial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Engineering</a:t>
            </a:r>
            <a:endParaRPr lang="en-GB" altLang="en-US" sz="18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Manufacturing Systems Engineering (BEng)</a:t>
            </a:r>
            <a:endParaRPr lang="en-US" altLang="zh-CN" sz="36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7121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Problem Statement: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Roll motion causes discomfort and seasickness [1].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Roll induces cyclic loading into standing rigging [2].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Existing solutions are expensive, power-hungry, or impractical.</a:t>
            </a:r>
          </a:p>
          <a:p>
            <a:pPr>
              <a:spcBef>
                <a:spcPct val="5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Proposed solution: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Geometry driven, compact, efficient passive device.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CFD &amp; FEA validated roll mitigation.</a:t>
            </a: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179999" y="13567976"/>
            <a:ext cx="6415087" cy="2984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 err="1"/>
              <a:t>Matlab</a:t>
            </a:r>
            <a:r>
              <a:rPr lang="en-AU" altLang="en-US" sz="3600" b="1" dirty="0"/>
              <a:t> Simulation Model</a:t>
            </a:r>
          </a:p>
          <a:p>
            <a:pPr>
              <a:spcBef>
                <a:spcPct val="40000"/>
              </a:spcBef>
            </a:pPr>
            <a:r>
              <a:rPr lang="en-AU" altLang="en-US" sz="2800" dirty="0"/>
              <a:t>A simulation model was developed for roll angle over time. This was then utilised to calculate the restoring torque.</a:t>
            </a:r>
          </a:p>
        </p:txBody>
      </p:sp>
      <p:sp>
        <p:nvSpPr>
          <p:cNvPr id="17" name="Text Box 21"/>
          <p:cNvSpPr txBox="1">
            <a:spLocks noChangeArrowheads="1"/>
          </p:cNvSpPr>
          <p:nvPr/>
        </p:nvSpPr>
        <p:spPr bwMode="auto">
          <a:xfrm>
            <a:off x="5097461" y="17480825"/>
            <a:ext cx="1812072" cy="3037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Vertical boom force in newtons over time from lever of restoring force formula. Outputted as plot from </a:t>
            </a:r>
            <a:r>
              <a:rPr lang="en-AU" altLang="en-US" sz="2000" i="1" dirty="0" err="1">
                <a:latin typeface="Times New Roman" charset="0"/>
              </a:rPr>
              <a:t>Matlab</a:t>
            </a:r>
            <a:r>
              <a:rPr lang="en-AU" altLang="en-US" sz="2000" i="1" dirty="0">
                <a:latin typeface="Times New Roman" charset="0"/>
              </a:rPr>
              <a:t>.</a:t>
            </a: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575622" y="22599595"/>
            <a:ext cx="6415087" cy="6628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>
              <a:spcBef>
                <a:spcPct val="50000"/>
              </a:spcBef>
            </a:pPr>
            <a:r>
              <a:rPr lang="en-GB" dirty="0"/>
              <a:t>[1] Howarth, H. V. C. &amp; Griffin, M. J., 2003. Effect of roll oscillation frequency on motion sickness. </a:t>
            </a:r>
            <a:r>
              <a:rPr lang="en-GB" i="1" dirty="0"/>
              <a:t>Aviation, space, and environmental medicine, </a:t>
            </a:r>
            <a:r>
              <a:rPr lang="en-GB" dirty="0"/>
              <a:t>74(4), p. 326–331.</a:t>
            </a:r>
          </a:p>
          <a:p>
            <a:pPr>
              <a:spcBef>
                <a:spcPct val="50000"/>
              </a:spcBef>
            </a:pPr>
            <a:r>
              <a:rPr lang="en-GB" dirty="0"/>
              <a:t>[2] Corigliano, P. et al., 2024. Fatigue Overview of Ship Structures under Induced Wave Loads. </a:t>
            </a:r>
            <a:r>
              <a:rPr lang="en-GB" i="1" dirty="0"/>
              <a:t>Marine Science and Engineering, </a:t>
            </a:r>
            <a:r>
              <a:rPr lang="en-GB" dirty="0"/>
              <a:t>12(9).</a:t>
            </a:r>
            <a:endParaRPr lang="en-AU" altLang="en-US" sz="3600" b="1" dirty="0">
              <a:ea typeface="Arial" charset="0"/>
              <a:cs typeface="Arial" charset="0"/>
            </a:endParaRPr>
          </a:p>
          <a:p>
            <a:pPr>
              <a:spcBef>
                <a:spcPct val="50000"/>
              </a:spcBef>
            </a:pPr>
            <a:r>
              <a:rPr lang="en-GB" dirty="0"/>
              <a:t>[3] Barrass, B. &amp; Derrett, D. R., 2012. </a:t>
            </a:r>
            <a:r>
              <a:rPr lang="en-GB" i="1" dirty="0"/>
              <a:t>Ship Stability for Masters and Mates. </a:t>
            </a:r>
            <a:r>
              <a:rPr lang="en-GB" dirty="0"/>
              <a:t>7th ed. Oxford: Butterworth-Heinemann.</a:t>
            </a:r>
          </a:p>
          <a:p>
            <a:pPr>
              <a:spcBef>
                <a:spcPct val="50000"/>
              </a:spcBef>
            </a:pPr>
            <a:endParaRPr lang="en-GB" dirty="0"/>
          </a:p>
        </p:txBody>
      </p:sp>
      <p:sp>
        <p:nvSpPr>
          <p:cNvPr id="24" name="Text Box 22"/>
          <p:cNvSpPr txBox="1">
            <a:spLocks noChangeArrowheads="1"/>
          </p:cNvSpPr>
          <p:nvPr/>
        </p:nvSpPr>
        <p:spPr bwMode="auto">
          <a:xfrm>
            <a:off x="14840074" y="5614381"/>
            <a:ext cx="6157912" cy="1827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800" dirty="0"/>
              <a:t>CFD was employed to calculate fluid paths, hydrodynamic drag performance and sink rate.</a:t>
            </a: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48597" y="2532558"/>
            <a:ext cx="223729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 dirty="0">
                <a:solidFill>
                  <a:schemeClr val="bg1"/>
                </a:solidFill>
              </a:rPr>
              <a:t>Your Pic</a:t>
            </a: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94B96EDC-858D-6DBD-F3A9-AF4BD30BE5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292" y="2567532"/>
            <a:ext cx="2428307" cy="315680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87DDC87B-1C1D-9C55-1920-8F973DD2DF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597" y="16392571"/>
            <a:ext cx="5292230" cy="1025370"/>
          </a:xfrm>
          <a:prstGeom prst="rect">
            <a:avLst/>
          </a:prstGeom>
        </p:spPr>
      </p:pic>
      <p:sp>
        <p:nvSpPr>
          <p:cNvPr id="48" name="Text Box 8">
            <a:extLst>
              <a:ext uri="{FF2B5EF4-FFF2-40B4-BE49-F238E27FC236}">
                <a16:creationId xmlns:a16="http://schemas.microsoft.com/office/drawing/2014/main" id="{0FC240C2-82A9-5C36-08D2-AAA53BA2F9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96861" y="16345006"/>
            <a:ext cx="1812072" cy="965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40000"/>
              </a:spcBef>
            </a:pPr>
            <a:r>
              <a:rPr lang="en-AU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</a:t>
            </a:r>
            <a:endParaRPr lang="en-AU" alt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76CEF778-C5AC-5985-CE9B-9AAB0420E6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4327" y="17319662"/>
            <a:ext cx="4677404" cy="3313554"/>
          </a:xfrm>
          <a:prstGeom prst="rect">
            <a:avLst/>
          </a:prstGeom>
        </p:spPr>
      </p:pic>
      <p:sp>
        <p:nvSpPr>
          <p:cNvPr id="53" name="Text Box 8">
            <a:extLst>
              <a:ext uri="{FF2B5EF4-FFF2-40B4-BE49-F238E27FC236}">
                <a16:creationId xmlns:a16="http://schemas.microsoft.com/office/drawing/2014/main" id="{0A4B8116-AFAE-5D5F-961C-0CF5A24070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999" y="20654576"/>
            <a:ext cx="6415087" cy="2258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40000"/>
              </a:spcBef>
            </a:pPr>
            <a:r>
              <a:rPr lang="en-AU" altLang="en-US" sz="2800" dirty="0"/>
              <a:t>Vertical displacement over a half roll period was isolated to understand device characteristics under rolling conditions.</a:t>
            </a:r>
          </a:p>
        </p:txBody>
      </p:sp>
      <p:sp>
        <p:nvSpPr>
          <p:cNvPr id="54" name="Text Box 8">
            <a:extLst>
              <a:ext uri="{FF2B5EF4-FFF2-40B4-BE49-F238E27FC236}">
                <a16:creationId xmlns:a16="http://schemas.microsoft.com/office/drawing/2014/main" id="{41D7D77C-6EEB-6092-AFFB-EFB82ADD3E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4581" y="22584643"/>
            <a:ext cx="6415087" cy="3329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Chosen Design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Three concepts were created and validated against design requirements. The chosen design was developed further and 3D modelled.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FA218005-23B5-3C94-39A9-469D72892E32}"/>
              </a:ext>
            </a:extLst>
          </p:cNvPr>
          <p:cNvSpPr/>
          <p:nvPr/>
        </p:nvSpPr>
        <p:spPr>
          <a:xfrm>
            <a:off x="3705006" y="28569920"/>
            <a:ext cx="1299964" cy="28839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Text Box 8">
            <a:extLst>
              <a:ext uri="{FF2B5EF4-FFF2-40B4-BE49-F238E27FC236}">
                <a16:creationId xmlns:a16="http://schemas.microsoft.com/office/drawing/2014/main" id="{9F4BA30C-05A3-2548-06C9-D3F87DB613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36068" y="6528041"/>
            <a:ext cx="6415087" cy="2258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40000"/>
              </a:spcBef>
            </a:pPr>
            <a:r>
              <a:rPr lang="en-AU" altLang="en-US" sz="2800" dirty="0"/>
              <a:t>The device functioned using a funnel with a nose cone with separated valve structures to induce turbulence and create drag.</a:t>
            </a: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FDB58C0C-65A0-0FB6-F3D0-F607C115630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2706" r="1965"/>
          <a:stretch>
            <a:fillRect/>
          </a:stretch>
        </p:blipFill>
        <p:spPr bwMode="auto">
          <a:xfrm>
            <a:off x="310549" y="25624035"/>
            <a:ext cx="4332763" cy="320637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27646DAA-C797-3439-FA43-20031FD2153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/>
        </p:blipFill>
        <p:spPr>
          <a:xfrm>
            <a:off x="8228390" y="8429370"/>
            <a:ext cx="4630441" cy="4296420"/>
          </a:xfrm>
          <a:prstGeom prst="rect">
            <a:avLst/>
          </a:prstGeom>
        </p:spPr>
      </p:pic>
      <p:sp>
        <p:nvSpPr>
          <p:cNvPr id="61" name="Text Box 21">
            <a:extLst>
              <a:ext uri="{FF2B5EF4-FFF2-40B4-BE49-F238E27FC236}">
                <a16:creationId xmlns:a16="http://schemas.microsoft.com/office/drawing/2014/main" id="{5BB3FA61-55CF-4846-D56F-95339EBF65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64417" y="25904753"/>
            <a:ext cx="1858293" cy="2421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Radan drawing showing predicted water flow paths through selected design concept</a:t>
            </a:r>
          </a:p>
        </p:txBody>
      </p:sp>
      <p:sp>
        <p:nvSpPr>
          <p:cNvPr id="62" name="Text Box 21">
            <a:extLst>
              <a:ext uri="{FF2B5EF4-FFF2-40B4-BE49-F238E27FC236}">
                <a16:creationId xmlns:a16="http://schemas.microsoft.com/office/drawing/2014/main" id="{AC93470A-848C-C79B-8FC7-E381C759DD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28415" y="12432189"/>
            <a:ext cx="6830394" cy="1190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Fusion360 created 3D model from concept drawing sketch plane revolved around a central axis with exit holes separately extruded.</a:t>
            </a:r>
          </a:p>
        </p:txBody>
      </p:sp>
      <p:sp>
        <p:nvSpPr>
          <p:cNvPr id="63" name="Text Box 8">
            <a:extLst>
              <a:ext uri="{FF2B5EF4-FFF2-40B4-BE49-F238E27FC236}">
                <a16:creationId xmlns:a16="http://schemas.microsoft.com/office/drawing/2014/main" id="{8135883A-D33A-164C-1E8F-6FF74E10C1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99556" y="13869856"/>
            <a:ext cx="7088108" cy="4191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Finite Element Analysis (FEA)</a:t>
            </a:r>
          </a:p>
          <a:p>
            <a:pPr>
              <a:spcBef>
                <a:spcPct val="40000"/>
              </a:spcBef>
            </a:pPr>
            <a:r>
              <a:rPr lang="en-AU" altLang="en-US" sz="2800" dirty="0"/>
              <a:t>The FEA study was conduced in hopes to: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Optimise geometry and stress distribution.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Ensure stresses encountered within a safety margin of at least 2.5x.</a:t>
            </a: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C7D52DD4-5E6E-2706-DFC1-9C6A35915E02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579" y="17963511"/>
            <a:ext cx="5022244" cy="3711327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Text Box 8">
            <a:extLst>
              <a:ext uri="{FF2B5EF4-FFF2-40B4-BE49-F238E27FC236}">
                <a16:creationId xmlns:a16="http://schemas.microsoft.com/office/drawing/2014/main" id="{94A78E83-6EF8-D06C-EF22-D7EB6E7AA0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84268" y="21686790"/>
            <a:ext cx="6415087" cy="4067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40000"/>
              </a:spcBef>
            </a:pPr>
            <a:r>
              <a:rPr lang="en-AU" altLang="en-US" sz="2800" dirty="0"/>
              <a:t>Results of the FEA showed: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Maximum stress of 7.435 x10^6 N/m^2 (with load 2.5x safety factor).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True </a:t>
            </a:r>
            <a:r>
              <a:rPr lang="en-AU" altLang="en-US" sz="2800" b="1" dirty="0"/>
              <a:t>safety factor of 6.47x</a:t>
            </a:r>
            <a:r>
              <a:rPr lang="en-AU" altLang="en-US" sz="2800" dirty="0"/>
              <a:t>.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Maximum device force of 20kN before permanent deformation.</a:t>
            </a:r>
          </a:p>
        </p:txBody>
      </p:sp>
      <p:sp>
        <p:nvSpPr>
          <p:cNvPr id="66" name="Text Box 8">
            <a:extLst>
              <a:ext uri="{FF2B5EF4-FFF2-40B4-BE49-F238E27FC236}">
                <a16:creationId xmlns:a16="http://schemas.microsoft.com/office/drawing/2014/main" id="{65DC952D-C0FB-1270-32EC-C2340ED44E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00327" y="25868708"/>
            <a:ext cx="6758482" cy="2676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Computational Fluid Dynamics (CFD)</a:t>
            </a:r>
          </a:p>
          <a:p>
            <a:pPr>
              <a:spcBef>
                <a:spcPct val="40000"/>
              </a:spcBef>
            </a:pPr>
            <a:r>
              <a:rPr lang="en-AU" altLang="en-US" sz="2800" dirty="0"/>
              <a:t>CFD analysis simulates the behaviour of fluid flow in an environment. </a:t>
            </a:r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id="{1E219BE7-64DA-558F-69E5-653812631416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52" t="6087" r="9152" b="17826"/>
          <a:stretch>
            <a:fillRect/>
          </a:stretch>
        </p:blipFill>
        <p:spPr bwMode="auto">
          <a:xfrm>
            <a:off x="16285006" y="7480285"/>
            <a:ext cx="4143375" cy="295338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8" name="Text Box 21">
            <a:extLst>
              <a:ext uri="{FF2B5EF4-FFF2-40B4-BE49-F238E27FC236}">
                <a16:creationId xmlns:a16="http://schemas.microsoft.com/office/drawing/2014/main" id="{6FA7FD8D-E6FE-615E-0715-EA4AD32EC7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75968" y="8053871"/>
            <a:ext cx="1909038" cy="180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r"/>
            <a:r>
              <a:rPr lang="en-AU" altLang="en-US" sz="2000" i="1" dirty="0">
                <a:latin typeface="Times New Roman" charset="0"/>
              </a:rPr>
              <a:t>Flow paths in nose cone chamber during upstroke device phase</a:t>
            </a:r>
          </a:p>
        </p:txBody>
      </p:sp>
      <p:sp>
        <p:nvSpPr>
          <p:cNvPr id="69" name="Text Box 21">
            <a:extLst>
              <a:ext uri="{FF2B5EF4-FFF2-40B4-BE49-F238E27FC236}">
                <a16:creationId xmlns:a16="http://schemas.microsoft.com/office/drawing/2014/main" id="{A0A9CD00-4444-FED0-A3DC-F70679519E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543823" y="18060900"/>
            <a:ext cx="1812072" cy="3037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Stress result output from SolidWorks stress study showing maximum stress and colour distribution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DC47326-749B-89C8-1312-22DB8A41076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4900984" y="13349282"/>
            <a:ext cx="6021537" cy="4357042"/>
          </a:xfrm>
          <a:prstGeom prst="rect">
            <a:avLst/>
          </a:prstGeom>
        </p:spPr>
      </p:pic>
      <p:sp>
        <p:nvSpPr>
          <p:cNvPr id="11" name="Text Box 22">
            <a:extLst>
              <a:ext uri="{FF2B5EF4-FFF2-40B4-BE49-F238E27FC236}">
                <a16:creationId xmlns:a16="http://schemas.microsoft.com/office/drawing/2014/main" id="{C97606B9-B144-03A5-59DB-13B8D7876D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32797" y="10361124"/>
            <a:ext cx="6157912" cy="31199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800" dirty="0"/>
              <a:t>Five CFD drag studies were conducted, which when plotted against the restoring forces from the </a:t>
            </a:r>
            <a:r>
              <a:rPr lang="en-AU" altLang="en-US" sz="2800" dirty="0" err="1"/>
              <a:t>Matlab</a:t>
            </a:r>
            <a:r>
              <a:rPr lang="en-AU" altLang="en-US" sz="2800" dirty="0"/>
              <a:t> simulation, showed a significant </a:t>
            </a:r>
            <a:r>
              <a:rPr lang="en-AU" altLang="en-US" sz="2800" b="1" dirty="0"/>
              <a:t>27.87% mitigation</a:t>
            </a:r>
            <a:r>
              <a:rPr lang="en-AU" altLang="en-US" sz="2800" dirty="0"/>
              <a:t> of the restoring force.</a:t>
            </a:r>
          </a:p>
        </p:txBody>
      </p:sp>
      <p:sp>
        <p:nvSpPr>
          <p:cNvPr id="15" name="Text Box 22">
            <a:extLst>
              <a:ext uri="{FF2B5EF4-FFF2-40B4-BE49-F238E27FC236}">
                <a16:creationId xmlns:a16="http://schemas.microsoft.com/office/drawing/2014/main" id="{1EFD1A1E-2AD9-8760-F260-7D7B3F933F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03955" y="18613547"/>
            <a:ext cx="6157912" cy="3550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800" dirty="0"/>
              <a:t>The device was validated to return to its cycle reset point through sink rate CFD analysis in the downstroke direction. Total sink time of the device was </a:t>
            </a:r>
            <a:r>
              <a:rPr lang="en-AU" altLang="en-US" sz="2800" b="1" dirty="0"/>
              <a:t>2.2 seconds </a:t>
            </a:r>
            <a:r>
              <a:rPr lang="en-AU" altLang="en-US" sz="2800" dirty="0"/>
              <a:t>while the example roll period was </a:t>
            </a:r>
            <a:r>
              <a:rPr lang="en-AU" altLang="en-US" sz="2800" b="1" dirty="0"/>
              <a:t>2.8 seconds. </a:t>
            </a:r>
          </a:p>
        </p:txBody>
      </p:sp>
      <p:sp>
        <p:nvSpPr>
          <p:cNvPr id="16" name="Text Box 21">
            <a:extLst>
              <a:ext uri="{FF2B5EF4-FFF2-40B4-BE49-F238E27FC236}">
                <a16:creationId xmlns:a16="http://schemas.microsoft.com/office/drawing/2014/main" id="{08FEB1E9-36CE-AC02-5447-631F62214A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99710" y="17724806"/>
            <a:ext cx="6830394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 err="1">
                <a:latin typeface="Times New Roman" charset="0"/>
              </a:rPr>
              <a:t>Matlab</a:t>
            </a:r>
            <a:r>
              <a:rPr lang="en-AU" altLang="en-US" sz="2000" i="1" dirty="0">
                <a:latin typeface="Times New Roman" charset="0"/>
              </a:rPr>
              <a:t> graph of interpolated CFD upstroke results against the restoring forces of the boat during a single half roll.</a:t>
            </a:r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BCEDCB0A13E24B9F084ADC54387FAB" ma:contentTypeVersion="7" ma:contentTypeDescription="Create a new document." ma:contentTypeScope="" ma:versionID="6368a00a3c2c8e5dca925d74d01f1010">
  <xsd:schema xmlns:xsd="http://www.w3.org/2001/XMLSchema" xmlns:xs="http://www.w3.org/2001/XMLSchema" xmlns:p="http://schemas.microsoft.com/office/2006/metadata/properties" xmlns:ns2="89e56c63-a953-42dc-a043-e059f94b1806" targetNamespace="http://schemas.microsoft.com/office/2006/metadata/properties" ma:root="true" ma:fieldsID="155c8e4fb9b3db7c53cec9975009ab4d" ns2:_="">
    <xsd:import namespace="89e56c63-a953-42dc-a043-e059f94b180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9e56c63-a953-42dc-a043-e059f94b180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6A7622-A37D-4E60-913F-B47BA0D18193}">
  <ds:schemaRefs>
    <ds:schemaRef ds:uri="89e56c63-a953-42dc-a043-e059f94b1806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http://purl.org/dc/terms/"/>
    <ds:schemaRef ds:uri="http://purl.org/dc/dcmitype/"/>
    <ds:schemaRef ds:uri="http://schemas.microsoft.com/office/2006/documentManagement/typ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2DBD2512-2368-4359-98A8-B9FD98A9C04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0B875EC-E876-4A5D-B3DD-40855BEA9D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9e56c63-a953-42dc-a043-e059f94b18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5579</TotalTime>
  <Words>542</Words>
  <Application>Microsoft Office PowerPoint</Application>
  <PresentationFormat>Custom</PresentationFormat>
  <Paragraphs>46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Aled Thomas</cp:lastModifiedBy>
  <cp:revision>35</cp:revision>
  <cp:lastPrinted>2026-07-05T19:56:14Z</cp:lastPrinted>
  <dcterms:created xsi:type="dcterms:W3CDTF">2016-02-25T08:27:32Z</dcterms:created>
  <dcterms:modified xsi:type="dcterms:W3CDTF">2026-07-05T20:55:04Z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0x01010089BCEDCB0A13E24B9F084ADC54387FAB</vt:lpwstr>
  </property>
</Properties>
</file>