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5" r:id="rId1"/>
  </p:sldMasterIdLst>
  <p:sldIdLst>
    <p:sldId id="256" r:id="rId2"/>
    <p:sldId id="259" r:id="rId3"/>
    <p:sldId id="258" r:id="rId4"/>
    <p:sldId id="262" r:id="rId5"/>
    <p:sldId id="261" r:id="rId6"/>
    <p:sldId id="264" r:id="rId7"/>
    <p:sldId id="260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55EB0A-4E0C-4227-97FC-B45FE6DD008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D1FA28-EB64-4B61-8B0E-8630F88BE472}">
      <dgm:prSet/>
      <dgm:spPr/>
      <dgm:t>
        <a:bodyPr/>
        <a:lstStyle/>
        <a:p>
          <a:r>
            <a:rPr lang="en-US" dirty="0"/>
            <a:t>How my digital skills have developed.</a:t>
          </a:r>
        </a:p>
      </dgm:t>
    </dgm:pt>
    <dgm:pt modelId="{9EC85848-74FC-4AF4-8A09-219F72A5E1FF}" type="parTrans" cxnId="{96EF30DD-6CD4-4A57-ADFB-36143A4CDC3A}">
      <dgm:prSet/>
      <dgm:spPr/>
      <dgm:t>
        <a:bodyPr/>
        <a:lstStyle/>
        <a:p>
          <a:endParaRPr lang="en-US"/>
        </a:p>
      </dgm:t>
    </dgm:pt>
    <dgm:pt modelId="{14B5EE73-B215-436E-B7AE-EBF73CDC7581}" type="sibTrans" cxnId="{96EF30DD-6CD4-4A57-ADFB-36143A4CDC3A}">
      <dgm:prSet/>
      <dgm:spPr/>
      <dgm:t>
        <a:bodyPr/>
        <a:lstStyle/>
        <a:p>
          <a:endParaRPr lang="en-US"/>
        </a:p>
      </dgm:t>
    </dgm:pt>
    <dgm:pt modelId="{CAB61EEC-6C21-4B1C-800D-4378DF449EEE}">
      <dgm:prSet/>
      <dgm:spPr/>
      <dgm:t>
        <a:bodyPr/>
        <a:lstStyle/>
        <a:p>
          <a:r>
            <a:rPr lang="en-US"/>
            <a:t>How I have used these skills.</a:t>
          </a:r>
        </a:p>
      </dgm:t>
    </dgm:pt>
    <dgm:pt modelId="{7384DA02-5FD3-4507-9E9D-6B9D8CE046BC}" type="parTrans" cxnId="{DD80057C-4529-42C5-A913-00BD6CBB2F01}">
      <dgm:prSet/>
      <dgm:spPr/>
      <dgm:t>
        <a:bodyPr/>
        <a:lstStyle/>
        <a:p>
          <a:endParaRPr lang="en-US"/>
        </a:p>
      </dgm:t>
    </dgm:pt>
    <dgm:pt modelId="{72BF78DB-FCD4-438A-B7FE-53EA01EF08E1}" type="sibTrans" cxnId="{DD80057C-4529-42C5-A913-00BD6CBB2F01}">
      <dgm:prSet/>
      <dgm:spPr/>
      <dgm:t>
        <a:bodyPr/>
        <a:lstStyle/>
        <a:p>
          <a:endParaRPr lang="en-US"/>
        </a:p>
      </dgm:t>
    </dgm:pt>
    <dgm:pt modelId="{AA9F9A2B-0D5C-4ADA-A455-CBFB043029CB}">
      <dgm:prSet/>
      <dgm:spPr/>
      <dgm:t>
        <a:bodyPr/>
        <a:lstStyle/>
        <a:p>
          <a:r>
            <a:rPr lang="en-US"/>
            <a:t>How I can apply these to my academic studies and future career.</a:t>
          </a:r>
        </a:p>
      </dgm:t>
    </dgm:pt>
    <dgm:pt modelId="{C4DD8509-EA26-49DE-A75E-D13E51B7EDD7}" type="parTrans" cxnId="{CA8787D1-9268-4B6E-8B0B-0D7693F0E1F4}">
      <dgm:prSet/>
      <dgm:spPr/>
      <dgm:t>
        <a:bodyPr/>
        <a:lstStyle/>
        <a:p>
          <a:endParaRPr lang="en-US"/>
        </a:p>
      </dgm:t>
    </dgm:pt>
    <dgm:pt modelId="{AB0B050F-C7E0-48CD-891A-41172F4CAD26}" type="sibTrans" cxnId="{CA8787D1-9268-4B6E-8B0B-0D7693F0E1F4}">
      <dgm:prSet/>
      <dgm:spPr/>
      <dgm:t>
        <a:bodyPr/>
        <a:lstStyle/>
        <a:p>
          <a:endParaRPr lang="en-US"/>
        </a:p>
      </dgm:t>
    </dgm:pt>
    <dgm:pt modelId="{C4C0118E-75F0-4EC7-81E7-F9B14BDEB1BA}" type="pres">
      <dgm:prSet presAssocID="{8C55EB0A-4E0C-4227-97FC-B45FE6DD0084}" presName="root" presStyleCnt="0">
        <dgm:presLayoutVars>
          <dgm:dir/>
          <dgm:resizeHandles val="exact"/>
        </dgm:presLayoutVars>
      </dgm:prSet>
      <dgm:spPr/>
    </dgm:pt>
    <dgm:pt modelId="{D7DB8E30-90E2-4D93-9A76-EA239FF86D51}" type="pres">
      <dgm:prSet presAssocID="{08D1FA28-EB64-4B61-8B0E-8630F88BE472}" presName="compNode" presStyleCnt="0"/>
      <dgm:spPr/>
    </dgm:pt>
    <dgm:pt modelId="{F877B0AE-0B7D-4255-A8FE-8349B8F3716E}" type="pres">
      <dgm:prSet presAssocID="{08D1FA28-EB64-4B61-8B0E-8630F88BE472}" presName="bgRect" presStyleLbl="bgShp" presStyleIdx="0" presStyleCnt="3"/>
      <dgm:spPr/>
    </dgm:pt>
    <dgm:pt modelId="{0A318643-798C-49D7-B8A9-4F5ED08C8237}" type="pres">
      <dgm:prSet presAssocID="{08D1FA28-EB64-4B61-8B0E-8630F88BE47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D84B745-10A2-4102-86AE-9933E3B679EB}" type="pres">
      <dgm:prSet presAssocID="{08D1FA28-EB64-4B61-8B0E-8630F88BE472}" presName="spaceRect" presStyleCnt="0"/>
      <dgm:spPr/>
    </dgm:pt>
    <dgm:pt modelId="{3D8D9878-6407-43AC-8D60-986679CE4D63}" type="pres">
      <dgm:prSet presAssocID="{08D1FA28-EB64-4B61-8B0E-8630F88BE472}" presName="parTx" presStyleLbl="revTx" presStyleIdx="0" presStyleCnt="3">
        <dgm:presLayoutVars>
          <dgm:chMax val="0"/>
          <dgm:chPref val="0"/>
        </dgm:presLayoutVars>
      </dgm:prSet>
      <dgm:spPr/>
    </dgm:pt>
    <dgm:pt modelId="{A2466906-BB4E-40AD-B5EE-662A410D7F95}" type="pres">
      <dgm:prSet presAssocID="{14B5EE73-B215-436E-B7AE-EBF73CDC7581}" presName="sibTrans" presStyleCnt="0"/>
      <dgm:spPr/>
    </dgm:pt>
    <dgm:pt modelId="{5379E304-1F48-40AB-BBF5-87425AC7844B}" type="pres">
      <dgm:prSet presAssocID="{CAB61EEC-6C21-4B1C-800D-4378DF449EEE}" presName="compNode" presStyleCnt="0"/>
      <dgm:spPr/>
    </dgm:pt>
    <dgm:pt modelId="{93D21030-8687-4AE4-8A07-2E4A57F8153D}" type="pres">
      <dgm:prSet presAssocID="{CAB61EEC-6C21-4B1C-800D-4378DF449EEE}" presName="bgRect" presStyleLbl="bgShp" presStyleIdx="1" presStyleCnt="3"/>
      <dgm:spPr/>
    </dgm:pt>
    <dgm:pt modelId="{E9D9840D-B8F6-4CDD-9C8E-9D5A2D7DB5F9}" type="pres">
      <dgm:prSet presAssocID="{CAB61EEC-6C21-4B1C-800D-4378DF449EE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BF71D22-D004-4743-9504-3C0AD3E1331B}" type="pres">
      <dgm:prSet presAssocID="{CAB61EEC-6C21-4B1C-800D-4378DF449EEE}" presName="spaceRect" presStyleCnt="0"/>
      <dgm:spPr/>
    </dgm:pt>
    <dgm:pt modelId="{8F88E665-FEF3-460C-B5D8-438B73142D7A}" type="pres">
      <dgm:prSet presAssocID="{CAB61EEC-6C21-4B1C-800D-4378DF449EEE}" presName="parTx" presStyleLbl="revTx" presStyleIdx="1" presStyleCnt="3">
        <dgm:presLayoutVars>
          <dgm:chMax val="0"/>
          <dgm:chPref val="0"/>
        </dgm:presLayoutVars>
      </dgm:prSet>
      <dgm:spPr/>
    </dgm:pt>
    <dgm:pt modelId="{EA2845BC-5F28-412F-953D-68909D888EDB}" type="pres">
      <dgm:prSet presAssocID="{72BF78DB-FCD4-438A-B7FE-53EA01EF08E1}" presName="sibTrans" presStyleCnt="0"/>
      <dgm:spPr/>
    </dgm:pt>
    <dgm:pt modelId="{2937281D-ACC4-4C4E-9CA7-9E46C11FEE57}" type="pres">
      <dgm:prSet presAssocID="{AA9F9A2B-0D5C-4ADA-A455-CBFB043029CB}" presName="compNode" presStyleCnt="0"/>
      <dgm:spPr/>
    </dgm:pt>
    <dgm:pt modelId="{C254C406-46CF-46C9-82CB-666A2E8E6C33}" type="pres">
      <dgm:prSet presAssocID="{AA9F9A2B-0D5C-4ADA-A455-CBFB043029CB}" presName="bgRect" presStyleLbl="bgShp" presStyleIdx="2" presStyleCnt="3"/>
      <dgm:spPr/>
    </dgm:pt>
    <dgm:pt modelId="{EB834D3E-7BC2-405D-9942-C95E27762E3E}" type="pres">
      <dgm:prSet presAssocID="{AA9F9A2B-0D5C-4ADA-A455-CBFB043029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AD5EDE6-12E5-4925-BDDE-8FBF187B90C6}" type="pres">
      <dgm:prSet presAssocID="{AA9F9A2B-0D5C-4ADA-A455-CBFB043029CB}" presName="spaceRect" presStyleCnt="0"/>
      <dgm:spPr/>
    </dgm:pt>
    <dgm:pt modelId="{54A970F8-86CF-4F8D-AF81-72D1E4AA9CFD}" type="pres">
      <dgm:prSet presAssocID="{AA9F9A2B-0D5C-4ADA-A455-CBFB043029C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7C1DD08-F4CD-4AFC-AFA9-2152FB69448F}" type="presOf" srcId="{AA9F9A2B-0D5C-4ADA-A455-CBFB043029CB}" destId="{54A970F8-86CF-4F8D-AF81-72D1E4AA9CFD}" srcOrd="0" destOrd="0" presId="urn:microsoft.com/office/officeart/2018/2/layout/IconVerticalSolidList"/>
    <dgm:cxn modelId="{DD80057C-4529-42C5-A913-00BD6CBB2F01}" srcId="{8C55EB0A-4E0C-4227-97FC-B45FE6DD0084}" destId="{CAB61EEC-6C21-4B1C-800D-4378DF449EEE}" srcOrd="1" destOrd="0" parTransId="{7384DA02-5FD3-4507-9E9D-6B9D8CE046BC}" sibTransId="{72BF78DB-FCD4-438A-B7FE-53EA01EF08E1}"/>
    <dgm:cxn modelId="{F15209AD-A50B-4DEF-B410-86BC740CF4AF}" type="presOf" srcId="{8C55EB0A-4E0C-4227-97FC-B45FE6DD0084}" destId="{C4C0118E-75F0-4EC7-81E7-F9B14BDEB1BA}" srcOrd="0" destOrd="0" presId="urn:microsoft.com/office/officeart/2018/2/layout/IconVerticalSolidList"/>
    <dgm:cxn modelId="{371828C6-8CAE-4CC9-8C5B-8F3F18E5247D}" type="presOf" srcId="{CAB61EEC-6C21-4B1C-800D-4378DF449EEE}" destId="{8F88E665-FEF3-460C-B5D8-438B73142D7A}" srcOrd="0" destOrd="0" presId="urn:microsoft.com/office/officeart/2018/2/layout/IconVerticalSolidList"/>
    <dgm:cxn modelId="{CA8787D1-9268-4B6E-8B0B-0D7693F0E1F4}" srcId="{8C55EB0A-4E0C-4227-97FC-B45FE6DD0084}" destId="{AA9F9A2B-0D5C-4ADA-A455-CBFB043029CB}" srcOrd="2" destOrd="0" parTransId="{C4DD8509-EA26-49DE-A75E-D13E51B7EDD7}" sibTransId="{AB0B050F-C7E0-48CD-891A-41172F4CAD26}"/>
    <dgm:cxn modelId="{96EF30DD-6CD4-4A57-ADFB-36143A4CDC3A}" srcId="{8C55EB0A-4E0C-4227-97FC-B45FE6DD0084}" destId="{08D1FA28-EB64-4B61-8B0E-8630F88BE472}" srcOrd="0" destOrd="0" parTransId="{9EC85848-74FC-4AF4-8A09-219F72A5E1FF}" sibTransId="{14B5EE73-B215-436E-B7AE-EBF73CDC7581}"/>
    <dgm:cxn modelId="{05F65EF9-197C-49BB-AE33-9E80AE66977D}" type="presOf" srcId="{08D1FA28-EB64-4B61-8B0E-8630F88BE472}" destId="{3D8D9878-6407-43AC-8D60-986679CE4D63}" srcOrd="0" destOrd="0" presId="urn:microsoft.com/office/officeart/2018/2/layout/IconVerticalSolidList"/>
    <dgm:cxn modelId="{383471A3-083D-4807-B9B9-34499BAA69AC}" type="presParOf" srcId="{C4C0118E-75F0-4EC7-81E7-F9B14BDEB1BA}" destId="{D7DB8E30-90E2-4D93-9A76-EA239FF86D51}" srcOrd="0" destOrd="0" presId="urn:microsoft.com/office/officeart/2018/2/layout/IconVerticalSolidList"/>
    <dgm:cxn modelId="{A515975D-43E1-4679-A38B-50B3CA73805F}" type="presParOf" srcId="{D7DB8E30-90E2-4D93-9A76-EA239FF86D51}" destId="{F877B0AE-0B7D-4255-A8FE-8349B8F3716E}" srcOrd="0" destOrd="0" presId="urn:microsoft.com/office/officeart/2018/2/layout/IconVerticalSolidList"/>
    <dgm:cxn modelId="{76090752-EC4D-4EA1-A9D3-8324D614B40E}" type="presParOf" srcId="{D7DB8E30-90E2-4D93-9A76-EA239FF86D51}" destId="{0A318643-798C-49D7-B8A9-4F5ED08C8237}" srcOrd="1" destOrd="0" presId="urn:microsoft.com/office/officeart/2018/2/layout/IconVerticalSolidList"/>
    <dgm:cxn modelId="{6B351516-E14D-4660-A4FE-01B59B52D016}" type="presParOf" srcId="{D7DB8E30-90E2-4D93-9A76-EA239FF86D51}" destId="{FD84B745-10A2-4102-86AE-9933E3B679EB}" srcOrd="2" destOrd="0" presId="urn:microsoft.com/office/officeart/2018/2/layout/IconVerticalSolidList"/>
    <dgm:cxn modelId="{0CF995C0-1CD9-445E-BAF8-AD729C8E2D8C}" type="presParOf" srcId="{D7DB8E30-90E2-4D93-9A76-EA239FF86D51}" destId="{3D8D9878-6407-43AC-8D60-986679CE4D63}" srcOrd="3" destOrd="0" presId="urn:microsoft.com/office/officeart/2018/2/layout/IconVerticalSolidList"/>
    <dgm:cxn modelId="{138600B3-DDEE-4816-93F9-EB04AE8FEF5A}" type="presParOf" srcId="{C4C0118E-75F0-4EC7-81E7-F9B14BDEB1BA}" destId="{A2466906-BB4E-40AD-B5EE-662A410D7F95}" srcOrd="1" destOrd="0" presId="urn:microsoft.com/office/officeart/2018/2/layout/IconVerticalSolidList"/>
    <dgm:cxn modelId="{FD438E40-902E-4209-BB82-80778F7C51D1}" type="presParOf" srcId="{C4C0118E-75F0-4EC7-81E7-F9B14BDEB1BA}" destId="{5379E304-1F48-40AB-BBF5-87425AC7844B}" srcOrd="2" destOrd="0" presId="urn:microsoft.com/office/officeart/2018/2/layout/IconVerticalSolidList"/>
    <dgm:cxn modelId="{283728CC-CF83-48BA-905C-3EDB9FB4DC50}" type="presParOf" srcId="{5379E304-1F48-40AB-BBF5-87425AC7844B}" destId="{93D21030-8687-4AE4-8A07-2E4A57F8153D}" srcOrd="0" destOrd="0" presId="urn:microsoft.com/office/officeart/2018/2/layout/IconVerticalSolidList"/>
    <dgm:cxn modelId="{7D6054C4-FC5F-4AE0-B1D3-65A2868E99C0}" type="presParOf" srcId="{5379E304-1F48-40AB-BBF5-87425AC7844B}" destId="{E9D9840D-B8F6-4CDD-9C8E-9D5A2D7DB5F9}" srcOrd="1" destOrd="0" presId="urn:microsoft.com/office/officeart/2018/2/layout/IconVerticalSolidList"/>
    <dgm:cxn modelId="{246529CB-4379-4B6E-932E-EABC3DC7AE5F}" type="presParOf" srcId="{5379E304-1F48-40AB-BBF5-87425AC7844B}" destId="{5BF71D22-D004-4743-9504-3C0AD3E1331B}" srcOrd="2" destOrd="0" presId="urn:microsoft.com/office/officeart/2018/2/layout/IconVerticalSolidList"/>
    <dgm:cxn modelId="{F299C8CF-997D-42BB-853E-0DBCB57A7203}" type="presParOf" srcId="{5379E304-1F48-40AB-BBF5-87425AC7844B}" destId="{8F88E665-FEF3-460C-B5D8-438B73142D7A}" srcOrd="3" destOrd="0" presId="urn:microsoft.com/office/officeart/2018/2/layout/IconVerticalSolidList"/>
    <dgm:cxn modelId="{C65940E5-FBE9-496A-9AA1-937481B37568}" type="presParOf" srcId="{C4C0118E-75F0-4EC7-81E7-F9B14BDEB1BA}" destId="{EA2845BC-5F28-412F-953D-68909D888EDB}" srcOrd="3" destOrd="0" presId="urn:microsoft.com/office/officeart/2018/2/layout/IconVerticalSolidList"/>
    <dgm:cxn modelId="{F4A22880-2943-40A0-B89C-B655F053857B}" type="presParOf" srcId="{C4C0118E-75F0-4EC7-81E7-F9B14BDEB1BA}" destId="{2937281D-ACC4-4C4E-9CA7-9E46C11FEE57}" srcOrd="4" destOrd="0" presId="urn:microsoft.com/office/officeart/2018/2/layout/IconVerticalSolidList"/>
    <dgm:cxn modelId="{167E6271-CB9C-4074-AC9F-7C95F351A1A2}" type="presParOf" srcId="{2937281D-ACC4-4C4E-9CA7-9E46C11FEE57}" destId="{C254C406-46CF-46C9-82CB-666A2E8E6C33}" srcOrd="0" destOrd="0" presId="urn:microsoft.com/office/officeart/2018/2/layout/IconVerticalSolidList"/>
    <dgm:cxn modelId="{E61A2245-58A2-4EE9-8120-7A6ACD5EEF7F}" type="presParOf" srcId="{2937281D-ACC4-4C4E-9CA7-9E46C11FEE57}" destId="{EB834D3E-7BC2-405D-9942-C95E27762E3E}" srcOrd="1" destOrd="0" presId="urn:microsoft.com/office/officeart/2018/2/layout/IconVerticalSolidList"/>
    <dgm:cxn modelId="{6B32B7AC-3B9C-4866-8541-15B5A9363F62}" type="presParOf" srcId="{2937281D-ACC4-4C4E-9CA7-9E46C11FEE57}" destId="{4AD5EDE6-12E5-4925-BDDE-8FBF187B90C6}" srcOrd="2" destOrd="0" presId="urn:microsoft.com/office/officeart/2018/2/layout/IconVerticalSolidList"/>
    <dgm:cxn modelId="{AB3DD966-9564-4967-A504-31229608DCD1}" type="presParOf" srcId="{2937281D-ACC4-4C4E-9CA7-9E46C11FEE57}" destId="{54A970F8-86CF-4F8D-AF81-72D1E4AA9CF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B0A0A0-6AE0-40B3-8BD9-6715F487A55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F00923-1E4D-4F85-933D-165B77C0CF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 have learned  that I can improve my weaknesses in digital skills using guidance and resources via my Jisc Discovery tool report and achieve these goals by applying the SMART goals, Method.</a:t>
          </a:r>
          <a:endParaRPr lang="en-US" dirty="0"/>
        </a:p>
      </dgm:t>
    </dgm:pt>
    <dgm:pt modelId="{999AD906-FF8C-4794-8E6E-E1B2994F7F8B}" type="parTrans" cxnId="{762DF780-E413-4C53-8BB9-F982116F1D9D}">
      <dgm:prSet/>
      <dgm:spPr/>
      <dgm:t>
        <a:bodyPr/>
        <a:lstStyle/>
        <a:p>
          <a:endParaRPr lang="en-US"/>
        </a:p>
      </dgm:t>
    </dgm:pt>
    <dgm:pt modelId="{F6D8244E-8CA0-47B7-A7BF-B8D144944C6D}" type="sibTrans" cxnId="{762DF780-E413-4C53-8BB9-F982116F1D9D}">
      <dgm:prSet/>
      <dgm:spPr/>
      <dgm:t>
        <a:bodyPr/>
        <a:lstStyle/>
        <a:p>
          <a:endParaRPr lang="en-US"/>
        </a:p>
      </dgm:t>
    </dgm:pt>
    <dgm:pt modelId="{FDE0C357-A6B4-4F5A-B5AA-AF4FFB0546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 Have learned about LinkedIn learning where I have obtained certificates for completing learning on  how to use Word, PowerPoint, Excel and Canva.</a:t>
          </a:r>
          <a:endParaRPr lang="en-US" dirty="0"/>
        </a:p>
      </dgm:t>
    </dgm:pt>
    <dgm:pt modelId="{D2D9262D-1A33-4099-84B9-F142267FBA5A}" type="parTrans" cxnId="{8A3D58B7-2779-4CB7-980D-6A6435B6A560}">
      <dgm:prSet/>
      <dgm:spPr/>
      <dgm:t>
        <a:bodyPr/>
        <a:lstStyle/>
        <a:p>
          <a:endParaRPr lang="en-US"/>
        </a:p>
      </dgm:t>
    </dgm:pt>
    <dgm:pt modelId="{518CCE89-B1BE-408A-82A4-5E0D26101D9D}" type="sibTrans" cxnId="{8A3D58B7-2779-4CB7-980D-6A6435B6A560}">
      <dgm:prSet/>
      <dgm:spPr/>
      <dgm:t>
        <a:bodyPr/>
        <a:lstStyle/>
        <a:p>
          <a:endParaRPr lang="en-US"/>
        </a:p>
      </dgm:t>
    </dgm:pt>
    <dgm:pt modelId="{D7C77FF7-4ABC-4AE1-B64F-FB7AA1CC87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 have learned the relevance and  importance of Excel after completing the essay for instance how it can be used for budgeting and developed skills in creating spreadsheets.</a:t>
          </a:r>
          <a:endParaRPr lang="en-US" dirty="0"/>
        </a:p>
      </dgm:t>
    </dgm:pt>
    <dgm:pt modelId="{7B8E6962-C63F-400A-8974-F1C852E4E39C}" type="parTrans" cxnId="{64FE4EB4-D49F-4AA8-9388-CBE257C0501C}">
      <dgm:prSet/>
      <dgm:spPr/>
      <dgm:t>
        <a:bodyPr/>
        <a:lstStyle/>
        <a:p>
          <a:endParaRPr lang="en-US"/>
        </a:p>
      </dgm:t>
    </dgm:pt>
    <dgm:pt modelId="{1E405ED5-077B-4061-B6B9-2BCEA7109E93}" type="sibTrans" cxnId="{64FE4EB4-D49F-4AA8-9388-CBE257C0501C}">
      <dgm:prSet/>
      <dgm:spPr/>
      <dgm:t>
        <a:bodyPr/>
        <a:lstStyle/>
        <a:p>
          <a:endParaRPr lang="en-US"/>
        </a:p>
      </dgm:t>
    </dgm:pt>
    <dgm:pt modelId="{18E3A98D-0ED2-472B-8F5A-069FCFAEF153}" type="pres">
      <dgm:prSet presAssocID="{30B0A0A0-6AE0-40B3-8BD9-6715F487A558}" presName="root" presStyleCnt="0">
        <dgm:presLayoutVars>
          <dgm:dir/>
          <dgm:resizeHandles val="exact"/>
        </dgm:presLayoutVars>
      </dgm:prSet>
      <dgm:spPr/>
    </dgm:pt>
    <dgm:pt modelId="{6D0F4AAA-7C26-450D-B674-3A8A0F97BB64}" type="pres">
      <dgm:prSet presAssocID="{03F00923-1E4D-4F85-933D-165B77C0CF1A}" presName="compNode" presStyleCnt="0"/>
      <dgm:spPr/>
    </dgm:pt>
    <dgm:pt modelId="{5C56055D-5227-4037-9965-DA1641C35337}" type="pres">
      <dgm:prSet presAssocID="{03F00923-1E4D-4F85-933D-165B77C0CF1A}" presName="bgRect" presStyleLbl="bgShp" presStyleIdx="0" presStyleCnt="3"/>
      <dgm:spPr/>
    </dgm:pt>
    <dgm:pt modelId="{1AD1279F-F3C1-4625-B855-19342D96F45A}" type="pres">
      <dgm:prSet presAssocID="{03F00923-1E4D-4F85-933D-165B77C0CF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80DA23F-1C46-4BF6-8758-7B43362378A7}" type="pres">
      <dgm:prSet presAssocID="{03F00923-1E4D-4F85-933D-165B77C0CF1A}" presName="spaceRect" presStyleCnt="0"/>
      <dgm:spPr/>
    </dgm:pt>
    <dgm:pt modelId="{AAD9B050-EB3A-488D-BCAC-531EB257E144}" type="pres">
      <dgm:prSet presAssocID="{03F00923-1E4D-4F85-933D-165B77C0CF1A}" presName="parTx" presStyleLbl="revTx" presStyleIdx="0" presStyleCnt="3">
        <dgm:presLayoutVars>
          <dgm:chMax val="0"/>
          <dgm:chPref val="0"/>
        </dgm:presLayoutVars>
      </dgm:prSet>
      <dgm:spPr/>
    </dgm:pt>
    <dgm:pt modelId="{28E165FA-6A40-4C40-9B9F-12449FAD6543}" type="pres">
      <dgm:prSet presAssocID="{F6D8244E-8CA0-47B7-A7BF-B8D144944C6D}" presName="sibTrans" presStyleCnt="0"/>
      <dgm:spPr/>
    </dgm:pt>
    <dgm:pt modelId="{714F6D5A-93C3-40DF-8AB6-66640181435D}" type="pres">
      <dgm:prSet presAssocID="{FDE0C357-A6B4-4F5A-B5AA-AF4FFB05461C}" presName="compNode" presStyleCnt="0"/>
      <dgm:spPr/>
    </dgm:pt>
    <dgm:pt modelId="{D18DD7A0-FE3A-4B9B-A752-184D222BDE06}" type="pres">
      <dgm:prSet presAssocID="{FDE0C357-A6B4-4F5A-B5AA-AF4FFB05461C}" presName="bgRect" presStyleLbl="bgShp" presStyleIdx="1" presStyleCnt="3"/>
      <dgm:spPr/>
    </dgm:pt>
    <dgm:pt modelId="{55D9DA4A-A8BA-4D48-985D-6DE4CE6FE6A3}" type="pres">
      <dgm:prSet presAssocID="{FDE0C357-A6B4-4F5A-B5AA-AF4FFB05461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E2FA4A8A-2698-49E0-A011-425497A422AC}" type="pres">
      <dgm:prSet presAssocID="{FDE0C357-A6B4-4F5A-B5AA-AF4FFB05461C}" presName="spaceRect" presStyleCnt="0"/>
      <dgm:spPr/>
    </dgm:pt>
    <dgm:pt modelId="{4CB32D08-824B-42C3-A2FE-9A13F4241912}" type="pres">
      <dgm:prSet presAssocID="{FDE0C357-A6B4-4F5A-B5AA-AF4FFB05461C}" presName="parTx" presStyleLbl="revTx" presStyleIdx="1" presStyleCnt="3">
        <dgm:presLayoutVars>
          <dgm:chMax val="0"/>
          <dgm:chPref val="0"/>
        </dgm:presLayoutVars>
      </dgm:prSet>
      <dgm:spPr/>
    </dgm:pt>
    <dgm:pt modelId="{6EE06090-EBF7-49D4-8CAF-79C6F0C9D2BD}" type="pres">
      <dgm:prSet presAssocID="{518CCE89-B1BE-408A-82A4-5E0D26101D9D}" presName="sibTrans" presStyleCnt="0"/>
      <dgm:spPr/>
    </dgm:pt>
    <dgm:pt modelId="{0F7F39B8-A4A3-4E7C-86DE-6EC656BA402F}" type="pres">
      <dgm:prSet presAssocID="{D7C77FF7-4ABC-4AE1-B64F-FB7AA1CC8738}" presName="compNode" presStyleCnt="0"/>
      <dgm:spPr/>
    </dgm:pt>
    <dgm:pt modelId="{C94D8CF4-F181-4886-BED6-D48C11BC3471}" type="pres">
      <dgm:prSet presAssocID="{D7C77FF7-4ABC-4AE1-B64F-FB7AA1CC8738}" presName="bgRect" presStyleLbl="bgShp" presStyleIdx="2" presStyleCnt="3"/>
      <dgm:spPr/>
    </dgm:pt>
    <dgm:pt modelId="{4BDD060A-47B0-4DD0-971F-F2DAFE9BA85F}" type="pres">
      <dgm:prSet presAssocID="{D7C77FF7-4ABC-4AE1-B64F-FB7AA1CC87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BB85886-25F6-48A7-8CAA-A37F2584C675}" type="pres">
      <dgm:prSet presAssocID="{D7C77FF7-4ABC-4AE1-B64F-FB7AA1CC8738}" presName="spaceRect" presStyleCnt="0"/>
      <dgm:spPr/>
    </dgm:pt>
    <dgm:pt modelId="{2ABAEE53-EB01-4F6C-8A31-146ADB3A5F8E}" type="pres">
      <dgm:prSet presAssocID="{D7C77FF7-4ABC-4AE1-B64F-FB7AA1CC873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7E91E63-8103-4389-A73C-9A6B317A52FB}" type="presOf" srcId="{03F00923-1E4D-4F85-933D-165B77C0CF1A}" destId="{AAD9B050-EB3A-488D-BCAC-531EB257E144}" srcOrd="0" destOrd="0" presId="urn:microsoft.com/office/officeart/2018/2/layout/IconVerticalSolidList"/>
    <dgm:cxn modelId="{D266A949-68B6-4CB7-9566-F19836725BF5}" type="presOf" srcId="{D7C77FF7-4ABC-4AE1-B64F-FB7AA1CC8738}" destId="{2ABAEE53-EB01-4F6C-8A31-146ADB3A5F8E}" srcOrd="0" destOrd="0" presId="urn:microsoft.com/office/officeart/2018/2/layout/IconVerticalSolidList"/>
    <dgm:cxn modelId="{89F69177-B535-4413-9EEF-7DEFD4855609}" type="presOf" srcId="{FDE0C357-A6B4-4F5A-B5AA-AF4FFB05461C}" destId="{4CB32D08-824B-42C3-A2FE-9A13F4241912}" srcOrd="0" destOrd="0" presId="urn:microsoft.com/office/officeart/2018/2/layout/IconVerticalSolidList"/>
    <dgm:cxn modelId="{762DF780-E413-4C53-8BB9-F982116F1D9D}" srcId="{30B0A0A0-6AE0-40B3-8BD9-6715F487A558}" destId="{03F00923-1E4D-4F85-933D-165B77C0CF1A}" srcOrd="0" destOrd="0" parTransId="{999AD906-FF8C-4794-8E6E-E1B2994F7F8B}" sibTransId="{F6D8244E-8CA0-47B7-A7BF-B8D144944C6D}"/>
    <dgm:cxn modelId="{64FE4EB4-D49F-4AA8-9388-CBE257C0501C}" srcId="{30B0A0A0-6AE0-40B3-8BD9-6715F487A558}" destId="{D7C77FF7-4ABC-4AE1-B64F-FB7AA1CC8738}" srcOrd="2" destOrd="0" parTransId="{7B8E6962-C63F-400A-8974-F1C852E4E39C}" sibTransId="{1E405ED5-077B-4061-B6B9-2BCEA7109E93}"/>
    <dgm:cxn modelId="{8A3D58B7-2779-4CB7-980D-6A6435B6A560}" srcId="{30B0A0A0-6AE0-40B3-8BD9-6715F487A558}" destId="{FDE0C357-A6B4-4F5A-B5AA-AF4FFB05461C}" srcOrd="1" destOrd="0" parTransId="{D2D9262D-1A33-4099-84B9-F142267FBA5A}" sibTransId="{518CCE89-B1BE-408A-82A4-5E0D26101D9D}"/>
    <dgm:cxn modelId="{5D1A25FF-21C9-4EFD-8FC6-EA66FFA3D740}" type="presOf" srcId="{30B0A0A0-6AE0-40B3-8BD9-6715F487A558}" destId="{18E3A98D-0ED2-472B-8F5A-069FCFAEF153}" srcOrd="0" destOrd="0" presId="urn:microsoft.com/office/officeart/2018/2/layout/IconVerticalSolidList"/>
    <dgm:cxn modelId="{DF15A4E2-B195-4CAD-92CA-4F465961CE63}" type="presParOf" srcId="{18E3A98D-0ED2-472B-8F5A-069FCFAEF153}" destId="{6D0F4AAA-7C26-450D-B674-3A8A0F97BB64}" srcOrd="0" destOrd="0" presId="urn:microsoft.com/office/officeart/2018/2/layout/IconVerticalSolidList"/>
    <dgm:cxn modelId="{89BBED68-9E9E-4893-BA76-76ACC4BB94DC}" type="presParOf" srcId="{6D0F4AAA-7C26-450D-B674-3A8A0F97BB64}" destId="{5C56055D-5227-4037-9965-DA1641C35337}" srcOrd="0" destOrd="0" presId="urn:microsoft.com/office/officeart/2018/2/layout/IconVerticalSolidList"/>
    <dgm:cxn modelId="{CB6C10CB-07AE-4D70-B98D-7412AFB3D810}" type="presParOf" srcId="{6D0F4AAA-7C26-450D-B674-3A8A0F97BB64}" destId="{1AD1279F-F3C1-4625-B855-19342D96F45A}" srcOrd="1" destOrd="0" presId="urn:microsoft.com/office/officeart/2018/2/layout/IconVerticalSolidList"/>
    <dgm:cxn modelId="{F3FC4818-FE41-45F6-A045-6DA6B634617E}" type="presParOf" srcId="{6D0F4AAA-7C26-450D-B674-3A8A0F97BB64}" destId="{D80DA23F-1C46-4BF6-8758-7B43362378A7}" srcOrd="2" destOrd="0" presId="urn:microsoft.com/office/officeart/2018/2/layout/IconVerticalSolidList"/>
    <dgm:cxn modelId="{3C8129C7-E740-4F6D-BF0B-ED51B670A85A}" type="presParOf" srcId="{6D0F4AAA-7C26-450D-B674-3A8A0F97BB64}" destId="{AAD9B050-EB3A-488D-BCAC-531EB257E144}" srcOrd="3" destOrd="0" presId="urn:microsoft.com/office/officeart/2018/2/layout/IconVerticalSolidList"/>
    <dgm:cxn modelId="{A8031F81-E756-4C4B-BB34-55751B85D48C}" type="presParOf" srcId="{18E3A98D-0ED2-472B-8F5A-069FCFAEF153}" destId="{28E165FA-6A40-4C40-9B9F-12449FAD6543}" srcOrd="1" destOrd="0" presId="urn:microsoft.com/office/officeart/2018/2/layout/IconVerticalSolidList"/>
    <dgm:cxn modelId="{B226798E-31E9-4BC8-8D2E-7C47DFCCD2FB}" type="presParOf" srcId="{18E3A98D-0ED2-472B-8F5A-069FCFAEF153}" destId="{714F6D5A-93C3-40DF-8AB6-66640181435D}" srcOrd="2" destOrd="0" presId="urn:microsoft.com/office/officeart/2018/2/layout/IconVerticalSolidList"/>
    <dgm:cxn modelId="{482E2186-1B86-40D4-9AB4-618BB4891F43}" type="presParOf" srcId="{714F6D5A-93C3-40DF-8AB6-66640181435D}" destId="{D18DD7A0-FE3A-4B9B-A752-184D222BDE06}" srcOrd="0" destOrd="0" presId="urn:microsoft.com/office/officeart/2018/2/layout/IconVerticalSolidList"/>
    <dgm:cxn modelId="{0827D2F8-442C-467E-AC17-A95A8EE94CE2}" type="presParOf" srcId="{714F6D5A-93C3-40DF-8AB6-66640181435D}" destId="{55D9DA4A-A8BA-4D48-985D-6DE4CE6FE6A3}" srcOrd="1" destOrd="0" presId="urn:microsoft.com/office/officeart/2018/2/layout/IconVerticalSolidList"/>
    <dgm:cxn modelId="{5842268C-325B-46B5-997E-035E7F8A04C3}" type="presParOf" srcId="{714F6D5A-93C3-40DF-8AB6-66640181435D}" destId="{E2FA4A8A-2698-49E0-A011-425497A422AC}" srcOrd="2" destOrd="0" presId="urn:microsoft.com/office/officeart/2018/2/layout/IconVerticalSolidList"/>
    <dgm:cxn modelId="{38D055C7-C6AF-4601-9862-686BFD593A23}" type="presParOf" srcId="{714F6D5A-93C3-40DF-8AB6-66640181435D}" destId="{4CB32D08-824B-42C3-A2FE-9A13F4241912}" srcOrd="3" destOrd="0" presId="urn:microsoft.com/office/officeart/2018/2/layout/IconVerticalSolidList"/>
    <dgm:cxn modelId="{FB72B325-0AD5-4062-8781-32E06ECB174D}" type="presParOf" srcId="{18E3A98D-0ED2-472B-8F5A-069FCFAEF153}" destId="{6EE06090-EBF7-49D4-8CAF-79C6F0C9D2BD}" srcOrd="3" destOrd="0" presId="urn:microsoft.com/office/officeart/2018/2/layout/IconVerticalSolidList"/>
    <dgm:cxn modelId="{AB377CA6-2878-4388-BD25-3E6807B910F7}" type="presParOf" srcId="{18E3A98D-0ED2-472B-8F5A-069FCFAEF153}" destId="{0F7F39B8-A4A3-4E7C-86DE-6EC656BA402F}" srcOrd="4" destOrd="0" presId="urn:microsoft.com/office/officeart/2018/2/layout/IconVerticalSolidList"/>
    <dgm:cxn modelId="{038A636C-91ED-43B0-B566-0F2A354B31FF}" type="presParOf" srcId="{0F7F39B8-A4A3-4E7C-86DE-6EC656BA402F}" destId="{C94D8CF4-F181-4886-BED6-D48C11BC3471}" srcOrd="0" destOrd="0" presId="urn:microsoft.com/office/officeart/2018/2/layout/IconVerticalSolidList"/>
    <dgm:cxn modelId="{37273661-A483-4B81-83FC-F695D0FD656B}" type="presParOf" srcId="{0F7F39B8-A4A3-4E7C-86DE-6EC656BA402F}" destId="{4BDD060A-47B0-4DD0-971F-F2DAFE9BA85F}" srcOrd="1" destOrd="0" presId="urn:microsoft.com/office/officeart/2018/2/layout/IconVerticalSolidList"/>
    <dgm:cxn modelId="{D444CCFB-6BF2-498C-9977-E09061BA5952}" type="presParOf" srcId="{0F7F39B8-A4A3-4E7C-86DE-6EC656BA402F}" destId="{5BB85886-25F6-48A7-8CAA-A37F2584C675}" srcOrd="2" destOrd="0" presId="urn:microsoft.com/office/officeart/2018/2/layout/IconVerticalSolidList"/>
    <dgm:cxn modelId="{8D8A27BB-68B0-4F09-A7A0-6EB3DD3A0B40}" type="presParOf" srcId="{0F7F39B8-A4A3-4E7C-86DE-6EC656BA402F}" destId="{2ABAEE53-EB01-4F6C-8A31-146ADB3A5F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77B0AE-0B7D-4255-A8FE-8349B8F3716E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318643-798C-49D7-B8A9-4F5ED08C8237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8D9878-6407-43AC-8D60-986679CE4D63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How my digital skills have developed.</a:t>
          </a:r>
        </a:p>
      </dsp:txBody>
      <dsp:txXfrm>
        <a:off x="1797316" y="665"/>
        <a:ext cx="4492909" cy="1556118"/>
      </dsp:txXfrm>
    </dsp:sp>
    <dsp:sp modelId="{93D21030-8687-4AE4-8A07-2E4A57F8153D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D9840D-B8F6-4CDD-9C8E-9D5A2D7DB5F9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8E665-FEF3-460C-B5D8-438B73142D7A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I have used these skills.</a:t>
          </a:r>
        </a:p>
      </dsp:txBody>
      <dsp:txXfrm>
        <a:off x="1797316" y="1945813"/>
        <a:ext cx="4492909" cy="1556118"/>
      </dsp:txXfrm>
    </dsp:sp>
    <dsp:sp modelId="{C254C406-46CF-46C9-82CB-666A2E8E6C33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834D3E-7BC2-405D-9942-C95E27762E3E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A970F8-86CF-4F8D-AF81-72D1E4AA9CFD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I can apply these to my academic studies and future career.</a:t>
          </a:r>
        </a:p>
      </dsp:txBody>
      <dsp:txXfrm>
        <a:off x="1797316" y="3890961"/>
        <a:ext cx="4492909" cy="15561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6055D-5227-4037-9965-DA1641C35337}">
      <dsp:nvSpPr>
        <dsp:cNvPr id="0" name=""/>
        <dsp:cNvSpPr/>
      </dsp:nvSpPr>
      <dsp:spPr>
        <a:xfrm>
          <a:off x="0" y="589"/>
          <a:ext cx="10906593" cy="1380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1279F-F3C1-4625-B855-19342D96F45A}">
      <dsp:nvSpPr>
        <dsp:cNvPr id="0" name=""/>
        <dsp:cNvSpPr/>
      </dsp:nvSpPr>
      <dsp:spPr>
        <a:xfrm>
          <a:off x="417528" y="311148"/>
          <a:ext cx="759143" cy="7591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9B050-EB3A-488D-BCAC-531EB257E144}">
      <dsp:nvSpPr>
        <dsp:cNvPr id="0" name=""/>
        <dsp:cNvSpPr/>
      </dsp:nvSpPr>
      <dsp:spPr>
        <a:xfrm>
          <a:off x="1594201" y="589"/>
          <a:ext cx="9312391" cy="1380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78" tIns="146078" rIns="146078" bIns="14607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 have learned  that I can improve my weaknesses in digital skills using guidance and resources via my Jisc Discovery tool report and achieve these goals by applying the SMART goals, Method.</a:t>
          </a:r>
          <a:endParaRPr lang="en-US" sz="2200" kern="1200" dirty="0"/>
        </a:p>
      </dsp:txBody>
      <dsp:txXfrm>
        <a:off x="1594201" y="589"/>
        <a:ext cx="9312391" cy="1380260"/>
      </dsp:txXfrm>
    </dsp:sp>
    <dsp:sp modelId="{D18DD7A0-FE3A-4B9B-A752-184D222BDE06}">
      <dsp:nvSpPr>
        <dsp:cNvPr id="0" name=""/>
        <dsp:cNvSpPr/>
      </dsp:nvSpPr>
      <dsp:spPr>
        <a:xfrm>
          <a:off x="0" y="1725915"/>
          <a:ext cx="10906593" cy="1380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D9DA4A-A8BA-4D48-985D-6DE4CE6FE6A3}">
      <dsp:nvSpPr>
        <dsp:cNvPr id="0" name=""/>
        <dsp:cNvSpPr/>
      </dsp:nvSpPr>
      <dsp:spPr>
        <a:xfrm>
          <a:off x="417528" y="2036474"/>
          <a:ext cx="759143" cy="7591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B32D08-824B-42C3-A2FE-9A13F4241912}">
      <dsp:nvSpPr>
        <dsp:cNvPr id="0" name=""/>
        <dsp:cNvSpPr/>
      </dsp:nvSpPr>
      <dsp:spPr>
        <a:xfrm>
          <a:off x="1594201" y="1725915"/>
          <a:ext cx="9312391" cy="1380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78" tIns="146078" rIns="146078" bIns="14607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 Have learned about LinkedIn learning where I have obtained certificates for completing learning on  how to use Word, PowerPoint, Excel and Canva.</a:t>
          </a:r>
          <a:endParaRPr lang="en-US" sz="2200" kern="1200" dirty="0"/>
        </a:p>
      </dsp:txBody>
      <dsp:txXfrm>
        <a:off x="1594201" y="1725915"/>
        <a:ext cx="9312391" cy="1380260"/>
      </dsp:txXfrm>
    </dsp:sp>
    <dsp:sp modelId="{C94D8CF4-F181-4886-BED6-D48C11BC3471}">
      <dsp:nvSpPr>
        <dsp:cNvPr id="0" name=""/>
        <dsp:cNvSpPr/>
      </dsp:nvSpPr>
      <dsp:spPr>
        <a:xfrm>
          <a:off x="0" y="3451241"/>
          <a:ext cx="10906593" cy="1380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D060A-47B0-4DD0-971F-F2DAFE9BA85F}">
      <dsp:nvSpPr>
        <dsp:cNvPr id="0" name=""/>
        <dsp:cNvSpPr/>
      </dsp:nvSpPr>
      <dsp:spPr>
        <a:xfrm>
          <a:off x="417528" y="3761800"/>
          <a:ext cx="759143" cy="7591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BAEE53-EB01-4F6C-8A31-146ADB3A5F8E}">
      <dsp:nvSpPr>
        <dsp:cNvPr id="0" name=""/>
        <dsp:cNvSpPr/>
      </dsp:nvSpPr>
      <dsp:spPr>
        <a:xfrm>
          <a:off x="1594201" y="3451241"/>
          <a:ext cx="9312391" cy="1380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78" tIns="146078" rIns="146078" bIns="14607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 have learned the relevance and  importance of Excel after completing the essay for instance how it can be used for budgeting and developed skills in creating spreadsheets.</a:t>
          </a:r>
          <a:endParaRPr lang="en-US" sz="2200" kern="1200" dirty="0"/>
        </a:p>
      </dsp:txBody>
      <dsp:txXfrm>
        <a:off x="1594201" y="3451241"/>
        <a:ext cx="9312391" cy="13802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063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669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307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06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598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798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273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151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586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907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1008460-8B2F-4AAA-A4E2-10730069204C}" type="datetimeFigureOut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0136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1008460-8B2F-4AAA-A4E2-10730069204C}" type="datetimeFigureOut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10226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1008460-8B2F-4AAA-A4E2-10730069204C}" type="datetimeFigureOut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9787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7589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621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9127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1008460-8B2F-4AAA-A4E2-10730069204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535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2625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856" r:id="rId11"/>
    <p:sldLayoutId id="2147483857" r:id="rId12"/>
    <p:sldLayoutId id="2147483858" r:id="rId13"/>
    <p:sldLayoutId id="2147483859" r:id="rId14"/>
    <p:sldLayoutId id="2147483860" r:id="rId15"/>
    <p:sldLayoutId id="2147483861" r:id="rId16"/>
    <p:sldLayoutId id="2147483862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connect.cl/tendencias/desarrollan-capacidades-digitales-las-companias-lideres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healthnutcorner.blogspot.com/2015/05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courses.lumenlearning.com/suny-hccc-fitness-1/chapter/behavior-change-and-goal-setting/" TargetMode="External"/><Relationship Id="rId7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1.png"/><Relationship Id="rId5" Type="http://schemas.openxmlformats.org/officeDocument/2006/relationships/hyperlink" Target="https://www.security-insider.de/was-ist-phishing-a-591842/" TargetMode="External"/><Relationship Id="rId4" Type="http://schemas.openxmlformats.org/officeDocument/2006/relationships/image" Target="../media/image20.jpg"/><Relationship Id="rId9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hehealthnutcorner.blogspot.com/2015/05/how-to-know-if-youre-fat.html" TargetMode="External"/><Relationship Id="rId2" Type="http://schemas.openxmlformats.org/officeDocument/2006/relationships/hyperlink" Target="https://www.bitesizelearning.co.uk/resources/smart-goals-meaning-examples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ourses.lumenlearning.com/suny-hccc-fitness-1/chapter/behavior-change-and-goal-set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FAEB00D9-D222-4BA7-9DAE-9D99186C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142BF-2337-35F6-EACF-1B16FF131E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15888" y="673240"/>
            <a:ext cx="5951914" cy="3446373"/>
          </a:xfrm>
          <a:noFill/>
          <a:ln w="19050">
            <a:noFill/>
            <a:prstDash val="dash"/>
          </a:ln>
        </p:spPr>
        <p:txBody>
          <a:bodyPr>
            <a:normAutofit/>
          </a:bodyPr>
          <a:lstStyle/>
          <a:p>
            <a:r>
              <a:rPr lang="en-GB" sz="4800" dirty="0"/>
              <a:t>My reflective learning on digital skills.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5803D67D-2660-4749-B2A7-59AECDDBB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14543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9BD2DF-9E10-9FAC-7509-D8A2B4979B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1771"/>
          <a:stretch>
            <a:fillRect/>
          </a:stretch>
        </p:blipFill>
        <p:spPr>
          <a:xfrm>
            <a:off x="20" y="10"/>
            <a:ext cx="4654275" cy="4206230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FA5C8238-FE1A-41F6-9566-913A03590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3AC7121-5B4E-DE18-6A88-C1D2C99328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002" b="12387"/>
          <a:stretch>
            <a:fillRect/>
          </a:stretch>
        </p:blipFill>
        <p:spPr>
          <a:xfrm>
            <a:off x="20" y="4206240"/>
            <a:ext cx="4649582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423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64896C-FA56-DE7D-B204-9CF99FBC2DF7}"/>
              </a:ext>
            </a:extLst>
          </p:cNvPr>
          <p:cNvSpPr txBox="1"/>
          <p:nvPr/>
        </p:nvSpPr>
        <p:spPr>
          <a:xfrm>
            <a:off x="685800" y="1066163"/>
            <a:ext cx="3306744" cy="51483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cap="all">
                <a:solidFill>
                  <a:schemeClr val="bg1"/>
                </a:solidFill>
                <a:latin typeface="+mj-lt"/>
                <a:ea typeface="+mj-ea"/>
                <a:cs typeface="+mj-cs"/>
              </a:rPr>
              <a:t> The Main Points</a:t>
            </a:r>
          </a:p>
        </p:txBody>
      </p:sp>
      <p:graphicFrame>
        <p:nvGraphicFramePr>
          <p:cNvPr id="47" name="TextBox 3">
            <a:extLst>
              <a:ext uri="{FF2B5EF4-FFF2-40B4-BE49-F238E27FC236}">
                <a16:creationId xmlns:a16="http://schemas.microsoft.com/office/drawing/2014/main" id="{3F060D29-25C4-2A38-125C-36B5FBABD5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8439146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566797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7DA31-6E58-8CB3-394A-8DFC595CE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6091" y="117859"/>
            <a:ext cx="8610600" cy="1293028"/>
          </a:xfrm>
        </p:spPr>
        <p:txBody>
          <a:bodyPr/>
          <a:lstStyle/>
          <a:p>
            <a:r>
              <a:rPr lang="en-GB" dirty="0"/>
              <a:t>Developed Skills </a:t>
            </a:r>
          </a:p>
        </p:txBody>
      </p:sp>
      <p:graphicFrame>
        <p:nvGraphicFramePr>
          <p:cNvPr id="53" name="TextBox 6">
            <a:extLst>
              <a:ext uri="{FF2B5EF4-FFF2-40B4-BE49-F238E27FC236}">
                <a16:creationId xmlns:a16="http://schemas.microsoft.com/office/drawing/2014/main" id="{4C67BC06-566F-07EC-6EAD-D00D260833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79321839"/>
              </p:ext>
            </p:extLst>
          </p:nvPr>
        </p:nvGraphicFramePr>
        <p:xfrm>
          <a:off x="642703" y="1588957"/>
          <a:ext cx="10906593" cy="4832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16428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9C139886-DEAF-F0EE-998A-586F0173214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5" b="125"/>
          <a:stretch>
            <a:fillRect/>
          </a:stretch>
        </p:blipFill>
        <p:spPr>
          <a:xfrm>
            <a:off x="590373" y="1487970"/>
            <a:ext cx="3023684" cy="4535526"/>
          </a:xfr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8B2F5117-893E-186F-B0C2-07108FD818A5}"/>
              </a:ext>
            </a:extLst>
          </p:cNvPr>
          <p:cNvSpPr txBox="1"/>
          <p:nvPr/>
        </p:nvSpPr>
        <p:spPr>
          <a:xfrm>
            <a:off x="241238" y="6334799"/>
            <a:ext cx="364496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thehealthnutcorner.blogspot.com/2015/05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  <p:graphicFrame>
        <p:nvGraphicFramePr>
          <p:cNvPr id="45" name="Table 44">
            <a:extLst>
              <a:ext uri="{FF2B5EF4-FFF2-40B4-BE49-F238E27FC236}">
                <a16:creationId xmlns:a16="http://schemas.microsoft.com/office/drawing/2014/main" id="{157AFEC9-D5CE-B551-BE0F-9B5F871ADF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009340"/>
              </p:ext>
            </p:extLst>
          </p:nvPr>
        </p:nvGraphicFramePr>
        <p:xfrm>
          <a:off x="5114534" y="944857"/>
          <a:ext cx="6836228" cy="56123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90317">
                  <a:extLst>
                    <a:ext uri="{9D8B030D-6E8A-4147-A177-3AD203B41FA5}">
                      <a16:colId xmlns:a16="http://schemas.microsoft.com/office/drawing/2014/main" val="2268713705"/>
                    </a:ext>
                  </a:extLst>
                </a:gridCol>
                <a:gridCol w="1361289">
                  <a:extLst>
                    <a:ext uri="{9D8B030D-6E8A-4147-A177-3AD203B41FA5}">
                      <a16:colId xmlns:a16="http://schemas.microsoft.com/office/drawing/2014/main" val="760035376"/>
                    </a:ext>
                  </a:extLst>
                </a:gridCol>
                <a:gridCol w="1361289">
                  <a:extLst>
                    <a:ext uri="{9D8B030D-6E8A-4147-A177-3AD203B41FA5}">
                      <a16:colId xmlns:a16="http://schemas.microsoft.com/office/drawing/2014/main" val="2649291102"/>
                    </a:ext>
                  </a:extLst>
                </a:gridCol>
                <a:gridCol w="1361289">
                  <a:extLst>
                    <a:ext uri="{9D8B030D-6E8A-4147-A177-3AD203B41FA5}">
                      <a16:colId xmlns:a16="http://schemas.microsoft.com/office/drawing/2014/main" val="1664319302"/>
                    </a:ext>
                  </a:extLst>
                </a:gridCol>
                <a:gridCol w="1362044">
                  <a:extLst>
                    <a:ext uri="{9D8B030D-6E8A-4147-A177-3AD203B41FA5}">
                      <a16:colId xmlns:a16="http://schemas.microsoft.com/office/drawing/2014/main" val="1317739366"/>
                    </a:ext>
                  </a:extLst>
                </a:gridCol>
              </a:tblGrid>
              <a:tr h="2375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Specific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Measurable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Attainable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Relevant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Timely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extLst>
                  <a:ext uri="{0D108BD9-81ED-4DB2-BD59-A6C34878D82A}">
                    <a16:rowId xmlns:a16="http://schemas.microsoft.com/office/drawing/2014/main" val="3530654845"/>
                  </a:ext>
                </a:extLst>
              </a:tr>
              <a:tr h="244086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My goal is to improve digital literacy.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My goal is objective and I understand what I need to do.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I can complete my goal using resources provided for me via UWTSD Digi Centre website.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The goal is relevant to my learning as I need to improve this area.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Deadline for completion is 26,04.2026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extLst>
                  <a:ext uri="{0D108BD9-81ED-4DB2-BD59-A6C34878D82A}">
                    <a16:rowId xmlns:a16="http://schemas.microsoft.com/office/drawing/2014/main" val="960675897"/>
                  </a:ext>
                </a:extLst>
              </a:tr>
              <a:tr h="244086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My goal is to improve digital participation.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I understand what I need to do and my goal is objective.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I can complete my goal using resources provided for me via the open University website.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This goal is relevant to improve my weakness in digital skills on digital participation.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My deadline for this will be the 28.05.2026.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269" marR="60269" marT="0" marB="0"/>
                </a:tc>
                <a:extLst>
                  <a:ext uri="{0D108BD9-81ED-4DB2-BD59-A6C34878D82A}">
                    <a16:rowId xmlns:a16="http://schemas.microsoft.com/office/drawing/2014/main" val="141619541"/>
                  </a:ext>
                </a:extLst>
              </a:tr>
            </a:tbl>
          </a:graphicData>
        </a:graphic>
      </p:graphicFrame>
      <p:sp>
        <p:nvSpPr>
          <p:cNvPr id="46" name="TextBox 45">
            <a:extLst>
              <a:ext uri="{FF2B5EF4-FFF2-40B4-BE49-F238E27FC236}">
                <a16:creationId xmlns:a16="http://schemas.microsoft.com/office/drawing/2014/main" id="{82215360-DD84-589A-2B30-EF69FD111DF6}"/>
              </a:ext>
            </a:extLst>
          </p:cNvPr>
          <p:cNvSpPr txBox="1"/>
          <p:nvPr/>
        </p:nvSpPr>
        <p:spPr>
          <a:xfrm>
            <a:off x="4900448" y="300746"/>
            <a:ext cx="7050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Example of how I have used these skills </a:t>
            </a:r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2E2F27C4-6AA1-0C3E-BF37-93EFC8A87B5A}"/>
              </a:ext>
            </a:extLst>
          </p:cNvPr>
          <p:cNvSpPr/>
          <p:nvPr/>
        </p:nvSpPr>
        <p:spPr>
          <a:xfrm>
            <a:off x="3773714" y="3751055"/>
            <a:ext cx="1068677" cy="50163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88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B3DE0-3157-29D4-B678-E3A905285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1871" y="466778"/>
            <a:ext cx="6419538" cy="650822"/>
          </a:xfrm>
        </p:spPr>
        <p:txBody>
          <a:bodyPr>
            <a:normAutofit fontScale="90000"/>
          </a:bodyPr>
          <a:lstStyle/>
          <a:p>
            <a:r>
              <a:rPr lang="en-GB" dirty="0"/>
              <a:t>Another example of how I used these skills </a:t>
            </a:r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54B0A62F-125E-CE5F-4C06-B500FFDB7E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074" y="1117600"/>
            <a:ext cx="11561851" cy="5545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256099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DF44C-9C93-0C6D-42EA-D10497154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6000" y="479117"/>
            <a:ext cx="8229600" cy="1000125"/>
          </a:xfrm>
        </p:spPr>
        <p:txBody>
          <a:bodyPr>
            <a:normAutofit fontScale="90000"/>
          </a:bodyPr>
          <a:lstStyle/>
          <a:p>
            <a:r>
              <a:rPr lang="en-GB" dirty="0"/>
              <a:t>How I will apply skills to my Academic studies</a:t>
            </a:r>
          </a:p>
        </p:txBody>
      </p:sp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E2B6D057-140F-9AC0-9A5A-AF7FD5E5AF10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771" r="3771"/>
          <a:stretch>
            <a:fillRect/>
          </a:stretch>
        </p:blipFill>
        <p:spPr>
          <a:xfrm>
            <a:off x="405692" y="2427801"/>
            <a:ext cx="2570162" cy="394811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E08329-D8F3-CA61-F4D7-4F539D5B707C}"/>
              </a:ext>
            </a:extLst>
          </p:cNvPr>
          <p:cNvSpPr>
            <a:spLocks noGrp="1"/>
          </p:cNvSpPr>
          <p:nvPr>
            <p:ph type="body" sz="half" idx="18"/>
          </p:nvPr>
        </p:nvSpPr>
        <p:spPr>
          <a:xfrm>
            <a:off x="222419" y="1409699"/>
            <a:ext cx="3447878" cy="1295401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b="1" dirty="0"/>
              <a:t>I will continue to use the SMART goals method to achieve my future goals in my studies.</a:t>
            </a:r>
          </a:p>
        </p:txBody>
      </p:sp>
      <p:pic>
        <p:nvPicPr>
          <p:cNvPr id="27" name="Picture Placeholder 26">
            <a:extLst>
              <a:ext uri="{FF2B5EF4-FFF2-40B4-BE49-F238E27FC236}">
                <a16:creationId xmlns:a16="http://schemas.microsoft.com/office/drawing/2014/main" id="{9253E169-C45D-D714-CF38-CF93CA12E4CA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5868" b="5868"/>
          <a:stretch>
            <a:fillRect/>
          </a:stretch>
        </p:blipFill>
        <p:spPr>
          <a:xfrm>
            <a:off x="4373563" y="2362200"/>
            <a:ext cx="2570162" cy="2268538"/>
          </a:xfrm>
          <a:prstGeom prst="roundRect">
            <a:avLst>
              <a:gd name="adj" fmla="val 0"/>
            </a:avLst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F7B02A7-9B9E-45AA-6E38-D1171539C85E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>
            <a:normAutofit/>
          </a:bodyPr>
          <a:lstStyle/>
          <a:p>
            <a:r>
              <a:rPr lang="en-GB" sz="1800" b="1" dirty="0"/>
              <a:t>2. I will continue to use my LinkedIn learning to help me progress with my studies by using the resources provided.</a:t>
            </a:r>
          </a:p>
        </p:txBody>
      </p:sp>
      <p:pic>
        <p:nvPicPr>
          <p:cNvPr id="29" name="Picture Placeholder 28">
            <a:extLst>
              <a:ext uri="{FF2B5EF4-FFF2-40B4-BE49-F238E27FC236}">
                <a16:creationId xmlns:a16="http://schemas.microsoft.com/office/drawing/2014/main" id="{B72554E1-881A-9025-357D-ABBBD921BB48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586" r="2586"/>
          <a:stretch>
            <a:fillRect/>
          </a:stretch>
        </p:blipFill>
        <p:spPr>
          <a:xfrm>
            <a:off x="8334375" y="4168775"/>
            <a:ext cx="3451225" cy="2049463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A593503-AA62-DCDC-94A9-05CB897A0A38}"/>
              </a:ext>
            </a:extLst>
          </p:cNvPr>
          <p:cNvSpPr>
            <a:spLocks noGrp="1"/>
          </p:cNvSpPr>
          <p:nvPr>
            <p:ph type="body" sz="half" idx="20"/>
          </p:nvPr>
        </p:nvSpPr>
        <p:spPr>
          <a:xfrm>
            <a:off x="8333863" y="2151548"/>
            <a:ext cx="3452445" cy="1344921"/>
          </a:xfrm>
        </p:spPr>
        <p:txBody>
          <a:bodyPr>
            <a:normAutofit/>
          </a:bodyPr>
          <a:lstStyle/>
          <a:p>
            <a:r>
              <a:rPr lang="en-GB" sz="1800" b="1" dirty="0"/>
              <a:t>3. I will continue to use my Excel skills regarding any future assignments and use it to my advantage in any future career opportunities.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8531D79-B9D8-4B05-6950-034C15FCA5CB}"/>
              </a:ext>
            </a:extLst>
          </p:cNvPr>
          <p:cNvSpPr txBox="1"/>
          <p:nvPr/>
        </p:nvSpPr>
        <p:spPr>
          <a:xfrm>
            <a:off x="412523" y="6376983"/>
            <a:ext cx="2570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courses.lumenlearning.com/suny-hccc-fitness-1/chapter/behavior-change-and-goal-setting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8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83F0A4D-7C77-FAD7-1FA2-BA754ACE4562}"/>
              </a:ext>
            </a:extLst>
          </p:cNvPr>
          <p:cNvSpPr txBox="1"/>
          <p:nvPr/>
        </p:nvSpPr>
        <p:spPr>
          <a:xfrm>
            <a:off x="8334375" y="6218238"/>
            <a:ext cx="3451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jldexcelsp.blogspot.com/2006/07/validacin-de-datos-en-excel-agregar.html?m=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25450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8" grpId="0" build="p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A4840-553A-6DB1-BDF3-EB9078138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742" y="639315"/>
            <a:ext cx="8610599" cy="1303867"/>
          </a:xfrm>
        </p:spPr>
        <p:txBody>
          <a:bodyPr/>
          <a:lstStyle/>
          <a:p>
            <a:r>
              <a:rPr lang="en-GB" dirty="0"/>
              <a:t>Thankyou for listening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6DFE10-58A4-590F-040E-E44029F74F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03C7E22-EC3D-B3C8-2062-C7560FE518FA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815986B2-946A-3A1C-A3D6-62C61E5801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3843" y="2193925"/>
            <a:ext cx="4024313" cy="402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810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5CC944-AE58-6190-4A73-ED264674DD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1914" y="2383971"/>
            <a:ext cx="6873240" cy="3094485"/>
          </a:xfrm>
        </p:spPr>
        <p:txBody>
          <a:bodyPr/>
          <a:lstStyle/>
          <a:p>
            <a:r>
              <a:rPr lang="en-GB" dirty="0"/>
              <a:t>Bitesize Learning </a:t>
            </a:r>
            <a:r>
              <a:rPr lang="en-GB" i="1" dirty="0"/>
              <a:t>SMART Goals: An Expert’s Guide to Success. </a:t>
            </a:r>
            <a:r>
              <a:rPr lang="en-GB" dirty="0"/>
              <a:t>Available at: </a:t>
            </a:r>
            <a:r>
              <a:rPr lang="en-GB" dirty="0">
                <a:hlinkClick r:id="rId2"/>
              </a:rPr>
              <a:t>https://www.bitesizelearning.co.uk/resources/smart-goals-meaning-examples</a:t>
            </a:r>
            <a:r>
              <a:rPr lang="en-GB" dirty="0"/>
              <a:t> (Accessed: Mar 5, 2026).</a:t>
            </a:r>
          </a:p>
          <a:p>
            <a:r>
              <a:rPr lang="en-GB" dirty="0"/>
              <a:t>Fig 2. Corner, T.H. (2015) 'The Health-Nut Corner: How To Know If You're Fat' </a:t>
            </a:r>
            <a:r>
              <a:rPr lang="en-GB" i="1" dirty="0"/>
              <a:t>The Health-Nut Corner, </a:t>
            </a:r>
            <a:r>
              <a:rPr lang="en-GB" dirty="0"/>
              <a:t>Sunday, May 31. Available at: </a:t>
            </a:r>
            <a:r>
              <a:rPr lang="en-GB" dirty="0">
                <a:hlinkClick r:id="rId3"/>
              </a:rPr>
              <a:t>https://thehealthnutcorner.blogspot.com/2015/05/how-to-know-if-youre-fat.html</a:t>
            </a:r>
            <a:r>
              <a:rPr lang="en-GB" dirty="0"/>
              <a:t> (Accessed: Mar 12, 2026).</a:t>
            </a:r>
          </a:p>
          <a:p>
            <a:r>
              <a:rPr lang="en-GB" dirty="0"/>
              <a:t>Fig 1. wellness HE 130 </a:t>
            </a:r>
            <a:r>
              <a:rPr lang="en-GB" i="1" dirty="0" err="1"/>
              <a:t>Behavior</a:t>
            </a:r>
            <a:r>
              <a:rPr lang="en-GB" i="1" dirty="0"/>
              <a:t> Change and Goal Setting | Wellness HE 130. </a:t>
            </a:r>
            <a:r>
              <a:rPr lang="en-GB" dirty="0"/>
              <a:t>Available at: </a:t>
            </a:r>
            <a:r>
              <a:rPr lang="en-GB" dirty="0">
                <a:hlinkClick r:id="rId4"/>
              </a:rPr>
              <a:t>https://courses.lumenlearning.com/suny-hccc-fitness-1/chapter/behavior-change-and-goal-setting/</a:t>
            </a:r>
            <a:r>
              <a:rPr lang="en-GB" dirty="0"/>
              <a:t> (Accessed: Mar 12, 2026).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6ED025-FD2D-BBCA-4B69-54BD08125372}"/>
              </a:ext>
            </a:extLst>
          </p:cNvPr>
          <p:cNvSpPr txBox="1"/>
          <p:nvPr/>
        </p:nvSpPr>
        <p:spPr>
          <a:xfrm>
            <a:off x="685800" y="1596571"/>
            <a:ext cx="1868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88720126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5731</TotalTime>
  <Words>510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Century Gothic</vt:lpstr>
      <vt:lpstr>Vapor Trail</vt:lpstr>
      <vt:lpstr>My reflective learning on digital skills.</vt:lpstr>
      <vt:lpstr>PowerPoint Presentation</vt:lpstr>
      <vt:lpstr>Developed Skills </vt:lpstr>
      <vt:lpstr>PowerPoint Presentation</vt:lpstr>
      <vt:lpstr>Another example of how I used these skills </vt:lpstr>
      <vt:lpstr>How I will apply skills to my Academic studies</vt:lpstr>
      <vt:lpstr>Thankyou for listening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Chereen Carter (2530279)</dc:creator>
  <cp:lastModifiedBy>chereen carter</cp:lastModifiedBy>
  <cp:revision>4</cp:revision>
  <dcterms:created xsi:type="dcterms:W3CDTF">2026-03-09T15:56:22Z</dcterms:created>
  <dcterms:modified xsi:type="dcterms:W3CDTF">2026-03-14T10:24:52Z</dcterms:modified>
</cp:coreProperties>
</file>