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7"/>
  </p:normalViewPr>
  <p:slideViewPr>
    <p:cSldViewPr snapToGrid="0">
      <p:cViewPr varScale="1">
        <p:scale>
          <a:sx n="90" d="100"/>
          <a:sy n="90" d="100"/>
        </p:scale>
        <p:origin x="23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44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6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5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282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911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93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848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19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998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37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49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70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132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2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111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09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04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9347-816D-8761-9865-68A42B16B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888" y="554038"/>
            <a:ext cx="10515600" cy="4351338"/>
          </a:xfrm>
        </p:spPr>
        <p:txBody>
          <a:bodyPr>
            <a:normAutofit/>
          </a:bodyPr>
          <a:lstStyle/>
          <a:p>
            <a:r>
              <a:rPr lang="en-US" sz="3200" dirty="0"/>
              <a:t>Student number : 2110029</a:t>
            </a:r>
          </a:p>
          <a:p>
            <a:r>
              <a:rPr lang="en-US" sz="3200" dirty="0"/>
              <a:t>Student name: Abul Imran</a:t>
            </a:r>
          </a:p>
          <a:p>
            <a:r>
              <a:rPr lang="en-US" sz="3200" dirty="0"/>
              <a:t>Module: Foreign Language &amp; Cultural Awareness</a:t>
            </a:r>
          </a:p>
          <a:p>
            <a:r>
              <a:rPr lang="en-US" sz="3200" dirty="0"/>
              <a:t>BMIH5003</a:t>
            </a:r>
          </a:p>
          <a:p>
            <a:r>
              <a:rPr lang="en-US" sz="3200" dirty="0"/>
              <a:t>Lecturer: Rodrigo Aguilera </a:t>
            </a:r>
          </a:p>
        </p:txBody>
      </p:sp>
    </p:spTree>
    <p:extLst>
      <p:ext uri="{BB962C8B-B14F-4D97-AF65-F5344CB8AC3E}">
        <p14:creationId xmlns:p14="http://schemas.microsoft.com/office/powerpoint/2010/main" val="2828642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EAF0-CE45-BF00-438B-D28F5CF0A6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0948D1-188A-2CC6-7A89-E341DFD8B5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0D57F9A-289D-F102-1A8F-F0CBFD167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62" y="0"/>
            <a:ext cx="1208867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439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udio Recording 9 Nov 2022 at 02:03:54">
            <a:hlinkClick r:id="" action="ppaction://media"/>
            <a:extLst>
              <a:ext uri="{FF2B5EF4-FFF2-40B4-BE49-F238E27FC236}">
                <a16:creationId xmlns:a16="http://schemas.microsoft.com/office/drawing/2014/main" id="{53474AB7-1886-3F46-0B93-4E6A9A3C4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3200" y="3022600"/>
            <a:ext cx="812800" cy="8128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F39D50D-2526-633B-6B4A-362BEAE1C654}"/>
              </a:ext>
            </a:extLst>
          </p:cNvPr>
          <p:cNvCxnSpPr>
            <a:cxnSpLocks/>
          </p:cNvCxnSpPr>
          <p:nvPr/>
        </p:nvCxnSpPr>
        <p:spPr>
          <a:xfrm>
            <a:off x="3725863" y="1708150"/>
            <a:ext cx="1557337" cy="1428750"/>
          </a:xfrm>
          <a:prstGeom prst="straightConnector1">
            <a:avLst/>
          </a:prstGeom>
          <a:ln w="1143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AB60794-EA5E-5989-D14B-CAE53A540D28}"/>
              </a:ext>
            </a:extLst>
          </p:cNvPr>
          <p:cNvSpPr txBox="1"/>
          <p:nvPr/>
        </p:nvSpPr>
        <p:spPr>
          <a:xfrm>
            <a:off x="3246438" y="1185863"/>
            <a:ext cx="2443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Audio</a:t>
            </a:r>
          </a:p>
        </p:txBody>
      </p:sp>
    </p:spTree>
    <p:extLst>
      <p:ext uri="{BB962C8B-B14F-4D97-AF65-F5344CB8AC3E}">
        <p14:creationId xmlns:p14="http://schemas.microsoft.com/office/powerpoint/2010/main" val="190271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{34EDFE09-B7A5-F34D-B121-5C63C8A673F5}tf10001063</Template>
  <TotalTime>43</TotalTime>
  <Words>22</Words>
  <Application>Microsoft Macintosh PowerPoint</Application>
  <PresentationFormat>Widescreen</PresentationFormat>
  <Paragraphs>6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Century Gothic</vt:lpstr>
      <vt:lpstr>Mesh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mehrab.armaan</dc:creator>
  <cp:lastModifiedBy>mehrab.armaan</cp:lastModifiedBy>
  <cp:revision>1</cp:revision>
  <dcterms:created xsi:type="dcterms:W3CDTF">2022-11-09T01:36:10Z</dcterms:created>
  <dcterms:modified xsi:type="dcterms:W3CDTF">2022-11-09T02:19:30Z</dcterms:modified>
</cp:coreProperties>
</file>