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08070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2BC920-4FBA-0F18-E3A2-B8777E8A3274}" v="162" dt="2023-07-19T11:48:23.0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 Yasin (2114939)" userId="S::2114939@student.uwtsd.ac.uk::c5ed3626-59d7-4100-94ca-0d7e27fa3fb6" providerId="AD" clId="Web-{B02BC920-4FBA-0F18-E3A2-B8777E8A3274}"/>
    <pc:docChg chg="addSld modSld addMainMaster delMainMaster">
      <pc:chgData name="Ali Yasin (2114939)" userId="S::2114939@student.uwtsd.ac.uk::c5ed3626-59d7-4100-94ca-0d7e27fa3fb6" providerId="AD" clId="Web-{B02BC920-4FBA-0F18-E3A2-B8777E8A3274}" dt="2023-07-19T11:48:23.095" v="183" actId="1076"/>
      <pc:docMkLst>
        <pc:docMk/>
      </pc:docMkLst>
      <pc:sldChg chg="addSp modSp mod setBg modClrScheme chgLayout">
        <pc:chgData name="Ali Yasin (2114939)" userId="S::2114939@student.uwtsd.ac.uk::c5ed3626-59d7-4100-94ca-0d7e27fa3fb6" providerId="AD" clId="Web-{B02BC920-4FBA-0F18-E3A2-B8777E8A3274}" dt="2023-07-19T11:48:23.095" v="183" actId="1076"/>
        <pc:sldMkLst>
          <pc:docMk/>
          <pc:sldMk cId="109857222" sldId="256"/>
        </pc:sldMkLst>
        <pc:spChg chg="mod">
          <ac:chgData name="Ali Yasin (2114939)" userId="S::2114939@student.uwtsd.ac.uk::c5ed3626-59d7-4100-94ca-0d7e27fa3fb6" providerId="AD" clId="Web-{B02BC920-4FBA-0F18-E3A2-B8777E8A3274}" dt="2023-07-19T10:39:33.707" v="17" actId="20577"/>
          <ac:spMkLst>
            <pc:docMk/>
            <pc:sldMk cId="109857222" sldId="256"/>
            <ac:spMk id="2" creationId="{00000000-0000-0000-0000-000000000000}"/>
          </ac:spMkLst>
        </pc:spChg>
        <pc:spChg chg="mod">
          <ac:chgData name="Ali Yasin (2114939)" userId="S::2114939@student.uwtsd.ac.uk::c5ed3626-59d7-4100-94ca-0d7e27fa3fb6" providerId="AD" clId="Web-{B02BC920-4FBA-0F18-E3A2-B8777E8A3274}" dt="2023-07-19T10:39:45.849" v="19" actId="20577"/>
          <ac:spMkLst>
            <pc:docMk/>
            <pc:sldMk cId="109857222" sldId="256"/>
            <ac:spMk id="3" creationId="{00000000-0000-0000-0000-000000000000}"/>
          </ac:spMkLst>
        </pc:spChg>
        <pc:spChg chg="add">
          <ac:chgData name="Ali Yasin (2114939)" userId="S::2114939@student.uwtsd.ac.uk::c5ed3626-59d7-4100-94ca-0d7e27fa3fb6" providerId="AD" clId="Web-{B02BC920-4FBA-0F18-E3A2-B8777E8A3274}" dt="2023-07-19T10:39:18.207" v="13"/>
          <ac:spMkLst>
            <pc:docMk/>
            <pc:sldMk cId="109857222" sldId="256"/>
            <ac:spMk id="9" creationId="{42EC32AE-E4F8-4BC6-BEF2-B48BDD157D3F}"/>
          </ac:spMkLst>
        </pc:spChg>
        <pc:picChg chg="add mod">
          <ac:chgData name="Ali Yasin (2114939)" userId="S::2114939@student.uwtsd.ac.uk::c5ed3626-59d7-4100-94ca-0d7e27fa3fb6" providerId="AD" clId="Web-{B02BC920-4FBA-0F18-E3A2-B8777E8A3274}" dt="2023-07-19T11:48:23.095" v="183" actId="1076"/>
          <ac:picMkLst>
            <pc:docMk/>
            <pc:sldMk cId="109857222" sldId="256"/>
            <ac:picMk id="4" creationId="{6E6039AF-31FA-5415-1F7D-63C68EFE5E53}"/>
          </ac:picMkLst>
        </pc:picChg>
        <pc:cxnChg chg="add">
          <ac:chgData name="Ali Yasin (2114939)" userId="S::2114939@student.uwtsd.ac.uk::c5ed3626-59d7-4100-94ca-0d7e27fa3fb6" providerId="AD" clId="Web-{B02BC920-4FBA-0F18-E3A2-B8777E8A3274}" dt="2023-07-19T10:39:18.207" v="13"/>
          <ac:cxnSpMkLst>
            <pc:docMk/>
            <pc:sldMk cId="109857222" sldId="256"/>
            <ac:cxnSpMk id="11" creationId="{5211C822-2379-4749-95C7-3CDA93294E14}"/>
          </ac:cxnSpMkLst>
        </pc:cxnChg>
      </pc:sldChg>
      <pc:sldChg chg="addSp delSp modSp new mod setBg addAnim">
        <pc:chgData name="Ali Yasin (2114939)" userId="S::2114939@student.uwtsd.ac.uk::c5ed3626-59d7-4100-94ca-0d7e27fa3fb6" providerId="AD" clId="Web-{B02BC920-4FBA-0F18-E3A2-B8777E8A3274}" dt="2023-07-19T10:43:15.811" v="37" actId="14100"/>
        <pc:sldMkLst>
          <pc:docMk/>
          <pc:sldMk cId="428338316" sldId="257"/>
        </pc:sldMkLst>
        <pc:spChg chg="mod">
          <ac:chgData name="Ali Yasin (2114939)" userId="S::2114939@student.uwtsd.ac.uk::c5ed3626-59d7-4100-94ca-0d7e27fa3fb6" providerId="AD" clId="Web-{B02BC920-4FBA-0F18-E3A2-B8777E8A3274}" dt="2023-07-19T10:43:15.811" v="37" actId="14100"/>
          <ac:spMkLst>
            <pc:docMk/>
            <pc:sldMk cId="428338316" sldId="257"/>
            <ac:spMk id="2" creationId="{3BC620D5-B54D-3A90-DCEC-C7934D56393A}"/>
          </ac:spMkLst>
        </pc:spChg>
        <pc:spChg chg="del mod">
          <ac:chgData name="Ali Yasin (2114939)" userId="S::2114939@student.uwtsd.ac.uk::c5ed3626-59d7-4100-94ca-0d7e27fa3fb6" providerId="AD" clId="Web-{B02BC920-4FBA-0F18-E3A2-B8777E8A3274}" dt="2023-07-19T10:42:23.543" v="25"/>
          <ac:spMkLst>
            <pc:docMk/>
            <pc:sldMk cId="428338316" sldId="257"/>
            <ac:spMk id="3" creationId="{4CEA4B34-4FC9-F79A-7AD4-A32A14437438}"/>
          </ac:spMkLst>
        </pc:spChg>
        <pc:spChg chg="add">
          <ac:chgData name="Ali Yasin (2114939)" userId="S::2114939@student.uwtsd.ac.uk::c5ed3626-59d7-4100-94ca-0d7e27fa3fb6" providerId="AD" clId="Web-{B02BC920-4FBA-0F18-E3A2-B8777E8A3274}" dt="2023-07-19T10:42:42.497" v="29"/>
          <ac:spMkLst>
            <pc:docMk/>
            <pc:sldMk cId="428338316" sldId="257"/>
            <ac:spMk id="16" creationId="{44CA2EAD-E7C7-4F64-924A-52D34FD759C7}"/>
          </ac:spMkLst>
        </pc:spChg>
        <pc:grpChg chg="add">
          <ac:chgData name="Ali Yasin (2114939)" userId="S::2114939@student.uwtsd.ac.uk::c5ed3626-59d7-4100-94ca-0d7e27fa3fb6" providerId="AD" clId="Web-{B02BC920-4FBA-0F18-E3A2-B8777E8A3274}" dt="2023-07-19T10:42:42.497" v="29"/>
          <ac:grpSpMkLst>
            <pc:docMk/>
            <pc:sldMk cId="428338316" sldId="257"/>
            <ac:grpSpMk id="10" creationId="{9494E066-0146-46E9-BAF1-C33240ABA294}"/>
          </ac:grpSpMkLst>
        </pc:grpChg>
        <pc:picChg chg="add">
          <ac:chgData name="Ali Yasin (2114939)" userId="S::2114939@student.uwtsd.ac.uk::c5ed3626-59d7-4100-94ca-0d7e27fa3fb6" providerId="AD" clId="Web-{B02BC920-4FBA-0F18-E3A2-B8777E8A3274}" dt="2023-07-19T10:42:42.497" v="29"/>
          <ac:picMkLst>
            <pc:docMk/>
            <pc:sldMk cId="428338316" sldId="257"/>
            <ac:picMk id="4" creationId="{CFF7D58C-B292-51AD-EFD6-AF283BD5A171}"/>
          </ac:picMkLst>
        </pc:picChg>
        <pc:cxnChg chg="add">
          <ac:chgData name="Ali Yasin (2114939)" userId="S::2114939@student.uwtsd.ac.uk::c5ed3626-59d7-4100-94ca-0d7e27fa3fb6" providerId="AD" clId="Web-{B02BC920-4FBA-0F18-E3A2-B8777E8A3274}" dt="2023-07-19T10:42:42.497" v="29"/>
          <ac:cxnSpMkLst>
            <pc:docMk/>
            <pc:sldMk cId="428338316" sldId="257"/>
            <ac:cxnSpMk id="8" creationId="{AE0C0B2A-3FD1-4235-A16E-0ED1E028A93E}"/>
          </ac:cxnSpMkLst>
        </pc:cxnChg>
        <pc:cxnChg chg="add">
          <ac:chgData name="Ali Yasin (2114939)" userId="S::2114939@student.uwtsd.ac.uk::c5ed3626-59d7-4100-94ca-0d7e27fa3fb6" providerId="AD" clId="Web-{B02BC920-4FBA-0F18-E3A2-B8777E8A3274}" dt="2023-07-19T10:42:42.497" v="29"/>
          <ac:cxnSpMkLst>
            <pc:docMk/>
            <pc:sldMk cId="428338316" sldId="257"/>
            <ac:cxnSpMk id="18" creationId="{9E7C23BC-DAA6-40E1-8166-B8C4439D1430}"/>
          </ac:cxnSpMkLst>
        </pc:cxnChg>
      </pc:sldChg>
      <pc:sldChg chg="addSp delSp modSp new mod setBg">
        <pc:chgData name="Ali Yasin (2114939)" userId="S::2114939@student.uwtsd.ac.uk::c5ed3626-59d7-4100-94ca-0d7e27fa3fb6" providerId="AD" clId="Web-{B02BC920-4FBA-0F18-E3A2-B8777E8A3274}" dt="2023-07-19T11:36:09.922" v="182" actId="20577"/>
        <pc:sldMkLst>
          <pc:docMk/>
          <pc:sldMk cId="3476472684" sldId="258"/>
        </pc:sldMkLst>
        <pc:spChg chg="mod">
          <ac:chgData name="Ali Yasin (2114939)" userId="S::2114939@student.uwtsd.ac.uk::c5ed3626-59d7-4100-94ca-0d7e27fa3fb6" providerId="AD" clId="Web-{B02BC920-4FBA-0F18-E3A2-B8777E8A3274}" dt="2023-07-19T11:36:09.922" v="182" actId="20577"/>
          <ac:spMkLst>
            <pc:docMk/>
            <pc:sldMk cId="3476472684" sldId="258"/>
            <ac:spMk id="2" creationId="{B0938C61-0293-843D-81D5-613C3CB6AF9E}"/>
          </ac:spMkLst>
        </pc:spChg>
        <pc:spChg chg="del mod">
          <ac:chgData name="Ali Yasin (2114939)" userId="S::2114939@student.uwtsd.ac.uk::c5ed3626-59d7-4100-94ca-0d7e27fa3fb6" providerId="AD" clId="Web-{B02BC920-4FBA-0F18-E3A2-B8777E8A3274}" dt="2023-07-19T10:53:55.700" v="51"/>
          <ac:spMkLst>
            <pc:docMk/>
            <pc:sldMk cId="3476472684" sldId="258"/>
            <ac:spMk id="3" creationId="{DCE3EA35-583C-F5CF-F264-4DB4272D55C1}"/>
          </ac:spMkLst>
        </pc:spChg>
        <pc:spChg chg="add del">
          <ac:chgData name="Ali Yasin (2114939)" userId="S::2114939@student.uwtsd.ac.uk::c5ed3626-59d7-4100-94ca-0d7e27fa3fb6" providerId="AD" clId="Web-{B02BC920-4FBA-0F18-E3A2-B8777E8A3274}" dt="2023-07-19T10:56:18.941" v="67"/>
          <ac:spMkLst>
            <pc:docMk/>
            <pc:sldMk cId="3476472684" sldId="258"/>
            <ac:spMk id="9" creationId="{EEE96A74-B62B-4642-AB22-7776A5F48CE7}"/>
          </ac:spMkLst>
        </pc:spChg>
        <pc:spChg chg="add del">
          <ac:chgData name="Ali Yasin (2114939)" userId="S::2114939@student.uwtsd.ac.uk::c5ed3626-59d7-4100-94ca-0d7e27fa3fb6" providerId="AD" clId="Web-{B02BC920-4FBA-0F18-E3A2-B8777E8A3274}" dt="2023-07-19T10:56:18.909" v="66"/>
          <ac:spMkLst>
            <pc:docMk/>
            <pc:sldMk cId="3476472684" sldId="258"/>
            <ac:spMk id="16" creationId="{EEE96A74-B62B-4642-AB22-7776A5F48CE7}"/>
          </ac:spMkLst>
        </pc:spChg>
        <pc:spChg chg="add">
          <ac:chgData name="Ali Yasin (2114939)" userId="S::2114939@student.uwtsd.ac.uk::c5ed3626-59d7-4100-94ca-0d7e27fa3fb6" providerId="AD" clId="Web-{B02BC920-4FBA-0F18-E3A2-B8777E8A3274}" dt="2023-07-19T10:56:18.941" v="67"/>
          <ac:spMkLst>
            <pc:docMk/>
            <pc:sldMk cId="3476472684" sldId="258"/>
            <ac:spMk id="20" creationId="{DB66C9CD-6BF4-44CA-8078-0BB819080761}"/>
          </ac:spMkLst>
        </pc:spChg>
        <pc:spChg chg="add">
          <ac:chgData name="Ali Yasin (2114939)" userId="S::2114939@student.uwtsd.ac.uk::c5ed3626-59d7-4100-94ca-0d7e27fa3fb6" providerId="AD" clId="Web-{B02BC920-4FBA-0F18-E3A2-B8777E8A3274}" dt="2023-07-19T10:56:18.941" v="67"/>
          <ac:spMkLst>
            <pc:docMk/>
            <pc:sldMk cId="3476472684" sldId="258"/>
            <ac:spMk id="21" creationId="{F883A8D1-ED1B-47A1-AA44-289C080EDDB9}"/>
          </ac:spMkLst>
        </pc:spChg>
        <pc:graphicFrameChg chg="add mod modGraphic">
          <ac:chgData name="Ali Yasin (2114939)" userId="S::2114939@student.uwtsd.ac.uk::c5ed3626-59d7-4100-94ca-0d7e27fa3fb6" providerId="AD" clId="Web-{B02BC920-4FBA-0F18-E3A2-B8777E8A3274}" dt="2023-07-19T10:56:39.551" v="69" actId="1076"/>
          <ac:graphicFrameMkLst>
            <pc:docMk/>
            <pc:sldMk cId="3476472684" sldId="258"/>
            <ac:graphicFrameMk id="5" creationId="{3D512E50-571D-7E0F-7D08-7E0673A62833}"/>
          </ac:graphicFrameMkLst>
        </pc:graphicFrameChg>
        <pc:cxnChg chg="add del">
          <ac:chgData name="Ali Yasin (2114939)" userId="S::2114939@student.uwtsd.ac.uk::c5ed3626-59d7-4100-94ca-0d7e27fa3fb6" providerId="AD" clId="Web-{B02BC920-4FBA-0F18-E3A2-B8777E8A3274}" dt="2023-07-19T10:56:18.941" v="67"/>
          <ac:cxnSpMkLst>
            <pc:docMk/>
            <pc:sldMk cId="3476472684" sldId="258"/>
            <ac:cxnSpMk id="11" creationId="{9B4757C4-228A-47E5-94C8-058312AB27F8}"/>
          </ac:cxnSpMkLst>
        </pc:cxnChg>
        <pc:cxnChg chg="add del">
          <ac:chgData name="Ali Yasin (2114939)" userId="S::2114939@student.uwtsd.ac.uk::c5ed3626-59d7-4100-94ca-0d7e27fa3fb6" providerId="AD" clId="Web-{B02BC920-4FBA-0F18-E3A2-B8777E8A3274}" dt="2023-07-19T10:56:18.909" v="66"/>
          <ac:cxnSpMkLst>
            <pc:docMk/>
            <pc:sldMk cId="3476472684" sldId="258"/>
            <ac:cxnSpMk id="18" creationId="{3A513CAD-9784-4D35-BAF9-1F7DDD697BDB}"/>
          </ac:cxnSpMkLst>
        </pc:cxnChg>
      </pc:sldChg>
      <pc:sldChg chg="addSp delSp modSp new mod setBg">
        <pc:chgData name="Ali Yasin (2114939)" userId="S::2114939@student.uwtsd.ac.uk::c5ed3626-59d7-4100-94ca-0d7e27fa3fb6" providerId="AD" clId="Web-{B02BC920-4FBA-0F18-E3A2-B8777E8A3274}" dt="2023-07-19T11:06:20.093" v="113" actId="20577"/>
        <pc:sldMkLst>
          <pc:docMk/>
          <pc:sldMk cId="925585332" sldId="259"/>
        </pc:sldMkLst>
        <pc:spChg chg="mod">
          <ac:chgData name="Ali Yasin (2114939)" userId="S::2114939@student.uwtsd.ac.uk::c5ed3626-59d7-4100-94ca-0d7e27fa3fb6" providerId="AD" clId="Web-{B02BC920-4FBA-0F18-E3A2-B8777E8A3274}" dt="2023-07-19T11:06:20.093" v="113" actId="20577"/>
          <ac:spMkLst>
            <pc:docMk/>
            <pc:sldMk cId="925585332" sldId="259"/>
            <ac:spMk id="2" creationId="{AFF310BD-BFCE-3D1A-7FD8-E2037A181753}"/>
          </ac:spMkLst>
        </pc:spChg>
        <pc:spChg chg="mod">
          <ac:chgData name="Ali Yasin (2114939)" userId="S::2114939@student.uwtsd.ac.uk::c5ed3626-59d7-4100-94ca-0d7e27fa3fb6" providerId="AD" clId="Web-{B02BC920-4FBA-0F18-E3A2-B8777E8A3274}" dt="2023-07-19T11:06:11.358" v="110" actId="20577"/>
          <ac:spMkLst>
            <pc:docMk/>
            <pc:sldMk cId="925585332" sldId="259"/>
            <ac:spMk id="3" creationId="{3D1F2BBB-9569-2DD4-5C4C-AD709B784709}"/>
          </ac:spMkLst>
        </pc:spChg>
        <pc:spChg chg="add del">
          <ac:chgData name="Ali Yasin (2114939)" userId="S::2114939@student.uwtsd.ac.uk::c5ed3626-59d7-4100-94ca-0d7e27fa3fb6" providerId="AD" clId="Web-{B02BC920-4FBA-0F18-E3A2-B8777E8A3274}" dt="2023-07-19T11:02:55.037" v="77"/>
          <ac:spMkLst>
            <pc:docMk/>
            <pc:sldMk cId="925585332" sldId="259"/>
            <ac:spMk id="9" creationId="{EEE96A74-B62B-4642-AB22-7776A5F48CE7}"/>
          </ac:spMkLst>
        </pc:spChg>
        <pc:spChg chg="add del">
          <ac:chgData name="Ali Yasin (2114939)" userId="S::2114939@student.uwtsd.ac.uk::c5ed3626-59d7-4100-94ca-0d7e27fa3fb6" providerId="AD" clId="Web-{B02BC920-4FBA-0F18-E3A2-B8777E8A3274}" dt="2023-07-19T11:03:07.256" v="79"/>
          <ac:spMkLst>
            <pc:docMk/>
            <pc:sldMk cId="925585332" sldId="259"/>
            <ac:spMk id="10" creationId="{3268346D-5E77-4906-AC8D-57FB88F111CD}"/>
          </ac:spMkLst>
        </pc:spChg>
        <pc:spChg chg="add del">
          <ac:chgData name="Ali Yasin (2114939)" userId="S::2114939@student.uwtsd.ac.uk::c5ed3626-59d7-4100-94ca-0d7e27fa3fb6" providerId="AD" clId="Web-{B02BC920-4FBA-0F18-E3A2-B8777E8A3274}" dt="2023-07-19T11:03:07.256" v="79"/>
          <ac:spMkLst>
            <pc:docMk/>
            <pc:sldMk cId="925585332" sldId="259"/>
            <ac:spMk id="12" creationId="{4168C6BE-41CC-4C4D-850F-F82321AE7B18}"/>
          </ac:spMkLst>
        </pc:spChg>
        <pc:spChg chg="add">
          <ac:chgData name="Ali Yasin (2114939)" userId="S::2114939@student.uwtsd.ac.uk::c5ed3626-59d7-4100-94ca-0d7e27fa3fb6" providerId="AD" clId="Web-{B02BC920-4FBA-0F18-E3A2-B8777E8A3274}" dt="2023-07-19T11:03:07.303" v="80"/>
          <ac:spMkLst>
            <pc:docMk/>
            <pc:sldMk cId="925585332" sldId="259"/>
            <ac:spMk id="16" creationId="{C279C8A1-C4E4-4DE9-934E-91221AC99393}"/>
          </ac:spMkLst>
        </pc:spChg>
        <pc:spChg chg="add">
          <ac:chgData name="Ali Yasin (2114939)" userId="S::2114939@student.uwtsd.ac.uk::c5ed3626-59d7-4100-94ca-0d7e27fa3fb6" providerId="AD" clId="Web-{B02BC920-4FBA-0F18-E3A2-B8777E8A3274}" dt="2023-07-19T11:04:15.884" v="86"/>
          <ac:spMkLst>
            <pc:docMk/>
            <pc:sldMk cId="925585332" sldId="259"/>
            <ac:spMk id="20" creationId="{EEE96A74-B62B-4642-AB22-7776A5F48CE7}"/>
          </ac:spMkLst>
        </pc:spChg>
        <pc:picChg chg="add del">
          <ac:chgData name="Ali Yasin (2114939)" userId="S::2114939@student.uwtsd.ac.uk::c5ed3626-59d7-4100-94ca-0d7e27fa3fb6" providerId="AD" clId="Web-{B02BC920-4FBA-0F18-E3A2-B8777E8A3274}" dt="2023-07-19T11:02:55.037" v="77"/>
          <ac:picMkLst>
            <pc:docMk/>
            <pc:sldMk cId="925585332" sldId="259"/>
            <ac:picMk id="5" creationId="{FE3B2D6B-93EF-192D-A49E-EF1408A80F50}"/>
          </ac:picMkLst>
        </pc:picChg>
        <pc:picChg chg="add del">
          <ac:chgData name="Ali Yasin (2114939)" userId="S::2114939@student.uwtsd.ac.uk::c5ed3626-59d7-4100-94ca-0d7e27fa3fb6" providerId="AD" clId="Web-{B02BC920-4FBA-0F18-E3A2-B8777E8A3274}" dt="2023-07-19T11:03:07.256" v="79"/>
          <ac:picMkLst>
            <pc:docMk/>
            <pc:sldMk cId="925585332" sldId="259"/>
            <ac:picMk id="7" creationId="{14F70256-495A-5005-8E67-A14CC1DD0DBA}"/>
          </ac:picMkLst>
        </pc:picChg>
        <pc:picChg chg="add del">
          <ac:chgData name="Ali Yasin (2114939)" userId="S::2114939@student.uwtsd.ac.uk::c5ed3626-59d7-4100-94ca-0d7e27fa3fb6" providerId="AD" clId="Web-{B02BC920-4FBA-0F18-E3A2-B8777E8A3274}" dt="2023-07-19T11:04:22.728" v="87"/>
          <ac:picMkLst>
            <pc:docMk/>
            <pc:sldMk cId="925585332" sldId="259"/>
            <ac:picMk id="17" creationId="{0B5D75BB-212F-FD9F-A7EC-3395C07E78EB}"/>
          </ac:picMkLst>
        </pc:picChg>
        <pc:picChg chg="add mod">
          <ac:chgData name="Ali Yasin (2114939)" userId="S::2114939@student.uwtsd.ac.uk::c5ed3626-59d7-4100-94ca-0d7e27fa3fb6" providerId="AD" clId="Web-{B02BC920-4FBA-0F18-E3A2-B8777E8A3274}" dt="2023-07-19T11:04:31.072" v="89" actId="14100"/>
          <ac:picMkLst>
            <pc:docMk/>
            <pc:sldMk cId="925585332" sldId="259"/>
            <ac:picMk id="22" creationId="{FE3B2D6B-93EF-192D-A49E-EF1408A80F50}"/>
          </ac:picMkLst>
        </pc:picChg>
        <pc:cxnChg chg="add del">
          <ac:chgData name="Ali Yasin (2114939)" userId="S::2114939@student.uwtsd.ac.uk::c5ed3626-59d7-4100-94ca-0d7e27fa3fb6" providerId="AD" clId="Web-{B02BC920-4FBA-0F18-E3A2-B8777E8A3274}" dt="2023-07-19T11:02:55.037" v="77"/>
          <ac:cxnSpMkLst>
            <pc:docMk/>
            <pc:sldMk cId="925585332" sldId="259"/>
            <ac:cxnSpMk id="11" creationId="{3A513CAD-9784-4D35-BAF9-1F7DDD697BDB}"/>
          </ac:cxnSpMkLst>
        </pc:cxnChg>
        <pc:cxnChg chg="add del">
          <ac:chgData name="Ali Yasin (2114939)" userId="S::2114939@student.uwtsd.ac.uk::c5ed3626-59d7-4100-94ca-0d7e27fa3fb6" providerId="AD" clId="Web-{B02BC920-4FBA-0F18-E3A2-B8777E8A3274}" dt="2023-07-19T11:03:07.256" v="79"/>
          <ac:cxnSpMkLst>
            <pc:docMk/>
            <pc:sldMk cId="925585332" sldId="259"/>
            <ac:cxnSpMk id="14" creationId="{4CBC1FDF-AE13-4731-B38F-2761BDFDBB0E}"/>
          </ac:cxnSpMkLst>
        </pc:cxnChg>
        <pc:cxnChg chg="add">
          <ac:chgData name="Ali Yasin (2114939)" userId="S::2114939@student.uwtsd.ac.uk::c5ed3626-59d7-4100-94ca-0d7e27fa3fb6" providerId="AD" clId="Web-{B02BC920-4FBA-0F18-E3A2-B8777E8A3274}" dt="2023-07-19T11:03:07.303" v="80"/>
          <ac:cxnSpMkLst>
            <pc:docMk/>
            <pc:sldMk cId="925585332" sldId="259"/>
            <ac:cxnSpMk id="18" creationId="{26C7ED5D-77C4-4564-8B1A-E55609CF44C4}"/>
          </ac:cxnSpMkLst>
        </pc:cxnChg>
        <pc:cxnChg chg="add">
          <ac:chgData name="Ali Yasin (2114939)" userId="S::2114939@student.uwtsd.ac.uk::c5ed3626-59d7-4100-94ca-0d7e27fa3fb6" providerId="AD" clId="Web-{B02BC920-4FBA-0F18-E3A2-B8777E8A3274}" dt="2023-07-19T11:04:15.884" v="86"/>
          <ac:cxnSpMkLst>
            <pc:docMk/>
            <pc:sldMk cId="925585332" sldId="259"/>
            <ac:cxnSpMk id="21" creationId="{3A513CAD-9784-4D35-BAF9-1F7DDD697BDB}"/>
          </ac:cxnSpMkLst>
        </pc:cxnChg>
      </pc:sldChg>
      <pc:sldChg chg="addSp delSp modSp new mod setBg">
        <pc:chgData name="Ali Yasin (2114939)" userId="S::2114939@student.uwtsd.ac.uk::c5ed3626-59d7-4100-94ca-0d7e27fa3fb6" providerId="AD" clId="Web-{B02BC920-4FBA-0F18-E3A2-B8777E8A3274}" dt="2023-07-19T11:24:13.953" v="131" actId="1076"/>
        <pc:sldMkLst>
          <pc:docMk/>
          <pc:sldMk cId="3387049935" sldId="260"/>
        </pc:sldMkLst>
        <pc:spChg chg="mod">
          <ac:chgData name="Ali Yasin (2114939)" userId="S::2114939@student.uwtsd.ac.uk::c5ed3626-59d7-4100-94ca-0d7e27fa3fb6" providerId="AD" clId="Web-{B02BC920-4FBA-0F18-E3A2-B8777E8A3274}" dt="2023-07-19T11:24:13.953" v="131" actId="1076"/>
          <ac:spMkLst>
            <pc:docMk/>
            <pc:sldMk cId="3387049935" sldId="260"/>
            <ac:spMk id="2" creationId="{448CB98B-6788-34C9-BC10-6911A08FB456}"/>
          </ac:spMkLst>
        </pc:spChg>
        <pc:spChg chg="del mod">
          <ac:chgData name="Ali Yasin (2114939)" userId="S::2114939@student.uwtsd.ac.uk::c5ed3626-59d7-4100-94ca-0d7e27fa3fb6" providerId="AD" clId="Web-{B02BC920-4FBA-0F18-E3A2-B8777E8A3274}" dt="2023-07-19T11:23:37.014" v="127"/>
          <ac:spMkLst>
            <pc:docMk/>
            <pc:sldMk cId="3387049935" sldId="260"/>
            <ac:spMk id="3" creationId="{BB2E2123-0483-7804-2F7E-D9BFD91E7FB3}"/>
          </ac:spMkLst>
        </pc:spChg>
        <pc:spChg chg="add">
          <ac:chgData name="Ali Yasin (2114939)" userId="S::2114939@student.uwtsd.ac.uk::c5ed3626-59d7-4100-94ca-0d7e27fa3fb6" providerId="AD" clId="Web-{B02BC920-4FBA-0F18-E3A2-B8777E8A3274}" dt="2023-07-19T11:23:37.014" v="127"/>
          <ac:spMkLst>
            <pc:docMk/>
            <pc:sldMk cId="3387049935" sldId="260"/>
            <ac:spMk id="9" creationId="{EEE96A74-B62B-4642-AB22-7776A5F48CE7}"/>
          </ac:spMkLst>
        </pc:spChg>
        <pc:graphicFrameChg chg="add">
          <ac:chgData name="Ali Yasin (2114939)" userId="S::2114939@student.uwtsd.ac.uk::c5ed3626-59d7-4100-94ca-0d7e27fa3fb6" providerId="AD" clId="Web-{B02BC920-4FBA-0F18-E3A2-B8777E8A3274}" dt="2023-07-19T11:23:37.014" v="127"/>
          <ac:graphicFrameMkLst>
            <pc:docMk/>
            <pc:sldMk cId="3387049935" sldId="260"/>
            <ac:graphicFrameMk id="5" creationId="{0226BE71-6C85-BE16-F521-8A9A70DEF644}"/>
          </ac:graphicFrameMkLst>
        </pc:graphicFrameChg>
        <pc:cxnChg chg="add">
          <ac:chgData name="Ali Yasin (2114939)" userId="S::2114939@student.uwtsd.ac.uk::c5ed3626-59d7-4100-94ca-0d7e27fa3fb6" providerId="AD" clId="Web-{B02BC920-4FBA-0F18-E3A2-B8777E8A3274}" dt="2023-07-19T11:23:37.014" v="127"/>
          <ac:cxnSpMkLst>
            <pc:docMk/>
            <pc:sldMk cId="3387049935" sldId="260"/>
            <ac:cxnSpMk id="11" creationId="{9B4757C4-228A-47E5-94C8-058312AB27F8}"/>
          </ac:cxnSpMkLst>
        </pc:cxnChg>
      </pc:sldChg>
      <pc:sldChg chg="addSp delSp modSp new mod setBg addAnim">
        <pc:chgData name="Ali Yasin (2114939)" userId="S::2114939@student.uwtsd.ac.uk::c5ed3626-59d7-4100-94ca-0d7e27fa3fb6" providerId="AD" clId="Web-{B02BC920-4FBA-0F18-E3A2-B8777E8A3274}" dt="2023-07-19T11:27:58.088" v="162" actId="14100"/>
        <pc:sldMkLst>
          <pc:docMk/>
          <pc:sldMk cId="3091140855" sldId="261"/>
        </pc:sldMkLst>
        <pc:spChg chg="mod">
          <ac:chgData name="Ali Yasin (2114939)" userId="S::2114939@student.uwtsd.ac.uk::c5ed3626-59d7-4100-94ca-0d7e27fa3fb6" providerId="AD" clId="Web-{B02BC920-4FBA-0F18-E3A2-B8777E8A3274}" dt="2023-07-19T11:27:47.306" v="160"/>
          <ac:spMkLst>
            <pc:docMk/>
            <pc:sldMk cId="3091140855" sldId="261"/>
            <ac:spMk id="2" creationId="{AF85A056-0D8D-E4E8-FAC4-D3DE928D3E87}"/>
          </ac:spMkLst>
        </pc:spChg>
        <pc:spChg chg="del">
          <ac:chgData name="Ali Yasin (2114939)" userId="S::2114939@student.uwtsd.ac.uk::c5ed3626-59d7-4100-94ca-0d7e27fa3fb6" providerId="AD" clId="Web-{B02BC920-4FBA-0F18-E3A2-B8777E8A3274}" dt="2023-07-19T11:26:06.567" v="133"/>
          <ac:spMkLst>
            <pc:docMk/>
            <pc:sldMk cId="3091140855" sldId="261"/>
            <ac:spMk id="3" creationId="{9D2049B8-11C0-C838-18AE-5AD6B5091147}"/>
          </ac:spMkLst>
        </pc:spChg>
        <pc:spChg chg="add">
          <ac:chgData name="Ali Yasin (2114939)" userId="S::2114939@student.uwtsd.ac.uk::c5ed3626-59d7-4100-94ca-0d7e27fa3fb6" providerId="AD" clId="Web-{B02BC920-4FBA-0F18-E3A2-B8777E8A3274}" dt="2023-07-19T11:27:47.306" v="160"/>
          <ac:spMkLst>
            <pc:docMk/>
            <pc:sldMk cId="3091140855" sldId="261"/>
            <ac:spMk id="16" creationId="{3011B0B3-5679-4759-90B8-3B908C4CBD21}"/>
          </ac:spMkLst>
        </pc:spChg>
        <pc:spChg chg="add">
          <ac:chgData name="Ali Yasin (2114939)" userId="S::2114939@student.uwtsd.ac.uk::c5ed3626-59d7-4100-94ca-0d7e27fa3fb6" providerId="AD" clId="Web-{B02BC920-4FBA-0F18-E3A2-B8777E8A3274}" dt="2023-07-19T11:27:47.306" v="160"/>
          <ac:spMkLst>
            <pc:docMk/>
            <pc:sldMk cId="3091140855" sldId="261"/>
            <ac:spMk id="18" creationId="{767E5D14-5396-4D7B-996A-7BFD00576139}"/>
          </ac:spMkLst>
        </pc:spChg>
        <pc:spChg chg="mod">
          <ac:chgData name="Ali Yasin (2114939)" userId="S::2114939@student.uwtsd.ac.uk::c5ed3626-59d7-4100-94ca-0d7e27fa3fb6" providerId="AD" clId="Web-{B02BC920-4FBA-0F18-E3A2-B8777E8A3274}" dt="2023-07-19T11:27:58.088" v="162" actId="14100"/>
          <ac:spMkLst>
            <pc:docMk/>
            <pc:sldMk cId="3091140855" sldId="261"/>
            <ac:spMk id="21" creationId="{AE4B8450-1C95-4531-850D-7F686ACF70DC}"/>
          </ac:spMkLst>
        </pc:spChg>
        <pc:grpChg chg="add">
          <ac:chgData name="Ali Yasin (2114939)" userId="S::2114939@student.uwtsd.ac.uk::c5ed3626-59d7-4100-94ca-0d7e27fa3fb6" providerId="AD" clId="Web-{B02BC920-4FBA-0F18-E3A2-B8777E8A3274}" dt="2023-07-19T11:27:47.306" v="160"/>
          <ac:grpSpMkLst>
            <pc:docMk/>
            <pc:sldMk cId="3091140855" sldId="261"/>
            <ac:grpSpMk id="10" creationId="{9494E066-0146-46E9-BAF1-C33240ABA294}"/>
          </ac:grpSpMkLst>
        </pc:grpChg>
        <pc:grpChg chg="add">
          <ac:chgData name="Ali Yasin (2114939)" userId="S::2114939@student.uwtsd.ac.uk::c5ed3626-59d7-4100-94ca-0d7e27fa3fb6" providerId="AD" clId="Web-{B02BC920-4FBA-0F18-E3A2-B8777E8A3274}" dt="2023-07-19T11:27:47.306" v="160"/>
          <ac:grpSpMkLst>
            <pc:docMk/>
            <pc:sldMk cId="3091140855" sldId="261"/>
            <ac:grpSpMk id="20" creationId="{E14350AE-EC1C-4F25-89C0-954A46AD8132}"/>
          </ac:grpSpMkLst>
        </pc:grpChg>
        <pc:picChg chg="add">
          <ac:chgData name="Ali Yasin (2114939)" userId="S::2114939@student.uwtsd.ac.uk::c5ed3626-59d7-4100-94ca-0d7e27fa3fb6" providerId="AD" clId="Web-{B02BC920-4FBA-0F18-E3A2-B8777E8A3274}" dt="2023-07-19T11:27:47.306" v="160"/>
          <ac:picMkLst>
            <pc:docMk/>
            <pc:sldMk cId="3091140855" sldId="261"/>
            <ac:picMk id="4" creationId="{25ABD304-A947-C657-76CB-BFF1A4600923}"/>
          </ac:picMkLst>
        </pc:picChg>
        <pc:cxnChg chg="add">
          <ac:chgData name="Ali Yasin (2114939)" userId="S::2114939@student.uwtsd.ac.uk::c5ed3626-59d7-4100-94ca-0d7e27fa3fb6" providerId="AD" clId="Web-{B02BC920-4FBA-0F18-E3A2-B8777E8A3274}" dt="2023-07-19T11:27:47.306" v="160"/>
          <ac:cxnSpMkLst>
            <pc:docMk/>
            <pc:sldMk cId="3091140855" sldId="261"/>
            <ac:cxnSpMk id="8" creationId="{AE0C0B2A-3FD1-4235-A16E-0ED1E028A93E}"/>
          </ac:cxnSpMkLst>
        </pc:cxnChg>
      </pc:sldChg>
      <pc:sldChg chg="addSp delSp modSp new mod setBg addAnim">
        <pc:chgData name="Ali Yasin (2114939)" userId="S::2114939@student.uwtsd.ac.uk::c5ed3626-59d7-4100-94ca-0d7e27fa3fb6" providerId="AD" clId="Web-{B02BC920-4FBA-0F18-E3A2-B8777E8A3274}" dt="2023-07-19T11:31:55.239" v="181" actId="20577"/>
        <pc:sldMkLst>
          <pc:docMk/>
          <pc:sldMk cId="1496718806" sldId="262"/>
        </pc:sldMkLst>
        <pc:spChg chg="mod">
          <ac:chgData name="Ali Yasin (2114939)" userId="S::2114939@student.uwtsd.ac.uk::c5ed3626-59d7-4100-94ca-0d7e27fa3fb6" providerId="AD" clId="Web-{B02BC920-4FBA-0F18-E3A2-B8777E8A3274}" dt="2023-07-19T11:31:55.239" v="181" actId="20577"/>
          <ac:spMkLst>
            <pc:docMk/>
            <pc:sldMk cId="1496718806" sldId="262"/>
            <ac:spMk id="2" creationId="{FF0A33CB-4620-AA74-F0FE-E5F35170897F}"/>
          </ac:spMkLst>
        </pc:spChg>
        <pc:spChg chg="del mod">
          <ac:chgData name="Ali Yasin (2114939)" userId="S::2114939@student.uwtsd.ac.uk::c5ed3626-59d7-4100-94ca-0d7e27fa3fb6" providerId="AD" clId="Web-{B02BC920-4FBA-0F18-E3A2-B8777E8A3274}" dt="2023-07-19T11:30:27.438" v="165"/>
          <ac:spMkLst>
            <pc:docMk/>
            <pc:sldMk cId="1496718806" sldId="262"/>
            <ac:spMk id="3" creationId="{2292E16F-0D08-C977-79E6-F5FD5250E113}"/>
          </ac:spMkLst>
        </pc:spChg>
        <pc:spChg chg="add">
          <ac:chgData name="Ali Yasin (2114939)" userId="S::2114939@student.uwtsd.ac.uk::c5ed3626-59d7-4100-94ca-0d7e27fa3fb6" providerId="AD" clId="Web-{B02BC920-4FBA-0F18-E3A2-B8777E8A3274}" dt="2023-07-19T11:30:45.032" v="169"/>
          <ac:spMkLst>
            <pc:docMk/>
            <pc:sldMk cId="1496718806" sldId="262"/>
            <ac:spMk id="16" creationId="{44CA2EAD-E7C7-4F64-924A-52D34FD759C7}"/>
          </ac:spMkLst>
        </pc:spChg>
        <pc:grpChg chg="add">
          <ac:chgData name="Ali Yasin (2114939)" userId="S::2114939@student.uwtsd.ac.uk::c5ed3626-59d7-4100-94ca-0d7e27fa3fb6" providerId="AD" clId="Web-{B02BC920-4FBA-0F18-E3A2-B8777E8A3274}" dt="2023-07-19T11:30:45.032" v="169"/>
          <ac:grpSpMkLst>
            <pc:docMk/>
            <pc:sldMk cId="1496718806" sldId="262"/>
            <ac:grpSpMk id="10" creationId="{9494E066-0146-46E9-BAF1-C33240ABA294}"/>
          </ac:grpSpMkLst>
        </pc:grpChg>
        <pc:picChg chg="add">
          <ac:chgData name="Ali Yasin (2114939)" userId="S::2114939@student.uwtsd.ac.uk::c5ed3626-59d7-4100-94ca-0d7e27fa3fb6" providerId="AD" clId="Web-{B02BC920-4FBA-0F18-E3A2-B8777E8A3274}" dt="2023-07-19T11:30:45.032" v="169"/>
          <ac:picMkLst>
            <pc:docMk/>
            <pc:sldMk cId="1496718806" sldId="262"/>
            <ac:picMk id="4" creationId="{F116FD0E-74A2-55A2-1655-D85B0D856ED4}"/>
          </ac:picMkLst>
        </pc:picChg>
        <pc:cxnChg chg="add">
          <ac:chgData name="Ali Yasin (2114939)" userId="S::2114939@student.uwtsd.ac.uk::c5ed3626-59d7-4100-94ca-0d7e27fa3fb6" providerId="AD" clId="Web-{B02BC920-4FBA-0F18-E3A2-B8777E8A3274}" dt="2023-07-19T11:30:45.032" v="169"/>
          <ac:cxnSpMkLst>
            <pc:docMk/>
            <pc:sldMk cId="1496718806" sldId="262"/>
            <ac:cxnSpMk id="8" creationId="{AE0C0B2A-3FD1-4235-A16E-0ED1E028A93E}"/>
          </ac:cxnSpMkLst>
        </pc:cxnChg>
        <pc:cxnChg chg="add">
          <ac:chgData name="Ali Yasin (2114939)" userId="S::2114939@student.uwtsd.ac.uk::c5ed3626-59d7-4100-94ca-0d7e27fa3fb6" providerId="AD" clId="Web-{B02BC920-4FBA-0F18-E3A2-B8777E8A3274}" dt="2023-07-19T11:30:45.032" v="169"/>
          <ac:cxnSpMkLst>
            <pc:docMk/>
            <pc:sldMk cId="1496718806" sldId="262"/>
            <ac:cxnSpMk id="18" creationId="{9E7C23BC-DAA6-40E1-8166-B8C4439D1430}"/>
          </ac:cxnSpMkLst>
        </pc:cxnChg>
      </pc:sldChg>
      <pc:sldMasterChg chg="del delSldLayout">
        <pc:chgData name="Ali Yasin (2114939)" userId="S::2114939@student.uwtsd.ac.uk::c5ed3626-59d7-4100-94ca-0d7e27fa3fb6" providerId="AD" clId="Web-{B02BC920-4FBA-0F18-E3A2-B8777E8A3274}" dt="2023-07-19T10:39:18.207" v="13"/>
        <pc:sldMasterMkLst>
          <pc:docMk/>
          <pc:sldMasterMk cId="2460954070" sldId="2147483660"/>
        </pc:sldMasterMkLst>
        <pc:sldLayoutChg chg="del">
          <pc:chgData name="Ali Yasin (2114939)" userId="S::2114939@student.uwtsd.ac.uk::c5ed3626-59d7-4100-94ca-0d7e27fa3fb6" providerId="AD" clId="Web-{B02BC920-4FBA-0F18-E3A2-B8777E8A3274}" dt="2023-07-19T10:39:18.207" v="13"/>
          <pc:sldLayoutMkLst>
            <pc:docMk/>
            <pc:sldMasterMk cId="2460954070" sldId="2147483660"/>
            <pc:sldLayoutMk cId="2385387890" sldId="2147483661"/>
          </pc:sldLayoutMkLst>
        </pc:sldLayoutChg>
        <pc:sldLayoutChg chg="del">
          <pc:chgData name="Ali Yasin (2114939)" userId="S::2114939@student.uwtsd.ac.uk::c5ed3626-59d7-4100-94ca-0d7e27fa3fb6" providerId="AD" clId="Web-{B02BC920-4FBA-0F18-E3A2-B8777E8A3274}" dt="2023-07-19T10:39:18.207" v="13"/>
          <pc:sldLayoutMkLst>
            <pc:docMk/>
            <pc:sldMasterMk cId="2460954070" sldId="2147483660"/>
            <pc:sldLayoutMk cId="949138452" sldId="2147483662"/>
          </pc:sldLayoutMkLst>
        </pc:sldLayoutChg>
        <pc:sldLayoutChg chg="del">
          <pc:chgData name="Ali Yasin (2114939)" userId="S::2114939@student.uwtsd.ac.uk::c5ed3626-59d7-4100-94ca-0d7e27fa3fb6" providerId="AD" clId="Web-{B02BC920-4FBA-0F18-E3A2-B8777E8A3274}" dt="2023-07-19T10:39:18.207" v="13"/>
          <pc:sldLayoutMkLst>
            <pc:docMk/>
            <pc:sldMasterMk cId="2460954070" sldId="2147483660"/>
            <pc:sldLayoutMk cId="2591524520" sldId="2147483663"/>
          </pc:sldLayoutMkLst>
        </pc:sldLayoutChg>
        <pc:sldLayoutChg chg="del">
          <pc:chgData name="Ali Yasin (2114939)" userId="S::2114939@student.uwtsd.ac.uk::c5ed3626-59d7-4100-94ca-0d7e27fa3fb6" providerId="AD" clId="Web-{B02BC920-4FBA-0F18-E3A2-B8777E8A3274}" dt="2023-07-19T10:39:18.207" v="13"/>
          <pc:sldLayoutMkLst>
            <pc:docMk/>
            <pc:sldMasterMk cId="2460954070" sldId="2147483660"/>
            <pc:sldLayoutMk cId="1203092039" sldId="2147483664"/>
          </pc:sldLayoutMkLst>
        </pc:sldLayoutChg>
        <pc:sldLayoutChg chg="del">
          <pc:chgData name="Ali Yasin (2114939)" userId="S::2114939@student.uwtsd.ac.uk::c5ed3626-59d7-4100-94ca-0d7e27fa3fb6" providerId="AD" clId="Web-{B02BC920-4FBA-0F18-E3A2-B8777E8A3274}" dt="2023-07-19T10:39:18.207" v="13"/>
          <pc:sldLayoutMkLst>
            <pc:docMk/>
            <pc:sldMasterMk cId="2460954070" sldId="2147483660"/>
            <pc:sldLayoutMk cId="3733172339" sldId="2147483665"/>
          </pc:sldLayoutMkLst>
        </pc:sldLayoutChg>
        <pc:sldLayoutChg chg="del">
          <pc:chgData name="Ali Yasin (2114939)" userId="S::2114939@student.uwtsd.ac.uk::c5ed3626-59d7-4100-94ca-0d7e27fa3fb6" providerId="AD" clId="Web-{B02BC920-4FBA-0F18-E3A2-B8777E8A3274}" dt="2023-07-19T10:39:18.207" v="13"/>
          <pc:sldLayoutMkLst>
            <pc:docMk/>
            <pc:sldMasterMk cId="2460954070" sldId="2147483660"/>
            <pc:sldLayoutMk cId="3210312558" sldId="2147483666"/>
          </pc:sldLayoutMkLst>
        </pc:sldLayoutChg>
        <pc:sldLayoutChg chg="del">
          <pc:chgData name="Ali Yasin (2114939)" userId="S::2114939@student.uwtsd.ac.uk::c5ed3626-59d7-4100-94ca-0d7e27fa3fb6" providerId="AD" clId="Web-{B02BC920-4FBA-0F18-E3A2-B8777E8A3274}" dt="2023-07-19T10:39:18.207" v="13"/>
          <pc:sldLayoutMkLst>
            <pc:docMk/>
            <pc:sldMasterMk cId="2460954070" sldId="2147483660"/>
            <pc:sldLayoutMk cId="3146388984" sldId="2147483667"/>
          </pc:sldLayoutMkLst>
        </pc:sldLayoutChg>
        <pc:sldLayoutChg chg="del">
          <pc:chgData name="Ali Yasin (2114939)" userId="S::2114939@student.uwtsd.ac.uk::c5ed3626-59d7-4100-94ca-0d7e27fa3fb6" providerId="AD" clId="Web-{B02BC920-4FBA-0F18-E3A2-B8777E8A3274}" dt="2023-07-19T10:39:18.207" v="13"/>
          <pc:sldLayoutMkLst>
            <pc:docMk/>
            <pc:sldMasterMk cId="2460954070" sldId="2147483660"/>
            <pc:sldLayoutMk cId="3171841454" sldId="2147483668"/>
          </pc:sldLayoutMkLst>
        </pc:sldLayoutChg>
        <pc:sldLayoutChg chg="del">
          <pc:chgData name="Ali Yasin (2114939)" userId="S::2114939@student.uwtsd.ac.uk::c5ed3626-59d7-4100-94ca-0d7e27fa3fb6" providerId="AD" clId="Web-{B02BC920-4FBA-0F18-E3A2-B8777E8A3274}" dt="2023-07-19T10:39:18.207" v="13"/>
          <pc:sldLayoutMkLst>
            <pc:docMk/>
            <pc:sldMasterMk cId="2460954070" sldId="2147483660"/>
            <pc:sldLayoutMk cId="1718958274" sldId="2147483669"/>
          </pc:sldLayoutMkLst>
        </pc:sldLayoutChg>
        <pc:sldLayoutChg chg="del">
          <pc:chgData name="Ali Yasin (2114939)" userId="S::2114939@student.uwtsd.ac.uk::c5ed3626-59d7-4100-94ca-0d7e27fa3fb6" providerId="AD" clId="Web-{B02BC920-4FBA-0F18-E3A2-B8777E8A3274}" dt="2023-07-19T10:39:18.207" v="13"/>
          <pc:sldLayoutMkLst>
            <pc:docMk/>
            <pc:sldMasterMk cId="2460954070" sldId="2147483660"/>
            <pc:sldLayoutMk cId="2202905451" sldId="2147483670"/>
          </pc:sldLayoutMkLst>
        </pc:sldLayoutChg>
        <pc:sldLayoutChg chg="del">
          <pc:chgData name="Ali Yasin (2114939)" userId="S::2114939@student.uwtsd.ac.uk::c5ed3626-59d7-4100-94ca-0d7e27fa3fb6" providerId="AD" clId="Web-{B02BC920-4FBA-0F18-E3A2-B8777E8A3274}" dt="2023-07-19T10:39:18.207" v="13"/>
          <pc:sldLayoutMkLst>
            <pc:docMk/>
            <pc:sldMasterMk cId="2460954070" sldId="2147483660"/>
            <pc:sldLayoutMk cId="3479445657" sldId="2147483671"/>
          </pc:sldLayoutMkLst>
        </pc:sldLayoutChg>
      </pc:sldMasterChg>
      <pc:sldMasterChg chg="add addSldLayout">
        <pc:chgData name="Ali Yasin (2114939)" userId="S::2114939@student.uwtsd.ac.uk::c5ed3626-59d7-4100-94ca-0d7e27fa3fb6" providerId="AD" clId="Web-{B02BC920-4FBA-0F18-E3A2-B8777E8A3274}" dt="2023-07-19T10:39:18.207" v="13"/>
        <pc:sldMasterMkLst>
          <pc:docMk/>
          <pc:sldMasterMk cId="2047430816" sldId="2147483724"/>
        </pc:sldMasterMkLst>
        <pc:sldLayoutChg chg="add">
          <pc:chgData name="Ali Yasin (2114939)" userId="S::2114939@student.uwtsd.ac.uk::c5ed3626-59d7-4100-94ca-0d7e27fa3fb6" providerId="AD" clId="Web-{B02BC920-4FBA-0F18-E3A2-B8777E8A3274}" dt="2023-07-19T10:39:18.207" v="13"/>
          <pc:sldLayoutMkLst>
            <pc:docMk/>
            <pc:sldMasterMk cId="2047430816" sldId="2147483724"/>
            <pc:sldLayoutMk cId="2941199842" sldId="2147483713"/>
          </pc:sldLayoutMkLst>
        </pc:sldLayoutChg>
        <pc:sldLayoutChg chg="add">
          <pc:chgData name="Ali Yasin (2114939)" userId="S::2114939@student.uwtsd.ac.uk::c5ed3626-59d7-4100-94ca-0d7e27fa3fb6" providerId="AD" clId="Web-{B02BC920-4FBA-0F18-E3A2-B8777E8A3274}" dt="2023-07-19T10:39:18.207" v="13"/>
          <pc:sldLayoutMkLst>
            <pc:docMk/>
            <pc:sldMasterMk cId="2047430816" sldId="2147483724"/>
            <pc:sldLayoutMk cId="1886398166" sldId="2147483714"/>
          </pc:sldLayoutMkLst>
        </pc:sldLayoutChg>
        <pc:sldLayoutChg chg="add">
          <pc:chgData name="Ali Yasin (2114939)" userId="S::2114939@student.uwtsd.ac.uk::c5ed3626-59d7-4100-94ca-0d7e27fa3fb6" providerId="AD" clId="Web-{B02BC920-4FBA-0F18-E3A2-B8777E8A3274}" dt="2023-07-19T10:39:18.207" v="13"/>
          <pc:sldLayoutMkLst>
            <pc:docMk/>
            <pc:sldMasterMk cId="2047430816" sldId="2147483724"/>
            <pc:sldLayoutMk cId="3839648499" sldId="2147483715"/>
          </pc:sldLayoutMkLst>
        </pc:sldLayoutChg>
        <pc:sldLayoutChg chg="add">
          <pc:chgData name="Ali Yasin (2114939)" userId="S::2114939@student.uwtsd.ac.uk::c5ed3626-59d7-4100-94ca-0d7e27fa3fb6" providerId="AD" clId="Web-{B02BC920-4FBA-0F18-E3A2-B8777E8A3274}" dt="2023-07-19T10:39:18.207" v="13"/>
          <pc:sldLayoutMkLst>
            <pc:docMk/>
            <pc:sldMasterMk cId="2047430816" sldId="2147483724"/>
            <pc:sldLayoutMk cId="2364370551" sldId="2147483716"/>
          </pc:sldLayoutMkLst>
        </pc:sldLayoutChg>
        <pc:sldLayoutChg chg="add">
          <pc:chgData name="Ali Yasin (2114939)" userId="S::2114939@student.uwtsd.ac.uk::c5ed3626-59d7-4100-94ca-0d7e27fa3fb6" providerId="AD" clId="Web-{B02BC920-4FBA-0F18-E3A2-B8777E8A3274}" dt="2023-07-19T10:39:18.207" v="13"/>
          <pc:sldLayoutMkLst>
            <pc:docMk/>
            <pc:sldMasterMk cId="2047430816" sldId="2147483724"/>
            <pc:sldLayoutMk cId="3296648015" sldId="2147483717"/>
          </pc:sldLayoutMkLst>
        </pc:sldLayoutChg>
        <pc:sldLayoutChg chg="add">
          <pc:chgData name="Ali Yasin (2114939)" userId="S::2114939@student.uwtsd.ac.uk::c5ed3626-59d7-4100-94ca-0d7e27fa3fb6" providerId="AD" clId="Web-{B02BC920-4FBA-0F18-E3A2-B8777E8A3274}" dt="2023-07-19T10:39:18.207" v="13"/>
          <pc:sldLayoutMkLst>
            <pc:docMk/>
            <pc:sldMasterMk cId="2047430816" sldId="2147483724"/>
            <pc:sldLayoutMk cId="2329056934" sldId="2147483718"/>
          </pc:sldLayoutMkLst>
        </pc:sldLayoutChg>
        <pc:sldLayoutChg chg="add">
          <pc:chgData name="Ali Yasin (2114939)" userId="S::2114939@student.uwtsd.ac.uk::c5ed3626-59d7-4100-94ca-0d7e27fa3fb6" providerId="AD" clId="Web-{B02BC920-4FBA-0F18-E3A2-B8777E8A3274}" dt="2023-07-19T10:39:18.207" v="13"/>
          <pc:sldLayoutMkLst>
            <pc:docMk/>
            <pc:sldMasterMk cId="2047430816" sldId="2147483724"/>
            <pc:sldLayoutMk cId="3119271499" sldId="2147483719"/>
          </pc:sldLayoutMkLst>
        </pc:sldLayoutChg>
        <pc:sldLayoutChg chg="add">
          <pc:chgData name="Ali Yasin (2114939)" userId="S::2114939@student.uwtsd.ac.uk::c5ed3626-59d7-4100-94ca-0d7e27fa3fb6" providerId="AD" clId="Web-{B02BC920-4FBA-0F18-E3A2-B8777E8A3274}" dt="2023-07-19T10:39:18.207" v="13"/>
          <pc:sldLayoutMkLst>
            <pc:docMk/>
            <pc:sldMasterMk cId="2047430816" sldId="2147483724"/>
            <pc:sldLayoutMk cId="1976835630" sldId="2147483720"/>
          </pc:sldLayoutMkLst>
        </pc:sldLayoutChg>
        <pc:sldLayoutChg chg="add">
          <pc:chgData name="Ali Yasin (2114939)" userId="S::2114939@student.uwtsd.ac.uk::c5ed3626-59d7-4100-94ca-0d7e27fa3fb6" providerId="AD" clId="Web-{B02BC920-4FBA-0F18-E3A2-B8777E8A3274}" dt="2023-07-19T10:39:18.207" v="13"/>
          <pc:sldLayoutMkLst>
            <pc:docMk/>
            <pc:sldMasterMk cId="2047430816" sldId="2147483724"/>
            <pc:sldLayoutMk cId="4068811051" sldId="2147483721"/>
          </pc:sldLayoutMkLst>
        </pc:sldLayoutChg>
        <pc:sldLayoutChg chg="add">
          <pc:chgData name="Ali Yasin (2114939)" userId="S::2114939@student.uwtsd.ac.uk::c5ed3626-59d7-4100-94ca-0d7e27fa3fb6" providerId="AD" clId="Web-{B02BC920-4FBA-0F18-E3A2-B8777E8A3274}" dt="2023-07-19T10:39:18.207" v="13"/>
          <pc:sldLayoutMkLst>
            <pc:docMk/>
            <pc:sldMasterMk cId="2047430816" sldId="2147483724"/>
            <pc:sldLayoutMk cId="13882720" sldId="2147483722"/>
          </pc:sldLayoutMkLst>
        </pc:sldLayoutChg>
        <pc:sldLayoutChg chg="add">
          <pc:chgData name="Ali Yasin (2114939)" userId="S::2114939@student.uwtsd.ac.uk::c5ed3626-59d7-4100-94ca-0d7e27fa3fb6" providerId="AD" clId="Web-{B02BC920-4FBA-0F18-E3A2-B8777E8A3274}" dt="2023-07-19T10:39:18.207" v="13"/>
          <pc:sldLayoutMkLst>
            <pc:docMk/>
            <pc:sldMasterMk cId="2047430816" sldId="2147483724"/>
            <pc:sldLayoutMk cId="3931201817" sldId="2147483723"/>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B8D444-C059-4D74-ADD6-7664C083F197}"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F05FE2AC-94A0-49B4-A5DF-213B420E1F6E}">
      <dgm:prSet/>
      <dgm:spPr/>
      <dgm:t>
        <a:bodyPr/>
        <a:lstStyle/>
        <a:p>
          <a:pPr>
            <a:lnSpc>
              <a:spcPct val="100000"/>
            </a:lnSpc>
          </a:pPr>
          <a:r>
            <a:rPr lang="en-US"/>
            <a:t>1 Waste Reduction and Recycling: This may include recycling materials used in oil extraction and refining processes or promoting recycling programs in their facilities. </a:t>
          </a:r>
        </a:p>
      </dgm:t>
    </dgm:pt>
    <dgm:pt modelId="{8FDA9B19-6024-433C-BEDC-F7CAC594AF23}" type="parTrans" cxnId="{DE057C66-7F21-4FE8-B33C-59F10A81BBE9}">
      <dgm:prSet/>
      <dgm:spPr/>
      <dgm:t>
        <a:bodyPr/>
        <a:lstStyle/>
        <a:p>
          <a:endParaRPr lang="en-US"/>
        </a:p>
      </dgm:t>
    </dgm:pt>
    <dgm:pt modelId="{7683B2BC-1D95-4F39-B026-6F1CCCF577FA}" type="sibTrans" cxnId="{DE057C66-7F21-4FE8-B33C-59F10A81BBE9}">
      <dgm:prSet/>
      <dgm:spPr/>
      <dgm:t>
        <a:bodyPr/>
        <a:lstStyle/>
        <a:p>
          <a:endParaRPr lang="en-US"/>
        </a:p>
      </dgm:t>
    </dgm:pt>
    <dgm:pt modelId="{4A530FB0-188F-4E78-A1FD-BA16CDE2C12F}">
      <dgm:prSet/>
      <dgm:spPr/>
      <dgm:t>
        <a:bodyPr/>
        <a:lstStyle/>
        <a:p>
          <a:pPr>
            <a:lnSpc>
              <a:spcPct val="100000"/>
            </a:lnSpc>
          </a:pPr>
          <a:r>
            <a:rPr lang="en-US"/>
            <a:t>2 Energy Efficiency and Renewable Energy: our oil company have invested in energy-efficient technologies and renewable energy sources to reduce their carbon footprint and support a more sustainable energy mix.</a:t>
          </a:r>
        </a:p>
      </dgm:t>
    </dgm:pt>
    <dgm:pt modelId="{7AE8E7E6-7BA7-44FE-AD0B-6B250B7BB897}" type="parTrans" cxnId="{3E1AD4DE-D46A-4EB7-B0FF-23BE854B34D1}">
      <dgm:prSet/>
      <dgm:spPr/>
      <dgm:t>
        <a:bodyPr/>
        <a:lstStyle/>
        <a:p>
          <a:endParaRPr lang="en-US"/>
        </a:p>
      </dgm:t>
    </dgm:pt>
    <dgm:pt modelId="{96F5D571-F71F-48C3-9E45-1CA8A1B2F5EB}" type="sibTrans" cxnId="{3E1AD4DE-D46A-4EB7-B0FF-23BE854B34D1}">
      <dgm:prSet/>
      <dgm:spPr/>
      <dgm:t>
        <a:bodyPr/>
        <a:lstStyle/>
        <a:p>
          <a:endParaRPr lang="en-US"/>
        </a:p>
      </dgm:t>
    </dgm:pt>
    <dgm:pt modelId="{C7258D39-26D2-4964-B924-561966734FC4}">
      <dgm:prSet/>
      <dgm:spPr/>
      <dgm:t>
        <a:bodyPr/>
        <a:lstStyle/>
        <a:p>
          <a:pPr>
            <a:lnSpc>
              <a:spcPct val="100000"/>
            </a:lnSpc>
          </a:pPr>
          <a:r>
            <a:rPr lang="en-US"/>
            <a:t>3 Product Life Extension:  such as through refurbishment or remanufacturing processes, to reduce the demand for new products and decrease waste generation.</a:t>
          </a:r>
        </a:p>
      </dgm:t>
    </dgm:pt>
    <dgm:pt modelId="{8C1E5079-81E9-48EE-8062-8A3763109778}" type="parTrans" cxnId="{BA5A43FE-ED91-47BD-A61D-A1D6C464CC69}">
      <dgm:prSet/>
      <dgm:spPr/>
      <dgm:t>
        <a:bodyPr/>
        <a:lstStyle/>
        <a:p>
          <a:endParaRPr lang="en-US"/>
        </a:p>
      </dgm:t>
    </dgm:pt>
    <dgm:pt modelId="{5DADB33C-4554-46FB-BF72-E0DF6A38F432}" type="sibTrans" cxnId="{BA5A43FE-ED91-47BD-A61D-A1D6C464CC69}">
      <dgm:prSet/>
      <dgm:spPr/>
      <dgm:t>
        <a:bodyPr/>
        <a:lstStyle/>
        <a:p>
          <a:endParaRPr lang="en-US"/>
        </a:p>
      </dgm:t>
    </dgm:pt>
    <dgm:pt modelId="{69B74080-56F9-4933-BD33-065BEE6A2536}" type="pres">
      <dgm:prSet presAssocID="{11B8D444-C059-4D74-ADD6-7664C083F197}" presName="outerComposite" presStyleCnt="0">
        <dgm:presLayoutVars>
          <dgm:chMax val="5"/>
          <dgm:dir/>
          <dgm:resizeHandles val="exact"/>
        </dgm:presLayoutVars>
      </dgm:prSet>
      <dgm:spPr/>
    </dgm:pt>
    <dgm:pt modelId="{2C285660-DB4A-4C19-8021-863B1D6D6161}" type="pres">
      <dgm:prSet presAssocID="{11B8D444-C059-4D74-ADD6-7664C083F197}" presName="dummyMaxCanvas" presStyleCnt="0">
        <dgm:presLayoutVars/>
      </dgm:prSet>
      <dgm:spPr/>
    </dgm:pt>
    <dgm:pt modelId="{FD6D58B9-95B3-4F96-B711-AE677A494AEC}" type="pres">
      <dgm:prSet presAssocID="{11B8D444-C059-4D74-ADD6-7664C083F197}" presName="ThreeNodes_1" presStyleLbl="node1" presStyleIdx="0" presStyleCnt="3">
        <dgm:presLayoutVars>
          <dgm:bulletEnabled val="1"/>
        </dgm:presLayoutVars>
      </dgm:prSet>
      <dgm:spPr/>
    </dgm:pt>
    <dgm:pt modelId="{F2C249B7-6F32-4948-8C33-22BECC886BA4}" type="pres">
      <dgm:prSet presAssocID="{11B8D444-C059-4D74-ADD6-7664C083F197}" presName="ThreeNodes_2" presStyleLbl="node1" presStyleIdx="1" presStyleCnt="3">
        <dgm:presLayoutVars>
          <dgm:bulletEnabled val="1"/>
        </dgm:presLayoutVars>
      </dgm:prSet>
      <dgm:spPr/>
    </dgm:pt>
    <dgm:pt modelId="{8B0F6732-16EC-46F1-B932-980B2CF3CA7C}" type="pres">
      <dgm:prSet presAssocID="{11B8D444-C059-4D74-ADD6-7664C083F197}" presName="ThreeNodes_3" presStyleLbl="node1" presStyleIdx="2" presStyleCnt="3">
        <dgm:presLayoutVars>
          <dgm:bulletEnabled val="1"/>
        </dgm:presLayoutVars>
      </dgm:prSet>
      <dgm:spPr/>
    </dgm:pt>
    <dgm:pt modelId="{2BB413F1-28E5-4785-BA05-19257FF428DA}" type="pres">
      <dgm:prSet presAssocID="{11B8D444-C059-4D74-ADD6-7664C083F197}" presName="ThreeConn_1-2" presStyleLbl="fgAccFollowNode1" presStyleIdx="0" presStyleCnt="2">
        <dgm:presLayoutVars>
          <dgm:bulletEnabled val="1"/>
        </dgm:presLayoutVars>
      </dgm:prSet>
      <dgm:spPr/>
    </dgm:pt>
    <dgm:pt modelId="{959F58A8-DA26-496F-AECF-68521A2D29ED}" type="pres">
      <dgm:prSet presAssocID="{11B8D444-C059-4D74-ADD6-7664C083F197}" presName="ThreeConn_2-3" presStyleLbl="fgAccFollowNode1" presStyleIdx="1" presStyleCnt="2">
        <dgm:presLayoutVars>
          <dgm:bulletEnabled val="1"/>
        </dgm:presLayoutVars>
      </dgm:prSet>
      <dgm:spPr/>
    </dgm:pt>
    <dgm:pt modelId="{19876197-6032-4AC8-A015-07DD7AADEC6E}" type="pres">
      <dgm:prSet presAssocID="{11B8D444-C059-4D74-ADD6-7664C083F197}" presName="ThreeNodes_1_text" presStyleLbl="node1" presStyleIdx="2" presStyleCnt="3">
        <dgm:presLayoutVars>
          <dgm:bulletEnabled val="1"/>
        </dgm:presLayoutVars>
      </dgm:prSet>
      <dgm:spPr/>
    </dgm:pt>
    <dgm:pt modelId="{F450FF5A-7500-4598-9B75-88EC8225CF4A}" type="pres">
      <dgm:prSet presAssocID="{11B8D444-C059-4D74-ADD6-7664C083F197}" presName="ThreeNodes_2_text" presStyleLbl="node1" presStyleIdx="2" presStyleCnt="3">
        <dgm:presLayoutVars>
          <dgm:bulletEnabled val="1"/>
        </dgm:presLayoutVars>
      </dgm:prSet>
      <dgm:spPr/>
    </dgm:pt>
    <dgm:pt modelId="{999E8672-6217-4DF0-BCDB-D868A6865FAF}" type="pres">
      <dgm:prSet presAssocID="{11B8D444-C059-4D74-ADD6-7664C083F197}" presName="ThreeNodes_3_text" presStyleLbl="node1" presStyleIdx="2" presStyleCnt="3">
        <dgm:presLayoutVars>
          <dgm:bulletEnabled val="1"/>
        </dgm:presLayoutVars>
      </dgm:prSet>
      <dgm:spPr/>
    </dgm:pt>
  </dgm:ptLst>
  <dgm:cxnLst>
    <dgm:cxn modelId="{9CCA6C0E-5CC5-4FCC-9B13-F22C0967147F}" type="presOf" srcId="{96F5D571-F71F-48C3-9E45-1CA8A1B2F5EB}" destId="{959F58A8-DA26-496F-AECF-68521A2D29ED}" srcOrd="0" destOrd="0" presId="urn:microsoft.com/office/officeart/2005/8/layout/vProcess5"/>
    <dgm:cxn modelId="{13597336-0906-4997-A8A7-3A0ABD798F95}" type="presOf" srcId="{C7258D39-26D2-4964-B924-561966734FC4}" destId="{999E8672-6217-4DF0-BCDB-D868A6865FAF}" srcOrd="1" destOrd="0" presId="urn:microsoft.com/office/officeart/2005/8/layout/vProcess5"/>
    <dgm:cxn modelId="{041AAE60-EA5F-4304-BBD0-4E43943921EC}" type="presOf" srcId="{F05FE2AC-94A0-49B4-A5DF-213B420E1F6E}" destId="{19876197-6032-4AC8-A015-07DD7AADEC6E}" srcOrd="1" destOrd="0" presId="urn:microsoft.com/office/officeart/2005/8/layout/vProcess5"/>
    <dgm:cxn modelId="{87B4A545-A234-428B-A9E6-DD4D26C9D4A7}" type="presOf" srcId="{C7258D39-26D2-4964-B924-561966734FC4}" destId="{8B0F6732-16EC-46F1-B932-980B2CF3CA7C}" srcOrd="0" destOrd="0" presId="urn:microsoft.com/office/officeart/2005/8/layout/vProcess5"/>
    <dgm:cxn modelId="{DE057C66-7F21-4FE8-B33C-59F10A81BBE9}" srcId="{11B8D444-C059-4D74-ADD6-7664C083F197}" destId="{F05FE2AC-94A0-49B4-A5DF-213B420E1F6E}" srcOrd="0" destOrd="0" parTransId="{8FDA9B19-6024-433C-BEDC-F7CAC594AF23}" sibTransId="{7683B2BC-1D95-4F39-B026-6F1CCCF577FA}"/>
    <dgm:cxn modelId="{B47E1D67-2AA4-44D9-82FF-676A2718CE5A}" type="presOf" srcId="{4A530FB0-188F-4E78-A1FD-BA16CDE2C12F}" destId="{F2C249B7-6F32-4948-8C33-22BECC886BA4}" srcOrd="0" destOrd="0" presId="urn:microsoft.com/office/officeart/2005/8/layout/vProcess5"/>
    <dgm:cxn modelId="{C95C628F-F931-4CFC-8128-E570B8BB098B}" type="presOf" srcId="{F05FE2AC-94A0-49B4-A5DF-213B420E1F6E}" destId="{FD6D58B9-95B3-4F96-B711-AE677A494AEC}" srcOrd="0" destOrd="0" presId="urn:microsoft.com/office/officeart/2005/8/layout/vProcess5"/>
    <dgm:cxn modelId="{2524B4B4-04A7-4467-B5BC-BF6C0093734C}" type="presOf" srcId="{7683B2BC-1D95-4F39-B026-6F1CCCF577FA}" destId="{2BB413F1-28E5-4785-BA05-19257FF428DA}" srcOrd="0" destOrd="0" presId="urn:microsoft.com/office/officeart/2005/8/layout/vProcess5"/>
    <dgm:cxn modelId="{1D595EB9-EDFC-4B35-9C5B-E30DA786BBB5}" type="presOf" srcId="{11B8D444-C059-4D74-ADD6-7664C083F197}" destId="{69B74080-56F9-4933-BD33-065BEE6A2536}" srcOrd="0" destOrd="0" presId="urn:microsoft.com/office/officeart/2005/8/layout/vProcess5"/>
    <dgm:cxn modelId="{3E1AD4DE-D46A-4EB7-B0FF-23BE854B34D1}" srcId="{11B8D444-C059-4D74-ADD6-7664C083F197}" destId="{4A530FB0-188F-4E78-A1FD-BA16CDE2C12F}" srcOrd="1" destOrd="0" parTransId="{7AE8E7E6-7BA7-44FE-AD0B-6B250B7BB897}" sibTransId="{96F5D571-F71F-48C3-9E45-1CA8A1B2F5EB}"/>
    <dgm:cxn modelId="{8156A6F7-71F5-421C-9A01-A04993E0D769}" type="presOf" srcId="{4A530FB0-188F-4E78-A1FD-BA16CDE2C12F}" destId="{F450FF5A-7500-4598-9B75-88EC8225CF4A}" srcOrd="1" destOrd="0" presId="urn:microsoft.com/office/officeart/2005/8/layout/vProcess5"/>
    <dgm:cxn modelId="{BA5A43FE-ED91-47BD-A61D-A1D6C464CC69}" srcId="{11B8D444-C059-4D74-ADD6-7664C083F197}" destId="{C7258D39-26D2-4964-B924-561966734FC4}" srcOrd="2" destOrd="0" parTransId="{8C1E5079-81E9-48EE-8062-8A3763109778}" sibTransId="{5DADB33C-4554-46FB-BF72-E0DF6A38F432}"/>
    <dgm:cxn modelId="{BD433F8B-A11C-4D16-82A9-895DF82085A7}" type="presParOf" srcId="{69B74080-56F9-4933-BD33-065BEE6A2536}" destId="{2C285660-DB4A-4C19-8021-863B1D6D6161}" srcOrd="0" destOrd="0" presId="urn:microsoft.com/office/officeart/2005/8/layout/vProcess5"/>
    <dgm:cxn modelId="{1EEE4E23-709D-4047-B7E8-7D88E6C53CFF}" type="presParOf" srcId="{69B74080-56F9-4933-BD33-065BEE6A2536}" destId="{FD6D58B9-95B3-4F96-B711-AE677A494AEC}" srcOrd="1" destOrd="0" presId="urn:microsoft.com/office/officeart/2005/8/layout/vProcess5"/>
    <dgm:cxn modelId="{FB8C1DBD-91B2-437C-BA53-B93F5A822E98}" type="presParOf" srcId="{69B74080-56F9-4933-BD33-065BEE6A2536}" destId="{F2C249B7-6F32-4948-8C33-22BECC886BA4}" srcOrd="2" destOrd="0" presId="urn:microsoft.com/office/officeart/2005/8/layout/vProcess5"/>
    <dgm:cxn modelId="{84B136D6-78CB-49DD-B992-1F86C5287C0A}" type="presParOf" srcId="{69B74080-56F9-4933-BD33-065BEE6A2536}" destId="{8B0F6732-16EC-46F1-B932-980B2CF3CA7C}" srcOrd="3" destOrd="0" presId="urn:microsoft.com/office/officeart/2005/8/layout/vProcess5"/>
    <dgm:cxn modelId="{F04FBA29-DAFE-4B0A-8135-31B7669D8A8C}" type="presParOf" srcId="{69B74080-56F9-4933-BD33-065BEE6A2536}" destId="{2BB413F1-28E5-4785-BA05-19257FF428DA}" srcOrd="4" destOrd="0" presId="urn:microsoft.com/office/officeart/2005/8/layout/vProcess5"/>
    <dgm:cxn modelId="{207C1C9E-D3B8-4656-A91E-9BF797D8C5EF}" type="presParOf" srcId="{69B74080-56F9-4933-BD33-065BEE6A2536}" destId="{959F58A8-DA26-496F-AECF-68521A2D29ED}" srcOrd="5" destOrd="0" presId="urn:microsoft.com/office/officeart/2005/8/layout/vProcess5"/>
    <dgm:cxn modelId="{B1B9087A-6DAB-43F7-B87E-1CB1B81B1C3D}" type="presParOf" srcId="{69B74080-56F9-4933-BD33-065BEE6A2536}" destId="{19876197-6032-4AC8-A015-07DD7AADEC6E}" srcOrd="6" destOrd="0" presId="urn:microsoft.com/office/officeart/2005/8/layout/vProcess5"/>
    <dgm:cxn modelId="{D0031D92-ED11-4D21-8377-F44EB813F3FD}" type="presParOf" srcId="{69B74080-56F9-4933-BD33-065BEE6A2536}" destId="{F450FF5A-7500-4598-9B75-88EC8225CF4A}" srcOrd="7" destOrd="0" presId="urn:microsoft.com/office/officeart/2005/8/layout/vProcess5"/>
    <dgm:cxn modelId="{2BBFB1C0-D2C8-417C-A69E-113CE2444303}" type="presParOf" srcId="{69B74080-56F9-4933-BD33-065BEE6A2536}" destId="{999E8672-6217-4DF0-BCDB-D868A6865FA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F30DFD-54A8-4779-88C7-CF6F3F556D4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892291-F171-4AD7-9884-652AF9873D97}">
      <dgm:prSet/>
      <dgm:spPr/>
      <dgm:t>
        <a:bodyPr/>
        <a:lstStyle/>
        <a:p>
          <a:r>
            <a:rPr lang="en-US"/>
            <a:t>Creating Awareness and Understanding:  Educating stakeholders, employees, and the public helps create awareness about its principles and benefits. When individuals understand the concept, they are more likely to support and actively participate in circular initiatives.</a:t>
          </a:r>
        </a:p>
      </dgm:t>
    </dgm:pt>
    <dgm:pt modelId="{39436C07-9D7E-4887-AB1D-2F36B05CDFD5}" type="parTrans" cxnId="{B85813F0-9CFC-4D61-BFB5-DAF4180467AF}">
      <dgm:prSet/>
      <dgm:spPr/>
      <dgm:t>
        <a:bodyPr/>
        <a:lstStyle/>
        <a:p>
          <a:endParaRPr lang="en-US"/>
        </a:p>
      </dgm:t>
    </dgm:pt>
    <dgm:pt modelId="{72484CA1-CC3E-48E3-9428-C20E39F06C64}" type="sibTrans" cxnId="{B85813F0-9CFC-4D61-BFB5-DAF4180467AF}">
      <dgm:prSet/>
      <dgm:spPr/>
      <dgm:t>
        <a:bodyPr/>
        <a:lstStyle/>
        <a:p>
          <a:endParaRPr lang="en-US"/>
        </a:p>
      </dgm:t>
    </dgm:pt>
    <dgm:pt modelId="{65F935F6-26A3-46A2-90A0-56183984F1B0}">
      <dgm:prSet/>
      <dgm:spPr/>
      <dgm:t>
        <a:bodyPr/>
        <a:lstStyle/>
        <a:p>
          <a:r>
            <a:rPr lang="en-US"/>
            <a:t>Driving Behavior Change: Education plays a crucial role in driving behavior change. By informing people about the Circular Economy's positive environmental and economic impacts, they can make more informed choices and adopt sustainable practices in their personal and professional lives.</a:t>
          </a:r>
        </a:p>
      </dgm:t>
    </dgm:pt>
    <dgm:pt modelId="{AB1BE86C-D143-4C6D-BE3F-2B0BE009C21B}" type="parTrans" cxnId="{84A76A89-B567-40BF-911D-D748FF733ACD}">
      <dgm:prSet/>
      <dgm:spPr/>
      <dgm:t>
        <a:bodyPr/>
        <a:lstStyle/>
        <a:p>
          <a:endParaRPr lang="en-US"/>
        </a:p>
      </dgm:t>
    </dgm:pt>
    <dgm:pt modelId="{22C6FF4C-7C91-4134-AA00-A74CCFC0473A}" type="sibTrans" cxnId="{84A76A89-B567-40BF-911D-D748FF733ACD}">
      <dgm:prSet/>
      <dgm:spPr/>
      <dgm:t>
        <a:bodyPr/>
        <a:lstStyle/>
        <a:p>
          <a:endParaRPr lang="en-US"/>
        </a:p>
      </dgm:t>
    </dgm:pt>
    <dgm:pt modelId="{56489A12-131B-4B75-9FD4-049872B2F36E}">
      <dgm:prSet/>
      <dgm:spPr/>
      <dgm:t>
        <a:bodyPr/>
        <a:lstStyle/>
        <a:p>
          <a:r>
            <a:rPr lang="en-US"/>
            <a:t>Fostering Collaboration: Circular Economy practices often involve collaboration among different stakeholders, such as businesses, governments, and communities. Educating these groups helps foster a shared understanding and encourages collaborative efforts towards a circular future.</a:t>
          </a:r>
        </a:p>
      </dgm:t>
    </dgm:pt>
    <dgm:pt modelId="{BEB076A8-6716-4703-A00B-31BA957C5CC5}" type="parTrans" cxnId="{248E1CFB-7567-4B1D-A61D-FC1A4D86F58E}">
      <dgm:prSet/>
      <dgm:spPr/>
      <dgm:t>
        <a:bodyPr/>
        <a:lstStyle/>
        <a:p>
          <a:endParaRPr lang="en-US"/>
        </a:p>
      </dgm:t>
    </dgm:pt>
    <dgm:pt modelId="{8B40A3B1-6083-47D6-AD5E-B59E7574D051}" type="sibTrans" cxnId="{248E1CFB-7567-4B1D-A61D-FC1A4D86F58E}">
      <dgm:prSet/>
      <dgm:spPr/>
      <dgm:t>
        <a:bodyPr/>
        <a:lstStyle/>
        <a:p>
          <a:endParaRPr lang="en-US"/>
        </a:p>
      </dgm:t>
    </dgm:pt>
    <dgm:pt modelId="{AA591E79-0949-4C6E-9105-4B89BB0B8117}" type="pres">
      <dgm:prSet presAssocID="{8DF30DFD-54A8-4779-88C7-CF6F3F556D46}" presName="root" presStyleCnt="0">
        <dgm:presLayoutVars>
          <dgm:dir/>
          <dgm:resizeHandles val="exact"/>
        </dgm:presLayoutVars>
      </dgm:prSet>
      <dgm:spPr/>
    </dgm:pt>
    <dgm:pt modelId="{E3FEC6C5-2CEB-4FCB-8F28-5BE66C01459A}" type="pres">
      <dgm:prSet presAssocID="{CB892291-F171-4AD7-9884-652AF9873D97}" presName="compNode" presStyleCnt="0"/>
      <dgm:spPr/>
    </dgm:pt>
    <dgm:pt modelId="{6C32F746-0419-45FA-9B9E-B57EB3D68D80}" type="pres">
      <dgm:prSet presAssocID="{CB892291-F171-4AD7-9884-652AF9873D97}" presName="bgRect" presStyleLbl="bgShp" presStyleIdx="0" presStyleCnt="3"/>
      <dgm:spPr/>
    </dgm:pt>
    <dgm:pt modelId="{7AB9151F-2A03-44A2-989D-7CD1CCB1FDC2}" type="pres">
      <dgm:prSet presAssocID="{CB892291-F171-4AD7-9884-652AF9873D9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E24E102F-D04D-4E0B-8F26-A9EA1956ADE0}" type="pres">
      <dgm:prSet presAssocID="{CB892291-F171-4AD7-9884-652AF9873D97}" presName="spaceRect" presStyleCnt="0"/>
      <dgm:spPr/>
    </dgm:pt>
    <dgm:pt modelId="{E07BFB4F-9F6C-4240-8012-C6124F4E9181}" type="pres">
      <dgm:prSet presAssocID="{CB892291-F171-4AD7-9884-652AF9873D97}" presName="parTx" presStyleLbl="revTx" presStyleIdx="0" presStyleCnt="3">
        <dgm:presLayoutVars>
          <dgm:chMax val="0"/>
          <dgm:chPref val="0"/>
        </dgm:presLayoutVars>
      </dgm:prSet>
      <dgm:spPr/>
    </dgm:pt>
    <dgm:pt modelId="{0D7A4A28-05E8-4F2D-BDE6-5DCCCB01993C}" type="pres">
      <dgm:prSet presAssocID="{72484CA1-CC3E-48E3-9428-C20E39F06C64}" presName="sibTrans" presStyleCnt="0"/>
      <dgm:spPr/>
    </dgm:pt>
    <dgm:pt modelId="{B141A392-F5D3-4F96-8E4C-772833259D93}" type="pres">
      <dgm:prSet presAssocID="{65F935F6-26A3-46A2-90A0-56183984F1B0}" presName="compNode" presStyleCnt="0"/>
      <dgm:spPr/>
    </dgm:pt>
    <dgm:pt modelId="{E461FCA9-77CD-462B-888F-4C7F57C9C1E1}" type="pres">
      <dgm:prSet presAssocID="{65F935F6-26A3-46A2-90A0-56183984F1B0}" presName="bgRect" presStyleLbl="bgShp" presStyleIdx="1" presStyleCnt="3"/>
      <dgm:spPr/>
    </dgm:pt>
    <dgm:pt modelId="{E3BF44FF-BCB4-4C65-BD47-FD2FA847FD1D}" type="pres">
      <dgm:prSet presAssocID="{65F935F6-26A3-46A2-90A0-56183984F1B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E0A7A73D-34BD-48F9-9FF3-278A5D386E65}" type="pres">
      <dgm:prSet presAssocID="{65F935F6-26A3-46A2-90A0-56183984F1B0}" presName="spaceRect" presStyleCnt="0"/>
      <dgm:spPr/>
    </dgm:pt>
    <dgm:pt modelId="{C7C3D8FF-1C23-4F32-89C0-E329AD2D454A}" type="pres">
      <dgm:prSet presAssocID="{65F935F6-26A3-46A2-90A0-56183984F1B0}" presName="parTx" presStyleLbl="revTx" presStyleIdx="1" presStyleCnt="3">
        <dgm:presLayoutVars>
          <dgm:chMax val="0"/>
          <dgm:chPref val="0"/>
        </dgm:presLayoutVars>
      </dgm:prSet>
      <dgm:spPr/>
    </dgm:pt>
    <dgm:pt modelId="{77AFB8AE-FA07-4C1E-97BA-636C5C5E513F}" type="pres">
      <dgm:prSet presAssocID="{22C6FF4C-7C91-4134-AA00-A74CCFC0473A}" presName="sibTrans" presStyleCnt="0"/>
      <dgm:spPr/>
    </dgm:pt>
    <dgm:pt modelId="{61D2F68F-AF70-4DD7-8E1B-4AC647107526}" type="pres">
      <dgm:prSet presAssocID="{56489A12-131B-4B75-9FD4-049872B2F36E}" presName="compNode" presStyleCnt="0"/>
      <dgm:spPr/>
    </dgm:pt>
    <dgm:pt modelId="{2F82472B-8B05-41FF-AB29-CFE85D7B2ED8}" type="pres">
      <dgm:prSet presAssocID="{56489A12-131B-4B75-9FD4-049872B2F36E}" presName="bgRect" presStyleLbl="bgShp" presStyleIdx="2" presStyleCnt="3"/>
      <dgm:spPr/>
    </dgm:pt>
    <dgm:pt modelId="{536A4191-08AF-4059-A34B-A023A198CB06}" type="pres">
      <dgm:prSet presAssocID="{56489A12-131B-4B75-9FD4-049872B2F3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0DF6688F-2604-43B2-B309-97554393D793}" type="pres">
      <dgm:prSet presAssocID="{56489A12-131B-4B75-9FD4-049872B2F36E}" presName="spaceRect" presStyleCnt="0"/>
      <dgm:spPr/>
    </dgm:pt>
    <dgm:pt modelId="{08C7DD80-EE0E-4036-AD3C-9015F408A1BF}" type="pres">
      <dgm:prSet presAssocID="{56489A12-131B-4B75-9FD4-049872B2F36E}" presName="parTx" presStyleLbl="revTx" presStyleIdx="2" presStyleCnt="3">
        <dgm:presLayoutVars>
          <dgm:chMax val="0"/>
          <dgm:chPref val="0"/>
        </dgm:presLayoutVars>
      </dgm:prSet>
      <dgm:spPr/>
    </dgm:pt>
  </dgm:ptLst>
  <dgm:cxnLst>
    <dgm:cxn modelId="{9220990F-DDAC-4BC7-B7D6-DB3A208698D4}" type="presOf" srcId="{56489A12-131B-4B75-9FD4-049872B2F36E}" destId="{08C7DD80-EE0E-4036-AD3C-9015F408A1BF}" srcOrd="0" destOrd="0" presId="urn:microsoft.com/office/officeart/2018/2/layout/IconVerticalSolidList"/>
    <dgm:cxn modelId="{85D60F84-167D-417D-B341-41CDF8C928F9}" type="presOf" srcId="{65F935F6-26A3-46A2-90A0-56183984F1B0}" destId="{C7C3D8FF-1C23-4F32-89C0-E329AD2D454A}" srcOrd="0" destOrd="0" presId="urn:microsoft.com/office/officeart/2018/2/layout/IconVerticalSolidList"/>
    <dgm:cxn modelId="{90F7C588-A943-482F-89BC-D03771A634E7}" type="presOf" srcId="{8DF30DFD-54A8-4779-88C7-CF6F3F556D46}" destId="{AA591E79-0949-4C6E-9105-4B89BB0B8117}" srcOrd="0" destOrd="0" presId="urn:microsoft.com/office/officeart/2018/2/layout/IconVerticalSolidList"/>
    <dgm:cxn modelId="{84A76A89-B567-40BF-911D-D748FF733ACD}" srcId="{8DF30DFD-54A8-4779-88C7-CF6F3F556D46}" destId="{65F935F6-26A3-46A2-90A0-56183984F1B0}" srcOrd="1" destOrd="0" parTransId="{AB1BE86C-D143-4C6D-BE3F-2B0BE009C21B}" sibTransId="{22C6FF4C-7C91-4134-AA00-A74CCFC0473A}"/>
    <dgm:cxn modelId="{0B1789BB-3DE2-4A49-AE91-C5FB130BB23B}" type="presOf" srcId="{CB892291-F171-4AD7-9884-652AF9873D97}" destId="{E07BFB4F-9F6C-4240-8012-C6124F4E9181}" srcOrd="0" destOrd="0" presId="urn:microsoft.com/office/officeart/2018/2/layout/IconVerticalSolidList"/>
    <dgm:cxn modelId="{B85813F0-9CFC-4D61-BFB5-DAF4180467AF}" srcId="{8DF30DFD-54A8-4779-88C7-CF6F3F556D46}" destId="{CB892291-F171-4AD7-9884-652AF9873D97}" srcOrd="0" destOrd="0" parTransId="{39436C07-9D7E-4887-AB1D-2F36B05CDFD5}" sibTransId="{72484CA1-CC3E-48E3-9428-C20E39F06C64}"/>
    <dgm:cxn modelId="{248E1CFB-7567-4B1D-A61D-FC1A4D86F58E}" srcId="{8DF30DFD-54A8-4779-88C7-CF6F3F556D46}" destId="{56489A12-131B-4B75-9FD4-049872B2F36E}" srcOrd="2" destOrd="0" parTransId="{BEB076A8-6716-4703-A00B-31BA957C5CC5}" sibTransId="{8B40A3B1-6083-47D6-AD5E-B59E7574D051}"/>
    <dgm:cxn modelId="{495C7BFF-6427-40B5-8E53-BEE015CCC499}" type="presParOf" srcId="{AA591E79-0949-4C6E-9105-4B89BB0B8117}" destId="{E3FEC6C5-2CEB-4FCB-8F28-5BE66C01459A}" srcOrd="0" destOrd="0" presId="urn:microsoft.com/office/officeart/2018/2/layout/IconVerticalSolidList"/>
    <dgm:cxn modelId="{2D7DABBB-17D0-4F50-9ED9-243EBC948455}" type="presParOf" srcId="{E3FEC6C5-2CEB-4FCB-8F28-5BE66C01459A}" destId="{6C32F746-0419-45FA-9B9E-B57EB3D68D80}" srcOrd="0" destOrd="0" presId="urn:microsoft.com/office/officeart/2018/2/layout/IconVerticalSolidList"/>
    <dgm:cxn modelId="{C7F9227F-F641-4E12-98DE-4F7910F8923E}" type="presParOf" srcId="{E3FEC6C5-2CEB-4FCB-8F28-5BE66C01459A}" destId="{7AB9151F-2A03-44A2-989D-7CD1CCB1FDC2}" srcOrd="1" destOrd="0" presId="urn:microsoft.com/office/officeart/2018/2/layout/IconVerticalSolidList"/>
    <dgm:cxn modelId="{DD0C75EB-0025-4D20-B28A-30EB0586ACD2}" type="presParOf" srcId="{E3FEC6C5-2CEB-4FCB-8F28-5BE66C01459A}" destId="{E24E102F-D04D-4E0B-8F26-A9EA1956ADE0}" srcOrd="2" destOrd="0" presId="urn:microsoft.com/office/officeart/2018/2/layout/IconVerticalSolidList"/>
    <dgm:cxn modelId="{D64511E7-4B95-498F-82AE-D983298CEFE8}" type="presParOf" srcId="{E3FEC6C5-2CEB-4FCB-8F28-5BE66C01459A}" destId="{E07BFB4F-9F6C-4240-8012-C6124F4E9181}" srcOrd="3" destOrd="0" presId="urn:microsoft.com/office/officeart/2018/2/layout/IconVerticalSolidList"/>
    <dgm:cxn modelId="{F5544726-0ED2-42B5-9C22-F24D741CCBB1}" type="presParOf" srcId="{AA591E79-0949-4C6E-9105-4B89BB0B8117}" destId="{0D7A4A28-05E8-4F2D-BDE6-5DCCCB01993C}" srcOrd="1" destOrd="0" presId="urn:microsoft.com/office/officeart/2018/2/layout/IconVerticalSolidList"/>
    <dgm:cxn modelId="{0DA97461-BF17-4206-A685-2B82BEDE7DCD}" type="presParOf" srcId="{AA591E79-0949-4C6E-9105-4B89BB0B8117}" destId="{B141A392-F5D3-4F96-8E4C-772833259D93}" srcOrd="2" destOrd="0" presId="urn:microsoft.com/office/officeart/2018/2/layout/IconVerticalSolidList"/>
    <dgm:cxn modelId="{896204AD-324B-4AFC-AB36-716A04B51646}" type="presParOf" srcId="{B141A392-F5D3-4F96-8E4C-772833259D93}" destId="{E461FCA9-77CD-462B-888F-4C7F57C9C1E1}" srcOrd="0" destOrd="0" presId="urn:microsoft.com/office/officeart/2018/2/layout/IconVerticalSolidList"/>
    <dgm:cxn modelId="{B8ECD020-B275-4C38-81C7-7B73B5948CA2}" type="presParOf" srcId="{B141A392-F5D3-4F96-8E4C-772833259D93}" destId="{E3BF44FF-BCB4-4C65-BD47-FD2FA847FD1D}" srcOrd="1" destOrd="0" presId="urn:microsoft.com/office/officeart/2018/2/layout/IconVerticalSolidList"/>
    <dgm:cxn modelId="{3481BE4B-975E-4FC3-8EA5-4EAEE33026E4}" type="presParOf" srcId="{B141A392-F5D3-4F96-8E4C-772833259D93}" destId="{E0A7A73D-34BD-48F9-9FF3-278A5D386E65}" srcOrd="2" destOrd="0" presId="urn:microsoft.com/office/officeart/2018/2/layout/IconVerticalSolidList"/>
    <dgm:cxn modelId="{44D062C2-BE48-4C3B-9E9B-7A30CB0DC31F}" type="presParOf" srcId="{B141A392-F5D3-4F96-8E4C-772833259D93}" destId="{C7C3D8FF-1C23-4F32-89C0-E329AD2D454A}" srcOrd="3" destOrd="0" presId="urn:microsoft.com/office/officeart/2018/2/layout/IconVerticalSolidList"/>
    <dgm:cxn modelId="{C60AB373-51CF-4389-9863-0143093C05B4}" type="presParOf" srcId="{AA591E79-0949-4C6E-9105-4B89BB0B8117}" destId="{77AFB8AE-FA07-4C1E-97BA-636C5C5E513F}" srcOrd="3" destOrd="0" presId="urn:microsoft.com/office/officeart/2018/2/layout/IconVerticalSolidList"/>
    <dgm:cxn modelId="{AF48154D-3857-4A4F-9A02-E6AE43F0A5C4}" type="presParOf" srcId="{AA591E79-0949-4C6E-9105-4B89BB0B8117}" destId="{61D2F68F-AF70-4DD7-8E1B-4AC647107526}" srcOrd="4" destOrd="0" presId="urn:microsoft.com/office/officeart/2018/2/layout/IconVerticalSolidList"/>
    <dgm:cxn modelId="{D60EC098-07AF-4A1C-8716-FE508F7E5055}" type="presParOf" srcId="{61D2F68F-AF70-4DD7-8E1B-4AC647107526}" destId="{2F82472B-8B05-41FF-AB29-CFE85D7B2ED8}" srcOrd="0" destOrd="0" presId="urn:microsoft.com/office/officeart/2018/2/layout/IconVerticalSolidList"/>
    <dgm:cxn modelId="{EEA1136E-9259-43A4-BCE4-AE29486C2912}" type="presParOf" srcId="{61D2F68F-AF70-4DD7-8E1B-4AC647107526}" destId="{536A4191-08AF-4059-A34B-A023A198CB06}" srcOrd="1" destOrd="0" presId="urn:microsoft.com/office/officeart/2018/2/layout/IconVerticalSolidList"/>
    <dgm:cxn modelId="{EA59218B-90EE-44B5-9D65-A62A73CD9AC9}" type="presParOf" srcId="{61D2F68F-AF70-4DD7-8E1B-4AC647107526}" destId="{0DF6688F-2604-43B2-B309-97554393D793}" srcOrd="2" destOrd="0" presId="urn:microsoft.com/office/officeart/2018/2/layout/IconVerticalSolidList"/>
    <dgm:cxn modelId="{B024258E-C6EF-42E0-ACA1-6711096EA01C}" type="presParOf" srcId="{61D2F68F-AF70-4DD7-8E1B-4AC647107526}" destId="{08C7DD80-EE0E-4036-AD3C-9015F408A1B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D58B9-95B3-4F96-B711-AE677A494AEC}">
      <dsp:nvSpPr>
        <dsp:cNvPr id="0" name=""/>
        <dsp:cNvSpPr/>
      </dsp:nvSpPr>
      <dsp:spPr>
        <a:xfrm>
          <a:off x="0" y="0"/>
          <a:ext cx="9443222" cy="10416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kern="1200"/>
            <a:t>1 Waste Reduction and Recycling: This may include recycling materials used in oil extraction and refining processes or promoting recycling programs in their facilities. </a:t>
          </a:r>
        </a:p>
      </dsp:txBody>
      <dsp:txXfrm>
        <a:off x="30508" y="30508"/>
        <a:ext cx="8319217" cy="980619"/>
      </dsp:txXfrm>
    </dsp:sp>
    <dsp:sp modelId="{F2C249B7-6F32-4948-8C33-22BECC886BA4}">
      <dsp:nvSpPr>
        <dsp:cNvPr id="0" name=""/>
        <dsp:cNvSpPr/>
      </dsp:nvSpPr>
      <dsp:spPr>
        <a:xfrm>
          <a:off x="833225" y="1215241"/>
          <a:ext cx="9443222" cy="10416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kern="1200"/>
            <a:t>2 Energy Efficiency and Renewable Energy: our oil company have invested in energy-efficient technologies and renewable energy sources to reduce their carbon footprint and support a more sustainable energy mix.</a:t>
          </a:r>
        </a:p>
      </dsp:txBody>
      <dsp:txXfrm>
        <a:off x="863733" y="1245749"/>
        <a:ext cx="7871918" cy="980619"/>
      </dsp:txXfrm>
    </dsp:sp>
    <dsp:sp modelId="{8B0F6732-16EC-46F1-B932-980B2CF3CA7C}">
      <dsp:nvSpPr>
        <dsp:cNvPr id="0" name=""/>
        <dsp:cNvSpPr/>
      </dsp:nvSpPr>
      <dsp:spPr>
        <a:xfrm>
          <a:off x="1666451" y="2430482"/>
          <a:ext cx="9443222" cy="10416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kern="1200"/>
            <a:t>3 Product Life Extension:  such as through refurbishment or remanufacturing processes, to reduce the demand for new products and decrease waste generation.</a:t>
          </a:r>
        </a:p>
      </dsp:txBody>
      <dsp:txXfrm>
        <a:off x="1696959" y="2460990"/>
        <a:ext cx="7871918" cy="980619"/>
      </dsp:txXfrm>
    </dsp:sp>
    <dsp:sp modelId="{2BB413F1-28E5-4785-BA05-19257FF428DA}">
      <dsp:nvSpPr>
        <dsp:cNvPr id="0" name=""/>
        <dsp:cNvSpPr/>
      </dsp:nvSpPr>
      <dsp:spPr>
        <a:xfrm>
          <a:off x="8766159" y="789906"/>
          <a:ext cx="677063" cy="677063"/>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8918498" y="789906"/>
        <a:ext cx="372385" cy="509490"/>
      </dsp:txXfrm>
    </dsp:sp>
    <dsp:sp modelId="{959F58A8-DA26-496F-AECF-68521A2D29ED}">
      <dsp:nvSpPr>
        <dsp:cNvPr id="0" name=""/>
        <dsp:cNvSpPr/>
      </dsp:nvSpPr>
      <dsp:spPr>
        <a:xfrm>
          <a:off x="9599385" y="1998203"/>
          <a:ext cx="677063" cy="677063"/>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9751724" y="1998203"/>
        <a:ext cx="372385" cy="509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32F746-0419-45FA-9B9E-B57EB3D68D80}">
      <dsp:nvSpPr>
        <dsp:cNvPr id="0" name=""/>
        <dsp:cNvSpPr/>
      </dsp:nvSpPr>
      <dsp:spPr>
        <a:xfrm>
          <a:off x="0" y="705"/>
          <a:ext cx="6668792" cy="1650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B9151F-2A03-44A2-989D-7CD1CCB1FDC2}">
      <dsp:nvSpPr>
        <dsp:cNvPr id="0" name=""/>
        <dsp:cNvSpPr/>
      </dsp:nvSpPr>
      <dsp:spPr>
        <a:xfrm>
          <a:off x="499262" y="372057"/>
          <a:ext cx="907749" cy="9077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7BFB4F-9F6C-4240-8012-C6124F4E9181}">
      <dsp:nvSpPr>
        <dsp:cNvPr id="0" name=""/>
        <dsp:cNvSpPr/>
      </dsp:nvSpPr>
      <dsp:spPr>
        <a:xfrm>
          <a:off x="1906274" y="705"/>
          <a:ext cx="4762517" cy="1650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673" tIns="174673" rIns="174673" bIns="174673" numCol="1" spcCol="1270" anchor="ctr" anchorCtr="0">
          <a:noAutofit/>
        </a:bodyPr>
        <a:lstStyle/>
        <a:p>
          <a:pPr marL="0" lvl="0" indent="0" algn="l" defTabSz="622300">
            <a:lnSpc>
              <a:spcPct val="90000"/>
            </a:lnSpc>
            <a:spcBef>
              <a:spcPct val="0"/>
            </a:spcBef>
            <a:spcAft>
              <a:spcPct val="35000"/>
            </a:spcAft>
            <a:buNone/>
          </a:pPr>
          <a:r>
            <a:rPr lang="en-US" sz="1400" kern="1200"/>
            <a:t>Creating Awareness and Understanding:  Educating stakeholders, employees, and the public helps create awareness about its principles and benefits. When individuals understand the concept, they are more likely to support and actively participate in circular initiatives.</a:t>
          </a:r>
        </a:p>
      </dsp:txBody>
      <dsp:txXfrm>
        <a:off x="1906274" y="705"/>
        <a:ext cx="4762517" cy="1650454"/>
      </dsp:txXfrm>
    </dsp:sp>
    <dsp:sp modelId="{E461FCA9-77CD-462B-888F-4C7F57C9C1E1}">
      <dsp:nvSpPr>
        <dsp:cNvPr id="0" name=""/>
        <dsp:cNvSpPr/>
      </dsp:nvSpPr>
      <dsp:spPr>
        <a:xfrm>
          <a:off x="0" y="2063772"/>
          <a:ext cx="6668792" cy="1650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F44FF-BCB4-4C65-BD47-FD2FA847FD1D}">
      <dsp:nvSpPr>
        <dsp:cNvPr id="0" name=""/>
        <dsp:cNvSpPr/>
      </dsp:nvSpPr>
      <dsp:spPr>
        <a:xfrm>
          <a:off x="499262" y="2435125"/>
          <a:ext cx="907749" cy="9077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C3D8FF-1C23-4F32-89C0-E329AD2D454A}">
      <dsp:nvSpPr>
        <dsp:cNvPr id="0" name=""/>
        <dsp:cNvSpPr/>
      </dsp:nvSpPr>
      <dsp:spPr>
        <a:xfrm>
          <a:off x="1906274" y="2063772"/>
          <a:ext cx="4762517" cy="1650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673" tIns="174673" rIns="174673" bIns="174673" numCol="1" spcCol="1270" anchor="ctr" anchorCtr="0">
          <a:noAutofit/>
        </a:bodyPr>
        <a:lstStyle/>
        <a:p>
          <a:pPr marL="0" lvl="0" indent="0" algn="l" defTabSz="622300">
            <a:lnSpc>
              <a:spcPct val="90000"/>
            </a:lnSpc>
            <a:spcBef>
              <a:spcPct val="0"/>
            </a:spcBef>
            <a:spcAft>
              <a:spcPct val="35000"/>
            </a:spcAft>
            <a:buNone/>
          </a:pPr>
          <a:r>
            <a:rPr lang="en-US" sz="1400" kern="1200"/>
            <a:t>Driving Behavior Change: Education plays a crucial role in driving behavior change. By informing people about the Circular Economy's positive environmental and economic impacts, they can make more informed choices and adopt sustainable practices in their personal and professional lives.</a:t>
          </a:r>
        </a:p>
      </dsp:txBody>
      <dsp:txXfrm>
        <a:off x="1906274" y="2063772"/>
        <a:ext cx="4762517" cy="1650454"/>
      </dsp:txXfrm>
    </dsp:sp>
    <dsp:sp modelId="{2F82472B-8B05-41FF-AB29-CFE85D7B2ED8}">
      <dsp:nvSpPr>
        <dsp:cNvPr id="0" name=""/>
        <dsp:cNvSpPr/>
      </dsp:nvSpPr>
      <dsp:spPr>
        <a:xfrm>
          <a:off x="0" y="4126840"/>
          <a:ext cx="6668792" cy="1650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6A4191-08AF-4059-A34B-A023A198CB06}">
      <dsp:nvSpPr>
        <dsp:cNvPr id="0" name=""/>
        <dsp:cNvSpPr/>
      </dsp:nvSpPr>
      <dsp:spPr>
        <a:xfrm>
          <a:off x="499262" y="4498192"/>
          <a:ext cx="907749" cy="9077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C7DD80-EE0E-4036-AD3C-9015F408A1BF}">
      <dsp:nvSpPr>
        <dsp:cNvPr id="0" name=""/>
        <dsp:cNvSpPr/>
      </dsp:nvSpPr>
      <dsp:spPr>
        <a:xfrm>
          <a:off x="1906274" y="4126840"/>
          <a:ext cx="4762517" cy="1650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673" tIns="174673" rIns="174673" bIns="174673" numCol="1" spcCol="1270" anchor="ctr" anchorCtr="0">
          <a:noAutofit/>
        </a:bodyPr>
        <a:lstStyle/>
        <a:p>
          <a:pPr marL="0" lvl="0" indent="0" algn="l" defTabSz="622300">
            <a:lnSpc>
              <a:spcPct val="90000"/>
            </a:lnSpc>
            <a:spcBef>
              <a:spcPct val="0"/>
            </a:spcBef>
            <a:spcAft>
              <a:spcPct val="35000"/>
            </a:spcAft>
            <a:buNone/>
          </a:pPr>
          <a:r>
            <a:rPr lang="en-US" sz="1400" kern="1200"/>
            <a:t>Fostering Collaboration: Circular Economy practices often involve collaboration among different stakeholders, such as businesses, governments, and communities. Educating these groups helps foster a shared understanding and encourages collaborative efforts towards a circular future.</a:t>
          </a:r>
        </a:p>
      </dsp:txBody>
      <dsp:txXfrm>
        <a:off x="1906274" y="4126840"/>
        <a:ext cx="4762517" cy="165045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7/19/2023</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976835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7/19/2023</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68811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7/19/2023</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82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7/19/2023</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931201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7/19/2023</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941199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7/19/2023</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329056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7/19/2023</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886398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7/19/2023</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9648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7/19/2023</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4370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7/19/2023</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96648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7/19/2023</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19271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7/19/2023</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047430816"/>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13"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hyperlink" Target="https://www.weforum.org/" TargetMode="External"/><Relationship Id="rId7" Type="http://schemas.openxmlformats.org/officeDocument/2006/relationships/image" Target="../media/image10.jpeg"/><Relationship Id="rId2" Type="http://schemas.openxmlformats.org/officeDocument/2006/relationships/hyperlink" Target="https://www.ellenmacarthurfoundation.org/" TargetMode="External"/><Relationship Id="rId1" Type="http://schemas.openxmlformats.org/officeDocument/2006/relationships/slideLayout" Target="../slideLayouts/slideLayout2.xml"/><Relationship Id="rId6" Type="http://schemas.openxmlformats.org/officeDocument/2006/relationships/hyperlink" Target="https://www.mckinsey.com/industries/public-and-social-sector/our-insights/circular-economy" TargetMode="External"/><Relationship Id="rId5" Type="http://schemas.openxmlformats.org/officeDocument/2006/relationships/hyperlink" Target="https://www.unep.org/" TargetMode="External"/><Relationship Id="rId4" Type="http://schemas.openxmlformats.org/officeDocument/2006/relationships/hyperlink" Target="https://ec.europa.eu/environment/circular-economy/"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2EC32AE-E4F8-4BC6-BEF2-B48BDD157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60863" y="1079500"/>
            <a:ext cx="3882286" cy="2138400"/>
          </a:xfrm>
        </p:spPr>
        <p:txBody>
          <a:bodyPr>
            <a:normAutofit/>
          </a:bodyPr>
          <a:lstStyle/>
          <a:p>
            <a:r>
              <a:rPr lang="en-US" dirty="0">
                <a:solidFill>
                  <a:schemeClr val="accent5"/>
                </a:solidFill>
                <a:cs typeface="Calibri Light"/>
              </a:rPr>
              <a:t>ALI YASIN </a:t>
            </a:r>
            <a:endParaRPr lang="en-US" dirty="0">
              <a:solidFill>
                <a:schemeClr val="accent5"/>
              </a:solidFill>
            </a:endParaRPr>
          </a:p>
        </p:txBody>
      </p:sp>
      <p:sp>
        <p:nvSpPr>
          <p:cNvPr id="3" name="Subtitle 2"/>
          <p:cNvSpPr>
            <a:spLocks noGrp="1"/>
          </p:cNvSpPr>
          <p:nvPr>
            <p:ph type="subTitle" idx="1"/>
          </p:nvPr>
        </p:nvSpPr>
        <p:spPr>
          <a:xfrm>
            <a:off x="8061468" y="4113213"/>
            <a:ext cx="3134538" cy="3062531"/>
          </a:xfrm>
        </p:spPr>
        <p:txBody>
          <a:bodyPr vert="horz" lIns="91440" tIns="45720" rIns="91440" bIns="45720" rtlCol="0" anchor="t">
            <a:normAutofit/>
          </a:bodyPr>
          <a:lstStyle/>
          <a:p>
            <a:r>
              <a:rPr lang="en-US" sz="4400" dirty="0">
                <a:solidFill>
                  <a:schemeClr val="accent5"/>
                </a:solidFill>
                <a:cs typeface="Calibri"/>
              </a:rPr>
              <a:t>2114939</a:t>
            </a:r>
            <a:endParaRPr lang="en-US" sz="4400" dirty="0">
              <a:solidFill>
                <a:schemeClr val="accent5"/>
              </a:solidFill>
            </a:endParaRPr>
          </a:p>
        </p:txBody>
      </p:sp>
      <p:pic>
        <p:nvPicPr>
          <p:cNvPr id="4" name="Picture 3">
            <a:extLst>
              <a:ext uri="{FF2B5EF4-FFF2-40B4-BE49-F238E27FC236}">
                <a16:creationId xmlns:a16="http://schemas.microsoft.com/office/drawing/2014/main" id="{6E6039AF-31FA-5415-1F7D-63C68EFE5E53}"/>
              </a:ext>
            </a:extLst>
          </p:cNvPr>
          <p:cNvPicPr>
            <a:picLocks noChangeAspect="1"/>
          </p:cNvPicPr>
          <p:nvPr/>
        </p:nvPicPr>
        <p:blipFill rotWithShape="1">
          <a:blip r:embed="rId2"/>
          <a:srcRect l="6955" r="18689" b="-4"/>
          <a:stretch/>
        </p:blipFill>
        <p:spPr>
          <a:xfrm>
            <a:off x="-108837" y="10"/>
            <a:ext cx="7211993" cy="6857990"/>
          </a:xfrm>
          <a:prstGeom prst="rect">
            <a:avLst/>
          </a:prstGeom>
        </p:spPr>
      </p:pic>
      <p:cxnSp>
        <p:nvCxnSpPr>
          <p:cNvPr id="11" name="Straight Connector 10">
            <a:extLst>
              <a:ext uri="{FF2B5EF4-FFF2-40B4-BE49-F238E27FC236}">
                <a16:creationId xmlns:a16="http://schemas.microsoft.com/office/drawing/2014/main" id="{5211C822-2379-4749-95C7-3CDA93294E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2006"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1" name="Group 10">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3"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2"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6" name="Rectangle 15">
            <a:extLst>
              <a:ext uri="{FF2B5EF4-FFF2-40B4-BE49-F238E27FC236}">
                <a16:creationId xmlns:a16="http://schemas.microsoft.com/office/drawing/2014/main" id="{44CA2EAD-E7C7-4F64-924A-52D34FD75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620D5-B54D-3A90-DCEC-C7934D56393A}"/>
              </a:ext>
            </a:extLst>
          </p:cNvPr>
          <p:cNvSpPr>
            <a:spLocks noGrp="1"/>
          </p:cNvSpPr>
          <p:nvPr>
            <p:ph type="title"/>
          </p:nvPr>
        </p:nvSpPr>
        <p:spPr>
          <a:xfrm>
            <a:off x="4875975" y="1080000"/>
            <a:ext cx="6307200" cy="3982737"/>
          </a:xfrm>
        </p:spPr>
        <p:txBody>
          <a:bodyPr vert="horz" lIns="91440" tIns="45720" rIns="91440" bIns="45720" rtlCol="0" anchor="b" anchorCtr="0">
            <a:noAutofit/>
          </a:bodyPr>
          <a:lstStyle/>
          <a:p>
            <a:pPr algn="ctr">
              <a:lnSpc>
                <a:spcPct val="90000"/>
              </a:lnSpc>
            </a:pPr>
            <a:r>
              <a:rPr lang="en-US" sz="4000" dirty="0">
                <a:solidFill>
                  <a:schemeClr val="accent5"/>
                </a:solidFill>
              </a:rPr>
              <a:t>today we will talk about provides the alternative solutions that you have identified as to how the </a:t>
            </a:r>
            <a:r>
              <a:rPr lang="en-US" sz="4000" err="1">
                <a:solidFill>
                  <a:schemeClr val="accent5"/>
                </a:solidFill>
              </a:rPr>
              <a:t>organisation</a:t>
            </a:r>
            <a:r>
              <a:rPr lang="en-US" sz="4000" dirty="0">
                <a:solidFill>
                  <a:schemeClr val="accent5"/>
                </a:solidFill>
              </a:rPr>
              <a:t> can advocate the Circular Economy further.</a:t>
            </a:r>
          </a:p>
        </p:txBody>
      </p:sp>
      <p:pic>
        <p:nvPicPr>
          <p:cNvPr id="4" name="Picture 3" descr="Puzzle pieces">
            <a:extLst>
              <a:ext uri="{FF2B5EF4-FFF2-40B4-BE49-F238E27FC236}">
                <a16:creationId xmlns:a16="http://schemas.microsoft.com/office/drawing/2014/main" id="{CFF7D58C-B292-51AD-EFD6-AF283BD5A171}"/>
              </a:ext>
            </a:extLst>
          </p:cNvPr>
          <p:cNvPicPr>
            <a:picLocks noChangeAspect="1"/>
          </p:cNvPicPr>
          <p:nvPr/>
        </p:nvPicPr>
        <p:blipFill rotWithShape="1">
          <a:blip r:embed="rId2"/>
          <a:srcRect l="35344" r="27244" b="7"/>
          <a:stretch/>
        </p:blipFill>
        <p:spPr>
          <a:xfrm>
            <a:off x="20" y="10"/>
            <a:ext cx="3863955" cy="6857989"/>
          </a:xfrm>
          <a:prstGeom prst="rect">
            <a:avLst/>
          </a:prstGeom>
        </p:spPr>
      </p:pic>
      <p:cxnSp>
        <p:nvCxnSpPr>
          <p:cNvPr id="18"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9575"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338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B0938C61-0293-843D-81D5-613C3CB6AF9E}"/>
              </a:ext>
            </a:extLst>
          </p:cNvPr>
          <p:cNvSpPr>
            <a:spLocks noGrp="1"/>
          </p:cNvSpPr>
          <p:nvPr>
            <p:ph type="title"/>
          </p:nvPr>
        </p:nvSpPr>
        <p:spPr>
          <a:xfrm>
            <a:off x="1078100" y="542671"/>
            <a:ext cx="10026650" cy="1124202"/>
          </a:xfrm>
        </p:spPr>
        <p:txBody>
          <a:bodyPr wrap="square" anchor="ctr">
            <a:normAutofit/>
          </a:bodyPr>
          <a:lstStyle/>
          <a:p>
            <a:pPr algn="ctr"/>
            <a:r>
              <a:rPr lang="en-US" dirty="0">
                <a:solidFill>
                  <a:schemeClr val="accent3">
                    <a:lumMod val="60000"/>
                    <a:lumOff val="40000"/>
                  </a:schemeClr>
                </a:solidFill>
                <a:ea typeface="+mj-lt"/>
                <a:cs typeface="+mj-lt"/>
              </a:rPr>
              <a:t>Current Efforts Towards Circular Economy</a:t>
            </a:r>
            <a:endParaRPr lang="en-US" dirty="0">
              <a:solidFill>
                <a:schemeClr val="accent3">
                  <a:lumMod val="60000"/>
                  <a:lumOff val="40000"/>
                </a:schemeClr>
              </a:solidFill>
            </a:endParaRPr>
          </a:p>
        </p:txBody>
      </p:sp>
      <p:sp>
        <p:nvSpPr>
          <p:cNvPr id="21" name="Rectangle 17">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3D512E50-571D-7E0F-7D08-7E0673A62833}"/>
              </a:ext>
            </a:extLst>
          </p:cNvPr>
          <p:cNvGraphicFramePr>
            <a:graphicFrameLocks noGrp="1"/>
          </p:cNvGraphicFramePr>
          <p:nvPr>
            <p:ph idx="1"/>
            <p:extLst>
              <p:ext uri="{D42A27DB-BD31-4B8C-83A1-F6EECF244321}">
                <p14:modId xmlns:p14="http://schemas.microsoft.com/office/powerpoint/2010/main" val="2400707427"/>
              </p:ext>
            </p:extLst>
          </p:nvPr>
        </p:nvGraphicFramePr>
        <p:xfrm>
          <a:off x="678107" y="2706443"/>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6472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8">
            <a:extLst>
              <a:ext uri="{FF2B5EF4-FFF2-40B4-BE49-F238E27FC236}">
                <a16:creationId xmlns:a16="http://schemas.microsoft.com/office/drawing/2014/main" id="{C279C8A1-C4E4-4DE9-934E-91221AC99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F310BD-BFCE-3D1A-7FD8-E2037A181753}"/>
              </a:ext>
            </a:extLst>
          </p:cNvPr>
          <p:cNvSpPr>
            <a:spLocks noGrp="1"/>
          </p:cNvSpPr>
          <p:nvPr>
            <p:ph type="title"/>
          </p:nvPr>
        </p:nvSpPr>
        <p:spPr>
          <a:xfrm>
            <a:off x="990000" y="540000"/>
            <a:ext cx="3528000" cy="3758828"/>
          </a:xfrm>
        </p:spPr>
        <p:txBody>
          <a:bodyPr wrap="square" anchor="ctr">
            <a:normAutofit/>
          </a:bodyPr>
          <a:lstStyle/>
          <a:p>
            <a:pPr algn="ctr">
              <a:lnSpc>
                <a:spcPct val="90000"/>
              </a:lnSpc>
            </a:pPr>
            <a:r>
              <a:rPr lang="en-US" sz="2700" b="1" dirty="0">
                <a:solidFill>
                  <a:schemeClr val="accent2">
                    <a:lumMod val="40000"/>
                    <a:lumOff val="60000"/>
                  </a:schemeClr>
                </a:solidFill>
                <a:ea typeface="+mj-lt"/>
                <a:cs typeface="+mj-lt"/>
              </a:rPr>
              <a:t>Recycling programs, waste reduction strategies, or sustainable sourcing practices</a:t>
            </a:r>
            <a:r>
              <a:rPr lang="en-US" sz="2700" b="1" dirty="0">
                <a:ea typeface="+mj-lt"/>
                <a:cs typeface="+mj-lt"/>
              </a:rPr>
              <a:t> </a:t>
            </a:r>
            <a:endParaRPr lang="en-US" b="1"/>
          </a:p>
        </p:txBody>
      </p:sp>
      <p:cxnSp>
        <p:nvCxnSpPr>
          <p:cNvPr id="2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0">
            <a:extLst>
              <a:ext uri="{FF2B5EF4-FFF2-40B4-BE49-F238E27FC236}">
                <a16:creationId xmlns:a16="http://schemas.microsoft.com/office/drawing/2014/main" id="{26C7ED5D-77C4-4564-8B1A-E55609CF44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7986"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1F2BBB-9569-2DD4-5C4C-AD709B784709}"/>
              </a:ext>
            </a:extLst>
          </p:cNvPr>
          <p:cNvSpPr>
            <a:spLocks noGrp="1"/>
          </p:cNvSpPr>
          <p:nvPr>
            <p:ph idx="1"/>
          </p:nvPr>
        </p:nvSpPr>
        <p:spPr>
          <a:xfrm>
            <a:off x="5543552" y="450000"/>
            <a:ext cx="6107460" cy="3900538"/>
          </a:xfrm>
        </p:spPr>
        <p:txBody>
          <a:bodyPr vert="horz" lIns="91440" tIns="45720" rIns="91440" bIns="45720" rtlCol="0" anchor="ctr">
            <a:normAutofit fontScale="92500"/>
          </a:bodyPr>
          <a:lstStyle/>
          <a:p>
            <a:pPr marL="359410" indent="-359410">
              <a:lnSpc>
                <a:spcPct val="140000"/>
              </a:lnSpc>
            </a:pPr>
            <a:r>
              <a:rPr lang="en-US" sz="1400" b="1" dirty="0">
                <a:solidFill>
                  <a:schemeClr val="accent3">
                    <a:lumMod val="60000"/>
                    <a:lumOff val="40000"/>
                  </a:schemeClr>
                </a:solidFill>
                <a:ea typeface="+mn-lt"/>
                <a:cs typeface="+mn-lt"/>
              </a:rPr>
              <a:t>Recycling Program: Plastic Recycling </a:t>
            </a:r>
            <a:r>
              <a:rPr lang="en-US" sz="1400" b="1" dirty="0" err="1">
                <a:solidFill>
                  <a:schemeClr val="accent3">
                    <a:lumMod val="60000"/>
                    <a:lumOff val="40000"/>
                  </a:schemeClr>
                </a:solidFill>
                <a:ea typeface="+mn-lt"/>
                <a:cs typeface="+mn-lt"/>
              </a:rPr>
              <a:t>InitiativeImplementing</a:t>
            </a:r>
            <a:r>
              <a:rPr lang="en-US" sz="1400" b="1" dirty="0">
                <a:solidFill>
                  <a:schemeClr val="accent3">
                    <a:lumMod val="60000"/>
                    <a:lumOff val="40000"/>
                  </a:schemeClr>
                </a:solidFill>
                <a:ea typeface="+mn-lt"/>
                <a:cs typeface="+mn-lt"/>
              </a:rPr>
              <a:t> a comprehensive plastic recycling program to reduce plastic waste and promote a circular approach to plastics.</a:t>
            </a:r>
            <a:endParaRPr lang="en-US" sz="1400" b="1" dirty="0">
              <a:solidFill>
                <a:schemeClr val="accent3">
                  <a:lumMod val="60000"/>
                  <a:lumOff val="40000"/>
                </a:schemeClr>
              </a:solidFill>
            </a:endParaRPr>
          </a:p>
          <a:p>
            <a:pPr marL="359410" indent="-359410">
              <a:lnSpc>
                <a:spcPct val="140000"/>
              </a:lnSpc>
            </a:pPr>
            <a:endParaRPr lang="en-US" sz="1400" b="1" dirty="0">
              <a:solidFill>
                <a:schemeClr val="accent3">
                  <a:lumMod val="60000"/>
                  <a:lumOff val="40000"/>
                </a:schemeClr>
              </a:solidFill>
            </a:endParaRPr>
          </a:p>
          <a:p>
            <a:pPr marL="359410" indent="-359410">
              <a:lnSpc>
                <a:spcPct val="140000"/>
              </a:lnSpc>
            </a:pPr>
            <a:r>
              <a:rPr lang="en-US" sz="1400" b="1" dirty="0">
                <a:solidFill>
                  <a:schemeClr val="accent3">
                    <a:lumMod val="60000"/>
                    <a:lumOff val="40000"/>
                  </a:schemeClr>
                </a:solidFill>
                <a:ea typeface="+mn-lt"/>
                <a:cs typeface="+mn-lt"/>
              </a:rPr>
              <a:t>Waste Reduction Strategy: Zero-Waste-to-Landfill </a:t>
            </a:r>
            <a:r>
              <a:rPr lang="en-US" sz="1400" b="1" dirty="0" err="1">
                <a:solidFill>
                  <a:schemeClr val="accent3">
                    <a:lumMod val="60000"/>
                    <a:lumOff val="40000"/>
                  </a:schemeClr>
                </a:solidFill>
                <a:ea typeface="+mn-lt"/>
                <a:cs typeface="+mn-lt"/>
              </a:rPr>
              <a:t>ProgramImplementing</a:t>
            </a:r>
            <a:r>
              <a:rPr lang="en-US" sz="1400" b="1" dirty="0">
                <a:solidFill>
                  <a:schemeClr val="accent3">
                    <a:lumMod val="60000"/>
                    <a:lumOff val="40000"/>
                  </a:schemeClr>
                </a:solidFill>
                <a:ea typeface="+mn-lt"/>
                <a:cs typeface="+mn-lt"/>
              </a:rPr>
              <a:t> a waste reduction strategy to divert all waste from the landfill, aiming for zero waste-to-landfill.</a:t>
            </a:r>
            <a:endParaRPr lang="en-US" sz="1400" b="1" dirty="0">
              <a:solidFill>
                <a:schemeClr val="accent3">
                  <a:lumMod val="60000"/>
                  <a:lumOff val="40000"/>
                </a:schemeClr>
              </a:solidFill>
            </a:endParaRPr>
          </a:p>
          <a:p>
            <a:pPr marL="359410" indent="-359410">
              <a:lnSpc>
                <a:spcPct val="140000"/>
              </a:lnSpc>
            </a:pPr>
            <a:endParaRPr lang="en-US" sz="1400" b="1" dirty="0">
              <a:solidFill>
                <a:schemeClr val="accent3">
                  <a:lumMod val="60000"/>
                  <a:lumOff val="40000"/>
                </a:schemeClr>
              </a:solidFill>
              <a:ea typeface="+mn-lt"/>
              <a:cs typeface="+mn-lt"/>
            </a:endParaRPr>
          </a:p>
          <a:p>
            <a:pPr marL="359410" indent="-359410">
              <a:lnSpc>
                <a:spcPct val="140000"/>
              </a:lnSpc>
            </a:pPr>
            <a:r>
              <a:rPr lang="en-US" sz="1400" b="1" dirty="0">
                <a:solidFill>
                  <a:schemeClr val="accent3">
                    <a:lumMod val="60000"/>
                    <a:lumOff val="40000"/>
                  </a:schemeClr>
                </a:solidFill>
                <a:ea typeface="+mn-lt"/>
                <a:cs typeface="+mn-lt"/>
              </a:rPr>
              <a:t>Sustainable Sourcing Practice: Responsibly Sourced Materials Adopting sustainable sourcing practices to ensure the use of responsibly sourced materials in the organization's operations and products.</a:t>
            </a:r>
            <a:endParaRPr lang="en-US" sz="1400" b="1" dirty="0">
              <a:solidFill>
                <a:schemeClr val="accent3">
                  <a:lumMod val="60000"/>
                  <a:lumOff val="40000"/>
                </a:schemeClr>
              </a:solidFill>
            </a:endParaRPr>
          </a:p>
        </p:txBody>
      </p:sp>
      <p:pic>
        <p:nvPicPr>
          <p:cNvPr id="22" name="Picture 4" descr="Plastic containers in bright colours">
            <a:extLst>
              <a:ext uri="{FF2B5EF4-FFF2-40B4-BE49-F238E27FC236}">
                <a16:creationId xmlns:a16="http://schemas.microsoft.com/office/drawing/2014/main" id="{FE3B2D6B-93EF-192D-A49E-EF1408A80F50}"/>
              </a:ext>
            </a:extLst>
          </p:cNvPr>
          <p:cNvPicPr>
            <a:picLocks noChangeAspect="1"/>
          </p:cNvPicPr>
          <p:nvPr/>
        </p:nvPicPr>
        <p:blipFill rotWithShape="1">
          <a:blip r:embed="rId2"/>
          <a:srcRect t="29984" r="-2" b="27848"/>
          <a:stretch/>
        </p:blipFill>
        <p:spPr>
          <a:xfrm>
            <a:off x="20" y="4826000"/>
            <a:ext cx="12191977" cy="2100385"/>
          </a:xfrm>
          <a:prstGeom prst="rect">
            <a:avLst/>
          </a:prstGeom>
        </p:spPr>
      </p:pic>
    </p:spTree>
    <p:extLst>
      <p:ext uri="{BB962C8B-B14F-4D97-AF65-F5344CB8AC3E}">
        <p14:creationId xmlns:p14="http://schemas.microsoft.com/office/powerpoint/2010/main" val="925585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8CB98B-6788-34C9-BC10-6911A08FB456}"/>
              </a:ext>
            </a:extLst>
          </p:cNvPr>
          <p:cNvSpPr>
            <a:spLocks noGrp="1"/>
          </p:cNvSpPr>
          <p:nvPr>
            <p:ph type="title"/>
          </p:nvPr>
        </p:nvSpPr>
        <p:spPr>
          <a:xfrm>
            <a:off x="882538" y="1474339"/>
            <a:ext cx="3593693" cy="4982551"/>
          </a:xfrm>
        </p:spPr>
        <p:txBody>
          <a:bodyPr anchor="t">
            <a:normAutofit/>
          </a:bodyPr>
          <a:lstStyle/>
          <a:p>
            <a:pPr>
              <a:lnSpc>
                <a:spcPct val="90000"/>
              </a:lnSpc>
            </a:pPr>
            <a:r>
              <a:rPr lang="en-US" dirty="0">
                <a:solidFill>
                  <a:schemeClr val="accent3">
                    <a:lumMod val="60000"/>
                    <a:lumOff val="40000"/>
                  </a:schemeClr>
                </a:solidFill>
                <a:ea typeface="+mj-lt"/>
                <a:cs typeface="+mj-lt"/>
              </a:rPr>
              <a:t>Education and Awareness:</a:t>
            </a:r>
            <a:endParaRPr lang="en-US">
              <a:solidFill>
                <a:schemeClr val="accent3">
                  <a:lumMod val="60000"/>
                  <a:lumOff val="40000"/>
                </a:schemeClr>
              </a:solidFill>
            </a:endParaRPr>
          </a:p>
          <a:p>
            <a:pPr>
              <a:lnSpc>
                <a:spcPct val="90000"/>
              </a:lnSpc>
            </a:pPr>
            <a:r>
              <a:rPr lang="en-US" dirty="0">
                <a:solidFill>
                  <a:schemeClr val="accent3">
                    <a:lumMod val="60000"/>
                    <a:lumOff val="40000"/>
                  </a:schemeClr>
                </a:solidFill>
                <a:ea typeface="+mj-lt"/>
                <a:cs typeface="+mj-lt"/>
              </a:rPr>
              <a:t>importance of educating employees, stakeholders, and the public about the Circular Economy.</a:t>
            </a:r>
            <a:endParaRPr lang="en-US">
              <a:solidFill>
                <a:schemeClr val="accent3">
                  <a:lumMod val="60000"/>
                  <a:lumOff val="40000"/>
                </a:schemeClr>
              </a:solidFill>
            </a:endParaRP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226BE71-6C85-BE16-F521-8A9A70DEF644}"/>
              </a:ext>
            </a:extLst>
          </p:cNvPr>
          <p:cNvGraphicFramePr>
            <a:graphicFrameLocks noGrp="1"/>
          </p:cNvGraphicFramePr>
          <p:nvPr>
            <p:ph idx="1"/>
            <p:extLst>
              <p:ext uri="{D42A27DB-BD31-4B8C-83A1-F6EECF244321}">
                <p14:modId xmlns:p14="http://schemas.microsoft.com/office/powerpoint/2010/main" val="2000501241"/>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7049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1" name="Group 10">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3"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2"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6" name="Rectangle 15">
            <a:extLst>
              <a:ext uri="{FF2B5EF4-FFF2-40B4-BE49-F238E27FC236}">
                <a16:creationId xmlns:a16="http://schemas.microsoft.com/office/drawing/2014/main" id="{44CA2EAD-E7C7-4F64-924A-52D34FD75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A33CB-4620-AA74-F0FE-E5F35170897F}"/>
              </a:ext>
            </a:extLst>
          </p:cNvPr>
          <p:cNvSpPr>
            <a:spLocks noGrp="1"/>
          </p:cNvSpPr>
          <p:nvPr>
            <p:ph type="title"/>
          </p:nvPr>
        </p:nvSpPr>
        <p:spPr>
          <a:xfrm>
            <a:off x="4875975" y="640385"/>
            <a:ext cx="6307200" cy="5311353"/>
          </a:xfrm>
        </p:spPr>
        <p:txBody>
          <a:bodyPr vert="horz" lIns="91440" tIns="45720" rIns="91440" bIns="45720" rtlCol="0" anchor="b" anchorCtr="0">
            <a:noAutofit/>
          </a:bodyPr>
          <a:lstStyle/>
          <a:p>
            <a:pPr algn="ctr">
              <a:lnSpc>
                <a:spcPct val="90000"/>
              </a:lnSpc>
            </a:pPr>
            <a:r>
              <a:rPr lang="en-US" sz="2000" dirty="0">
                <a:solidFill>
                  <a:schemeClr val="accent3"/>
                </a:solidFill>
              </a:rPr>
              <a:t>Ellen MacArthur Foundation: </a:t>
            </a:r>
            <a:r>
              <a:rPr lang="en-US" sz="2000" dirty="0">
                <a:solidFill>
                  <a:schemeClr val="accent3"/>
                </a:solidFill>
                <a:hlinkClick r:id="rId2">
                  <a:extLst>
                    <a:ext uri="{A12FA001-AC4F-418D-AE19-62706E023703}">
                      <ahyp:hlinkClr xmlns:ahyp="http://schemas.microsoft.com/office/drawing/2018/hyperlinkcolor" val="tx"/>
                    </a:ext>
                  </a:extLst>
                </a:hlinkClick>
              </a:rPr>
              <a:t>https://www.ellenmacarthurfoundation.org/</a:t>
            </a:r>
            <a:endParaRPr lang="en-US" sz="2000" dirty="0">
              <a:solidFill>
                <a:schemeClr val="accent3"/>
              </a:solidFill>
            </a:endParaRPr>
          </a:p>
          <a:p>
            <a:pPr algn="ctr">
              <a:lnSpc>
                <a:spcPct val="90000"/>
              </a:lnSpc>
            </a:pPr>
            <a:endParaRPr lang="en-US" sz="2000" dirty="0">
              <a:solidFill>
                <a:schemeClr val="accent3"/>
              </a:solidFill>
            </a:endParaRPr>
          </a:p>
          <a:p>
            <a:pPr algn="ctr">
              <a:lnSpc>
                <a:spcPct val="90000"/>
              </a:lnSpc>
            </a:pPr>
            <a:endParaRPr lang="en-US" sz="2000" dirty="0">
              <a:solidFill>
                <a:schemeClr val="accent3"/>
              </a:solidFill>
            </a:endParaRPr>
          </a:p>
          <a:p>
            <a:pPr algn="ctr">
              <a:lnSpc>
                <a:spcPct val="90000"/>
              </a:lnSpc>
            </a:pPr>
            <a:r>
              <a:rPr lang="en-US" sz="2000" dirty="0">
                <a:solidFill>
                  <a:schemeClr val="accent3"/>
                </a:solidFill>
              </a:rPr>
              <a:t>World Economic Forum: </a:t>
            </a:r>
            <a:r>
              <a:rPr lang="en-US" sz="2000" dirty="0">
                <a:solidFill>
                  <a:schemeClr val="accent3"/>
                </a:solidFill>
                <a:hlinkClick r:id="rId3">
                  <a:extLst>
                    <a:ext uri="{A12FA001-AC4F-418D-AE19-62706E023703}">
                      <ahyp:hlinkClr xmlns:ahyp="http://schemas.microsoft.com/office/drawing/2018/hyperlinkcolor" val="tx"/>
                    </a:ext>
                  </a:extLst>
                </a:hlinkClick>
              </a:rPr>
              <a:t>https://www.weforum.org/</a:t>
            </a:r>
            <a:endParaRPr lang="en-US" sz="2000" dirty="0">
              <a:solidFill>
                <a:schemeClr val="accent3"/>
              </a:solidFill>
            </a:endParaRPr>
          </a:p>
          <a:p>
            <a:pPr algn="ctr">
              <a:lnSpc>
                <a:spcPct val="90000"/>
              </a:lnSpc>
            </a:pPr>
            <a:endParaRPr lang="en-US" sz="2000" dirty="0">
              <a:solidFill>
                <a:schemeClr val="accent3"/>
              </a:solidFill>
            </a:endParaRPr>
          </a:p>
          <a:p>
            <a:pPr algn="ctr">
              <a:lnSpc>
                <a:spcPct val="90000"/>
              </a:lnSpc>
            </a:pPr>
            <a:endParaRPr lang="en-US" sz="2000" dirty="0">
              <a:solidFill>
                <a:schemeClr val="accent3"/>
              </a:solidFill>
            </a:endParaRPr>
          </a:p>
          <a:p>
            <a:pPr algn="ctr">
              <a:lnSpc>
                <a:spcPct val="90000"/>
              </a:lnSpc>
            </a:pPr>
            <a:r>
              <a:rPr lang="en-US" sz="2000" dirty="0">
                <a:solidFill>
                  <a:schemeClr val="accent3"/>
                </a:solidFill>
              </a:rPr>
              <a:t>European Commission - Circular Economy: </a:t>
            </a:r>
            <a:r>
              <a:rPr lang="en-US" sz="2000" dirty="0">
                <a:solidFill>
                  <a:schemeClr val="accent3"/>
                </a:solidFill>
                <a:hlinkClick r:id="rId4">
                  <a:extLst>
                    <a:ext uri="{A12FA001-AC4F-418D-AE19-62706E023703}">
                      <ahyp:hlinkClr xmlns:ahyp="http://schemas.microsoft.com/office/drawing/2018/hyperlinkcolor" val="tx"/>
                    </a:ext>
                  </a:extLst>
                </a:hlinkClick>
              </a:rPr>
              <a:t>https://ec.europa.eu/environment/circular-economy/</a:t>
            </a:r>
            <a:endParaRPr lang="en-US" sz="2000" dirty="0">
              <a:solidFill>
                <a:schemeClr val="accent3"/>
              </a:solidFill>
            </a:endParaRPr>
          </a:p>
          <a:p>
            <a:pPr algn="ctr">
              <a:lnSpc>
                <a:spcPct val="90000"/>
              </a:lnSpc>
            </a:pPr>
            <a:endParaRPr lang="en-US" sz="2000" dirty="0">
              <a:solidFill>
                <a:schemeClr val="accent3"/>
              </a:solidFill>
            </a:endParaRPr>
          </a:p>
          <a:p>
            <a:pPr algn="ctr">
              <a:lnSpc>
                <a:spcPct val="90000"/>
              </a:lnSpc>
            </a:pPr>
            <a:endParaRPr lang="en-US" sz="2000" dirty="0">
              <a:solidFill>
                <a:schemeClr val="accent3"/>
              </a:solidFill>
            </a:endParaRPr>
          </a:p>
          <a:p>
            <a:pPr algn="ctr">
              <a:lnSpc>
                <a:spcPct val="90000"/>
              </a:lnSpc>
            </a:pPr>
            <a:r>
              <a:rPr lang="en-US" sz="2000" dirty="0">
                <a:solidFill>
                  <a:schemeClr val="accent3"/>
                </a:solidFill>
              </a:rPr>
              <a:t>United Nations Environment </a:t>
            </a:r>
            <a:r>
              <a:rPr lang="en-US" sz="2000" err="1">
                <a:solidFill>
                  <a:schemeClr val="accent3"/>
                </a:solidFill>
              </a:rPr>
              <a:t>Programme</a:t>
            </a:r>
            <a:r>
              <a:rPr lang="en-US" sz="2000" dirty="0">
                <a:solidFill>
                  <a:schemeClr val="accent3"/>
                </a:solidFill>
              </a:rPr>
              <a:t> (UNEP): </a:t>
            </a:r>
            <a:r>
              <a:rPr lang="en-US" sz="2000" dirty="0">
                <a:solidFill>
                  <a:schemeClr val="accent3"/>
                </a:solidFill>
                <a:hlinkClick r:id="rId5">
                  <a:extLst>
                    <a:ext uri="{A12FA001-AC4F-418D-AE19-62706E023703}">
                      <ahyp:hlinkClr xmlns:ahyp="http://schemas.microsoft.com/office/drawing/2018/hyperlinkcolor" val="tx"/>
                    </a:ext>
                  </a:extLst>
                </a:hlinkClick>
              </a:rPr>
              <a:t>https://www.unep.org/</a:t>
            </a:r>
            <a:endParaRPr lang="en-US" sz="2000" dirty="0">
              <a:solidFill>
                <a:schemeClr val="accent3"/>
              </a:solidFill>
            </a:endParaRPr>
          </a:p>
          <a:p>
            <a:pPr algn="ctr">
              <a:lnSpc>
                <a:spcPct val="90000"/>
              </a:lnSpc>
            </a:pPr>
            <a:endParaRPr lang="en-US" sz="2000" dirty="0">
              <a:solidFill>
                <a:schemeClr val="accent3"/>
              </a:solidFill>
            </a:endParaRPr>
          </a:p>
          <a:p>
            <a:pPr algn="ctr">
              <a:lnSpc>
                <a:spcPct val="90000"/>
              </a:lnSpc>
            </a:pPr>
            <a:endParaRPr lang="en-US" sz="2000" dirty="0">
              <a:solidFill>
                <a:schemeClr val="accent3"/>
              </a:solidFill>
            </a:endParaRPr>
          </a:p>
          <a:p>
            <a:pPr algn="ctr">
              <a:lnSpc>
                <a:spcPct val="90000"/>
              </a:lnSpc>
            </a:pPr>
            <a:r>
              <a:rPr lang="en-US" sz="2000" dirty="0">
                <a:solidFill>
                  <a:schemeClr val="accent3"/>
                </a:solidFill>
              </a:rPr>
              <a:t>McKinsey &amp; Company - Circular Economy Insights: </a:t>
            </a:r>
            <a:r>
              <a:rPr lang="en-US" sz="2000" dirty="0">
                <a:solidFill>
                  <a:schemeClr val="accent3"/>
                </a:solidFill>
                <a:hlinkClick r:id="rId6">
                  <a:extLst>
                    <a:ext uri="{A12FA001-AC4F-418D-AE19-62706E023703}">
                      <ahyp:hlinkClr xmlns:ahyp="http://schemas.microsoft.com/office/drawing/2018/hyperlinkcolor" val="tx"/>
                    </a:ext>
                  </a:extLst>
                </a:hlinkClick>
              </a:rPr>
              <a:t>https://www.mckinsey.com/industries/public-and-social-sector/our-insights/circular-economy</a:t>
            </a:r>
            <a:endParaRPr lang="en-US" sz="2000" dirty="0">
              <a:solidFill>
                <a:schemeClr val="accent3"/>
              </a:solidFill>
            </a:endParaRPr>
          </a:p>
          <a:p>
            <a:pPr algn="ctr">
              <a:lnSpc>
                <a:spcPct val="90000"/>
              </a:lnSpc>
            </a:pPr>
            <a:endParaRPr lang="en-US" sz="1200" dirty="0">
              <a:solidFill>
                <a:schemeClr val="accent3"/>
              </a:solidFill>
            </a:endParaRPr>
          </a:p>
        </p:txBody>
      </p:sp>
      <p:pic>
        <p:nvPicPr>
          <p:cNvPr id="4" name="Picture 3" descr="Sphere of mesh and nodes">
            <a:extLst>
              <a:ext uri="{FF2B5EF4-FFF2-40B4-BE49-F238E27FC236}">
                <a16:creationId xmlns:a16="http://schemas.microsoft.com/office/drawing/2014/main" id="{F116FD0E-74A2-55A2-1655-D85B0D856ED4}"/>
              </a:ext>
            </a:extLst>
          </p:cNvPr>
          <p:cNvPicPr>
            <a:picLocks noChangeAspect="1"/>
          </p:cNvPicPr>
          <p:nvPr/>
        </p:nvPicPr>
        <p:blipFill rotWithShape="1">
          <a:blip r:embed="rId7"/>
          <a:srcRect l="43732" r="14012" b="4"/>
          <a:stretch/>
        </p:blipFill>
        <p:spPr>
          <a:xfrm>
            <a:off x="20" y="10"/>
            <a:ext cx="3863955" cy="6857989"/>
          </a:xfrm>
          <a:prstGeom prst="rect">
            <a:avLst/>
          </a:prstGeom>
        </p:spPr>
      </p:pic>
      <p:cxnSp>
        <p:nvCxnSpPr>
          <p:cNvPr id="18"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9575"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6718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1" name="Group 10">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3"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2"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6" name="Rectangle 15">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 up image of hands applauding">
            <a:extLst>
              <a:ext uri="{FF2B5EF4-FFF2-40B4-BE49-F238E27FC236}">
                <a16:creationId xmlns:a16="http://schemas.microsoft.com/office/drawing/2014/main" id="{25ABD304-A947-C657-76CB-BFF1A4600923}"/>
              </a:ext>
            </a:extLst>
          </p:cNvPr>
          <p:cNvPicPr>
            <a:picLocks noChangeAspect="1"/>
          </p:cNvPicPr>
          <p:nvPr/>
        </p:nvPicPr>
        <p:blipFill rotWithShape="1">
          <a:blip r:embed="rId2"/>
          <a:srcRect r="-2" b="15726"/>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767E5D14-5396-4D7B-996A-7BFD00576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500" y="1"/>
            <a:ext cx="10033000" cy="6858000"/>
          </a:xfrm>
          <a:prstGeom prst="rect">
            <a:avLst/>
          </a:prstGeom>
          <a:gradFill flip="none" rotWithShape="1">
            <a:gsLst>
              <a:gs pos="40000">
                <a:srgbClr val="000000">
                  <a:alpha val="35000"/>
                </a:srgbClr>
              </a:gs>
              <a:gs pos="60000">
                <a:srgbClr val="000000">
                  <a:alpha val="35000"/>
                </a:srgbClr>
              </a:gs>
              <a:gs pos="20000">
                <a:srgbClr val="000000">
                  <a:alpha val="20000"/>
                </a:srgbClr>
              </a:gs>
              <a:gs pos="0">
                <a:srgbClr val="000000">
                  <a:alpha val="0"/>
                </a:srgbClr>
              </a:gs>
              <a:gs pos="100000">
                <a:srgbClr val="000000">
                  <a:alpha val="0"/>
                </a:srgbClr>
              </a:gs>
              <a:gs pos="80000">
                <a:srgbClr val="000000">
                  <a:alpha val="2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F85A056-0D8D-E4E8-FAC4-D3DE928D3E87}"/>
              </a:ext>
            </a:extLst>
          </p:cNvPr>
          <p:cNvSpPr>
            <a:spLocks noGrp="1"/>
          </p:cNvSpPr>
          <p:nvPr>
            <p:ph type="title"/>
          </p:nvPr>
        </p:nvSpPr>
        <p:spPr>
          <a:xfrm>
            <a:off x="2197100" y="1089025"/>
            <a:ext cx="7797800" cy="1532951"/>
          </a:xfrm>
        </p:spPr>
        <p:txBody>
          <a:bodyPr vert="horz" lIns="91440" tIns="45720" rIns="91440" bIns="45720" rtlCol="0" anchor="b" anchorCtr="0">
            <a:normAutofit/>
          </a:bodyPr>
          <a:lstStyle/>
          <a:p>
            <a:pPr algn="ctr">
              <a:lnSpc>
                <a:spcPct val="90000"/>
              </a:lnSpc>
            </a:pPr>
            <a:r>
              <a:rPr lang="en-US" sz="4800">
                <a:solidFill>
                  <a:srgbClr val="FFFFFF"/>
                </a:solidFill>
              </a:rPr>
              <a:t>Thank you for listening to my presntation </a:t>
            </a:r>
          </a:p>
        </p:txBody>
      </p:sp>
      <p:grpSp>
        <p:nvGrpSpPr>
          <p:cNvPr id="20" name="Group 19">
            <a:extLst>
              <a:ext uri="{FF2B5EF4-FFF2-40B4-BE49-F238E27FC236}">
                <a16:creationId xmlns:a16="http://schemas.microsoft.com/office/drawing/2014/main" id="{E14350AE-EC1C-4F25-89C0-954A46AD81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87925" y="2840038"/>
            <a:ext cx="2216150" cy="1177924"/>
            <a:chOff x="4987925" y="2840038"/>
            <a:chExt cx="2216150" cy="1177924"/>
          </a:xfrm>
        </p:grpSpPr>
        <p:sp>
          <p:nvSpPr>
            <p:cNvPr id="21" name="Rectangle 20">
              <a:extLst>
                <a:ext uri="{FF2B5EF4-FFF2-40B4-BE49-F238E27FC236}">
                  <a16:creationId xmlns:a16="http://schemas.microsoft.com/office/drawing/2014/main" id="{AE4B8450-1C95-4531-850D-7F686ACF7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21">
              <a:extLst>
                <a:ext uri="{FF2B5EF4-FFF2-40B4-BE49-F238E27FC236}">
                  <a16:creationId xmlns:a16="http://schemas.microsoft.com/office/drawing/2014/main" id="{769F795D-66E2-4432-87F1-7E13EA568E8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23" name="Group 22">
                <a:extLst>
                  <a:ext uri="{FF2B5EF4-FFF2-40B4-BE49-F238E27FC236}">
                    <a16:creationId xmlns:a16="http://schemas.microsoft.com/office/drawing/2014/main" id="{E870852C-150C-4471-870D-11A27F4654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8" name="Freeform 68">
                  <a:extLst>
                    <a:ext uri="{FF2B5EF4-FFF2-40B4-BE49-F238E27FC236}">
                      <a16:creationId xmlns:a16="http://schemas.microsoft.com/office/drawing/2014/main" id="{81089950-4556-4EE5-B23C-9FA83C28F1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69">
                  <a:extLst>
                    <a:ext uri="{FF2B5EF4-FFF2-40B4-BE49-F238E27FC236}">
                      <a16:creationId xmlns:a16="http://schemas.microsoft.com/office/drawing/2014/main" id="{12CF34BC-E280-4CBF-AF4A-7F778162E8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0" name="Line 70">
                  <a:extLst>
                    <a:ext uri="{FF2B5EF4-FFF2-40B4-BE49-F238E27FC236}">
                      <a16:creationId xmlns:a16="http://schemas.microsoft.com/office/drawing/2014/main" id="{22B8AF45-EA47-4AF8-B61A-9803450AE8D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4" name="Group 23">
                <a:extLst>
                  <a:ext uri="{FF2B5EF4-FFF2-40B4-BE49-F238E27FC236}">
                    <a16:creationId xmlns:a16="http://schemas.microsoft.com/office/drawing/2014/main" id="{443807CF-0501-40E7-BFD0-D82647E71EA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25" name="Freeform 68">
                  <a:extLst>
                    <a:ext uri="{FF2B5EF4-FFF2-40B4-BE49-F238E27FC236}">
                      <a16:creationId xmlns:a16="http://schemas.microsoft.com/office/drawing/2014/main" id="{776C808B-231E-40AC-849E-C32F2B8E2F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69">
                  <a:extLst>
                    <a:ext uri="{FF2B5EF4-FFF2-40B4-BE49-F238E27FC236}">
                      <a16:creationId xmlns:a16="http://schemas.microsoft.com/office/drawing/2014/main" id="{2363355C-504A-42FE-8E50-40CA0B20AF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Line 70">
                  <a:extLst>
                    <a:ext uri="{FF2B5EF4-FFF2-40B4-BE49-F238E27FC236}">
                      <a16:creationId xmlns:a16="http://schemas.microsoft.com/office/drawing/2014/main" id="{938C58D4-333C-44D7-B4AB-5550D5C880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Tree>
    <p:extLst>
      <p:ext uri="{BB962C8B-B14F-4D97-AF65-F5344CB8AC3E}">
        <p14:creationId xmlns:p14="http://schemas.microsoft.com/office/powerpoint/2010/main" val="3091140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rostyVTI">
  <a:themeElements>
    <a:clrScheme name="AnalogousFromRegularSeed_2SEEDS">
      <a:dk1>
        <a:srgbClr val="000000"/>
      </a:dk1>
      <a:lt1>
        <a:srgbClr val="FFFFFF"/>
      </a:lt1>
      <a:dk2>
        <a:srgbClr val="31271B"/>
      </a:dk2>
      <a:lt2>
        <a:srgbClr val="F3F0F0"/>
      </a:lt2>
      <a:accent1>
        <a:srgbClr val="23B2B1"/>
      </a:accent1>
      <a:accent2>
        <a:srgbClr val="30B77D"/>
      </a:accent2>
      <a:accent3>
        <a:srgbClr val="3997D7"/>
      </a:accent3>
      <a:accent4>
        <a:srgbClr val="C52F27"/>
      </a:accent4>
      <a:accent5>
        <a:srgbClr val="D78339"/>
      </a:accent5>
      <a:accent6>
        <a:srgbClr val="B1A123"/>
      </a:accent6>
      <a:hlink>
        <a:srgbClr val="C2494A"/>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FrostyVTI</vt:lpstr>
      <vt:lpstr>ALI YASIN </vt:lpstr>
      <vt:lpstr>today we will talk about provides the alternative solutions that you have identified as to how the organisation can advocate the Circular Economy further.</vt:lpstr>
      <vt:lpstr>Current Efforts Towards Circular Economy</vt:lpstr>
      <vt:lpstr>Recycling programs, waste reduction strategies, or sustainable sourcing practices </vt:lpstr>
      <vt:lpstr>Education and Awareness: importance of educating employees, stakeholders, and the public about the Circular Economy.</vt:lpstr>
      <vt:lpstr>Ellen MacArthur Foundation: https://www.ellenmacarthurfoundation.org/   World Economic Forum: https://www.weforum.org/   European Commission - Circular Economy: https://ec.europa.eu/environment/circular-economy/   United Nations Environment Programme (UNEP): https://www.unep.org/   McKinsey &amp; Company - Circular Economy Insights: https://www.mckinsey.com/industries/public-and-social-sector/our-insights/circular-economy </vt:lpstr>
      <vt:lpstr>Thank you for listening to my presntation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104</cp:revision>
  <dcterms:created xsi:type="dcterms:W3CDTF">2023-07-19T10:29:51Z</dcterms:created>
  <dcterms:modified xsi:type="dcterms:W3CDTF">2023-07-19T11:48:23Z</dcterms:modified>
</cp:coreProperties>
</file>