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8"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617"/>
    <p:restoredTop sz="94407"/>
  </p:normalViewPr>
  <p:slideViewPr>
    <p:cSldViewPr snapToGrid="0" snapToObjects="1">
      <p:cViewPr varScale="1">
        <p:scale>
          <a:sx n="77" d="100"/>
          <a:sy n="77" d="100"/>
        </p:scale>
        <p:origin x="48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10E5A210-3D94-5F49-B77C-47FDBD0014AA}" type="datetimeFigureOut">
              <a:rPr lang="en-US" smtClean="0"/>
              <a:t>10/23/2018</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5ED55E27-90FC-6541-B81A-053F280E8FE2}" type="slidenum">
              <a:rPr lang="en-US" smtClean="0"/>
              <a:t>‹#›</a:t>
            </a:fld>
            <a:endParaRPr lang="en-US"/>
          </a:p>
        </p:txBody>
      </p:sp>
    </p:spTree>
    <p:extLst>
      <p:ext uri="{BB962C8B-B14F-4D97-AF65-F5344CB8AC3E}">
        <p14:creationId xmlns:p14="http://schemas.microsoft.com/office/powerpoint/2010/main" val="24000713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E5A210-3D94-5F49-B77C-47FDBD0014AA}" type="datetimeFigureOut">
              <a:rPr lang="en-US" smtClean="0"/>
              <a:t>10/23/2018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D55E27-90FC-6541-B81A-053F280E8FE2}" type="slidenum">
              <a:rPr lang="en-US" smtClean="0"/>
              <a:t>‹#›</a:t>
            </a:fld>
            <a:endParaRPr lang="en-US"/>
          </a:p>
        </p:txBody>
      </p:sp>
    </p:spTree>
    <p:extLst>
      <p:ext uri="{BB962C8B-B14F-4D97-AF65-F5344CB8AC3E}">
        <p14:creationId xmlns:p14="http://schemas.microsoft.com/office/powerpoint/2010/main" val="16083094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04672" y="320040"/>
            <a:ext cx="3657600" cy="320040"/>
          </a:xfrm>
        </p:spPr>
        <p:txBody>
          <a:bodyPr/>
          <a:lstStyle/>
          <a:p>
            <a:fld id="{10E5A210-3D94-5F49-B77C-47FDBD0014AA}" type="datetimeFigureOut">
              <a:rPr lang="en-US" smtClean="0"/>
              <a:t>10/23/2018</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5ED55E27-90FC-6541-B81A-053F280E8FE2}" type="slidenum">
              <a:rPr lang="en-US" smtClean="0"/>
              <a:t>‹#›</a:t>
            </a:fld>
            <a:endParaRPr lang="en-US"/>
          </a:p>
        </p:txBody>
      </p:sp>
    </p:spTree>
    <p:extLst>
      <p:ext uri="{BB962C8B-B14F-4D97-AF65-F5344CB8AC3E}">
        <p14:creationId xmlns:p14="http://schemas.microsoft.com/office/powerpoint/2010/main" val="27000901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10E5A210-3D94-5F49-B77C-47FDBD0014AA}" type="datetimeFigureOut">
              <a:rPr lang="en-US" smtClean="0"/>
              <a:t>10/23/2018</a:t>
            </a:fld>
            <a:endParaRPr lang="en-US"/>
          </a:p>
        </p:txBody>
      </p:sp>
      <p:sp>
        <p:nvSpPr>
          <p:cNvPr id="6" name="Footer Placeholder 5"/>
          <p:cNvSpPr>
            <a:spLocks noGrp="1"/>
          </p:cNvSpPr>
          <p:nvPr>
            <p:ph type="ftr" sz="quarter" idx="11"/>
          </p:nvPr>
        </p:nvSpPr>
        <p:spPr>
          <a:xfrm>
            <a:off x="804672" y="6227064"/>
            <a:ext cx="10588752" cy="320040"/>
          </a:xfrm>
        </p:spPr>
        <p:txBody>
          <a:bodyPr/>
          <a:lstStyle/>
          <a:p>
            <a:endParaRPr lang="en-US"/>
          </a:p>
        </p:txBody>
      </p:sp>
      <p:sp>
        <p:nvSpPr>
          <p:cNvPr id="7" name="Slide Number Placeholder 6"/>
          <p:cNvSpPr>
            <a:spLocks noGrp="1"/>
          </p:cNvSpPr>
          <p:nvPr>
            <p:ph type="sldNum" sz="quarter" idx="12"/>
          </p:nvPr>
        </p:nvSpPr>
        <p:spPr>
          <a:xfrm>
            <a:off x="10469880" y="320040"/>
            <a:ext cx="914400" cy="320040"/>
          </a:xfrm>
        </p:spPr>
        <p:txBody>
          <a:bodyPr/>
          <a:lstStyle/>
          <a:p>
            <a:fld id="{5ED55E27-90FC-6541-B81A-053F280E8FE2}" type="slidenum">
              <a:rPr lang="en-US" smtClean="0"/>
              <a:t>‹#›</a:t>
            </a:fld>
            <a:endParaRPr lang="en-US"/>
          </a:p>
        </p:txBody>
      </p:sp>
    </p:spTree>
    <p:extLst>
      <p:ext uri="{BB962C8B-B14F-4D97-AF65-F5344CB8AC3E}">
        <p14:creationId xmlns:p14="http://schemas.microsoft.com/office/powerpoint/2010/main" val="4013100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10E5A210-3D94-5F49-B77C-47FDBD0014AA}" type="datetimeFigureOut">
              <a:rPr lang="en-US" smtClean="0"/>
              <a:t>10/23/2018</a:t>
            </a:fld>
            <a:endParaRPr lang="en-US"/>
          </a:p>
        </p:txBody>
      </p:sp>
      <p:sp>
        <p:nvSpPr>
          <p:cNvPr id="8" name="Footer Placeholder 7"/>
          <p:cNvSpPr>
            <a:spLocks noGrp="1"/>
          </p:cNvSpPr>
          <p:nvPr>
            <p:ph type="ftr" sz="quarter" idx="11"/>
          </p:nvPr>
        </p:nvSpPr>
        <p:spPr>
          <a:xfrm>
            <a:off x="804672" y="6227064"/>
            <a:ext cx="10588752" cy="320040"/>
          </a:xfrm>
        </p:spPr>
        <p:txBody>
          <a:bodyPr/>
          <a:lstStyle/>
          <a:p>
            <a:endParaRPr lang="en-US"/>
          </a:p>
        </p:txBody>
      </p:sp>
      <p:sp>
        <p:nvSpPr>
          <p:cNvPr id="9" name="Slide Number Placeholder 8"/>
          <p:cNvSpPr>
            <a:spLocks noGrp="1"/>
          </p:cNvSpPr>
          <p:nvPr>
            <p:ph type="sldNum" sz="quarter" idx="12"/>
          </p:nvPr>
        </p:nvSpPr>
        <p:spPr>
          <a:xfrm>
            <a:off x="10469880" y="320040"/>
            <a:ext cx="914400" cy="320040"/>
          </a:xfrm>
        </p:spPr>
        <p:txBody>
          <a:bodyPr/>
          <a:lstStyle/>
          <a:p>
            <a:fld id="{5ED55E27-90FC-6541-B81A-053F280E8FE2}" type="slidenum">
              <a:rPr lang="en-US" smtClean="0"/>
              <a:t>‹#›</a:t>
            </a:fld>
            <a:endParaRPr lang="en-US"/>
          </a:p>
        </p:txBody>
      </p:sp>
    </p:spTree>
    <p:extLst>
      <p:ext uri="{BB962C8B-B14F-4D97-AF65-F5344CB8AC3E}">
        <p14:creationId xmlns:p14="http://schemas.microsoft.com/office/powerpoint/2010/main" val="6021084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E5A210-3D94-5F49-B77C-47FDBD0014AA}" type="datetimeFigureOut">
              <a:rPr lang="en-US" smtClean="0"/>
              <a:t>10/23/2018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ED55E27-90FC-6541-B81A-053F280E8FE2}" type="slidenum">
              <a:rPr lang="en-US" smtClean="0"/>
              <a:t>‹#›</a:t>
            </a:fld>
            <a:endParaRPr lang="en-US"/>
          </a:p>
        </p:txBody>
      </p:sp>
    </p:spTree>
    <p:extLst>
      <p:ext uri="{BB962C8B-B14F-4D97-AF65-F5344CB8AC3E}">
        <p14:creationId xmlns:p14="http://schemas.microsoft.com/office/powerpoint/2010/main" val="1515109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10E5A210-3D94-5F49-B77C-47FDBD0014AA}" type="datetimeFigureOut">
              <a:rPr lang="en-US" smtClean="0"/>
              <a:t>10/23/2018</a:t>
            </a:fld>
            <a:endParaRPr lang="en-US"/>
          </a:p>
        </p:txBody>
      </p:sp>
      <p:sp>
        <p:nvSpPr>
          <p:cNvPr id="3" name="Footer Placeholder 2"/>
          <p:cNvSpPr>
            <a:spLocks noGrp="1"/>
          </p:cNvSpPr>
          <p:nvPr>
            <p:ph type="ftr" sz="quarter" idx="11"/>
          </p:nvPr>
        </p:nvSpPr>
        <p:spPr>
          <a:xfrm>
            <a:off x="804672" y="6227064"/>
            <a:ext cx="10588752" cy="320040"/>
          </a:xfrm>
        </p:spPr>
        <p:txBody>
          <a:bodyPr/>
          <a:lstStyle/>
          <a:p>
            <a:endParaRPr lang="en-US"/>
          </a:p>
        </p:txBody>
      </p:sp>
      <p:sp>
        <p:nvSpPr>
          <p:cNvPr id="4" name="Slide Number Placeholder 3"/>
          <p:cNvSpPr>
            <a:spLocks noGrp="1"/>
          </p:cNvSpPr>
          <p:nvPr>
            <p:ph type="sldNum" sz="quarter" idx="12"/>
          </p:nvPr>
        </p:nvSpPr>
        <p:spPr>
          <a:xfrm>
            <a:off x="10469880" y="320040"/>
            <a:ext cx="914400" cy="320040"/>
          </a:xfrm>
        </p:spPr>
        <p:txBody>
          <a:bodyPr/>
          <a:lstStyle/>
          <a:p>
            <a:fld id="{5ED55E27-90FC-6541-B81A-053F280E8FE2}" type="slidenum">
              <a:rPr lang="en-US" smtClean="0"/>
              <a:t>‹#›</a:t>
            </a:fld>
            <a:endParaRPr lang="en-US"/>
          </a:p>
        </p:txBody>
      </p:sp>
    </p:spTree>
    <p:extLst>
      <p:ext uri="{BB962C8B-B14F-4D97-AF65-F5344CB8AC3E}">
        <p14:creationId xmlns:p14="http://schemas.microsoft.com/office/powerpoint/2010/main" val="37736700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0E5A210-3D94-5F49-B77C-47FDBD0014AA}" type="datetimeFigureOut">
              <a:rPr lang="en-US" smtClean="0"/>
              <a:t>10/23/2018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ED55E27-90FC-6541-B81A-053F280E8FE2}" type="slidenum">
              <a:rPr lang="en-US" smtClean="0"/>
              <a:t>‹#›</a:t>
            </a:fld>
            <a:endParaRPr lang="en-US"/>
          </a:p>
        </p:txBody>
      </p:sp>
    </p:spTree>
    <p:extLst>
      <p:ext uri="{BB962C8B-B14F-4D97-AF65-F5344CB8AC3E}">
        <p14:creationId xmlns:p14="http://schemas.microsoft.com/office/powerpoint/2010/main" val="15619272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04672" y="320040"/>
            <a:ext cx="3657600" cy="320040"/>
          </a:xfrm>
        </p:spPr>
        <p:txBody>
          <a:bodyPr/>
          <a:lstStyle/>
          <a:p>
            <a:fld id="{10E5A210-3D94-5F49-B77C-47FDBD0014AA}" type="datetimeFigureOut">
              <a:rPr lang="en-US" smtClean="0"/>
              <a:t>10/23/2018</a:t>
            </a:fld>
            <a:endParaRPr lang="en-US"/>
          </a:p>
        </p:txBody>
      </p:sp>
      <p:sp>
        <p:nvSpPr>
          <p:cNvPr id="6" name="Footer Placeholder 5"/>
          <p:cNvSpPr>
            <a:spLocks noGrp="1"/>
          </p:cNvSpPr>
          <p:nvPr>
            <p:ph type="ftr" sz="quarter" idx="11"/>
          </p:nvPr>
        </p:nvSpPr>
        <p:spPr>
          <a:xfrm>
            <a:off x="804672" y="6227064"/>
            <a:ext cx="5942203" cy="320040"/>
          </a:xfrm>
        </p:spPr>
        <p:txBody>
          <a:bodyPr/>
          <a:lstStyle/>
          <a:p>
            <a:endParaRPr lang="en-US"/>
          </a:p>
        </p:txBody>
      </p:sp>
      <p:sp>
        <p:nvSpPr>
          <p:cNvPr id="7" name="Slide Number Placeholder 6"/>
          <p:cNvSpPr>
            <a:spLocks noGrp="1"/>
          </p:cNvSpPr>
          <p:nvPr>
            <p:ph type="sldNum" sz="quarter" idx="12"/>
          </p:nvPr>
        </p:nvSpPr>
        <p:spPr>
          <a:xfrm>
            <a:off x="5828377" y="320040"/>
            <a:ext cx="914400" cy="320040"/>
          </a:xfrm>
        </p:spPr>
        <p:txBody>
          <a:bodyPr/>
          <a:lstStyle/>
          <a:p>
            <a:fld id="{5ED55E27-90FC-6541-B81A-053F280E8FE2}" type="slidenum">
              <a:rPr lang="en-US" smtClean="0"/>
              <a:t>‹#›</a:t>
            </a:fld>
            <a:endParaRPr lang="en-US"/>
          </a:p>
        </p:txBody>
      </p:sp>
    </p:spTree>
    <p:extLst>
      <p:ext uri="{BB962C8B-B14F-4D97-AF65-F5344CB8AC3E}">
        <p14:creationId xmlns:p14="http://schemas.microsoft.com/office/powerpoint/2010/main" val="20650355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E5A210-3D94-5F49-B77C-47FDBD0014AA}" type="datetimeFigureOut">
              <a:rPr lang="en-US" smtClean="0"/>
              <a:t>10/23/2018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ED55E27-90FC-6541-B81A-053F280E8FE2}" type="slidenum">
              <a:rPr lang="en-US" smtClean="0"/>
              <a:t>‹#›</a:t>
            </a:fld>
            <a:endParaRPr lang="en-US"/>
          </a:p>
        </p:txBody>
      </p:sp>
    </p:spTree>
    <p:extLst>
      <p:ext uri="{BB962C8B-B14F-4D97-AF65-F5344CB8AC3E}">
        <p14:creationId xmlns:p14="http://schemas.microsoft.com/office/powerpoint/2010/main" val="41804851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10E5A210-3D94-5F49-B77C-47FDBD0014AA}" type="datetimeFigureOut">
              <a:rPr lang="en-US" smtClean="0"/>
              <a:t>10/23/2018</a:t>
            </a:fld>
            <a:endParaRPr lang="en-US"/>
          </a:p>
        </p:txBody>
      </p:sp>
      <p:sp>
        <p:nvSpPr>
          <p:cNvPr id="5" name="Footer Placeholder 4"/>
          <p:cNvSpPr>
            <a:spLocks noGrp="1"/>
          </p:cNvSpPr>
          <p:nvPr>
            <p:ph type="ftr" sz="quarter" idx="11"/>
          </p:nvPr>
        </p:nvSpPr>
        <p:spPr>
          <a:xfrm>
            <a:off x="804672" y="6227064"/>
            <a:ext cx="10588752" cy="320040"/>
          </a:xfrm>
        </p:spPr>
        <p:txBody>
          <a:body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5ED55E27-90FC-6541-B81A-053F280E8FE2}" type="slidenum">
              <a:rPr lang="en-US" smtClean="0"/>
              <a:t>‹#›</a:t>
            </a:fld>
            <a:endParaRPr lang="en-US"/>
          </a:p>
        </p:txBody>
      </p:sp>
    </p:spTree>
    <p:extLst>
      <p:ext uri="{BB962C8B-B14F-4D97-AF65-F5344CB8AC3E}">
        <p14:creationId xmlns:p14="http://schemas.microsoft.com/office/powerpoint/2010/main" val="1994147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10E5A210-3D94-5F49-B77C-47FDBD0014AA}" type="datetimeFigureOut">
              <a:rPr lang="en-US" smtClean="0"/>
              <a:t>10/23/2018</a:t>
            </a:fld>
            <a:endParaRPr lang="en-US"/>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5ED55E27-90FC-6541-B81A-053F280E8FE2}" type="slidenum">
              <a:rPr lang="en-US" smtClean="0"/>
              <a:t>‹#›</a:t>
            </a:fld>
            <a:endParaRPr lang="en-US"/>
          </a:p>
        </p:txBody>
      </p:sp>
    </p:spTree>
    <p:extLst>
      <p:ext uri="{BB962C8B-B14F-4D97-AF65-F5344CB8AC3E}">
        <p14:creationId xmlns:p14="http://schemas.microsoft.com/office/powerpoint/2010/main" val="2079487381"/>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CVS%20Teachers%20Toolkit%201.3.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3D8E7-19FA-D944-9F77-0EF3FD97E8AF}"/>
              </a:ext>
            </a:extLst>
          </p:cNvPr>
          <p:cNvSpPr>
            <a:spLocks noGrp="1"/>
          </p:cNvSpPr>
          <p:nvPr>
            <p:ph type="ctrTitle"/>
          </p:nvPr>
        </p:nvSpPr>
        <p:spPr/>
        <p:txBody>
          <a:bodyPr/>
          <a:lstStyle/>
          <a:p>
            <a:r>
              <a:rPr lang="en-US" dirty="0"/>
              <a:t>Two contemporary teaching strategies </a:t>
            </a:r>
          </a:p>
        </p:txBody>
      </p:sp>
      <p:sp>
        <p:nvSpPr>
          <p:cNvPr id="3" name="Subtitle 2">
            <a:extLst>
              <a:ext uri="{FF2B5EF4-FFF2-40B4-BE49-F238E27FC236}">
                <a16:creationId xmlns:a16="http://schemas.microsoft.com/office/drawing/2014/main" id="{82D6E9B9-C2EA-0B40-A11E-7C1BE0314ED2}"/>
              </a:ext>
            </a:extLst>
          </p:cNvPr>
          <p:cNvSpPr>
            <a:spLocks noGrp="1"/>
          </p:cNvSpPr>
          <p:nvPr>
            <p:ph type="subTitle" idx="1"/>
          </p:nvPr>
        </p:nvSpPr>
        <p:spPr/>
        <p:txBody>
          <a:bodyPr/>
          <a:lstStyle/>
          <a:p>
            <a:r>
              <a:rPr lang="en-US" dirty="0"/>
              <a:t>Jonathan and </a:t>
            </a:r>
            <a:r>
              <a:rPr lang="en-US" dirty="0" err="1"/>
              <a:t>Kierran</a:t>
            </a:r>
            <a:endParaRPr lang="en-US" dirty="0"/>
          </a:p>
        </p:txBody>
      </p:sp>
    </p:spTree>
    <p:extLst>
      <p:ext uri="{BB962C8B-B14F-4D97-AF65-F5344CB8AC3E}">
        <p14:creationId xmlns:p14="http://schemas.microsoft.com/office/powerpoint/2010/main" val="23950941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AE401-9D5D-F347-9BAC-068B78552C04}"/>
              </a:ext>
            </a:extLst>
          </p:cNvPr>
          <p:cNvSpPr>
            <a:spLocks noGrp="1"/>
          </p:cNvSpPr>
          <p:nvPr>
            <p:ph type="title"/>
          </p:nvPr>
        </p:nvSpPr>
        <p:spPr/>
        <p:txBody>
          <a:bodyPr/>
          <a:lstStyle/>
          <a:p>
            <a:r>
              <a:rPr lang="en-US" dirty="0"/>
              <a:t>Pair Rehearsal</a:t>
            </a:r>
          </a:p>
        </p:txBody>
      </p:sp>
      <p:sp>
        <p:nvSpPr>
          <p:cNvPr id="3" name="Content Placeholder 2">
            <a:extLst>
              <a:ext uri="{FF2B5EF4-FFF2-40B4-BE49-F238E27FC236}">
                <a16:creationId xmlns:a16="http://schemas.microsoft.com/office/drawing/2014/main" id="{252C18B1-FF62-1240-A157-E3435A5F397B}"/>
              </a:ext>
            </a:extLst>
          </p:cNvPr>
          <p:cNvSpPr>
            <a:spLocks noGrp="1"/>
          </p:cNvSpPr>
          <p:nvPr>
            <p:ph idx="1"/>
          </p:nvPr>
        </p:nvSpPr>
        <p:spPr/>
        <p:txBody>
          <a:bodyPr>
            <a:normAutofit/>
          </a:bodyPr>
          <a:lstStyle/>
          <a:p>
            <a:r>
              <a:rPr lang="en-US" dirty="0"/>
              <a:t>Ask students to plan and rehearse an answer to a question before sharing it with the class, this can be done in pairs or groups. This can encourage student participation, collaboration and can heighten the knowledge of </a:t>
            </a:r>
            <a:r>
              <a:rPr lang="en-US"/>
              <a:t>the class. </a:t>
            </a:r>
            <a:endParaRPr lang="en-US" dirty="0"/>
          </a:p>
          <a:p>
            <a:pPr marL="0" indent="0">
              <a:buNone/>
            </a:pPr>
            <a:endParaRPr lang="en-US" dirty="0"/>
          </a:p>
          <a:p>
            <a:pPr marL="0" indent="0">
              <a:buNone/>
            </a:pPr>
            <a:r>
              <a:rPr lang="en-US" dirty="0"/>
              <a:t>Advantage - students can learn from each other by sharing ideas.  The learning becomes student lead. </a:t>
            </a:r>
          </a:p>
          <a:p>
            <a:pPr marL="0" indent="0">
              <a:buNone/>
            </a:pPr>
            <a:endParaRPr lang="en-US" dirty="0"/>
          </a:p>
          <a:p>
            <a:pPr marL="0" indent="0">
              <a:buNone/>
            </a:pPr>
            <a:r>
              <a:rPr lang="en-US" dirty="0"/>
              <a:t>Disadvantage – The collaboration can affect the learning outcome as some students may not want to work with each other.  Some people can work in groups and some people prefer to work individually.</a:t>
            </a:r>
          </a:p>
        </p:txBody>
      </p:sp>
    </p:spTree>
    <p:extLst>
      <p:ext uri="{BB962C8B-B14F-4D97-AF65-F5344CB8AC3E}">
        <p14:creationId xmlns:p14="http://schemas.microsoft.com/office/powerpoint/2010/main" val="6712617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A5147-4E6B-3D4B-8351-295F98C2B09E}"/>
              </a:ext>
            </a:extLst>
          </p:cNvPr>
          <p:cNvSpPr>
            <a:spLocks noGrp="1"/>
          </p:cNvSpPr>
          <p:nvPr>
            <p:ph type="title"/>
          </p:nvPr>
        </p:nvSpPr>
        <p:spPr/>
        <p:txBody>
          <a:bodyPr/>
          <a:lstStyle/>
          <a:p>
            <a:r>
              <a:rPr lang="en-US" dirty="0"/>
              <a:t>Word limit</a:t>
            </a:r>
          </a:p>
        </p:txBody>
      </p:sp>
      <p:sp>
        <p:nvSpPr>
          <p:cNvPr id="3" name="Content Placeholder 2">
            <a:extLst>
              <a:ext uri="{FF2B5EF4-FFF2-40B4-BE49-F238E27FC236}">
                <a16:creationId xmlns:a16="http://schemas.microsoft.com/office/drawing/2014/main" id="{172213FD-699C-174B-A7BA-AC9D4CE6019A}"/>
              </a:ext>
            </a:extLst>
          </p:cNvPr>
          <p:cNvSpPr>
            <a:spLocks noGrp="1"/>
          </p:cNvSpPr>
          <p:nvPr>
            <p:ph idx="1"/>
          </p:nvPr>
        </p:nvSpPr>
        <p:spPr/>
        <p:txBody>
          <a:bodyPr>
            <a:normAutofit/>
          </a:bodyPr>
          <a:lstStyle/>
          <a:p>
            <a:r>
              <a:rPr lang="en-US" dirty="0"/>
              <a:t>The students have a limitation of answering a question using only 15 words or less. The teacher has the option of letting the student answer with more words or less. </a:t>
            </a:r>
          </a:p>
          <a:p>
            <a:endParaRPr lang="en-US" dirty="0"/>
          </a:p>
          <a:p>
            <a:pPr marL="0" indent="0">
              <a:buNone/>
            </a:pPr>
            <a:r>
              <a:rPr lang="en-US" dirty="0"/>
              <a:t>Advantage – Can get the student to show their understanding through a precise answer.</a:t>
            </a:r>
          </a:p>
          <a:p>
            <a:pPr marL="0" indent="0">
              <a:buNone/>
            </a:pPr>
            <a:endParaRPr lang="en-US" dirty="0"/>
          </a:p>
          <a:p>
            <a:pPr marL="0" indent="0">
              <a:buNone/>
            </a:pPr>
            <a:r>
              <a:rPr lang="en-US" dirty="0"/>
              <a:t>Disadvantage – This can be limiting depending of the topic of the session. </a:t>
            </a:r>
          </a:p>
        </p:txBody>
      </p:sp>
      <p:sp>
        <p:nvSpPr>
          <p:cNvPr id="8" name="TextBox 7">
            <a:extLst>
              <a:ext uri="{FF2B5EF4-FFF2-40B4-BE49-F238E27FC236}">
                <a16:creationId xmlns:a16="http://schemas.microsoft.com/office/drawing/2014/main" id="{652C3531-F34D-304D-96EC-5F99CA871658}"/>
              </a:ext>
            </a:extLst>
          </p:cNvPr>
          <p:cNvSpPr txBox="1"/>
          <p:nvPr/>
        </p:nvSpPr>
        <p:spPr>
          <a:xfrm>
            <a:off x="99391" y="6488668"/>
            <a:ext cx="5536096" cy="369332"/>
          </a:xfrm>
          <a:prstGeom prst="rect">
            <a:avLst/>
          </a:prstGeom>
          <a:noFill/>
        </p:spPr>
        <p:txBody>
          <a:bodyPr wrap="square" rtlCol="0">
            <a:spAutoFit/>
          </a:bodyPr>
          <a:lstStyle/>
          <a:p>
            <a:r>
              <a:rPr lang="en-US" dirty="0">
                <a:hlinkClick r:id="rId2"/>
              </a:rPr>
              <a:t>CVS Teachers Toolkit 1.3.pdf</a:t>
            </a:r>
            <a:endParaRPr lang="en-US" dirty="0"/>
          </a:p>
        </p:txBody>
      </p:sp>
    </p:spTree>
    <p:extLst>
      <p:ext uri="{BB962C8B-B14F-4D97-AF65-F5344CB8AC3E}">
        <p14:creationId xmlns:p14="http://schemas.microsoft.com/office/powerpoint/2010/main" val="2629787919"/>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{9B9AC875-F42D-2544-801C-950BB72F3708}tf16401369</Template>
  <TotalTime>128</TotalTime>
  <Words>172</Words>
  <Application>Microsoft Office PowerPoint</Application>
  <PresentationFormat>Widescreen</PresentationFormat>
  <Paragraphs>15</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Calibri Light</vt:lpstr>
      <vt:lpstr>Rockwell</vt:lpstr>
      <vt:lpstr>Wingdings</vt:lpstr>
      <vt:lpstr>Atlas</vt:lpstr>
      <vt:lpstr>Two contemporary teaching strategies </vt:lpstr>
      <vt:lpstr>Pair Rehearsal</vt:lpstr>
      <vt:lpstr>Word limit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Caroline Usei</cp:lastModifiedBy>
  <cp:revision>7</cp:revision>
  <dcterms:created xsi:type="dcterms:W3CDTF">2018-10-23T09:51:14Z</dcterms:created>
  <dcterms:modified xsi:type="dcterms:W3CDTF">2018-10-23T12:23:33Z</dcterms:modified>
</cp:coreProperties>
</file>