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bassum Ali (2433454)" userId="S::2433454@student.uwtsd.ac.uk::836ee182-8f31-4ffa-a21e-d19116861005" providerId="AD" clId="Web-{310DB989-20D2-581B-69C1-9F74E34B3E06}"/>
    <pc:docChg chg="addSld modSld">
      <pc:chgData name="Tabassum Ali (2433454)" userId="S::2433454@student.uwtsd.ac.uk::836ee182-8f31-4ffa-a21e-d19116861005" providerId="AD" clId="Web-{310DB989-20D2-581B-69C1-9F74E34B3E06}" dt="2026-02-08T22:32:35.452" v="595" actId="20577"/>
      <pc:docMkLst>
        <pc:docMk/>
      </pc:docMkLst>
      <pc:sldChg chg="addSp delSp modSp">
        <pc:chgData name="Tabassum Ali (2433454)" userId="S::2433454@student.uwtsd.ac.uk::836ee182-8f31-4ffa-a21e-d19116861005" providerId="AD" clId="Web-{310DB989-20D2-581B-69C1-9F74E34B3E06}" dt="2026-02-08T22:32:35.452" v="595" actId="20577"/>
        <pc:sldMkLst>
          <pc:docMk/>
          <pc:sldMk cId="109857222" sldId="256"/>
        </pc:sldMkLst>
        <pc:spChg chg="del">
          <ac:chgData name="Tabassum Ali (2433454)" userId="S::2433454@student.uwtsd.ac.uk::836ee182-8f31-4ffa-a21e-d19116861005" providerId="AD" clId="Web-{310DB989-20D2-581B-69C1-9F74E34B3E06}" dt="2026-02-08T21:25:15.452" v="1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Tabassum Ali (2433454)" userId="S::2433454@student.uwtsd.ac.uk::836ee182-8f31-4ffa-a21e-d19116861005" providerId="AD" clId="Web-{310DB989-20D2-581B-69C1-9F74E34B3E06}" dt="2026-02-08T21:25:08.389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Tabassum Ali (2433454)" userId="S::2433454@student.uwtsd.ac.uk::836ee182-8f31-4ffa-a21e-d19116861005" providerId="AD" clId="Web-{310DB989-20D2-581B-69C1-9F74E34B3E06}" dt="2026-02-08T21:25:19.609" v="2"/>
          <ac:spMkLst>
            <pc:docMk/>
            <pc:sldMk cId="109857222" sldId="256"/>
            <ac:spMk id="4" creationId="{9E8FF371-98F5-66AC-FCBC-1716F8085158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31:09.826" v="567" actId="20577"/>
          <ac:spMkLst>
            <pc:docMk/>
            <pc:sldMk cId="109857222" sldId="256"/>
            <ac:spMk id="5" creationId="{C5AA1056-F2B2-A97C-7D34-4CC9AAD162AE}"/>
          </ac:spMkLst>
        </pc:spChg>
        <pc:spChg chg="add del">
          <ac:chgData name="Tabassum Ali (2433454)" userId="S::2433454@student.uwtsd.ac.uk::836ee182-8f31-4ffa-a21e-d19116861005" providerId="AD" clId="Web-{310DB989-20D2-581B-69C1-9F74E34B3E06}" dt="2026-02-08T22:23:48.592" v="447"/>
          <ac:spMkLst>
            <pc:docMk/>
            <pc:sldMk cId="109857222" sldId="256"/>
            <ac:spMk id="6" creationId="{AD44959F-526F-5082-F43E-22266A4E9D7E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27:47.251" v="509" actId="1076"/>
          <ac:spMkLst>
            <pc:docMk/>
            <pc:sldMk cId="109857222" sldId="256"/>
            <ac:spMk id="7" creationId="{FED9FD1B-840C-81AA-6AAF-06A55D93990B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30:56.888" v="565" actId="20577"/>
          <ac:spMkLst>
            <pc:docMk/>
            <pc:sldMk cId="109857222" sldId="256"/>
            <ac:spMk id="8" creationId="{EA0DBAB0-CB2C-AC3D-A574-EE4070F787DD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29:31.978" v="551" actId="1076"/>
          <ac:spMkLst>
            <pc:docMk/>
            <pc:sldMk cId="109857222" sldId="256"/>
            <ac:spMk id="9" creationId="{000C7B84-7036-CE75-9CC7-7E0C41218522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31:20.857" v="569" actId="1076"/>
          <ac:spMkLst>
            <pc:docMk/>
            <pc:sldMk cId="109857222" sldId="256"/>
            <ac:spMk id="10" creationId="{2422C401-59E5-6963-3E1A-21506D444938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32:35.452" v="595" actId="20577"/>
          <ac:spMkLst>
            <pc:docMk/>
            <pc:sldMk cId="109857222" sldId="256"/>
            <ac:spMk id="11" creationId="{501C125F-4F83-50AD-D455-B8EEF509EDAE}"/>
          </ac:spMkLst>
        </pc:spChg>
      </pc:sldChg>
      <pc:sldChg chg="addSp modSp new mod setBg">
        <pc:chgData name="Tabassum Ali (2433454)" userId="S::2433454@student.uwtsd.ac.uk::836ee182-8f31-4ffa-a21e-d19116861005" providerId="AD" clId="Web-{310DB989-20D2-581B-69C1-9F74E34B3E06}" dt="2026-02-08T21:43:10.037" v="104" actId="1076"/>
        <pc:sldMkLst>
          <pc:docMk/>
          <pc:sldMk cId="4075015559" sldId="257"/>
        </pc:sldMkLst>
        <pc:spChg chg="add mod">
          <ac:chgData name="Tabassum Ali (2433454)" userId="S::2433454@student.uwtsd.ac.uk::836ee182-8f31-4ffa-a21e-d19116861005" providerId="AD" clId="Web-{310DB989-20D2-581B-69C1-9F74E34B3E06}" dt="2026-02-08T21:38:26.144" v="79" actId="1076"/>
          <ac:spMkLst>
            <pc:docMk/>
            <pc:sldMk cId="4075015559" sldId="257"/>
            <ac:spMk id="2" creationId="{D8C8F84B-8DC6-E68C-BCB6-17D9A5215081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43:10.037" v="104" actId="1076"/>
          <ac:spMkLst>
            <pc:docMk/>
            <pc:sldMk cId="4075015559" sldId="257"/>
            <ac:spMk id="3" creationId="{84CC3A0D-F732-A923-2C73-EDC9DC0B9026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38:33.660" v="81" actId="1076"/>
          <ac:spMkLst>
            <pc:docMk/>
            <pc:sldMk cId="4075015559" sldId="257"/>
            <ac:spMk id="4" creationId="{9570B4FC-DD1A-ABE2-2557-346B562FCFEB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38:40.739" v="82" actId="1076"/>
          <ac:spMkLst>
            <pc:docMk/>
            <pc:sldMk cId="4075015559" sldId="257"/>
            <ac:spMk id="5" creationId="{86077732-C5E6-E2EA-5158-36E9B5293BB7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38:45.786" v="83" actId="1076"/>
          <ac:spMkLst>
            <pc:docMk/>
            <pc:sldMk cId="4075015559" sldId="257"/>
            <ac:spMk id="6" creationId="{FB9EE83E-6C13-3928-418C-8C3CA728FB96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38:49.114" v="84" actId="1076"/>
          <ac:spMkLst>
            <pc:docMk/>
            <pc:sldMk cId="4075015559" sldId="257"/>
            <ac:spMk id="7" creationId="{BACCFE4A-6E6B-A783-CD4D-E1DC264C4BCB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40:29.148" v="102" actId="20577"/>
          <ac:spMkLst>
            <pc:docMk/>
            <pc:sldMk cId="4075015559" sldId="257"/>
            <ac:spMk id="8" creationId="{F140D101-20E9-B2C2-CB3E-04A4E18AA130}"/>
          </ac:spMkLst>
        </pc:spChg>
      </pc:sldChg>
      <pc:sldChg chg="addSp modSp new">
        <pc:chgData name="Tabassum Ali (2433454)" userId="S::2433454@student.uwtsd.ac.uk::836ee182-8f31-4ffa-a21e-d19116861005" providerId="AD" clId="Web-{310DB989-20D2-581B-69C1-9F74E34B3E06}" dt="2026-02-08T21:50:16.154" v="175" actId="1076"/>
        <pc:sldMkLst>
          <pc:docMk/>
          <pc:sldMk cId="3259602584" sldId="258"/>
        </pc:sldMkLst>
        <pc:spChg chg="add mod">
          <ac:chgData name="Tabassum Ali (2433454)" userId="S::2433454@student.uwtsd.ac.uk::836ee182-8f31-4ffa-a21e-d19116861005" providerId="AD" clId="Web-{310DB989-20D2-581B-69C1-9F74E34B3E06}" dt="2026-02-08T21:46:10.811" v="131" actId="1076"/>
          <ac:spMkLst>
            <pc:docMk/>
            <pc:sldMk cId="3259602584" sldId="258"/>
            <ac:spMk id="2" creationId="{A861C29D-7615-A711-9ECD-57C1424EE372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48:25.289" v="157" actId="1076"/>
          <ac:spMkLst>
            <pc:docMk/>
            <pc:sldMk cId="3259602584" sldId="258"/>
            <ac:spMk id="3" creationId="{2155B101-AD11-4614-C4B6-D7C8BC25825B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48:30.695" v="158" actId="1076"/>
          <ac:spMkLst>
            <pc:docMk/>
            <pc:sldMk cId="3259602584" sldId="258"/>
            <ac:spMk id="4" creationId="{6BF961F2-407E-A196-F14D-2F7DFCEBD70A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48:22.007" v="156" actId="1076"/>
          <ac:spMkLst>
            <pc:docMk/>
            <pc:sldMk cId="3259602584" sldId="258"/>
            <ac:spMk id="5" creationId="{FB1DE226-414F-05BA-C6C9-9EB1006900DD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49:34.417" v="162" actId="1076"/>
          <ac:spMkLst>
            <pc:docMk/>
            <pc:sldMk cId="3259602584" sldId="258"/>
            <ac:spMk id="6" creationId="{8A9F5631-39DD-4E9D-63B4-AC95082D8CF9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50:16.154" v="175" actId="1076"/>
          <ac:spMkLst>
            <pc:docMk/>
            <pc:sldMk cId="3259602584" sldId="258"/>
            <ac:spMk id="8" creationId="{9BECE015-A988-DC76-0EAB-43E97A3C7EB1}"/>
          </ac:spMkLst>
        </pc:spChg>
        <pc:picChg chg="add mod">
          <ac:chgData name="Tabassum Ali (2433454)" userId="S::2433454@student.uwtsd.ac.uk::836ee182-8f31-4ffa-a21e-d19116861005" providerId="AD" clId="Web-{310DB989-20D2-581B-69C1-9F74E34B3E06}" dt="2026-02-08T21:49:54.090" v="165" actId="1076"/>
          <ac:picMkLst>
            <pc:docMk/>
            <pc:sldMk cId="3259602584" sldId="258"/>
            <ac:picMk id="7" creationId="{3AE32B99-9257-4E10-8A41-B9B447956D21}"/>
          </ac:picMkLst>
        </pc:picChg>
      </pc:sldChg>
      <pc:sldChg chg="addSp modSp new">
        <pc:chgData name="Tabassum Ali (2433454)" userId="S::2433454@student.uwtsd.ac.uk::836ee182-8f31-4ffa-a21e-d19116861005" providerId="AD" clId="Web-{310DB989-20D2-581B-69C1-9F74E34B3E06}" dt="2026-02-08T21:59:40.489" v="273" actId="1076"/>
        <pc:sldMkLst>
          <pc:docMk/>
          <pc:sldMk cId="58705270" sldId="259"/>
        </pc:sldMkLst>
        <pc:spChg chg="add mod">
          <ac:chgData name="Tabassum Ali (2433454)" userId="S::2433454@student.uwtsd.ac.uk::836ee182-8f31-4ffa-a21e-d19116861005" providerId="AD" clId="Web-{310DB989-20D2-581B-69C1-9F74E34B3E06}" dt="2026-02-08T21:57:24.042" v="251" actId="1076"/>
          <ac:spMkLst>
            <pc:docMk/>
            <pc:sldMk cId="58705270" sldId="259"/>
            <ac:spMk id="2" creationId="{C3CE7DFD-E007-E63E-038F-18D555DE8C3B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58:43.388" v="257" actId="1076"/>
          <ac:spMkLst>
            <pc:docMk/>
            <pc:sldMk cId="58705270" sldId="259"/>
            <ac:spMk id="3" creationId="{EA960978-B24E-E05F-9C5B-1D71181BC393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58:48.357" v="258" actId="1076"/>
          <ac:spMkLst>
            <pc:docMk/>
            <pc:sldMk cId="58705270" sldId="259"/>
            <ac:spMk id="4" creationId="{FA2FBB52-3E21-92BC-C07F-87B2EFD4921B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58:52.810" v="259" actId="1076"/>
          <ac:spMkLst>
            <pc:docMk/>
            <pc:sldMk cId="58705270" sldId="259"/>
            <ac:spMk id="5" creationId="{16BFD9A4-5A2C-57BD-08DC-31F8A857AE3D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58:58.404" v="260" actId="1076"/>
          <ac:spMkLst>
            <pc:docMk/>
            <pc:sldMk cId="58705270" sldId="259"/>
            <ac:spMk id="6" creationId="{E5C1DE62-C273-64E3-FB8F-C751C5FE5B49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1:59:40.489" v="273" actId="1076"/>
          <ac:spMkLst>
            <pc:docMk/>
            <pc:sldMk cId="58705270" sldId="259"/>
            <ac:spMk id="9" creationId="{E7086999-ED85-376E-3734-3554AF4FCC85}"/>
          </ac:spMkLst>
        </pc:spChg>
        <pc:picChg chg="add mod">
          <ac:chgData name="Tabassum Ali (2433454)" userId="S::2433454@student.uwtsd.ac.uk::836ee182-8f31-4ffa-a21e-d19116861005" providerId="AD" clId="Web-{310DB989-20D2-581B-69C1-9F74E34B3E06}" dt="2026-02-08T21:59:02.390" v="261" actId="1076"/>
          <ac:picMkLst>
            <pc:docMk/>
            <pc:sldMk cId="58705270" sldId="259"/>
            <ac:picMk id="7" creationId="{5FB42151-D5F3-3536-BD25-2EF38CAFD8CE}"/>
          </ac:picMkLst>
        </pc:picChg>
        <pc:picChg chg="add mod">
          <ac:chgData name="Tabassum Ali (2433454)" userId="S::2433454@student.uwtsd.ac.uk::836ee182-8f31-4ffa-a21e-d19116861005" providerId="AD" clId="Web-{310DB989-20D2-581B-69C1-9F74E34B3E06}" dt="2026-02-08T21:59:12.704" v="262" actId="1076"/>
          <ac:picMkLst>
            <pc:docMk/>
            <pc:sldMk cId="58705270" sldId="259"/>
            <ac:picMk id="8" creationId="{940C7ACD-6BF7-0A56-5B05-3D789C91E803}"/>
          </ac:picMkLst>
        </pc:picChg>
      </pc:sldChg>
      <pc:sldChg chg="addSp modSp new mod setBg">
        <pc:chgData name="Tabassum Ali (2433454)" userId="S::2433454@student.uwtsd.ac.uk::836ee182-8f31-4ffa-a21e-d19116861005" providerId="AD" clId="Web-{310DB989-20D2-581B-69C1-9F74E34B3E06}" dt="2026-02-08T22:07:00.808" v="323"/>
        <pc:sldMkLst>
          <pc:docMk/>
          <pc:sldMk cId="1015255803" sldId="260"/>
        </pc:sldMkLst>
        <pc:spChg chg="add mod">
          <ac:chgData name="Tabassum Ali (2433454)" userId="S::2433454@student.uwtsd.ac.uk::836ee182-8f31-4ffa-a21e-d19116861005" providerId="AD" clId="Web-{310DB989-20D2-581B-69C1-9F74E34B3E06}" dt="2026-02-08T22:07:00.808" v="323"/>
          <ac:spMkLst>
            <pc:docMk/>
            <pc:sldMk cId="1015255803" sldId="260"/>
            <ac:spMk id="2" creationId="{E99845FC-5E00-2F23-46CA-27DCD65DEEBD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06:49.714" v="321"/>
          <ac:spMkLst>
            <pc:docMk/>
            <pc:sldMk cId="1015255803" sldId="260"/>
            <ac:spMk id="3" creationId="{A7F67E9C-7554-168B-04DF-6F04A20C7F41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06:31.057" v="319" actId="1076"/>
          <ac:spMkLst>
            <pc:docMk/>
            <pc:sldMk cId="1015255803" sldId="260"/>
            <ac:spMk id="4" creationId="{64FDEEE4-2495-7F82-DCC8-ACD12B32FD4E}"/>
          </ac:spMkLst>
        </pc:spChg>
      </pc:sldChg>
      <pc:sldChg chg="addSp delSp modSp new">
        <pc:chgData name="Tabassum Ali (2433454)" userId="S::2433454@student.uwtsd.ac.uk::836ee182-8f31-4ffa-a21e-d19116861005" providerId="AD" clId="Web-{310DB989-20D2-581B-69C1-9F74E34B3E06}" dt="2026-02-08T22:16:05.803" v="402" actId="20577"/>
        <pc:sldMkLst>
          <pc:docMk/>
          <pc:sldMk cId="3518483556" sldId="261"/>
        </pc:sldMkLst>
        <pc:spChg chg="add mod">
          <ac:chgData name="Tabassum Ali (2433454)" userId="S::2433454@student.uwtsd.ac.uk::836ee182-8f31-4ffa-a21e-d19116861005" providerId="AD" clId="Web-{310DB989-20D2-581B-69C1-9F74E34B3E06}" dt="2026-02-08T22:10:09.449" v="337" actId="14100"/>
          <ac:spMkLst>
            <pc:docMk/>
            <pc:sldMk cId="3518483556" sldId="261"/>
            <ac:spMk id="2" creationId="{4BC5D754-99EF-018C-5F41-81D5051CFDA2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10:53.872" v="345"/>
          <ac:spMkLst>
            <pc:docMk/>
            <pc:sldMk cId="3518483556" sldId="261"/>
            <ac:spMk id="3" creationId="{509B5C04-C7CC-FEC9-6676-48C9F4443887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12:09.091" v="362" actId="20577"/>
          <ac:spMkLst>
            <pc:docMk/>
            <pc:sldMk cId="3518483556" sldId="261"/>
            <ac:spMk id="4" creationId="{7CB1AB9D-47BB-CD2A-0C4B-16E1948F1DBB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14:19.356" v="385" actId="1076"/>
          <ac:spMkLst>
            <pc:docMk/>
            <pc:sldMk cId="3518483556" sldId="261"/>
            <ac:spMk id="5" creationId="{95718129-A0CB-33A3-43D4-8447DCCDAE89}"/>
          </ac:spMkLst>
        </pc:spChg>
        <pc:spChg chg="add del">
          <ac:chgData name="Tabassum Ali (2433454)" userId="S::2433454@student.uwtsd.ac.uk::836ee182-8f31-4ffa-a21e-d19116861005" providerId="AD" clId="Web-{310DB989-20D2-581B-69C1-9F74E34B3E06}" dt="2026-02-08T22:13:11.419" v="372"/>
          <ac:spMkLst>
            <pc:docMk/>
            <pc:sldMk cId="3518483556" sldId="261"/>
            <ac:spMk id="6" creationId="{5E492C7D-D426-D36E-2EF1-667D8CD14A8B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14:23.434" v="386" actId="1076"/>
          <ac:spMkLst>
            <pc:docMk/>
            <pc:sldMk cId="3518483556" sldId="261"/>
            <ac:spMk id="7" creationId="{79CAA76C-E1D2-2AC3-1FE7-6A62ED359A5A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16:05.803" v="402" actId="20577"/>
          <ac:spMkLst>
            <pc:docMk/>
            <pc:sldMk cId="3518483556" sldId="261"/>
            <ac:spMk id="9" creationId="{C4AA762C-37AE-E26E-449D-96564CEE1EB2}"/>
          </ac:spMkLst>
        </pc:spChg>
        <pc:picChg chg="add mod">
          <ac:chgData name="Tabassum Ali (2433454)" userId="S::2433454@student.uwtsd.ac.uk::836ee182-8f31-4ffa-a21e-d19116861005" providerId="AD" clId="Web-{310DB989-20D2-581B-69C1-9F74E34B3E06}" dt="2026-02-08T22:15:49.532" v="395" actId="1076"/>
          <ac:picMkLst>
            <pc:docMk/>
            <pc:sldMk cId="3518483556" sldId="261"/>
            <ac:picMk id="8" creationId="{ECD66676-2A6A-1F26-AD1B-85E643EE665D}"/>
          </ac:picMkLst>
        </pc:picChg>
      </pc:sldChg>
      <pc:sldChg chg="addSp modSp new">
        <pc:chgData name="Tabassum Ali (2433454)" userId="S::2433454@student.uwtsd.ac.uk::836ee182-8f31-4ffa-a21e-d19116861005" providerId="AD" clId="Web-{310DB989-20D2-581B-69C1-9F74E34B3E06}" dt="2026-02-08T22:20:30.590" v="425" actId="1076"/>
        <pc:sldMkLst>
          <pc:docMk/>
          <pc:sldMk cId="1247803402" sldId="262"/>
        </pc:sldMkLst>
        <pc:spChg chg="add mod">
          <ac:chgData name="Tabassum Ali (2433454)" userId="S::2433454@student.uwtsd.ac.uk::836ee182-8f31-4ffa-a21e-d19116861005" providerId="AD" clId="Web-{310DB989-20D2-581B-69C1-9F74E34B3E06}" dt="2026-02-08T22:16:51.949" v="411" actId="1076"/>
          <ac:spMkLst>
            <pc:docMk/>
            <pc:sldMk cId="1247803402" sldId="262"/>
            <ac:spMk id="2" creationId="{73EFE90C-9DCB-81E7-44D4-CDC2588912EE}"/>
          </ac:spMkLst>
        </pc:spChg>
        <pc:spChg chg="add mod">
          <ac:chgData name="Tabassum Ali (2433454)" userId="S::2433454@student.uwtsd.ac.uk::836ee182-8f31-4ffa-a21e-d19116861005" providerId="AD" clId="Web-{310DB989-20D2-581B-69C1-9F74E34B3E06}" dt="2026-02-08T22:20:30.590" v="425" actId="1076"/>
          <ac:spMkLst>
            <pc:docMk/>
            <pc:sldMk cId="1247803402" sldId="262"/>
            <ac:spMk id="3" creationId="{E3EF432E-700D-849C-0A9D-1EBBD8CC12B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E8FF371-98F5-66AC-FCBC-1716F8085158}"/>
              </a:ext>
            </a:extLst>
          </p:cNvPr>
          <p:cNvSpPr txBox="1"/>
          <p:nvPr/>
        </p:nvSpPr>
        <p:spPr>
          <a:xfrm>
            <a:off x="4492127" y="948768"/>
            <a:ext cx="2743199" cy="365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AA1056-F2B2-A97C-7D34-4CC9AAD162AE}"/>
              </a:ext>
            </a:extLst>
          </p:cNvPr>
          <p:cNvSpPr txBox="1"/>
          <p:nvPr/>
        </p:nvSpPr>
        <p:spPr>
          <a:xfrm>
            <a:off x="4494695" y="651565"/>
            <a:ext cx="448806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Calibri"/>
                <a:ea typeface="Calibri"/>
                <a:cs typeface="Calibri"/>
              </a:rPr>
              <a:t>Tabassum Ali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D9FD1B-840C-81AA-6AAF-06A55D93990B}"/>
              </a:ext>
            </a:extLst>
          </p:cNvPr>
          <p:cNvSpPr txBox="1"/>
          <p:nvPr/>
        </p:nvSpPr>
        <p:spPr>
          <a:xfrm>
            <a:off x="4726608" y="1314174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>
                <a:latin typeface="Calibri"/>
                <a:ea typeface="Calibri"/>
                <a:cs typeface="Calibri"/>
              </a:rPr>
              <a:t>2433454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DBAB0-CB2C-AC3D-A574-EE4070F787DD}"/>
              </a:ext>
            </a:extLst>
          </p:cNvPr>
          <p:cNvSpPr txBox="1"/>
          <p:nvPr/>
        </p:nvSpPr>
        <p:spPr>
          <a:xfrm>
            <a:off x="1584738" y="1833217"/>
            <a:ext cx="1060615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Calibri"/>
                <a:ea typeface="Calibri"/>
                <a:cs typeface="Calibri"/>
              </a:rPr>
              <a:t>Certificate of Higher Education Skills for the workplace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0C7B84-7036-CE75-9CC7-7E0C41218522}"/>
              </a:ext>
            </a:extLst>
          </p:cNvPr>
          <p:cNvSpPr txBox="1"/>
          <p:nvPr/>
        </p:nvSpPr>
        <p:spPr>
          <a:xfrm>
            <a:off x="2114826" y="2539999"/>
            <a:ext cx="1023067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Calibri"/>
                <a:ea typeface="Calibri"/>
                <a:cs typeface="Calibri"/>
              </a:rPr>
              <a:t>Professional Development Within Health and Social Care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422C401-59E5-6963-3E1A-21506D444938}"/>
              </a:ext>
            </a:extLst>
          </p:cNvPr>
          <p:cNvSpPr txBox="1"/>
          <p:nvPr/>
        </p:nvSpPr>
        <p:spPr>
          <a:xfrm>
            <a:off x="4726608" y="3163957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>
                <a:latin typeface="Calibri"/>
                <a:ea typeface="Calibri"/>
                <a:cs typeface="Calibri"/>
              </a:rPr>
              <a:t>LCHS4009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01C125F-4F83-50AD-D455-B8EEF509EDAE}"/>
              </a:ext>
            </a:extLst>
          </p:cNvPr>
          <p:cNvSpPr txBox="1"/>
          <p:nvPr/>
        </p:nvSpPr>
        <p:spPr>
          <a:xfrm>
            <a:off x="3268869" y="3688521"/>
            <a:ext cx="627711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Calibri"/>
                <a:ea typeface="Calibri"/>
                <a:cs typeface="Calibri"/>
              </a:rPr>
              <a:t>Self-Awareness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C8F84B-8DC6-E68C-BCB6-17D9A5215081}"/>
              </a:ext>
            </a:extLst>
          </p:cNvPr>
          <p:cNvSpPr txBox="1"/>
          <p:nvPr/>
        </p:nvSpPr>
        <p:spPr>
          <a:xfrm>
            <a:off x="3048000" y="204304"/>
            <a:ext cx="584641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ea typeface="+mn-lt"/>
                <a:cs typeface="+mn-lt"/>
              </a:rPr>
              <a:t>What is Communication?</a:t>
            </a:r>
            <a:endParaRPr lang="en-US" sz="28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CC3A0D-F732-A923-2C73-EDC9DC0B9026}"/>
              </a:ext>
            </a:extLst>
          </p:cNvPr>
          <p:cNvSpPr txBox="1"/>
          <p:nvPr/>
        </p:nvSpPr>
        <p:spPr>
          <a:xfrm>
            <a:off x="596347" y="966304"/>
            <a:ext cx="9888329" cy="400110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Communication is the exchange of information, thoughts, and feelings through:</a:t>
            </a:r>
            <a:endParaRPr lang="en-US" sz="2000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70B4FC-DD1A-ABE2-2557-346B562FCFEB}"/>
              </a:ext>
            </a:extLst>
          </p:cNvPr>
          <p:cNvSpPr txBox="1"/>
          <p:nvPr/>
        </p:nvSpPr>
        <p:spPr>
          <a:xfrm>
            <a:off x="612912" y="1717260"/>
            <a:ext cx="3328504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Calibri"/>
                <a:ea typeface="+mn-lt"/>
                <a:cs typeface="+mn-lt"/>
              </a:rPr>
              <a:t>Verbal language (speaking) </a:t>
            </a:r>
          </a:p>
          <a:p>
            <a:endParaRPr lang="en-GB" sz="2000" b="1"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077732-C5E6-E2EA-5158-36E9B5293BB7}"/>
              </a:ext>
            </a:extLst>
          </p:cNvPr>
          <p:cNvSpPr txBox="1"/>
          <p:nvPr/>
        </p:nvSpPr>
        <p:spPr>
          <a:xfrm>
            <a:off x="612913" y="2573130"/>
            <a:ext cx="3184938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Non-verbal signals (body language, eye contact)</a:t>
            </a:r>
            <a:endParaRPr lang="en-US" sz="2000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9EE83E-6C13-3928-418C-8C3CA728FB96}"/>
              </a:ext>
            </a:extLst>
          </p:cNvPr>
          <p:cNvSpPr txBox="1"/>
          <p:nvPr/>
        </p:nvSpPr>
        <p:spPr>
          <a:xfrm>
            <a:off x="596348" y="3429000"/>
            <a:ext cx="3483112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Written records (care plans, reports)</a:t>
            </a:r>
            <a:endParaRPr lang="en-GB">
              <a:ea typeface="+mn-lt"/>
              <a:cs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CCFE4A-6E6B-A783-CD4D-E1DC264C4BCB}"/>
              </a:ext>
            </a:extLst>
          </p:cNvPr>
          <p:cNvSpPr txBox="1"/>
          <p:nvPr/>
        </p:nvSpPr>
        <p:spPr>
          <a:xfrm>
            <a:off x="607391" y="4340086"/>
            <a:ext cx="2743200" cy="40011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Active listening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40D101-20E9-B2C2-CB3E-04A4E18AA130}"/>
              </a:ext>
            </a:extLst>
          </p:cNvPr>
          <p:cNvSpPr txBox="1"/>
          <p:nvPr/>
        </p:nvSpPr>
        <p:spPr>
          <a:xfrm>
            <a:off x="612912" y="4853608"/>
            <a:ext cx="9899373" cy="1631216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In health and social care, communication ensures that service users’ needs are understood and responded to correctly (Arnold and Boggs, 2020).</a:t>
            </a:r>
            <a:endParaRPr lang="en-GB" sz="2000" b="1"/>
          </a:p>
          <a:p>
            <a:endParaRPr lang="en-GB" sz="2000" b="1">
              <a:ea typeface="+mn-lt"/>
              <a:cs typeface="+mn-lt"/>
            </a:endParaRPr>
          </a:p>
          <a:p>
            <a:r>
              <a:rPr lang="en-GB" sz="2000" b="1">
                <a:ea typeface="+mn-lt"/>
                <a:cs typeface="+mn-lt"/>
              </a:rPr>
              <a:t>Poor communication can lead to misunderstandings, reduced trust, and serious safety risks.</a:t>
            </a:r>
            <a:endParaRPr lang="en-GB" sz="2000" b="1"/>
          </a:p>
        </p:txBody>
      </p:sp>
    </p:spTree>
    <p:extLst>
      <p:ext uri="{BB962C8B-B14F-4D97-AF65-F5344CB8AC3E}">
        <p14:creationId xmlns:p14="http://schemas.microsoft.com/office/powerpoint/2010/main" val="4075015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61C29D-7615-A711-9ECD-57C1424EE372}"/>
              </a:ext>
            </a:extLst>
          </p:cNvPr>
          <p:cNvSpPr txBox="1"/>
          <p:nvPr/>
        </p:nvSpPr>
        <p:spPr>
          <a:xfrm>
            <a:off x="3047999" y="314739"/>
            <a:ext cx="6420678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Why Communication is Important in Care</a:t>
            </a:r>
            <a:endParaRPr lang="en-US" sz="2400" b="1"/>
          </a:p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55B101-AD11-4614-C4B6-D7C8BC25825B}"/>
              </a:ext>
            </a:extLst>
          </p:cNvPr>
          <p:cNvSpPr txBox="1"/>
          <p:nvPr/>
        </p:nvSpPr>
        <p:spPr>
          <a:xfrm>
            <a:off x="679174" y="1314173"/>
            <a:ext cx="41015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Effective communication</a:t>
            </a:r>
            <a:r>
              <a:rPr lang="en-GB">
                <a:ea typeface="+mn-lt"/>
                <a:cs typeface="+mn-lt"/>
              </a:rPr>
              <a:t> </a:t>
            </a:r>
            <a:endParaRPr lang="en-US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6BF961F2-407E-A196-F14D-2F7DFCEBD70A}"/>
              </a:ext>
            </a:extLst>
          </p:cNvPr>
          <p:cNvSpPr/>
          <p:nvPr/>
        </p:nvSpPr>
        <p:spPr>
          <a:xfrm>
            <a:off x="1568174" y="1871869"/>
            <a:ext cx="484631" cy="978408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1DE226-414F-05BA-C6C9-9EB1006900DD}"/>
              </a:ext>
            </a:extLst>
          </p:cNvPr>
          <p:cNvSpPr txBox="1"/>
          <p:nvPr/>
        </p:nvSpPr>
        <p:spPr>
          <a:xfrm>
            <a:off x="679173" y="3070086"/>
            <a:ext cx="2743200" cy="317009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✔ Promotes patient safety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✔ Reduces clinical errors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✔ Builds trust and emotional support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✔ Encourages service user involvement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✔ Improves health outcomes</a:t>
            </a:r>
            <a:endParaRPr lang="en-US" sz="2000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9F5631-39DD-4E9D-63B4-AC95082D8CF9}"/>
              </a:ext>
            </a:extLst>
          </p:cNvPr>
          <p:cNvSpPr txBox="1"/>
          <p:nvPr/>
        </p:nvSpPr>
        <p:spPr>
          <a:xfrm>
            <a:off x="4163392" y="4329043"/>
            <a:ext cx="7315200" cy="221599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Research shows that many healthcare errors occur due to communication breakdowns between professionals (O’Daniel and Rosenstein, 2008).</a:t>
            </a:r>
            <a:endParaRPr lang="en-GB" sz="2000" b="1"/>
          </a:p>
          <a:p>
            <a:endParaRPr lang="en-GB" sz="2000" b="1">
              <a:ea typeface="+mn-lt"/>
              <a:cs typeface="+mn-lt"/>
            </a:endParaRPr>
          </a:p>
          <a:p>
            <a:r>
              <a:rPr lang="en-GB" sz="2000" b="1">
                <a:ea typeface="+mn-lt"/>
                <a:cs typeface="+mn-lt"/>
              </a:rPr>
              <a:t>Clear communication helps professionals make accurate decisions and provide person-centred care</a:t>
            </a:r>
            <a:endParaRPr lang="en-GB" sz="2000" b="1"/>
          </a:p>
          <a:p>
            <a:pPr algn="l"/>
            <a:endParaRPr lang="en-GB"/>
          </a:p>
        </p:txBody>
      </p:sp>
      <p:pic>
        <p:nvPicPr>
          <p:cNvPr id="7" name="Picture 6" descr="A person and a nurse holding hands&#10;&#10;AI-generated content may be incorrect.">
            <a:extLst>
              <a:ext uri="{FF2B5EF4-FFF2-40B4-BE49-F238E27FC236}">
                <a16:creationId xmlns:a16="http://schemas.microsoft.com/office/drawing/2014/main" id="{3AE32B99-9257-4E10-8A41-B9B447956D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3757" y="1060173"/>
            <a:ext cx="5710050" cy="302591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BECE015-A988-DC76-0EAB-43E97A3C7EB1}"/>
              </a:ext>
            </a:extLst>
          </p:cNvPr>
          <p:cNvSpPr txBox="1"/>
          <p:nvPr/>
        </p:nvSpPr>
        <p:spPr>
          <a:xfrm>
            <a:off x="10684565" y="168413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</a:t>
            </a:r>
          </a:p>
        </p:txBody>
      </p:sp>
    </p:spTree>
    <p:extLst>
      <p:ext uri="{BB962C8B-B14F-4D97-AF65-F5344CB8AC3E}">
        <p14:creationId xmlns:p14="http://schemas.microsoft.com/office/powerpoint/2010/main" val="3259602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3CE7DFD-E007-E63E-038F-18D555DE8C3B}"/>
              </a:ext>
            </a:extLst>
          </p:cNvPr>
          <p:cNvSpPr txBox="1"/>
          <p:nvPr/>
        </p:nvSpPr>
        <p:spPr>
          <a:xfrm>
            <a:off x="2557160" y="258332"/>
            <a:ext cx="7631722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Communication in Professional Practice</a:t>
            </a:r>
            <a:endParaRPr lang="en-US" sz="2800" b="1"/>
          </a:p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960978-B24E-E05F-9C5B-1D71181BC393}"/>
              </a:ext>
            </a:extLst>
          </p:cNvPr>
          <p:cNvSpPr txBox="1"/>
          <p:nvPr/>
        </p:nvSpPr>
        <p:spPr>
          <a:xfrm>
            <a:off x="152145" y="1002322"/>
            <a:ext cx="2743200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Communication is essential when:</a:t>
            </a:r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2FBB52-3E21-92BC-C07F-87B2EFD4921B}"/>
              </a:ext>
            </a:extLst>
          </p:cNvPr>
          <p:cNvSpPr txBox="1"/>
          <p:nvPr/>
        </p:nvSpPr>
        <p:spPr>
          <a:xfrm>
            <a:off x="153929" y="2040580"/>
            <a:ext cx="2743200" cy="440120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• Explaining treatments and medication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Gathering patient history and symptoms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Working within multidisciplinary teams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Recording accurate care information</a:t>
            </a:r>
            <a:endParaRPr lang="en-US" sz="20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BFD9A4-5A2C-57BD-08DC-31F8A857AE3D}"/>
              </a:ext>
            </a:extLst>
          </p:cNvPr>
          <p:cNvSpPr txBox="1"/>
          <p:nvPr/>
        </p:nvSpPr>
        <p:spPr>
          <a:xfrm>
            <a:off x="3262498" y="1070538"/>
            <a:ext cx="7244861" cy="129266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Organisations such as World Health Organization emphasise that strong communication is vital for patient safety and continuity of care (WHO, 2017).</a:t>
            </a:r>
            <a:endParaRPr lang="en-US" sz="2000"/>
          </a:p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C1DE62-C273-64E3-FB8F-C751C5FE5B49}"/>
              </a:ext>
            </a:extLst>
          </p:cNvPr>
          <p:cNvSpPr txBox="1"/>
          <p:nvPr/>
        </p:nvSpPr>
        <p:spPr>
          <a:xfrm>
            <a:off x="3264793" y="2784061"/>
            <a:ext cx="7080738" cy="1292662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Similarly, National Health Service promotes clear communication to improve service user experience and reduce mistakes (NHS, 2020).</a:t>
            </a:r>
          </a:p>
          <a:p>
            <a:endParaRPr lang="en-GB"/>
          </a:p>
        </p:txBody>
      </p:sp>
      <p:pic>
        <p:nvPicPr>
          <p:cNvPr id="7" name="Picture 6" descr="A person with a scarf hugging a person&#10;&#10;AI-generated content may be incorrect.">
            <a:extLst>
              <a:ext uri="{FF2B5EF4-FFF2-40B4-BE49-F238E27FC236}">
                <a16:creationId xmlns:a16="http://schemas.microsoft.com/office/drawing/2014/main" id="{5FB42151-D5F3-3536-BD25-2EF38CAFD8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0588" y="4240696"/>
            <a:ext cx="3782392" cy="2484784"/>
          </a:xfrm>
          <a:prstGeom prst="rect">
            <a:avLst/>
          </a:prstGeom>
        </p:spPr>
      </p:pic>
      <p:pic>
        <p:nvPicPr>
          <p:cNvPr id="8" name="Picture 7" descr="A person in a white coat and stethoscope around her neck&#10;&#10;AI-generated content may be incorrect.">
            <a:extLst>
              <a:ext uri="{FF2B5EF4-FFF2-40B4-BE49-F238E27FC236}">
                <a16:creationId xmlns:a16="http://schemas.microsoft.com/office/drawing/2014/main" id="{940C7ACD-6BF7-0A56-5B05-3D789C91E8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4151" y="4240696"/>
            <a:ext cx="3749262" cy="248478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7086999-ED85-376E-3734-3554AF4FCC85}"/>
              </a:ext>
            </a:extLst>
          </p:cNvPr>
          <p:cNvSpPr txBox="1"/>
          <p:nvPr/>
        </p:nvSpPr>
        <p:spPr>
          <a:xfrm>
            <a:off x="10502347" y="329647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</a:t>
            </a:r>
            <a:endParaRPr lang="en-US"/>
          </a:p>
          <a:p>
            <a:pPr algn="l"/>
            <a:r>
              <a:rPr lang="en-GB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58705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9845FC-5E00-2F23-46CA-27DCD65DEEBD}"/>
              </a:ext>
            </a:extLst>
          </p:cNvPr>
          <p:cNvSpPr txBox="1"/>
          <p:nvPr/>
        </p:nvSpPr>
        <p:spPr>
          <a:xfrm>
            <a:off x="2782956" y="149087"/>
            <a:ext cx="5824330" cy="52322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ea typeface="+mn-lt"/>
                <a:cs typeface="+mn-lt"/>
              </a:rPr>
              <a:t>Practical Example in a Real Setting</a:t>
            </a:r>
            <a:endParaRPr lang="en-US" sz="28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67E9C-7554-168B-04DF-6F04A20C7F41}"/>
              </a:ext>
            </a:extLst>
          </p:cNvPr>
          <p:cNvSpPr txBox="1"/>
          <p:nvPr/>
        </p:nvSpPr>
        <p:spPr>
          <a:xfrm>
            <a:off x="5521" y="916607"/>
            <a:ext cx="680719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Example: Hospital Ward – Patient Handover</a:t>
            </a:r>
            <a:endParaRPr lang="en-US" sz="2000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FDEEE4-2495-7F82-DCC8-ACD12B32FD4E}"/>
              </a:ext>
            </a:extLst>
          </p:cNvPr>
          <p:cNvSpPr txBox="1"/>
          <p:nvPr/>
        </p:nvSpPr>
        <p:spPr>
          <a:xfrm>
            <a:off x="-5521" y="1711738"/>
            <a:ext cx="6597373" cy="498598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ea typeface="+mn-lt"/>
                <a:cs typeface="+mn-lt"/>
              </a:rPr>
              <a:t>A nurse is finishing a shift and must pass patient information to the next nurse.</a:t>
            </a:r>
            <a:endParaRPr lang="en-US" sz="2000"/>
          </a:p>
          <a:p>
            <a:r>
              <a:rPr lang="en-GB" sz="2000">
                <a:ea typeface="+mn-lt"/>
                <a:cs typeface="+mn-lt"/>
              </a:rPr>
              <a:t>Using structured communication, the nurse explains:</a:t>
            </a:r>
            <a:endParaRPr lang="en-GB" sz="2000"/>
          </a:p>
          <a:p>
            <a:endParaRPr lang="en-GB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• Patient condition</a:t>
            </a:r>
          </a:p>
          <a:p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 • Recent changes</a:t>
            </a:r>
          </a:p>
          <a:p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 • Medication needs</a:t>
            </a:r>
          </a:p>
          <a:p>
            <a:br>
              <a:rPr lang="en-GB" sz="200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 • Concerns to monitor</a:t>
            </a:r>
            <a:endParaRPr lang="en-GB" sz="2000"/>
          </a:p>
          <a:p>
            <a:endParaRPr lang="en-GB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This reduces confusion and ensures consistent care.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Studies show structured handovers improve safety and reduce medical errors (WHO, 2017).</a:t>
            </a:r>
            <a:endParaRPr lang="en-GB" sz="2000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255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C5D754-99EF-018C-5F41-81D5051CFDA2}"/>
              </a:ext>
            </a:extLst>
          </p:cNvPr>
          <p:cNvSpPr txBox="1"/>
          <p:nvPr/>
        </p:nvSpPr>
        <p:spPr>
          <a:xfrm>
            <a:off x="2009913" y="524565"/>
            <a:ext cx="7359374" cy="523220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ea typeface="+mn-lt"/>
                <a:cs typeface="+mn-lt"/>
              </a:rPr>
              <a:t>Impact of Communication &amp; Conclusion </a:t>
            </a:r>
            <a:endParaRPr lang="en-US" sz="28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9B5C04-C7CC-FEC9-6676-48C9F4443887}"/>
              </a:ext>
            </a:extLst>
          </p:cNvPr>
          <p:cNvSpPr txBox="1"/>
          <p:nvPr/>
        </p:nvSpPr>
        <p:spPr>
          <a:xfrm>
            <a:off x="635000" y="1341782"/>
            <a:ext cx="4178852" cy="400110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Effective communication:</a:t>
            </a:r>
            <a:endParaRPr lang="en-US" sz="2000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B1AB9D-47BB-CD2A-0C4B-16E1948F1DBB}"/>
              </a:ext>
            </a:extLst>
          </p:cNvPr>
          <p:cNvSpPr txBox="1"/>
          <p:nvPr/>
        </p:nvSpPr>
        <p:spPr>
          <a:xfrm>
            <a:off x="629478" y="1960217"/>
            <a:ext cx="4940852" cy="34778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• Improves patient safety and reduces errors (WHO, 2017)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Builds trust with service users (Arnold and Boggs, 2020)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Supports teamwork and coordinated care (O’Daniel and Rosenstein, 2008)</a:t>
            </a:r>
            <a:endParaRPr lang="en-US" sz="2000" b="1">
              <a:ea typeface="+mn-lt"/>
              <a:cs typeface="+mn-lt"/>
            </a:endParaRPr>
          </a:p>
          <a:p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• Promotes person-centred care (NHS, 2020</a:t>
            </a:r>
            <a:endParaRPr lang="en-US" sz="20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718129-A0CB-33A3-43D4-8447DCCDAE89}"/>
              </a:ext>
            </a:extLst>
          </p:cNvPr>
          <p:cNvSpPr txBox="1"/>
          <p:nvPr/>
        </p:nvSpPr>
        <p:spPr>
          <a:xfrm>
            <a:off x="6797260" y="1314173"/>
            <a:ext cx="2743200" cy="40011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Conclusion </a:t>
            </a:r>
            <a:endParaRPr lang="en-US" sz="20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CAA76C-E1D2-2AC3-1FE7-6A62ED359A5A}"/>
              </a:ext>
            </a:extLst>
          </p:cNvPr>
          <p:cNvSpPr txBox="1"/>
          <p:nvPr/>
        </p:nvSpPr>
        <p:spPr>
          <a:xfrm>
            <a:off x="6096000" y="1960217"/>
            <a:ext cx="5614503" cy="193899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+mn-lt"/>
                <a:cs typeface="+mn-lt"/>
              </a:rPr>
              <a:t>Communication is a vital professional skill in health and social care.</a:t>
            </a:r>
            <a:br>
              <a:rPr lang="en-GB" sz="2000" b="1">
                <a:ea typeface="+mn-lt"/>
                <a:cs typeface="+mn-lt"/>
              </a:rPr>
            </a:br>
            <a:r>
              <a:rPr lang="en-GB" sz="2000" b="1">
                <a:ea typeface="+mn-lt"/>
                <a:cs typeface="+mn-lt"/>
              </a:rPr>
              <a:t> Clear, respectful communication improves safety, relationships, and quality of care, making it essential for effective professional practice.</a:t>
            </a:r>
            <a:endParaRPr lang="en-US" sz="2000" b="1"/>
          </a:p>
        </p:txBody>
      </p:sp>
      <p:pic>
        <p:nvPicPr>
          <p:cNvPr id="8" name="Picture 7" descr="A person talking to a doctor&#10;&#10;AI-generated content may be incorrect.">
            <a:extLst>
              <a:ext uri="{FF2B5EF4-FFF2-40B4-BE49-F238E27FC236}">
                <a16:creationId xmlns:a16="http://schemas.microsoft.com/office/drawing/2014/main" id="{ECD66676-2A6A-1F26-AD1B-85E643EE66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8758" y="4075043"/>
            <a:ext cx="5207002" cy="273878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4AA762C-37AE-E26E-449D-96564CEE1EB2}"/>
              </a:ext>
            </a:extLst>
          </p:cNvPr>
          <p:cNvSpPr txBox="1"/>
          <p:nvPr/>
        </p:nvSpPr>
        <p:spPr>
          <a:xfrm>
            <a:off x="3180521" y="627821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Stock image</a:t>
            </a:r>
          </a:p>
        </p:txBody>
      </p:sp>
    </p:spTree>
    <p:extLst>
      <p:ext uri="{BB962C8B-B14F-4D97-AF65-F5344CB8AC3E}">
        <p14:creationId xmlns:p14="http://schemas.microsoft.com/office/powerpoint/2010/main" val="3518483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3EFE90C-9DCB-81E7-44D4-CDC2588912EE}"/>
              </a:ext>
            </a:extLst>
          </p:cNvPr>
          <p:cNvSpPr txBox="1"/>
          <p:nvPr/>
        </p:nvSpPr>
        <p:spPr>
          <a:xfrm>
            <a:off x="4163391" y="447261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EF432E-700D-849C-0A9D-1EBBD8CC12B9}"/>
              </a:ext>
            </a:extLst>
          </p:cNvPr>
          <p:cNvSpPr txBox="1"/>
          <p:nvPr/>
        </p:nvSpPr>
        <p:spPr>
          <a:xfrm>
            <a:off x="618434" y="1441174"/>
            <a:ext cx="10495721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Arnold, E.C. and Boggs, K.U. (2020) </a:t>
            </a:r>
            <a:r>
              <a:rPr lang="en-GB" i="1">
                <a:ea typeface="+mn-lt"/>
                <a:cs typeface="+mn-lt"/>
              </a:rPr>
              <a:t>Interpersonal Relationships: Professional Communication Skills for Nurses</a:t>
            </a:r>
            <a:r>
              <a:rPr lang="en-GB">
                <a:ea typeface="+mn-lt"/>
                <a:cs typeface="+mn-lt"/>
              </a:rPr>
              <a:t>. 8th </a:t>
            </a:r>
            <a:r>
              <a:rPr lang="en-GB" err="1">
                <a:ea typeface="+mn-lt"/>
                <a:cs typeface="+mn-lt"/>
              </a:rPr>
              <a:t>edn</a:t>
            </a:r>
            <a:r>
              <a:rPr lang="en-GB">
                <a:ea typeface="+mn-lt"/>
                <a:cs typeface="+mn-lt"/>
              </a:rPr>
              <a:t>. St. Louis: Elsevier.</a:t>
            </a:r>
            <a:endParaRPr lang="en-US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Health and Care Professions Council (2018) </a:t>
            </a:r>
            <a:r>
              <a:rPr lang="en-GB" i="1">
                <a:ea typeface="+mn-lt"/>
                <a:cs typeface="+mn-lt"/>
              </a:rPr>
              <a:t>Standards of conduct, performance and ethics</a:t>
            </a:r>
            <a:r>
              <a:rPr lang="en-GB">
                <a:ea typeface="+mn-lt"/>
                <a:cs typeface="+mn-lt"/>
              </a:rPr>
              <a:t>. London: HCPC.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National Health Service (2020) </a:t>
            </a:r>
            <a:r>
              <a:rPr lang="en-GB" i="1">
                <a:ea typeface="+mn-lt"/>
                <a:cs typeface="+mn-lt"/>
              </a:rPr>
              <a:t>Effective communication in healthcare practice</a:t>
            </a:r>
            <a:r>
              <a:rPr lang="en-GB">
                <a:ea typeface="+mn-lt"/>
                <a:cs typeface="+mn-lt"/>
              </a:rPr>
              <a:t>. London: NHS England.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O’Daniel, M. and Rosenstein, A.H. (2008) ‘Professional communication and team collaboration’, in Hughes, R.G. (ed.) </a:t>
            </a:r>
            <a:r>
              <a:rPr lang="en-GB" i="1">
                <a:ea typeface="+mn-lt"/>
                <a:cs typeface="+mn-lt"/>
              </a:rPr>
              <a:t>Patient Safety and Quality: An Evidence-Based Handbook for Nurses</a:t>
            </a:r>
            <a:r>
              <a:rPr lang="en-GB">
                <a:ea typeface="+mn-lt"/>
                <a:cs typeface="+mn-lt"/>
              </a:rPr>
              <a:t>. Rockville: Agency for Healthcare Research and Quality.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World Health Organization (2017) </a:t>
            </a:r>
            <a:r>
              <a:rPr lang="en-GB" i="1">
                <a:ea typeface="+mn-lt"/>
                <a:cs typeface="+mn-lt"/>
              </a:rPr>
              <a:t>Communication during patient handovers</a:t>
            </a:r>
            <a:r>
              <a:rPr lang="en-GB">
                <a:ea typeface="+mn-lt"/>
                <a:cs typeface="+mn-lt"/>
              </a:rPr>
              <a:t>. Geneva: WHO.</a:t>
            </a:r>
            <a:endParaRPr lang="en-GB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8034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2026-02-08T21:24:30Z</dcterms:created>
  <dcterms:modified xsi:type="dcterms:W3CDTF">2026-02-16T14:34:11Z</dcterms:modified>
</cp:coreProperties>
</file>