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6" r:id="rId1"/>
  </p:sldMasterIdLst>
  <p:sldIdLst>
    <p:sldId id="328" r:id="rId2"/>
    <p:sldId id="329" r:id="rId3"/>
    <p:sldId id="259" r:id="rId4"/>
    <p:sldId id="263" r:id="rId5"/>
    <p:sldId id="264" r:id="rId6"/>
    <p:sldId id="270" r:id="rId7"/>
    <p:sldId id="271" r:id="rId8"/>
    <p:sldId id="272" r:id="rId9"/>
    <p:sldId id="273" r:id="rId10"/>
    <p:sldId id="278" r:id="rId11"/>
    <p:sldId id="279" r:id="rId12"/>
    <p:sldId id="280" r:id="rId13"/>
    <p:sldId id="283" r:id="rId14"/>
    <p:sldId id="284" r:id="rId15"/>
    <p:sldId id="285" r:id="rId16"/>
    <p:sldId id="286" r:id="rId17"/>
    <p:sldId id="287" r:id="rId18"/>
    <p:sldId id="289" r:id="rId19"/>
    <p:sldId id="290" r:id="rId20"/>
    <p:sldId id="291" r:id="rId21"/>
    <p:sldId id="292" r:id="rId22"/>
    <p:sldId id="294" r:id="rId23"/>
    <p:sldId id="298" r:id="rId24"/>
    <p:sldId id="306" r:id="rId25"/>
    <p:sldId id="310" r:id="rId26"/>
    <p:sldId id="313" r:id="rId27"/>
    <p:sldId id="315" r:id="rId28"/>
    <p:sldId id="314" r:id="rId29"/>
    <p:sldId id="316" r:id="rId30"/>
  </p:sldIdLst>
  <p:sldSz cx="12192000" cy="6858000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8DB605-F812-442C-A6F9-834534197A29}" v="91" dt="2024-03-14T09:54:39.546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880"/>
      </p:guideLst>
    </p:cSldViewPr>
  </p:slide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byn Griffiths" userId="6b5e4e47-af3a-4366-99d1-d662053274cd" providerId="ADAL" clId="{968DB605-F812-442C-A6F9-834534197A29}"/>
    <pc:docChg chg="undo custSel addSld delSld modSld">
      <pc:chgData name="Robyn Griffiths" userId="6b5e4e47-af3a-4366-99d1-d662053274cd" providerId="ADAL" clId="{968DB605-F812-442C-A6F9-834534197A29}" dt="2024-03-14T09:54:39.546" v="607"/>
      <pc:docMkLst>
        <pc:docMk/>
      </pc:docMkLst>
      <pc:sldChg chg="del">
        <pc:chgData name="Robyn Griffiths" userId="6b5e4e47-af3a-4366-99d1-d662053274cd" providerId="ADAL" clId="{968DB605-F812-442C-A6F9-834534197A29}" dt="2024-03-14T09:23:00.230" v="0" actId="47"/>
        <pc:sldMkLst>
          <pc:docMk/>
          <pc:sldMk cId="0" sldId="256"/>
        </pc:sldMkLst>
      </pc:sldChg>
      <pc:sldChg chg="modSp del mod">
        <pc:chgData name="Robyn Griffiths" userId="6b5e4e47-af3a-4366-99d1-d662053274cd" providerId="ADAL" clId="{968DB605-F812-442C-A6F9-834534197A29}" dt="2024-03-14T09:45:55.400" v="505" actId="47"/>
        <pc:sldMkLst>
          <pc:docMk/>
          <pc:sldMk cId="0" sldId="257"/>
        </pc:sldMkLst>
        <pc:spChg chg="mod">
          <ac:chgData name="Robyn Griffiths" userId="6b5e4e47-af3a-4366-99d1-d662053274cd" providerId="ADAL" clId="{968DB605-F812-442C-A6F9-834534197A29}" dt="2024-03-14T09:26:15.788" v="57" actId="1076"/>
          <ac:spMkLst>
            <pc:docMk/>
            <pc:sldMk cId="0" sldId="257"/>
            <ac:spMk id="2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26:18.081" v="58" actId="1076"/>
          <ac:spMkLst>
            <pc:docMk/>
            <pc:sldMk cId="0" sldId="257"/>
            <ac:spMk id="3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23:54.488" v="21" actId="207"/>
          <ac:spMkLst>
            <pc:docMk/>
            <pc:sldMk cId="0" sldId="257"/>
            <ac:spMk id="4" creationId="{00000000-0000-0000-0000-000000000000}"/>
          </ac:spMkLst>
        </pc:spChg>
      </pc:sldChg>
      <pc:sldChg chg="modSp mod modAnim">
        <pc:chgData name="Robyn Griffiths" userId="6b5e4e47-af3a-4366-99d1-d662053274cd" providerId="ADAL" clId="{968DB605-F812-442C-A6F9-834534197A29}" dt="2024-03-14T09:52:29.811" v="585"/>
        <pc:sldMkLst>
          <pc:docMk/>
          <pc:sldMk cId="0" sldId="259"/>
        </pc:sldMkLst>
        <pc:spChg chg="mod">
          <ac:chgData name="Robyn Griffiths" userId="6b5e4e47-af3a-4366-99d1-d662053274cd" providerId="ADAL" clId="{968DB605-F812-442C-A6F9-834534197A29}" dt="2024-03-14T09:26:01.980" v="50" actId="14100"/>
          <ac:spMkLst>
            <pc:docMk/>
            <pc:sldMk cId="0" sldId="259"/>
            <ac:spMk id="2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50:52.107" v="563"/>
          <ac:spMkLst>
            <pc:docMk/>
            <pc:sldMk cId="0" sldId="259"/>
            <ac:spMk id="4" creationId="{00000000-0000-0000-0000-000000000000}"/>
          </ac:spMkLst>
        </pc:spChg>
        <pc:picChg chg="mod">
          <ac:chgData name="Robyn Griffiths" userId="6b5e4e47-af3a-4366-99d1-d662053274cd" providerId="ADAL" clId="{968DB605-F812-442C-A6F9-834534197A29}" dt="2024-03-14T09:26:06.634" v="53" actId="1076"/>
          <ac:picMkLst>
            <pc:docMk/>
            <pc:sldMk cId="0" sldId="259"/>
            <ac:picMk id="3" creationId="{00000000-0000-0000-0000-000000000000}"/>
          </ac:picMkLst>
        </pc:picChg>
      </pc:sldChg>
      <pc:sldChg chg="modSp mod modAnim">
        <pc:chgData name="Robyn Griffiths" userId="6b5e4e47-af3a-4366-99d1-d662053274cd" providerId="ADAL" clId="{968DB605-F812-442C-A6F9-834534197A29}" dt="2024-03-14T09:52:40.963" v="587"/>
        <pc:sldMkLst>
          <pc:docMk/>
          <pc:sldMk cId="0" sldId="263"/>
        </pc:sldMkLst>
        <pc:spChg chg="mod">
          <ac:chgData name="Robyn Griffiths" userId="6b5e4e47-af3a-4366-99d1-d662053274cd" providerId="ADAL" clId="{968DB605-F812-442C-A6F9-834534197A29}" dt="2024-03-14T09:27:19.954" v="84" actId="404"/>
          <ac:spMkLst>
            <pc:docMk/>
            <pc:sldMk cId="0" sldId="263"/>
            <ac:spMk id="2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27:41.864" v="98" actId="1076"/>
          <ac:spMkLst>
            <pc:docMk/>
            <pc:sldMk cId="0" sldId="263"/>
            <ac:spMk id="4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27:38.989" v="97" actId="1076"/>
          <ac:spMkLst>
            <pc:docMk/>
            <pc:sldMk cId="0" sldId="263"/>
            <ac:spMk id="5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27:36.469" v="96" actId="1076"/>
          <ac:spMkLst>
            <pc:docMk/>
            <pc:sldMk cId="0" sldId="263"/>
            <ac:spMk id="6" creationId="{00000000-0000-0000-0000-000000000000}"/>
          </ac:spMkLst>
        </pc:spChg>
        <pc:picChg chg="mod">
          <ac:chgData name="Robyn Griffiths" userId="6b5e4e47-af3a-4366-99d1-d662053274cd" providerId="ADAL" clId="{968DB605-F812-442C-A6F9-834534197A29}" dt="2024-03-14T09:26:39.285" v="64" actId="1076"/>
          <ac:picMkLst>
            <pc:docMk/>
            <pc:sldMk cId="0" sldId="263"/>
            <ac:picMk id="3" creationId="{00000000-0000-0000-0000-000000000000}"/>
          </ac:picMkLst>
        </pc:picChg>
      </pc:sldChg>
      <pc:sldChg chg="modSp mod modAnim">
        <pc:chgData name="Robyn Griffiths" userId="6b5e4e47-af3a-4366-99d1-d662053274cd" providerId="ADAL" clId="{968DB605-F812-442C-A6F9-834534197A29}" dt="2024-03-14T09:52:59.098" v="589"/>
        <pc:sldMkLst>
          <pc:docMk/>
          <pc:sldMk cId="0" sldId="264"/>
        </pc:sldMkLst>
        <pc:spChg chg="mod">
          <ac:chgData name="Robyn Griffiths" userId="6b5e4e47-af3a-4366-99d1-d662053274cd" providerId="ADAL" clId="{968DB605-F812-442C-A6F9-834534197A29}" dt="2024-03-14T09:28:04.469" v="104" actId="1076"/>
          <ac:spMkLst>
            <pc:docMk/>
            <pc:sldMk cId="0" sldId="264"/>
            <ac:spMk id="2" creationId="{00000000-0000-0000-0000-000000000000}"/>
          </ac:spMkLst>
        </pc:spChg>
        <pc:graphicFrameChg chg="mod modGraphic">
          <ac:chgData name="Robyn Griffiths" userId="6b5e4e47-af3a-4366-99d1-d662053274cd" providerId="ADAL" clId="{968DB605-F812-442C-A6F9-834534197A29}" dt="2024-03-14T09:28:23.842" v="115" actId="113"/>
          <ac:graphicFrameMkLst>
            <pc:docMk/>
            <pc:sldMk cId="0" sldId="264"/>
            <ac:graphicFrameMk id="3" creationId="{00000000-0000-0000-0000-000000000000}"/>
          </ac:graphicFrameMkLst>
        </pc:graphicFrameChg>
      </pc:sldChg>
      <pc:sldChg chg="addSp delSp modSp mod">
        <pc:chgData name="Robyn Griffiths" userId="6b5e4e47-af3a-4366-99d1-d662053274cd" providerId="ADAL" clId="{968DB605-F812-442C-A6F9-834534197A29}" dt="2024-03-14T09:52:00.810" v="581" actId="14100"/>
        <pc:sldMkLst>
          <pc:docMk/>
          <pc:sldMk cId="0" sldId="270"/>
        </pc:sldMkLst>
        <pc:spChg chg="mod">
          <ac:chgData name="Robyn Griffiths" userId="6b5e4e47-af3a-4366-99d1-d662053274cd" providerId="ADAL" clId="{968DB605-F812-442C-A6F9-834534197A29}" dt="2024-03-14T09:29:07.784" v="121"/>
          <ac:spMkLst>
            <pc:docMk/>
            <pc:sldMk cId="0" sldId="270"/>
            <ac:spMk id="2" creationId="{00000000-0000-0000-0000-000000000000}"/>
          </ac:spMkLst>
        </pc:spChg>
        <pc:picChg chg="add del mod modCrop">
          <ac:chgData name="Robyn Griffiths" userId="6b5e4e47-af3a-4366-99d1-d662053274cd" providerId="ADAL" clId="{968DB605-F812-442C-A6F9-834534197A29}" dt="2024-03-14T09:52:00.810" v="581" actId="14100"/>
          <ac:picMkLst>
            <pc:docMk/>
            <pc:sldMk cId="0" sldId="270"/>
            <ac:picMk id="3" creationId="{00000000-0000-0000-0000-000000000000}"/>
          </ac:picMkLst>
        </pc:picChg>
        <pc:picChg chg="add mod">
          <ac:chgData name="Robyn Griffiths" userId="6b5e4e47-af3a-4366-99d1-d662053274cd" providerId="ADAL" clId="{968DB605-F812-442C-A6F9-834534197A29}" dt="2024-03-14T09:51:41.456" v="569" actId="14100"/>
          <ac:picMkLst>
            <pc:docMk/>
            <pc:sldMk cId="0" sldId="270"/>
            <ac:picMk id="4098" creationId="{894027A3-BC42-4783-CF3F-99CB781434AD}"/>
          </ac:picMkLst>
        </pc:picChg>
        <pc:picChg chg="add mod">
          <ac:chgData name="Robyn Griffiths" userId="6b5e4e47-af3a-4366-99d1-d662053274cd" providerId="ADAL" clId="{968DB605-F812-442C-A6F9-834534197A29}" dt="2024-03-14T09:51:58.010" v="579" actId="1076"/>
          <ac:picMkLst>
            <pc:docMk/>
            <pc:sldMk cId="0" sldId="270"/>
            <ac:picMk id="4100" creationId="{B61F139B-A04F-5D0E-AD18-F8DD107656C2}"/>
          </ac:picMkLst>
        </pc:picChg>
      </pc:sldChg>
      <pc:sldChg chg="modSp mod">
        <pc:chgData name="Robyn Griffiths" userId="6b5e4e47-af3a-4366-99d1-d662053274cd" providerId="ADAL" clId="{968DB605-F812-442C-A6F9-834534197A29}" dt="2024-03-14T09:50:36.479" v="557" actId="113"/>
        <pc:sldMkLst>
          <pc:docMk/>
          <pc:sldMk cId="0" sldId="271"/>
        </pc:sldMkLst>
        <pc:spChg chg="mod">
          <ac:chgData name="Robyn Griffiths" userId="6b5e4e47-af3a-4366-99d1-d662053274cd" providerId="ADAL" clId="{968DB605-F812-442C-A6F9-834534197A29}" dt="2024-03-14T09:29:21.412" v="125" actId="1076"/>
          <ac:spMkLst>
            <pc:docMk/>
            <pc:sldMk cId="0" sldId="271"/>
            <ac:spMk id="2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50:36.479" v="557" actId="113"/>
          <ac:spMkLst>
            <pc:docMk/>
            <pc:sldMk cId="0" sldId="271"/>
            <ac:spMk id="3" creationId="{00000000-0000-0000-0000-000000000000}"/>
          </ac:spMkLst>
        </pc:spChg>
        <pc:picChg chg="mod">
          <ac:chgData name="Robyn Griffiths" userId="6b5e4e47-af3a-4366-99d1-d662053274cd" providerId="ADAL" clId="{968DB605-F812-442C-A6F9-834534197A29}" dt="2024-03-14T09:29:24.757" v="126" actId="1076"/>
          <ac:picMkLst>
            <pc:docMk/>
            <pc:sldMk cId="0" sldId="271"/>
            <ac:picMk id="5" creationId="{00000000-0000-0000-0000-000000000000}"/>
          </ac:picMkLst>
        </pc:picChg>
      </pc:sldChg>
      <pc:sldChg chg="addSp modSp mod modAnim">
        <pc:chgData name="Robyn Griffiths" userId="6b5e4e47-af3a-4366-99d1-d662053274cd" providerId="ADAL" clId="{968DB605-F812-442C-A6F9-834534197A29}" dt="2024-03-14T09:53:14.346" v="591"/>
        <pc:sldMkLst>
          <pc:docMk/>
          <pc:sldMk cId="0" sldId="272"/>
        </pc:sldMkLst>
        <pc:spChg chg="mod">
          <ac:chgData name="Robyn Griffiths" userId="6b5e4e47-af3a-4366-99d1-d662053274cd" providerId="ADAL" clId="{968DB605-F812-442C-A6F9-834534197A29}" dt="2024-03-14T09:29:40.282" v="134" actId="1076"/>
          <ac:spMkLst>
            <pc:docMk/>
            <pc:sldMk cId="0" sldId="272"/>
            <ac:spMk id="2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29:44.804" v="136" actId="1076"/>
          <ac:spMkLst>
            <pc:docMk/>
            <pc:sldMk cId="0" sldId="272"/>
            <ac:spMk id="3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50:41.490" v="559"/>
          <ac:spMkLst>
            <pc:docMk/>
            <pc:sldMk cId="0" sldId="272"/>
            <ac:spMk id="4" creationId="{00000000-0000-0000-0000-000000000000}"/>
          </ac:spMkLst>
        </pc:spChg>
        <pc:picChg chg="add mod">
          <ac:chgData name="Robyn Griffiths" userId="6b5e4e47-af3a-4366-99d1-d662053274cd" providerId="ADAL" clId="{968DB605-F812-442C-A6F9-834534197A29}" dt="2024-03-14T09:48:32.448" v="531" actId="1076"/>
          <ac:picMkLst>
            <pc:docMk/>
            <pc:sldMk cId="0" sldId="272"/>
            <ac:picMk id="2050" creationId="{8860E017-5E21-8734-F18C-B4DFA2585EBE}"/>
          </ac:picMkLst>
        </pc:picChg>
      </pc:sldChg>
      <pc:sldChg chg="addSp modSp mod modAnim">
        <pc:chgData name="Robyn Griffiths" userId="6b5e4e47-af3a-4366-99d1-d662053274cd" providerId="ADAL" clId="{968DB605-F812-442C-A6F9-834534197A29}" dt="2024-03-14T09:53:33.162" v="595"/>
        <pc:sldMkLst>
          <pc:docMk/>
          <pc:sldMk cId="0" sldId="273"/>
        </pc:sldMkLst>
        <pc:spChg chg="mod">
          <ac:chgData name="Robyn Griffiths" userId="6b5e4e47-af3a-4366-99d1-d662053274cd" providerId="ADAL" clId="{968DB605-F812-442C-A6F9-834534197A29}" dt="2024-03-14T09:29:56.740" v="141" actId="1076"/>
          <ac:spMkLst>
            <pc:docMk/>
            <pc:sldMk cId="0" sldId="273"/>
            <ac:spMk id="2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29:58.482" v="142" actId="1076"/>
          <ac:spMkLst>
            <pc:docMk/>
            <pc:sldMk cId="0" sldId="273"/>
            <ac:spMk id="3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50:28.849" v="554"/>
          <ac:spMkLst>
            <pc:docMk/>
            <pc:sldMk cId="0" sldId="273"/>
            <ac:spMk id="4" creationId="{00000000-0000-0000-0000-000000000000}"/>
          </ac:spMkLst>
        </pc:spChg>
        <pc:spChg chg="add mod">
          <ac:chgData name="Robyn Griffiths" userId="6b5e4e47-af3a-4366-99d1-d662053274cd" providerId="ADAL" clId="{968DB605-F812-442C-A6F9-834534197A29}" dt="2024-03-14T09:50:26.731" v="552"/>
          <ac:spMkLst>
            <pc:docMk/>
            <pc:sldMk cId="0" sldId="273"/>
            <ac:spMk id="6" creationId="{6C002E86-B68A-A79A-A1DD-298056ABF025}"/>
          </ac:spMkLst>
        </pc:spChg>
        <pc:picChg chg="add mod">
          <ac:chgData name="Robyn Griffiths" userId="6b5e4e47-af3a-4366-99d1-d662053274cd" providerId="ADAL" clId="{968DB605-F812-442C-A6F9-834534197A29}" dt="2024-03-14T09:49:22.253" v="539" actId="14100"/>
          <ac:picMkLst>
            <pc:docMk/>
            <pc:sldMk cId="0" sldId="273"/>
            <ac:picMk id="3074" creationId="{143DE300-A0FF-BD8A-CC2A-A69B74D24DA5}"/>
          </ac:picMkLst>
        </pc:picChg>
      </pc:sldChg>
      <pc:sldChg chg="modSp mod">
        <pc:chgData name="Robyn Griffiths" userId="6b5e4e47-af3a-4366-99d1-d662053274cd" providerId="ADAL" clId="{968DB605-F812-442C-A6F9-834534197A29}" dt="2024-03-14T09:32:18.141" v="189" actId="692"/>
        <pc:sldMkLst>
          <pc:docMk/>
          <pc:sldMk cId="0" sldId="278"/>
        </pc:sldMkLst>
        <pc:spChg chg="mod ord">
          <ac:chgData name="Robyn Griffiths" userId="6b5e4e47-af3a-4366-99d1-d662053274cd" providerId="ADAL" clId="{968DB605-F812-442C-A6F9-834534197A29}" dt="2024-03-14T09:32:18.141" v="189" actId="692"/>
          <ac:spMkLst>
            <pc:docMk/>
            <pc:sldMk cId="0" sldId="278"/>
            <ac:spMk id="2" creationId="{00000000-0000-0000-0000-000000000000}"/>
          </ac:spMkLst>
        </pc:spChg>
        <pc:picChg chg="mod">
          <ac:chgData name="Robyn Griffiths" userId="6b5e4e47-af3a-4366-99d1-d662053274cd" providerId="ADAL" clId="{968DB605-F812-442C-A6F9-834534197A29}" dt="2024-03-14T09:31:53.962" v="183" actId="14100"/>
          <ac:picMkLst>
            <pc:docMk/>
            <pc:sldMk cId="0" sldId="278"/>
            <ac:picMk id="3" creationId="{00000000-0000-0000-0000-000000000000}"/>
          </ac:picMkLst>
        </pc:picChg>
      </pc:sldChg>
      <pc:sldChg chg="delSp modSp mod">
        <pc:chgData name="Robyn Griffiths" userId="6b5e4e47-af3a-4366-99d1-d662053274cd" providerId="ADAL" clId="{968DB605-F812-442C-A6F9-834534197A29}" dt="2024-03-14T09:32:39.951" v="196" actId="478"/>
        <pc:sldMkLst>
          <pc:docMk/>
          <pc:sldMk cId="0" sldId="279"/>
        </pc:sldMkLst>
        <pc:spChg chg="mod">
          <ac:chgData name="Robyn Griffiths" userId="6b5e4e47-af3a-4366-99d1-d662053274cd" providerId="ADAL" clId="{968DB605-F812-442C-A6F9-834534197A29}" dt="2024-03-14T09:32:34.095" v="194" actId="14100"/>
          <ac:spMkLst>
            <pc:docMk/>
            <pc:sldMk cId="0" sldId="279"/>
            <ac:spMk id="2" creationId="{00000000-0000-0000-0000-000000000000}"/>
          </ac:spMkLst>
        </pc:spChg>
        <pc:spChg chg="del mod">
          <ac:chgData name="Robyn Griffiths" userId="6b5e4e47-af3a-4366-99d1-d662053274cd" providerId="ADAL" clId="{968DB605-F812-442C-A6F9-834534197A29}" dt="2024-03-14T09:32:39.951" v="196" actId="478"/>
          <ac:spMkLst>
            <pc:docMk/>
            <pc:sldMk cId="0" sldId="279"/>
            <ac:spMk id="3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24:28.040" v="30" actId="207"/>
          <ac:spMkLst>
            <pc:docMk/>
            <pc:sldMk cId="0" sldId="279"/>
            <ac:spMk id="4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24:28.040" v="30" actId="207"/>
          <ac:spMkLst>
            <pc:docMk/>
            <pc:sldMk cId="0" sldId="279"/>
            <ac:spMk id="7" creationId="{00000000-0000-0000-0000-000000000000}"/>
          </ac:spMkLst>
        </pc:spChg>
        <pc:grpChg chg="mod">
          <ac:chgData name="Robyn Griffiths" userId="6b5e4e47-af3a-4366-99d1-d662053274cd" providerId="ADAL" clId="{968DB605-F812-442C-A6F9-834534197A29}" dt="2024-03-14T09:32:27.284" v="190" actId="1076"/>
          <ac:grpSpMkLst>
            <pc:docMk/>
            <pc:sldMk cId="0" sldId="279"/>
            <ac:grpSpMk id="5" creationId="{00000000-0000-0000-0000-000000000000}"/>
          </ac:grpSpMkLst>
        </pc:grpChg>
        <pc:picChg chg="mod">
          <ac:chgData name="Robyn Griffiths" userId="6b5e4e47-af3a-4366-99d1-d662053274cd" providerId="ADAL" clId="{968DB605-F812-442C-A6F9-834534197A29}" dt="2024-03-14T09:32:37.299" v="195" actId="1076"/>
          <ac:picMkLst>
            <pc:docMk/>
            <pc:sldMk cId="0" sldId="279"/>
            <ac:picMk id="8" creationId="{00000000-0000-0000-0000-000000000000}"/>
          </ac:picMkLst>
        </pc:picChg>
      </pc:sldChg>
      <pc:sldChg chg="modSp mod modAnim">
        <pc:chgData name="Robyn Griffiths" userId="6b5e4e47-af3a-4366-99d1-d662053274cd" providerId="ADAL" clId="{968DB605-F812-442C-A6F9-834534197A29}" dt="2024-03-14T09:53:46.472" v="597"/>
        <pc:sldMkLst>
          <pc:docMk/>
          <pc:sldMk cId="0" sldId="280"/>
        </pc:sldMkLst>
        <pc:spChg chg="mod">
          <ac:chgData name="Robyn Griffiths" userId="6b5e4e47-af3a-4366-99d1-d662053274cd" providerId="ADAL" clId="{968DB605-F812-442C-A6F9-834534197A29}" dt="2024-03-14T09:32:57.565" v="202" actId="1076"/>
          <ac:spMkLst>
            <pc:docMk/>
            <pc:sldMk cId="0" sldId="280"/>
            <ac:spMk id="2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33:03.757" v="204" actId="113"/>
          <ac:spMkLst>
            <pc:docMk/>
            <pc:sldMk cId="0" sldId="280"/>
            <ac:spMk id="3" creationId="{00000000-0000-0000-0000-000000000000}"/>
          </ac:spMkLst>
        </pc:spChg>
      </pc:sldChg>
      <pc:sldChg chg="modSp mod">
        <pc:chgData name="Robyn Griffiths" userId="6b5e4e47-af3a-4366-99d1-d662053274cd" providerId="ADAL" clId="{968DB605-F812-442C-A6F9-834534197A29}" dt="2024-03-14T09:33:45.805" v="222" actId="20577"/>
        <pc:sldMkLst>
          <pc:docMk/>
          <pc:sldMk cId="0" sldId="283"/>
        </pc:sldMkLst>
        <pc:spChg chg="mod">
          <ac:chgData name="Robyn Griffiths" userId="6b5e4e47-af3a-4366-99d1-d662053274cd" providerId="ADAL" clId="{968DB605-F812-442C-A6F9-834534197A29}" dt="2024-03-14T09:33:35.742" v="219" actId="1076"/>
          <ac:spMkLst>
            <pc:docMk/>
            <pc:sldMk cId="0" sldId="283"/>
            <ac:spMk id="2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33:45.805" v="222" actId="20577"/>
          <ac:spMkLst>
            <pc:docMk/>
            <pc:sldMk cId="0" sldId="283"/>
            <ac:spMk id="7" creationId="{D3B3FD3B-2B64-09D7-C050-E28DA631B0CE}"/>
          </ac:spMkLst>
        </pc:spChg>
        <pc:picChg chg="mod">
          <ac:chgData name="Robyn Griffiths" userId="6b5e4e47-af3a-4366-99d1-d662053274cd" providerId="ADAL" clId="{968DB605-F812-442C-A6F9-834534197A29}" dt="2024-03-14T09:33:39.102" v="220" actId="14100"/>
          <ac:picMkLst>
            <pc:docMk/>
            <pc:sldMk cId="0" sldId="283"/>
            <ac:picMk id="3" creationId="{00000000-0000-0000-0000-000000000000}"/>
          </ac:picMkLst>
        </pc:picChg>
      </pc:sldChg>
      <pc:sldChg chg="delSp modSp mod">
        <pc:chgData name="Robyn Griffiths" userId="6b5e4e47-af3a-4366-99d1-d662053274cd" providerId="ADAL" clId="{968DB605-F812-442C-A6F9-834534197A29}" dt="2024-03-14T09:33:57.279" v="227" actId="478"/>
        <pc:sldMkLst>
          <pc:docMk/>
          <pc:sldMk cId="0" sldId="284"/>
        </pc:sldMkLst>
        <pc:spChg chg="del mod">
          <ac:chgData name="Robyn Griffiths" userId="6b5e4e47-af3a-4366-99d1-d662053274cd" providerId="ADAL" clId="{968DB605-F812-442C-A6F9-834534197A29}" dt="2024-03-14T09:33:57.279" v="227" actId="478"/>
          <ac:spMkLst>
            <pc:docMk/>
            <pc:sldMk cId="0" sldId="284"/>
            <ac:spMk id="2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33:50.250" v="224"/>
          <ac:spMkLst>
            <pc:docMk/>
            <pc:sldMk cId="0" sldId="284"/>
            <ac:spMk id="3" creationId="{00000000-0000-0000-0000-000000000000}"/>
          </ac:spMkLst>
        </pc:spChg>
        <pc:picChg chg="mod">
          <ac:chgData name="Robyn Griffiths" userId="6b5e4e47-af3a-4366-99d1-d662053274cd" providerId="ADAL" clId="{968DB605-F812-442C-A6F9-834534197A29}" dt="2024-03-14T09:33:54.634" v="226" actId="1076"/>
          <ac:picMkLst>
            <pc:docMk/>
            <pc:sldMk cId="0" sldId="284"/>
            <ac:picMk id="4" creationId="{00000000-0000-0000-0000-000000000000}"/>
          </ac:picMkLst>
        </pc:picChg>
      </pc:sldChg>
      <pc:sldChg chg="modSp mod">
        <pc:chgData name="Robyn Griffiths" userId="6b5e4e47-af3a-4366-99d1-d662053274cd" providerId="ADAL" clId="{968DB605-F812-442C-A6F9-834534197A29}" dt="2024-03-14T09:35:37.150" v="239" actId="1076"/>
        <pc:sldMkLst>
          <pc:docMk/>
          <pc:sldMk cId="0" sldId="285"/>
        </pc:sldMkLst>
        <pc:spChg chg="mod">
          <ac:chgData name="Robyn Griffiths" userId="6b5e4e47-af3a-4366-99d1-d662053274cd" providerId="ADAL" clId="{968DB605-F812-442C-A6F9-834534197A29}" dt="2024-03-14T09:34:06.199" v="230" actId="1076"/>
          <ac:spMkLst>
            <pc:docMk/>
            <pc:sldMk cId="0" sldId="285"/>
            <ac:spMk id="2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35:27.015" v="234" actId="1076"/>
          <ac:spMkLst>
            <pc:docMk/>
            <pc:sldMk cId="0" sldId="285"/>
            <ac:spMk id="3" creationId="{00000000-0000-0000-0000-000000000000}"/>
          </ac:spMkLst>
        </pc:spChg>
        <pc:picChg chg="mod">
          <ac:chgData name="Robyn Griffiths" userId="6b5e4e47-af3a-4366-99d1-d662053274cd" providerId="ADAL" clId="{968DB605-F812-442C-A6F9-834534197A29}" dt="2024-03-14T09:35:37.150" v="239" actId="1076"/>
          <ac:picMkLst>
            <pc:docMk/>
            <pc:sldMk cId="0" sldId="285"/>
            <ac:picMk id="4" creationId="{00000000-0000-0000-0000-000000000000}"/>
          </ac:picMkLst>
        </pc:picChg>
      </pc:sldChg>
      <pc:sldChg chg="addSp modSp mod modAnim">
        <pc:chgData name="Robyn Griffiths" userId="6b5e4e47-af3a-4366-99d1-d662053274cd" providerId="ADAL" clId="{968DB605-F812-442C-A6F9-834534197A29}" dt="2024-03-14T09:54:04.832" v="599"/>
        <pc:sldMkLst>
          <pc:docMk/>
          <pc:sldMk cId="0" sldId="286"/>
        </pc:sldMkLst>
        <pc:spChg chg="mod">
          <ac:chgData name="Robyn Griffiths" userId="6b5e4e47-af3a-4366-99d1-d662053274cd" providerId="ADAL" clId="{968DB605-F812-442C-A6F9-834534197A29}" dt="2024-03-14T09:36:17.558" v="248" actId="1076"/>
          <ac:spMkLst>
            <pc:docMk/>
            <pc:sldMk cId="0" sldId="286"/>
            <ac:spMk id="2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36:42.566" v="260" actId="108"/>
          <ac:spMkLst>
            <pc:docMk/>
            <pc:sldMk cId="0" sldId="286"/>
            <ac:spMk id="3" creationId="{00000000-0000-0000-0000-000000000000}"/>
          </ac:spMkLst>
        </pc:spChg>
        <pc:picChg chg="mod">
          <ac:chgData name="Robyn Griffiths" userId="6b5e4e47-af3a-4366-99d1-d662053274cd" providerId="ADAL" clId="{968DB605-F812-442C-A6F9-834534197A29}" dt="2024-03-14T09:36:33.023" v="255" actId="1076"/>
          <ac:picMkLst>
            <pc:docMk/>
            <pc:sldMk cId="0" sldId="286"/>
            <ac:picMk id="4" creationId="{00000000-0000-0000-0000-000000000000}"/>
          </ac:picMkLst>
        </pc:picChg>
        <pc:picChg chg="add mod">
          <ac:chgData name="Robyn Griffiths" userId="6b5e4e47-af3a-4366-99d1-d662053274cd" providerId="ADAL" clId="{968DB605-F812-442C-A6F9-834534197A29}" dt="2024-03-14T09:36:29.548" v="254" actId="1076"/>
          <ac:picMkLst>
            <pc:docMk/>
            <pc:sldMk cId="0" sldId="286"/>
            <ac:picMk id="1026" creationId="{A5483FED-635C-3749-12F1-87CACAE2166D}"/>
          </ac:picMkLst>
        </pc:picChg>
      </pc:sldChg>
      <pc:sldChg chg="modSp mod">
        <pc:chgData name="Robyn Griffiths" userId="6b5e4e47-af3a-4366-99d1-d662053274cd" providerId="ADAL" clId="{968DB605-F812-442C-A6F9-834534197A29}" dt="2024-03-14T09:37:24.216" v="287" actId="404"/>
        <pc:sldMkLst>
          <pc:docMk/>
          <pc:sldMk cId="0" sldId="287"/>
        </pc:sldMkLst>
        <pc:spChg chg="mod">
          <ac:chgData name="Robyn Griffiths" userId="6b5e4e47-af3a-4366-99d1-d662053274cd" providerId="ADAL" clId="{968DB605-F812-442C-A6F9-834534197A29}" dt="2024-03-14T09:36:54.385" v="265" actId="1076"/>
          <ac:spMkLst>
            <pc:docMk/>
            <pc:sldMk cId="0" sldId="287"/>
            <ac:spMk id="2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37:24.216" v="287" actId="404"/>
          <ac:spMkLst>
            <pc:docMk/>
            <pc:sldMk cId="0" sldId="287"/>
            <ac:spMk id="3" creationId="{00000000-0000-0000-0000-000000000000}"/>
          </ac:spMkLst>
        </pc:spChg>
        <pc:picChg chg="mod">
          <ac:chgData name="Robyn Griffiths" userId="6b5e4e47-af3a-4366-99d1-d662053274cd" providerId="ADAL" clId="{968DB605-F812-442C-A6F9-834534197A29}" dt="2024-03-14T09:37:10.688" v="275" actId="1076"/>
          <ac:picMkLst>
            <pc:docMk/>
            <pc:sldMk cId="0" sldId="287"/>
            <ac:picMk id="4" creationId="{00000000-0000-0000-0000-000000000000}"/>
          </ac:picMkLst>
        </pc:picChg>
      </pc:sldChg>
      <pc:sldChg chg="modSp mod">
        <pc:chgData name="Robyn Griffiths" userId="6b5e4e47-af3a-4366-99d1-d662053274cd" providerId="ADAL" clId="{968DB605-F812-442C-A6F9-834534197A29}" dt="2024-03-14T09:37:54.662" v="297" actId="1076"/>
        <pc:sldMkLst>
          <pc:docMk/>
          <pc:sldMk cId="0" sldId="289"/>
        </pc:sldMkLst>
        <pc:spChg chg="mod">
          <ac:chgData name="Robyn Griffiths" userId="6b5e4e47-af3a-4366-99d1-d662053274cd" providerId="ADAL" clId="{968DB605-F812-442C-A6F9-834534197A29}" dt="2024-03-14T09:37:32.030" v="289"/>
          <ac:spMkLst>
            <pc:docMk/>
            <pc:sldMk cId="0" sldId="289"/>
            <ac:spMk id="2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37:54.662" v="297" actId="1076"/>
          <ac:spMkLst>
            <pc:docMk/>
            <pc:sldMk cId="0" sldId="289"/>
            <ac:spMk id="4" creationId="{00000000-0000-0000-0000-000000000000}"/>
          </ac:spMkLst>
        </pc:spChg>
        <pc:picChg chg="mod">
          <ac:chgData name="Robyn Griffiths" userId="6b5e4e47-af3a-4366-99d1-d662053274cd" providerId="ADAL" clId="{968DB605-F812-442C-A6F9-834534197A29}" dt="2024-03-14T09:37:43.711" v="293" actId="1076"/>
          <ac:picMkLst>
            <pc:docMk/>
            <pc:sldMk cId="0" sldId="289"/>
            <ac:picMk id="3" creationId="{00000000-0000-0000-0000-000000000000}"/>
          </ac:picMkLst>
        </pc:picChg>
      </pc:sldChg>
      <pc:sldChg chg="delSp modSp mod">
        <pc:chgData name="Robyn Griffiths" userId="6b5e4e47-af3a-4366-99d1-d662053274cd" providerId="ADAL" clId="{968DB605-F812-442C-A6F9-834534197A29}" dt="2024-03-14T09:38:38.671" v="312" actId="478"/>
        <pc:sldMkLst>
          <pc:docMk/>
          <pc:sldMk cId="0" sldId="290"/>
        </pc:sldMkLst>
        <pc:spChg chg="mod">
          <ac:chgData name="Robyn Griffiths" userId="6b5e4e47-af3a-4366-99d1-d662053274cd" providerId="ADAL" clId="{968DB605-F812-442C-A6F9-834534197A29}" dt="2024-03-14T09:38:22.239" v="305" actId="1076"/>
          <ac:spMkLst>
            <pc:docMk/>
            <pc:sldMk cId="0" sldId="290"/>
            <ac:spMk id="2" creationId="{00000000-0000-0000-0000-000000000000}"/>
          </ac:spMkLst>
        </pc:spChg>
        <pc:spChg chg="del mod">
          <ac:chgData name="Robyn Griffiths" userId="6b5e4e47-af3a-4366-99d1-d662053274cd" providerId="ADAL" clId="{968DB605-F812-442C-A6F9-834534197A29}" dt="2024-03-14T09:38:06.972" v="298" actId="478"/>
          <ac:spMkLst>
            <pc:docMk/>
            <pc:sldMk cId="0" sldId="290"/>
            <ac:spMk id="3" creationId="{00000000-0000-0000-0000-000000000000}"/>
          </ac:spMkLst>
        </pc:spChg>
        <pc:spChg chg="del mod">
          <ac:chgData name="Robyn Griffiths" userId="6b5e4e47-af3a-4366-99d1-d662053274cd" providerId="ADAL" clId="{968DB605-F812-442C-A6F9-834534197A29}" dt="2024-03-14T09:38:38.671" v="312" actId="478"/>
          <ac:spMkLst>
            <pc:docMk/>
            <pc:sldMk cId="0" sldId="290"/>
            <ac:spMk id="4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25:05.351" v="38" actId="207"/>
          <ac:spMkLst>
            <pc:docMk/>
            <pc:sldMk cId="0" sldId="290"/>
            <ac:spMk id="7" creationId="{00000000-0000-0000-0000-000000000000}"/>
          </ac:spMkLst>
        </pc:spChg>
        <pc:grpChg chg="mod">
          <ac:chgData name="Robyn Griffiths" userId="6b5e4e47-af3a-4366-99d1-d662053274cd" providerId="ADAL" clId="{968DB605-F812-442C-A6F9-834534197A29}" dt="2024-03-14T09:38:36.422" v="311" actId="1076"/>
          <ac:grpSpMkLst>
            <pc:docMk/>
            <pc:sldMk cId="0" sldId="290"/>
            <ac:grpSpMk id="5" creationId="{00000000-0000-0000-0000-000000000000}"/>
          </ac:grpSpMkLst>
        </pc:grpChg>
      </pc:sldChg>
      <pc:sldChg chg="modSp mod modAnim">
        <pc:chgData name="Robyn Griffiths" userId="6b5e4e47-af3a-4366-99d1-d662053274cd" providerId="ADAL" clId="{968DB605-F812-442C-A6F9-834534197A29}" dt="2024-03-14T09:54:13.002" v="601"/>
        <pc:sldMkLst>
          <pc:docMk/>
          <pc:sldMk cId="0" sldId="291"/>
        </pc:sldMkLst>
        <pc:spChg chg="mod">
          <ac:chgData name="Robyn Griffiths" userId="6b5e4e47-af3a-4366-99d1-d662053274cd" providerId="ADAL" clId="{968DB605-F812-442C-A6F9-834534197A29}" dt="2024-03-14T09:38:46.087" v="315" actId="1076"/>
          <ac:spMkLst>
            <pc:docMk/>
            <pc:sldMk cId="0" sldId="291"/>
            <ac:spMk id="2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38:59.287" v="320" actId="14100"/>
          <ac:spMkLst>
            <pc:docMk/>
            <pc:sldMk cId="0" sldId="291"/>
            <ac:spMk id="3" creationId="{00000000-0000-0000-0000-000000000000}"/>
          </ac:spMkLst>
        </pc:spChg>
        <pc:picChg chg="mod">
          <ac:chgData name="Robyn Griffiths" userId="6b5e4e47-af3a-4366-99d1-d662053274cd" providerId="ADAL" clId="{968DB605-F812-442C-A6F9-834534197A29}" dt="2024-03-14T09:38:55.073" v="319" actId="1076"/>
          <ac:picMkLst>
            <pc:docMk/>
            <pc:sldMk cId="0" sldId="291"/>
            <ac:picMk id="4" creationId="{00000000-0000-0000-0000-000000000000}"/>
          </ac:picMkLst>
        </pc:picChg>
      </pc:sldChg>
      <pc:sldChg chg="addSp modSp mod modAnim">
        <pc:chgData name="Robyn Griffiths" userId="6b5e4e47-af3a-4366-99d1-d662053274cd" providerId="ADAL" clId="{968DB605-F812-442C-A6F9-834534197A29}" dt="2024-03-14T09:54:22.140" v="603"/>
        <pc:sldMkLst>
          <pc:docMk/>
          <pc:sldMk cId="0" sldId="292"/>
        </pc:sldMkLst>
        <pc:spChg chg="mod">
          <ac:chgData name="Robyn Griffiths" userId="6b5e4e47-af3a-4366-99d1-d662053274cd" providerId="ADAL" clId="{968DB605-F812-442C-A6F9-834534197A29}" dt="2024-03-14T09:39:07.558" v="323" actId="1076"/>
          <ac:spMkLst>
            <pc:docMk/>
            <pc:sldMk cId="0" sldId="292"/>
            <ac:spMk id="2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39:13.403" v="325" actId="21"/>
          <ac:spMkLst>
            <pc:docMk/>
            <pc:sldMk cId="0" sldId="292"/>
            <ac:spMk id="4" creationId="{00000000-0000-0000-0000-000000000000}"/>
          </ac:spMkLst>
        </pc:spChg>
        <pc:spChg chg="add mod">
          <ac:chgData name="Robyn Griffiths" userId="6b5e4e47-af3a-4366-99d1-d662053274cd" providerId="ADAL" clId="{968DB605-F812-442C-A6F9-834534197A29}" dt="2024-03-14T09:39:39.383" v="335" actId="1076"/>
          <ac:spMkLst>
            <pc:docMk/>
            <pc:sldMk cId="0" sldId="292"/>
            <ac:spMk id="6" creationId="{22EEB687-EAEA-3FDD-6E99-DFB40E6A2C90}"/>
          </ac:spMkLst>
        </pc:spChg>
      </pc:sldChg>
      <pc:sldChg chg="addSp delSp modSp mod modAnim">
        <pc:chgData name="Robyn Griffiths" userId="6b5e4e47-af3a-4366-99d1-d662053274cd" providerId="ADAL" clId="{968DB605-F812-442C-A6F9-834534197A29}" dt="2024-03-14T09:54:31.235" v="605"/>
        <pc:sldMkLst>
          <pc:docMk/>
          <pc:sldMk cId="0" sldId="294"/>
        </pc:sldMkLst>
        <pc:spChg chg="mod">
          <ac:chgData name="Robyn Griffiths" userId="6b5e4e47-af3a-4366-99d1-d662053274cd" providerId="ADAL" clId="{968DB605-F812-442C-A6F9-834534197A29}" dt="2024-03-14T09:39:54.096" v="340" actId="14100"/>
          <ac:spMkLst>
            <pc:docMk/>
            <pc:sldMk cId="0" sldId="294"/>
            <ac:spMk id="2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41:04.520" v="365" actId="14100"/>
          <ac:spMkLst>
            <pc:docMk/>
            <pc:sldMk cId="0" sldId="294"/>
            <ac:spMk id="3" creationId="{00000000-0000-0000-0000-000000000000}"/>
          </ac:spMkLst>
        </pc:spChg>
        <pc:spChg chg="add mod">
          <ac:chgData name="Robyn Griffiths" userId="6b5e4e47-af3a-4366-99d1-d662053274cd" providerId="ADAL" clId="{968DB605-F812-442C-A6F9-834534197A29}" dt="2024-03-14T09:41:13.548" v="368" actId="1076"/>
          <ac:spMkLst>
            <pc:docMk/>
            <pc:sldMk cId="0" sldId="294"/>
            <ac:spMk id="6" creationId="{743B7A7C-926C-D8F3-4B22-602A5F11E1C4}"/>
          </ac:spMkLst>
        </pc:spChg>
        <pc:picChg chg="add del mod">
          <ac:chgData name="Robyn Griffiths" userId="6b5e4e47-af3a-4366-99d1-d662053274cd" providerId="ADAL" clId="{968DB605-F812-442C-A6F9-834534197A29}" dt="2024-03-14T09:41:06.912" v="366" actId="1076"/>
          <ac:picMkLst>
            <pc:docMk/>
            <pc:sldMk cId="0" sldId="294"/>
            <ac:picMk id="4" creationId="{00000000-0000-0000-0000-000000000000}"/>
          </ac:picMkLst>
        </pc:picChg>
      </pc:sldChg>
      <pc:sldChg chg="delSp modSp mod modAnim">
        <pc:chgData name="Robyn Griffiths" userId="6b5e4e47-af3a-4366-99d1-d662053274cd" providerId="ADAL" clId="{968DB605-F812-442C-A6F9-834534197A29}" dt="2024-03-14T09:54:39.546" v="607"/>
        <pc:sldMkLst>
          <pc:docMk/>
          <pc:sldMk cId="0" sldId="298"/>
        </pc:sldMkLst>
        <pc:spChg chg="mod">
          <ac:chgData name="Robyn Griffiths" userId="6b5e4e47-af3a-4366-99d1-d662053274cd" providerId="ADAL" clId="{968DB605-F812-442C-A6F9-834534197A29}" dt="2024-03-14T09:41:31.352" v="374" actId="1076"/>
          <ac:spMkLst>
            <pc:docMk/>
            <pc:sldMk cId="0" sldId="298"/>
            <ac:spMk id="2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25:29.428" v="42" actId="207"/>
          <ac:spMkLst>
            <pc:docMk/>
            <pc:sldMk cId="0" sldId="298"/>
            <ac:spMk id="4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25:29.428" v="42" actId="207"/>
          <ac:spMkLst>
            <pc:docMk/>
            <pc:sldMk cId="0" sldId="298"/>
            <ac:spMk id="6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25:29.428" v="42" actId="207"/>
          <ac:spMkLst>
            <pc:docMk/>
            <pc:sldMk cId="0" sldId="298"/>
            <ac:spMk id="7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41:49.745" v="381" actId="114"/>
          <ac:spMkLst>
            <pc:docMk/>
            <pc:sldMk cId="0" sldId="298"/>
            <ac:spMk id="9" creationId="{00000000-0000-0000-0000-000000000000}"/>
          </ac:spMkLst>
        </pc:spChg>
        <pc:grpChg chg="del">
          <ac:chgData name="Robyn Griffiths" userId="6b5e4e47-af3a-4366-99d1-d662053274cd" providerId="ADAL" clId="{968DB605-F812-442C-A6F9-834534197A29}" dt="2024-03-14T09:41:35.553" v="376" actId="478"/>
          <ac:grpSpMkLst>
            <pc:docMk/>
            <pc:sldMk cId="0" sldId="298"/>
            <ac:grpSpMk id="3" creationId="{00000000-0000-0000-0000-000000000000}"/>
          </ac:grpSpMkLst>
        </pc:grpChg>
      </pc:sldChg>
      <pc:sldChg chg="modSp mod">
        <pc:chgData name="Robyn Griffiths" userId="6b5e4e47-af3a-4366-99d1-d662053274cd" providerId="ADAL" clId="{968DB605-F812-442C-A6F9-834534197A29}" dt="2024-03-14T09:42:24.744" v="391" actId="1076"/>
        <pc:sldMkLst>
          <pc:docMk/>
          <pc:sldMk cId="0" sldId="306"/>
        </pc:sldMkLst>
        <pc:spChg chg="mod">
          <ac:chgData name="Robyn Griffiths" userId="6b5e4e47-af3a-4366-99d1-d662053274cd" providerId="ADAL" clId="{968DB605-F812-442C-A6F9-834534197A29}" dt="2024-03-14T09:42:24.744" v="391" actId="1076"/>
          <ac:spMkLst>
            <pc:docMk/>
            <pc:sldMk cId="0" sldId="306"/>
            <ac:spMk id="2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42:20.584" v="390" actId="1076"/>
          <ac:spMkLst>
            <pc:docMk/>
            <pc:sldMk cId="0" sldId="306"/>
            <ac:spMk id="3" creationId="{00000000-0000-0000-0000-000000000000}"/>
          </ac:spMkLst>
        </pc:spChg>
        <pc:picChg chg="mod">
          <ac:chgData name="Robyn Griffiths" userId="6b5e4e47-af3a-4366-99d1-d662053274cd" providerId="ADAL" clId="{968DB605-F812-442C-A6F9-834534197A29}" dt="2024-03-14T09:42:17.190" v="389" actId="1076"/>
          <ac:picMkLst>
            <pc:docMk/>
            <pc:sldMk cId="0" sldId="306"/>
            <ac:picMk id="1026" creationId="{C5C6036B-5E8A-2F08-6604-E96037916391}"/>
          </ac:picMkLst>
        </pc:picChg>
      </pc:sldChg>
      <pc:sldChg chg="addSp modSp mod">
        <pc:chgData name="Robyn Griffiths" userId="6b5e4e47-af3a-4366-99d1-d662053274cd" providerId="ADAL" clId="{968DB605-F812-442C-A6F9-834534197A29}" dt="2024-03-14T09:43:14.512" v="446" actId="14861"/>
        <pc:sldMkLst>
          <pc:docMk/>
          <pc:sldMk cId="0" sldId="310"/>
        </pc:sldMkLst>
        <pc:spChg chg="mod">
          <ac:chgData name="Robyn Griffiths" userId="6b5e4e47-af3a-4366-99d1-d662053274cd" providerId="ADAL" clId="{968DB605-F812-442C-A6F9-834534197A29}" dt="2024-03-14T09:42:44.137" v="397" actId="1076"/>
          <ac:spMkLst>
            <pc:docMk/>
            <pc:sldMk cId="0" sldId="310"/>
            <ac:spMk id="2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42:44.137" v="397" actId="1076"/>
          <ac:spMkLst>
            <pc:docMk/>
            <pc:sldMk cId="0" sldId="310"/>
            <ac:spMk id="3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42:44.137" v="397" actId="1076"/>
          <ac:spMkLst>
            <pc:docMk/>
            <pc:sldMk cId="0" sldId="310"/>
            <ac:spMk id="4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42:44.137" v="397" actId="1076"/>
          <ac:spMkLst>
            <pc:docMk/>
            <pc:sldMk cId="0" sldId="310"/>
            <ac:spMk id="5" creationId="{00000000-0000-0000-0000-000000000000}"/>
          </ac:spMkLst>
        </pc:spChg>
        <pc:spChg chg="add mod">
          <ac:chgData name="Robyn Griffiths" userId="6b5e4e47-af3a-4366-99d1-d662053274cd" providerId="ADAL" clId="{968DB605-F812-442C-A6F9-834534197A29}" dt="2024-03-14T09:43:14.512" v="446" actId="14861"/>
          <ac:spMkLst>
            <pc:docMk/>
            <pc:sldMk cId="0" sldId="310"/>
            <ac:spMk id="6" creationId="{C757FEAC-F76B-AA1F-6BA3-EE661B4E3652}"/>
          </ac:spMkLst>
        </pc:spChg>
      </pc:sldChg>
      <pc:sldChg chg="modSp mod">
        <pc:chgData name="Robyn Griffiths" userId="6b5e4e47-af3a-4366-99d1-d662053274cd" providerId="ADAL" clId="{968DB605-F812-442C-A6F9-834534197A29}" dt="2024-03-14T09:43:27.226" v="450" actId="1076"/>
        <pc:sldMkLst>
          <pc:docMk/>
          <pc:sldMk cId="0" sldId="313"/>
        </pc:sldMkLst>
        <pc:spChg chg="mod">
          <ac:chgData name="Robyn Griffiths" userId="6b5e4e47-af3a-4366-99d1-d662053274cd" providerId="ADAL" clId="{968DB605-F812-442C-A6F9-834534197A29}" dt="2024-03-14T09:43:23.500" v="449" actId="1076"/>
          <ac:spMkLst>
            <pc:docMk/>
            <pc:sldMk cId="0" sldId="313"/>
            <ac:spMk id="2" creationId="{00000000-0000-0000-0000-000000000000}"/>
          </ac:spMkLst>
        </pc:spChg>
        <pc:picChg chg="mod">
          <ac:chgData name="Robyn Griffiths" userId="6b5e4e47-af3a-4366-99d1-d662053274cd" providerId="ADAL" clId="{968DB605-F812-442C-A6F9-834534197A29}" dt="2024-03-14T09:43:27.226" v="450" actId="1076"/>
          <ac:picMkLst>
            <pc:docMk/>
            <pc:sldMk cId="0" sldId="313"/>
            <ac:picMk id="3" creationId="{00000000-0000-0000-0000-000000000000}"/>
          </ac:picMkLst>
        </pc:picChg>
      </pc:sldChg>
      <pc:sldChg chg="modSp mod">
        <pc:chgData name="Robyn Griffiths" userId="6b5e4e47-af3a-4366-99d1-d662053274cd" providerId="ADAL" clId="{968DB605-F812-442C-A6F9-834534197A29}" dt="2024-03-14T09:45:18.812" v="503"/>
        <pc:sldMkLst>
          <pc:docMk/>
          <pc:sldMk cId="0" sldId="314"/>
        </pc:sldMkLst>
        <pc:spChg chg="mod">
          <ac:chgData name="Robyn Griffiths" userId="6b5e4e47-af3a-4366-99d1-d662053274cd" providerId="ADAL" clId="{968DB605-F812-442C-A6F9-834534197A29}" dt="2024-03-14T09:45:18.812" v="503"/>
          <ac:spMkLst>
            <pc:docMk/>
            <pc:sldMk cId="0" sldId="314"/>
            <ac:spMk id="2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45:14.771" v="499"/>
          <ac:spMkLst>
            <pc:docMk/>
            <pc:sldMk cId="0" sldId="314"/>
            <ac:spMk id="3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45:17.033" v="501"/>
          <ac:spMkLst>
            <pc:docMk/>
            <pc:sldMk cId="0" sldId="314"/>
            <ac:spMk id="4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45:07.206" v="497" actId="692"/>
          <ac:spMkLst>
            <pc:docMk/>
            <pc:sldMk cId="0" sldId="314"/>
            <ac:spMk id="5" creationId="{00000000-0000-0000-0000-000000000000}"/>
          </ac:spMkLst>
        </pc:spChg>
      </pc:sldChg>
      <pc:sldChg chg="modSp mod">
        <pc:chgData name="Robyn Griffiths" userId="6b5e4e47-af3a-4366-99d1-d662053274cd" providerId="ADAL" clId="{968DB605-F812-442C-A6F9-834534197A29}" dt="2024-03-14T09:43:34.313" v="453" actId="14100"/>
        <pc:sldMkLst>
          <pc:docMk/>
          <pc:sldMk cId="0" sldId="315"/>
        </pc:sldMkLst>
        <pc:spChg chg="mod">
          <ac:chgData name="Robyn Griffiths" userId="6b5e4e47-af3a-4366-99d1-d662053274cd" providerId="ADAL" clId="{968DB605-F812-442C-A6F9-834534197A29}" dt="2024-03-14T09:43:34.313" v="453" actId="14100"/>
          <ac:spMkLst>
            <pc:docMk/>
            <pc:sldMk cId="0" sldId="315"/>
            <ac:spMk id="2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25:41.461" v="45" actId="207"/>
          <ac:spMkLst>
            <pc:docMk/>
            <pc:sldMk cId="0" sldId="315"/>
            <ac:spMk id="3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25:41.461" v="45" actId="207"/>
          <ac:spMkLst>
            <pc:docMk/>
            <pc:sldMk cId="0" sldId="315"/>
            <ac:spMk id="4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25:41.461" v="45" actId="207"/>
          <ac:spMkLst>
            <pc:docMk/>
            <pc:sldMk cId="0" sldId="315"/>
            <ac:spMk id="5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25:41.461" v="45" actId="207"/>
          <ac:spMkLst>
            <pc:docMk/>
            <pc:sldMk cId="0" sldId="315"/>
            <ac:spMk id="6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25:41.461" v="45" actId="207"/>
          <ac:spMkLst>
            <pc:docMk/>
            <pc:sldMk cId="0" sldId="315"/>
            <ac:spMk id="7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25:41.461" v="45" actId="207"/>
          <ac:spMkLst>
            <pc:docMk/>
            <pc:sldMk cId="0" sldId="315"/>
            <ac:spMk id="8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25:41.461" v="45" actId="207"/>
          <ac:spMkLst>
            <pc:docMk/>
            <pc:sldMk cId="0" sldId="315"/>
            <ac:spMk id="9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25:41.461" v="45" actId="207"/>
          <ac:spMkLst>
            <pc:docMk/>
            <pc:sldMk cId="0" sldId="315"/>
            <ac:spMk id="10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25:41.461" v="45" actId="207"/>
          <ac:spMkLst>
            <pc:docMk/>
            <pc:sldMk cId="0" sldId="315"/>
            <ac:spMk id="11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25:41.461" v="45" actId="207"/>
          <ac:spMkLst>
            <pc:docMk/>
            <pc:sldMk cId="0" sldId="315"/>
            <ac:spMk id="12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25:41.461" v="45" actId="207"/>
          <ac:spMkLst>
            <pc:docMk/>
            <pc:sldMk cId="0" sldId="315"/>
            <ac:spMk id="14" creationId="{F6A96937-EC93-AF17-4D2A-1248D038C250}"/>
          </ac:spMkLst>
        </pc:spChg>
      </pc:sldChg>
      <pc:sldChg chg="delSp modSp mod">
        <pc:chgData name="Robyn Griffiths" userId="6b5e4e47-af3a-4366-99d1-d662053274cd" providerId="ADAL" clId="{968DB605-F812-442C-A6F9-834534197A29}" dt="2024-03-14T09:44:49.457" v="487" actId="1076"/>
        <pc:sldMkLst>
          <pc:docMk/>
          <pc:sldMk cId="0" sldId="316"/>
        </pc:sldMkLst>
        <pc:spChg chg="mod">
          <ac:chgData name="Robyn Griffiths" userId="6b5e4e47-af3a-4366-99d1-d662053274cd" providerId="ADAL" clId="{968DB605-F812-442C-A6F9-834534197A29}" dt="2024-03-14T09:44:09.744" v="463" actId="1076"/>
          <ac:spMkLst>
            <pc:docMk/>
            <pc:sldMk cId="0" sldId="316"/>
            <ac:spMk id="2" creationId="{00000000-0000-0000-0000-000000000000}"/>
          </ac:spMkLst>
        </pc:spChg>
        <pc:spChg chg="mod">
          <ac:chgData name="Robyn Griffiths" userId="6b5e4e47-af3a-4366-99d1-d662053274cd" providerId="ADAL" clId="{968DB605-F812-442C-A6F9-834534197A29}" dt="2024-03-14T09:44:49.457" v="487" actId="1076"/>
          <ac:spMkLst>
            <pc:docMk/>
            <pc:sldMk cId="0" sldId="316"/>
            <ac:spMk id="3" creationId="{00000000-0000-0000-0000-000000000000}"/>
          </ac:spMkLst>
        </pc:spChg>
        <pc:spChg chg="del mod">
          <ac:chgData name="Robyn Griffiths" userId="6b5e4e47-af3a-4366-99d1-d662053274cd" providerId="ADAL" clId="{968DB605-F812-442C-A6F9-834534197A29}" dt="2024-03-14T09:44:35.291" v="473" actId="478"/>
          <ac:spMkLst>
            <pc:docMk/>
            <pc:sldMk cId="0" sldId="316"/>
            <ac:spMk id="4" creationId="{00000000-0000-0000-0000-000000000000}"/>
          </ac:spMkLst>
        </pc:spChg>
      </pc:sldChg>
      <pc:sldChg chg="modSp add mod setBg">
        <pc:chgData name="Robyn Griffiths" userId="6b5e4e47-af3a-4366-99d1-d662053274cd" providerId="ADAL" clId="{968DB605-F812-442C-A6F9-834534197A29}" dt="2024-03-14T09:23:38.435" v="18" actId="20577"/>
        <pc:sldMkLst>
          <pc:docMk/>
          <pc:sldMk cId="0" sldId="328"/>
        </pc:sldMkLst>
        <pc:spChg chg="mod">
          <ac:chgData name="Robyn Griffiths" userId="6b5e4e47-af3a-4366-99d1-d662053274cd" providerId="ADAL" clId="{968DB605-F812-442C-A6F9-834534197A29}" dt="2024-03-14T09:23:38.435" v="18" actId="20577"/>
          <ac:spMkLst>
            <pc:docMk/>
            <pc:sldMk cId="0" sldId="328"/>
            <ac:spMk id="6" creationId="{00000000-0000-0000-0000-000000000000}"/>
          </ac:spMkLst>
        </pc:spChg>
      </pc:sldChg>
      <pc:sldChg chg="add modAnim">
        <pc:chgData name="Robyn Griffiths" userId="6b5e4e47-af3a-4366-99d1-d662053274cd" providerId="ADAL" clId="{968DB605-F812-442C-A6F9-834534197A29}" dt="2024-03-14T09:52:17.641" v="583"/>
        <pc:sldMkLst>
          <pc:docMk/>
          <pc:sldMk cId="2311970318" sldId="329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423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569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963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4014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3/14/2024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1604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5369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3/14/2024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8180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267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3/14/2024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529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429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2491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FFFF00"/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714587" y="1209294"/>
            <a:ext cx="4727787" cy="4001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0" i="0">
                <a:solidFill>
                  <a:schemeClr val="tx1"/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303434" y="1209294"/>
            <a:ext cx="5102860" cy="4001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0" i="0">
                <a:solidFill>
                  <a:schemeClr val="tx1"/>
                </a:solidFill>
                <a:latin typeface="Raleway" panose="020B0003030101060003" pitchFamily="34" charset="0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3/14/2024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81773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3/14/2024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51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592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T2VwDEXZgZU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/>
          <p:nvPr/>
        </p:nvSpPr>
        <p:spPr>
          <a:xfrm>
            <a:off x="304800" y="4495800"/>
            <a:ext cx="4343400" cy="418704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12700">
              <a:spcBef>
                <a:spcPts val="385"/>
              </a:spcBef>
            </a:pPr>
            <a:r>
              <a:rPr lang="en-GB" sz="2400" b="1"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Managing Change</a:t>
            </a:r>
            <a:endParaRPr lang="en-GB" sz="2400"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3ECA12C9-2794-4AE1-7D67-B7E1BCF4E2D0}"/>
              </a:ext>
            </a:extLst>
          </p:cNvPr>
          <p:cNvSpPr txBox="1">
            <a:spLocks/>
          </p:cNvSpPr>
          <p:nvPr/>
        </p:nvSpPr>
        <p:spPr>
          <a:xfrm>
            <a:off x="186074" y="1920732"/>
            <a:ext cx="5619303" cy="2348240"/>
          </a:xfrm>
          <a:prstGeom prst="rect">
            <a:avLst/>
          </a:prstGeom>
        </p:spPr>
        <p:txBody>
          <a:bodyPr>
            <a:normAutofit fontScale="82500" lnSpcReduction="10000"/>
          </a:bodyPr>
          <a:lstStyle>
            <a:lvl1pPr>
              <a:defRPr>
                <a:latin typeface="Raleway" panose="020B0003030101060003" pitchFamily="34" charset="0"/>
                <a:ea typeface="+mj-ea"/>
                <a:cs typeface="+mj-cs"/>
              </a:defRPr>
            </a:lvl1pPr>
          </a:lstStyle>
          <a:p>
            <a:pPr algn="l" defTabSz="457200"/>
            <a:r>
              <a:rPr lang="en-GB" sz="5400" kern="0">
                <a:solidFill>
                  <a:schemeClr val="bg1"/>
                </a:solidFill>
                <a:latin typeface="RaLEWAY" pitchFamily="2" charset="0"/>
                <a:ea typeface="+mn-ea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Managing Tourism, Leisure and Events Organisations</a:t>
            </a:r>
            <a:endParaRPr lang="en-US" sz="5400" kern="0">
              <a:solidFill>
                <a:schemeClr val="bg1"/>
              </a:solidFill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27DE049-AEEC-0818-4AEB-7B15A1BF4ACD}"/>
              </a:ext>
            </a:extLst>
          </p:cNvPr>
          <p:cNvSpPr txBox="1"/>
          <p:nvPr/>
        </p:nvSpPr>
        <p:spPr>
          <a:xfrm>
            <a:off x="386350" y="784690"/>
            <a:ext cx="387798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rPr>
              <a:t>BMTP4004</a:t>
            </a:r>
          </a:p>
        </p:txBody>
      </p:sp>
      <p:pic>
        <p:nvPicPr>
          <p:cNvPr id="17" name="Picture 2" descr="Guide to Royal Caribbean | Cruise.Blog">
            <a:extLst>
              <a:ext uri="{FF2B5EF4-FFF2-40B4-BE49-F238E27FC236}">
                <a16:creationId xmlns:a16="http://schemas.microsoft.com/office/drawing/2014/main" id="{7E87815F-6D7E-A4D4-F82D-FD5D10BBDA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5072"/>
          <a:stretch/>
        </p:blipFill>
        <p:spPr bwMode="auto">
          <a:xfrm>
            <a:off x="6330463" y="145145"/>
            <a:ext cx="5475187" cy="5286148"/>
          </a:xfrm>
          <a:prstGeom prst="rect">
            <a:avLst/>
          </a:prstGeom>
          <a:noFill/>
          <a:effectLst>
            <a:softEdge rad="635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10000" y="0"/>
            <a:ext cx="4878318" cy="784368"/>
          </a:xfrm>
          <a:prstGeom prst="rect">
            <a:avLst/>
          </a:prstGeom>
        </p:spPr>
        <p:txBody>
          <a:bodyPr vert="horz" wrap="square" lIns="0" tIns="283006" rIns="0" bIns="0" rtlCol="0">
            <a:spAutoFit/>
          </a:bodyPr>
          <a:lstStyle/>
          <a:p>
            <a:pPr marL="12700" marR="5080"/>
            <a:r>
              <a: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Today’s Objectives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1000" y="990600"/>
            <a:ext cx="11201400" cy="4258217"/>
          </a:xfrm>
          <a:prstGeom prst="rect">
            <a:avLst/>
          </a:prstGeom>
        </p:spPr>
        <p:txBody>
          <a:bodyPr vert="horz" wrap="square" lIns="0" tIns="104775" rIns="0" bIns="0" rtlCol="0">
            <a:spAutoFit/>
          </a:bodyPr>
          <a:lstStyle/>
          <a:p>
            <a:pPr marL="546100" indent="-534035">
              <a:spcBef>
                <a:spcPts val="825"/>
              </a:spcBef>
              <a:buAutoNum type="arabicPeriod"/>
              <a:tabLst>
                <a:tab pos="546100" algn="l"/>
                <a:tab pos="546735" algn="l"/>
              </a:tabLst>
            </a:pPr>
            <a:r>
              <a:rPr sz="3000">
                <a:latin typeface="Raleway" panose="020B0003030101060003" pitchFamily="34" charset="0"/>
                <a:cs typeface="Calibri"/>
              </a:rPr>
              <a:t>Identify</a:t>
            </a:r>
            <a:r>
              <a:rPr sz="3000" spc="-4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the</a:t>
            </a:r>
            <a:r>
              <a:rPr sz="3000" spc="-50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nature</a:t>
            </a:r>
            <a:r>
              <a:rPr sz="3000" spc="-4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and</a:t>
            </a:r>
            <a:r>
              <a:rPr sz="3000" spc="-50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scope</a:t>
            </a:r>
            <a:r>
              <a:rPr sz="3000" spc="-4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of</a:t>
            </a:r>
            <a:r>
              <a:rPr sz="3000" spc="-35">
                <a:latin typeface="Raleway" panose="020B0003030101060003" pitchFamily="34" charset="0"/>
                <a:cs typeface="Calibri"/>
              </a:rPr>
              <a:t> </a:t>
            </a:r>
            <a:r>
              <a:rPr sz="3000" spc="-10">
                <a:latin typeface="Raleway" panose="020B0003030101060003" pitchFamily="34" charset="0"/>
                <a:cs typeface="Calibri"/>
              </a:rPr>
              <a:t>change</a:t>
            </a:r>
            <a:r>
              <a:rPr lang="en-GB" sz="3000" spc="-10">
                <a:latin typeface="Raleway" panose="020B0003030101060003" pitchFamily="34" charset="0"/>
                <a:cs typeface="Calibri"/>
              </a:rPr>
              <a:t>.</a:t>
            </a:r>
          </a:p>
          <a:p>
            <a:pPr marL="546100" indent="-534035">
              <a:spcBef>
                <a:spcPts val="825"/>
              </a:spcBef>
              <a:buAutoNum type="arabicPeriod"/>
              <a:tabLst>
                <a:tab pos="546100" algn="l"/>
                <a:tab pos="546735" algn="l"/>
              </a:tabLst>
            </a:pPr>
            <a:endParaRPr>
              <a:latin typeface="Raleway" panose="020B0003030101060003" pitchFamily="34" charset="0"/>
              <a:cs typeface="Calibri"/>
            </a:endParaRPr>
          </a:p>
          <a:p>
            <a:pPr marL="546100" marR="5080" indent="-534035">
              <a:spcBef>
                <a:spcPts val="720"/>
              </a:spcBef>
              <a:buAutoNum type="arabicPeriod"/>
              <a:tabLst>
                <a:tab pos="546100" algn="l"/>
                <a:tab pos="546735" algn="l"/>
              </a:tabLst>
            </a:pPr>
            <a:r>
              <a:rPr sz="3000">
                <a:latin typeface="Raleway" panose="020B0003030101060003" pitchFamily="34" charset="0"/>
                <a:cs typeface="Calibri"/>
              </a:rPr>
              <a:t>Discuss</a:t>
            </a:r>
            <a:r>
              <a:rPr sz="3000" spc="-6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the</a:t>
            </a:r>
            <a:r>
              <a:rPr sz="3000" spc="-7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forces</a:t>
            </a:r>
            <a:r>
              <a:rPr sz="3000" spc="-60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favouring</a:t>
            </a:r>
            <a:r>
              <a:rPr sz="3000" spc="-60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change</a:t>
            </a:r>
            <a:r>
              <a:rPr sz="3000" spc="-7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and</a:t>
            </a:r>
            <a:r>
              <a:rPr sz="3000" spc="-70">
                <a:latin typeface="Raleway" panose="020B0003030101060003" pitchFamily="34" charset="0"/>
                <a:cs typeface="Calibri"/>
              </a:rPr>
              <a:t> </a:t>
            </a:r>
            <a:r>
              <a:rPr sz="3000" spc="-25">
                <a:latin typeface="Raleway" panose="020B0003030101060003" pitchFamily="34" charset="0"/>
                <a:cs typeface="Calibri"/>
              </a:rPr>
              <a:t>the </a:t>
            </a:r>
            <a:r>
              <a:rPr sz="3000">
                <a:latin typeface="Raleway" panose="020B0003030101060003" pitchFamily="34" charset="0"/>
                <a:cs typeface="Calibri"/>
              </a:rPr>
              <a:t>targets</a:t>
            </a:r>
            <a:r>
              <a:rPr sz="3000" spc="-9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of</a:t>
            </a:r>
            <a:r>
              <a:rPr sz="3000" spc="-6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change</a:t>
            </a:r>
            <a:r>
              <a:rPr sz="3000" spc="-8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in</a:t>
            </a:r>
            <a:r>
              <a:rPr sz="3000" spc="-7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contemporary</a:t>
            </a:r>
            <a:r>
              <a:rPr sz="3000" spc="-60">
                <a:latin typeface="Raleway" panose="020B0003030101060003" pitchFamily="34" charset="0"/>
                <a:cs typeface="Calibri"/>
              </a:rPr>
              <a:t> </a:t>
            </a:r>
            <a:r>
              <a:rPr sz="3000" spc="-10" err="1">
                <a:latin typeface="Raleway" panose="020B0003030101060003" pitchFamily="34" charset="0"/>
                <a:cs typeface="Calibri"/>
              </a:rPr>
              <a:t>organisations</a:t>
            </a:r>
            <a:r>
              <a:rPr lang="en-GB" sz="3000" spc="-10">
                <a:latin typeface="Raleway" panose="020B0003030101060003" pitchFamily="34" charset="0"/>
                <a:cs typeface="Calibri"/>
              </a:rPr>
              <a:t>.</a:t>
            </a:r>
          </a:p>
          <a:p>
            <a:pPr marL="546100" marR="5080" indent="-534035">
              <a:spcBef>
                <a:spcPts val="720"/>
              </a:spcBef>
              <a:buAutoNum type="arabicPeriod"/>
              <a:tabLst>
                <a:tab pos="546100" algn="l"/>
                <a:tab pos="546735" algn="l"/>
              </a:tabLst>
            </a:pPr>
            <a:endParaRPr>
              <a:latin typeface="Raleway" panose="020B0003030101060003" pitchFamily="34" charset="0"/>
              <a:cs typeface="Calibri"/>
            </a:endParaRPr>
          </a:p>
          <a:p>
            <a:pPr marL="546100" indent="-534035">
              <a:spcBef>
                <a:spcPts val="725"/>
              </a:spcBef>
              <a:buAutoNum type="arabicPeriod"/>
              <a:tabLst>
                <a:tab pos="546100" algn="l"/>
                <a:tab pos="546735" algn="l"/>
              </a:tabLst>
            </a:pPr>
            <a:r>
              <a:rPr sz="3000">
                <a:latin typeface="Raleway" panose="020B0003030101060003" pitchFamily="34" charset="0"/>
                <a:cs typeface="Calibri"/>
              </a:rPr>
              <a:t>Identify</a:t>
            </a:r>
            <a:r>
              <a:rPr sz="3000" spc="-40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the</a:t>
            </a:r>
            <a:r>
              <a:rPr sz="3000" spc="-4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change</a:t>
            </a:r>
            <a:r>
              <a:rPr sz="3000" spc="-55">
                <a:latin typeface="Raleway" panose="020B0003030101060003" pitchFamily="34" charset="0"/>
                <a:cs typeface="Calibri"/>
              </a:rPr>
              <a:t> </a:t>
            </a:r>
            <a:r>
              <a:rPr sz="3000" spc="-10">
                <a:latin typeface="Raleway" panose="020B0003030101060003" pitchFamily="34" charset="0"/>
                <a:cs typeface="Calibri"/>
              </a:rPr>
              <a:t>strategies</a:t>
            </a:r>
            <a:r>
              <a:rPr sz="3000" spc="-50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used</a:t>
            </a:r>
            <a:r>
              <a:rPr sz="3000" spc="-4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by</a:t>
            </a:r>
            <a:r>
              <a:rPr sz="3000" spc="-40">
                <a:latin typeface="Raleway" panose="020B0003030101060003" pitchFamily="34" charset="0"/>
                <a:cs typeface="Calibri"/>
              </a:rPr>
              <a:t> </a:t>
            </a:r>
            <a:r>
              <a:rPr sz="3000" spc="-10">
                <a:latin typeface="Raleway" panose="020B0003030101060003" pitchFamily="34" charset="0"/>
                <a:cs typeface="Calibri"/>
              </a:rPr>
              <a:t>managers</a:t>
            </a:r>
            <a:r>
              <a:rPr lang="en-GB" sz="3000" spc="-10">
                <a:latin typeface="Raleway" panose="020B0003030101060003" pitchFamily="34" charset="0"/>
                <a:cs typeface="Calibri"/>
              </a:rPr>
              <a:t>.</a:t>
            </a:r>
          </a:p>
          <a:p>
            <a:pPr marL="546100" indent="-534035">
              <a:spcBef>
                <a:spcPts val="725"/>
              </a:spcBef>
              <a:buAutoNum type="arabicPeriod"/>
              <a:tabLst>
                <a:tab pos="546100" algn="l"/>
                <a:tab pos="546735" algn="l"/>
              </a:tabLst>
            </a:pPr>
            <a:endParaRPr>
              <a:latin typeface="Raleway" panose="020B0003030101060003" pitchFamily="34" charset="0"/>
              <a:cs typeface="Calibri"/>
            </a:endParaRPr>
          </a:p>
          <a:p>
            <a:pPr marL="546100" marR="320675" indent="-534035">
              <a:spcBef>
                <a:spcPts val="720"/>
              </a:spcBef>
              <a:buAutoNum type="arabicPeriod"/>
              <a:tabLst>
                <a:tab pos="546100" algn="l"/>
                <a:tab pos="546735" algn="l"/>
              </a:tabLst>
            </a:pPr>
            <a:r>
              <a:rPr sz="3000">
                <a:latin typeface="Raleway" panose="020B0003030101060003" pitchFamily="34" charset="0"/>
                <a:cs typeface="Calibri"/>
              </a:rPr>
              <a:t>Explain</a:t>
            </a:r>
            <a:r>
              <a:rPr sz="3000" spc="-60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why</a:t>
            </a:r>
            <a:r>
              <a:rPr sz="3000" spc="-30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people</a:t>
            </a:r>
            <a:r>
              <a:rPr sz="3000" spc="-5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resist</a:t>
            </a:r>
            <a:r>
              <a:rPr sz="3000" spc="-40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change</a:t>
            </a:r>
            <a:r>
              <a:rPr sz="3000" spc="-5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and</a:t>
            </a:r>
            <a:r>
              <a:rPr sz="3000" spc="-55">
                <a:latin typeface="Raleway" panose="020B0003030101060003" pitchFamily="34" charset="0"/>
                <a:cs typeface="Calibri"/>
              </a:rPr>
              <a:t> </a:t>
            </a:r>
            <a:r>
              <a:rPr sz="3000" spc="-10">
                <a:latin typeface="Raleway" panose="020B0003030101060003" pitchFamily="34" charset="0"/>
                <a:cs typeface="Calibri"/>
              </a:rPr>
              <a:t>describe strategies</a:t>
            </a:r>
            <a:r>
              <a:rPr sz="3000" spc="-110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to</a:t>
            </a:r>
            <a:r>
              <a:rPr sz="3000" spc="-9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overcome</a:t>
            </a:r>
            <a:r>
              <a:rPr sz="3000" spc="-90">
                <a:latin typeface="Raleway" panose="020B0003030101060003" pitchFamily="34" charset="0"/>
                <a:cs typeface="Calibri"/>
              </a:rPr>
              <a:t> </a:t>
            </a:r>
            <a:r>
              <a:rPr sz="3000" spc="-10">
                <a:latin typeface="Raleway" panose="020B0003030101060003" pitchFamily="34" charset="0"/>
                <a:cs typeface="Calibri"/>
              </a:rPr>
              <a:t>resistance</a:t>
            </a:r>
            <a:endParaRPr sz="3000">
              <a:latin typeface="Raleway" panose="020B0003030101060003" pitchFamily="34" charset="0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11970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648201" y="417761"/>
            <a:ext cx="3657600" cy="512063"/>
          </a:xfrm>
          <a:prstGeom prst="rect">
            <a:avLst/>
          </a:prstGeom>
        </p:spPr>
        <p:txBody>
          <a:bodyPr vert="horz" wrap="square" lIns="0" tIns="13335" rIns="0" bIns="0" rtlCol="0" anchor="ctr">
            <a:spAutoFit/>
          </a:bodyPr>
          <a:lstStyle/>
          <a:p>
            <a:pPr marL="12700" marR="5080"/>
            <a:r>
              <a: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Activity: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3400" y="1143000"/>
            <a:ext cx="4038600" cy="41910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486400" y="1447800"/>
            <a:ext cx="5943600" cy="320792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77470">
              <a:spcBef>
                <a:spcPts val="95"/>
              </a:spcBef>
            </a:pPr>
            <a:r>
              <a:rPr sz="2800">
                <a:latin typeface="Raleway" panose="020B0003030101060003" pitchFamily="34" charset="0"/>
                <a:cs typeface="Calibri"/>
              </a:rPr>
              <a:t>Identify</a:t>
            </a:r>
            <a:r>
              <a:rPr sz="2800" spc="-55">
                <a:latin typeface="Raleway" panose="020B0003030101060003" pitchFamily="34" charset="0"/>
                <a:cs typeface="Calibri"/>
              </a:rPr>
              <a:t> </a:t>
            </a:r>
            <a:r>
              <a:rPr sz="2800">
                <a:latin typeface="Raleway" panose="020B0003030101060003" pitchFamily="34" charset="0"/>
                <a:cs typeface="Calibri"/>
              </a:rPr>
              <a:t>a</a:t>
            </a:r>
            <a:r>
              <a:rPr sz="2800" spc="-60">
                <a:latin typeface="Raleway" panose="020B0003030101060003" pitchFamily="34" charset="0"/>
                <a:cs typeface="Calibri"/>
              </a:rPr>
              <a:t> </a:t>
            </a:r>
            <a:r>
              <a:rPr sz="2800" spc="-10">
                <a:latin typeface="Raleway" panose="020B0003030101060003" pitchFamily="34" charset="0"/>
                <a:cs typeface="Calibri"/>
              </a:rPr>
              <a:t>relevant organisation</a:t>
            </a:r>
            <a:r>
              <a:rPr sz="2800" spc="-60">
                <a:latin typeface="Raleway" panose="020B0003030101060003" pitchFamily="34" charset="0"/>
                <a:cs typeface="Calibri"/>
              </a:rPr>
              <a:t> </a:t>
            </a:r>
            <a:r>
              <a:rPr sz="2800">
                <a:latin typeface="Raleway" panose="020B0003030101060003" pitchFamily="34" charset="0"/>
                <a:cs typeface="Calibri"/>
              </a:rPr>
              <a:t>in</a:t>
            </a:r>
            <a:r>
              <a:rPr sz="2800" spc="-60">
                <a:latin typeface="Raleway" panose="020B0003030101060003" pitchFamily="34" charset="0"/>
                <a:cs typeface="Calibri"/>
              </a:rPr>
              <a:t> </a:t>
            </a:r>
            <a:r>
              <a:rPr sz="2800">
                <a:latin typeface="Raleway" panose="020B0003030101060003" pitchFamily="34" charset="0"/>
                <a:cs typeface="Calibri"/>
              </a:rPr>
              <a:t>the</a:t>
            </a:r>
            <a:r>
              <a:rPr sz="2800" spc="-55">
                <a:latin typeface="Raleway" panose="020B0003030101060003" pitchFamily="34" charset="0"/>
                <a:cs typeface="Calibri"/>
              </a:rPr>
              <a:t> </a:t>
            </a:r>
            <a:r>
              <a:rPr sz="2800" spc="-20">
                <a:latin typeface="Raleway" panose="020B0003030101060003" pitchFamily="34" charset="0"/>
                <a:cs typeface="Calibri"/>
              </a:rPr>
              <a:t>news </a:t>
            </a:r>
            <a:r>
              <a:rPr sz="2800">
                <a:latin typeface="Raleway" panose="020B0003030101060003" pitchFamily="34" charset="0"/>
                <a:cs typeface="Calibri"/>
              </a:rPr>
              <a:t>currently</a:t>
            </a:r>
            <a:r>
              <a:rPr sz="2800" spc="-155">
                <a:latin typeface="Raleway" panose="020B0003030101060003" pitchFamily="34" charset="0"/>
                <a:cs typeface="Calibri"/>
              </a:rPr>
              <a:t> </a:t>
            </a:r>
            <a:r>
              <a:rPr sz="2800" spc="-10">
                <a:latin typeface="Raleway" panose="020B0003030101060003" pitchFamily="34" charset="0"/>
                <a:cs typeface="Calibri"/>
              </a:rPr>
              <a:t>experiencing </a:t>
            </a:r>
            <a:r>
              <a:rPr sz="2800" spc="-20">
                <a:latin typeface="Raleway" panose="020B0003030101060003" pitchFamily="34" charset="0"/>
                <a:cs typeface="Calibri"/>
              </a:rPr>
              <a:t>organisational</a:t>
            </a:r>
            <a:r>
              <a:rPr sz="2800" spc="-15">
                <a:latin typeface="Raleway" panose="020B0003030101060003" pitchFamily="34" charset="0"/>
                <a:cs typeface="Calibri"/>
              </a:rPr>
              <a:t> </a:t>
            </a:r>
            <a:r>
              <a:rPr sz="2800" spc="-10">
                <a:latin typeface="Raleway" panose="020B0003030101060003" pitchFamily="34" charset="0"/>
                <a:cs typeface="Calibri"/>
              </a:rPr>
              <a:t>change</a:t>
            </a:r>
            <a:endParaRPr sz="2800">
              <a:latin typeface="Raleway" panose="020B0003030101060003" pitchFamily="34" charset="0"/>
              <a:cs typeface="Calibri"/>
            </a:endParaRPr>
          </a:p>
          <a:p>
            <a:pPr marL="571500" indent="-571500">
              <a:spcBef>
                <a:spcPts val="10"/>
              </a:spcBef>
              <a:buBlip>
                <a:blip r:embed="rId3"/>
              </a:buBlip>
            </a:pPr>
            <a:endParaRPr lang="en-GB" sz="2800">
              <a:latin typeface="Raleway" panose="020B0003030101060003" pitchFamily="34" charset="0"/>
              <a:cs typeface="Calibri"/>
            </a:endParaRPr>
          </a:p>
          <a:p>
            <a:pPr marL="469900" indent="-457200">
              <a:buBlip>
                <a:blip r:embed="rId3"/>
              </a:buBlip>
            </a:pPr>
            <a:r>
              <a:rPr lang="en-GB" sz="2800">
                <a:latin typeface="Raleway" panose="020B0003030101060003" pitchFamily="34" charset="0"/>
                <a:cs typeface="Calibri"/>
              </a:rPr>
              <a:t>What’s happening?</a:t>
            </a:r>
          </a:p>
          <a:p>
            <a:pPr marL="469900" indent="-457200">
              <a:spcBef>
                <a:spcPts val="675"/>
              </a:spcBef>
              <a:buBlip>
                <a:blip r:embed="rId3"/>
              </a:buBlip>
            </a:pPr>
            <a:r>
              <a:rPr lang="en-GB" sz="2800">
                <a:latin typeface="Raleway" panose="020B0003030101060003" pitchFamily="34" charset="0"/>
                <a:cs typeface="Calibri"/>
              </a:rPr>
              <a:t>Why is it happening?</a:t>
            </a:r>
          </a:p>
          <a:p>
            <a:pPr marL="469900" marR="5080" indent="-457200">
              <a:spcBef>
                <a:spcPts val="675"/>
              </a:spcBef>
              <a:buBlip>
                <a:blip r:embed="rId3"/>
              </a:buBlip>
            </a:pPr>
            <a:r>
              <a:rPr lang="en-GB" sz="2800">
                <a:latin typeface="Raleway" panose="020B0003030101060003" pitchFamily="34" charset="0"/>
                <a:cs typeface="Calibri"/>
              </a:rPr>
              <a:t>What do you think about it?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22454" y="2455973"/>
            <a:ext cx="9581354" cy="784111"/>
          </a:xfrm>
          <a:prstGeom prst="rect">
            <a:avLst/>
          </a:prstGeom>
        </p:spPr>
        <p:txBody>
          <a:bodyPr vert="horz" wrap="square" lIns="0" tIns="282752" rIns="0" bIns="0" rtlCol="0">
            <a:spAutoFit/>
          </a:bodyPr>
          <a:lstStyle/>
          <a:p>
            <a:pPr marL="12700" marR="5080"/>
            <a:r>
              <a: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Aspects of Change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824475" y="381000"/>
            <a:ext cx="5567802" cy="51054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804212" y="1461976"/>
            <a:ext cx="1608328" cy="50590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spcBef>
                <a:spcPts val="105"/>
              </a:spcBef>
            </a:pPr>
            <a:r>
              <a:rPr sz="3200" b="1" spc="-10">
                <a:latin typeface="Raleway" panose="020B0003030101060003" pitchFamily="34" charset="0"/>
                <a:cs typeface="Calibri"/>
              </a:rPr>
              <a:t>Culture</a:t>
            </a:r>
            <a:endParaRPr sz="3200" b="1"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144000" y="3682645"/>
            <a:ext cx="2013076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3200" b="1" spc="-10">
                <a:latin typeface="Raleway" panose="020B0003030101060003" pitchFamily="34" charset="0"/>
                <a:cs typeface="Calibri"/>
              </a:rPr>
              <a:t>Processes</a:t>
            </a:r>
            <a:endParaRPr sz="4000" b="1"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401725" y="3682645"/>
            <a:ext cx="1640839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3200" b="1" spc="-10">
                <a:latin typeface="Raleway" panose="020B0003030101060003" pitchFamily="34" charset="0"/>
                <a:cs typeface="Calibri"/>
              </a:rPr>
              <a:t>People</a:t>
            </a:r>
            <a:endParaRPr sz="3200" b="1">
              <a:latin typeface="Raleway" panose="020B0003030101060003" pitchFamily="34" charset="0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8636" y="1611892"/>
            <a:ext cx="2895600" cy="25064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tabLst>
                <a:tab pos="3491229" algn="l"/>
              </a:tabLst>
            </a:pPr>
            <a:r>
              <a: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Typology of Change	(Hodges &amp; Gill, 2015)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7624943"/>
              </p:ext>
            </p:extLst>
          </p:nvPr>
        </p:nvGraphicFramePr>
        <p:xfrm>
          <a:off x="3673764" y="228600"/>
          <a:ext cx="8229600" cy="528675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651760">
                <a:tc>
                  <a:txBody>
                    <a:bodyPr/>
                    <a:lstStyle/>
                    <a:p>
                      <a:pPr marL="12700" marR="5080" algn="l" defTabSz="914400" rtl="0" eaLnBrk="1" latinLnBrk="0" hangingPunct="1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sz="3600" b="1" kern="1200">
                          <a:ln w="15875">
                            <a:solidFill>
                              <a:schemeClr val="tx1"/>
                            </a:solidFill>
                          </a:ln>
                          <a:gradFill>
                            <a:gsLst>
                              <a:gs pos="0">
                                <a:schemeClr val="accent1">
                                  <a:lumMod val="5000"/>
                                  <a:lumOff val="95000"/>
                                </a:schemeClr>
                              </a:gs>
                              <a:gs pos="44000">
                                <a:schemeClr val="bg1"/>
                              </a:gs>
                              <a:gs pos="58000">
                                <a:schemeClr val="accent1">
                                  <a:lumMod val="45000"/>
                                  <a:lumOff val="55000"/>
                                </a:schemeClr>
                              </a:gs>
                              <a:gs pos="100000">
                                <a:schemeClr val="accent1">
                                  <a:lumMod val="30000"/>
                                  <a:lumOff val="70000"/>
                                </a:schemeClr>
                              </a:gs>
                            </a:gsLst>
                            <a:lin ang="5400000" scaled="1"/>
                          </a:gradFill>
                          <a:latin typeface="RaLEWAY" pitchFamily="2" charset="0"/>
                          <a:ea typeface="+mn-ea"/>
                          <a:cs typeface="Arial" panose="020B0604020202020204" pitchFamily="34" charset="0"/>
                        </a:rPr>
                        <a:t>How it happens</a:t>
                      </a: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2900">
                        <a:latin typeface="Raleway" panose="020B0003030101060003" pitchFamily="34" charset="0"/>
                        <a:cs typeface="Times New Roman"/>
                      </a:endParaRPr>
                    </a:p>
                    <a:p>
                      <a:pPr marL="377825" indent="-287020">
                        <a:lnSpc>
                          <a:spcPct val="100000"/>
                        </a:lnSpc>
                        <a:buFont typeface="Calibri"/>
                        <a:buChar char="-"/>
                        <a:tabLst>
                          <a:tab pos="377825" algn="l"/>
                          <a:tab pos="378460" algn="l"/>
                        </a:tabLst>
                      </a:pPr>
                      <a:r>
                        <a:rPr sz="2800" b="1" spc="-10">
                          <a:solidFill>
                            <a:srgbClr val="FFFFFF"/>
                          </a:solidFill>
                          <a:latin typeface="Raleway" panose="020B0003030101060003" pitchFamily="34" charset="0"/>
                          <a:cs typeface="Calibri"/>
                        </a:rPr>
                        <a:t>Planned</a:t>
                      </a:r>
                      <a:endParaRPr sz="2800">
                        <a:latin typeface="Raleway" panose="020B0003030101060003" pitchFamily="34" charset="0"/>
                        <a:cs typeface="Calibri"/>
                      </a:endParaRPr>
                    </a:p>
                    <a:p>
                      <a:pPr marL="377825" indent="-287020">
                        <a:lnSpc>
                          <a:spcPct val="100000"/>
                        </a:lnSpc>
                        <a:buFont typeface="Calibri"/>
                        <a:buChar char="-"/>
                        <a:tabLst>
                          <a:tab pos="377825" algn="l"/>
                          <a:tab pos="378460" algn="l"/>
                        </a:tabLst>
                      </a:pPr>
                      <a:r>
                        <a:rPr sz="2800" b="1" spc="-10">
                          <a:solidFill>
                            <a:srgbClr val="FFFFFF"/>
                          </a:solidFill>
                          <a:latin typeface="Raleway" panose="020B0003030101060003" pitchFamily="34" charset="0"/>
                          <a:cs typeface="Calibri"/>
                        </a:rPr>
                        <a:t>Emergent</a:t>
                      </a:r>
                      <a:endParaRPr sz="2800">
                        <a:latin typeface="Raleway" panose="020B0003030101060003" pitchFamily="34" charset="0"/>
                        <a:cs typeface="Calibri"/>
                      </a:endParaRPr>
                    </a:p>
                    <a:p>
                      <a:pPr marL="377825" indent="-287020">
                        <a:lnSpc>
                          <a:spcPct val="100000"/>
                        </a:lnSpc>
                        <a:buFont typeface="Calibri"/>
                        <a:buChar char="-"/>
                        <a:tabLst>
                          <a:tab pos="377825" algn="l"/>
                          <a:tab pos="378460" algn="l"/>
                        </a:tabLst>
                      </a:pPr>
                      <a:r>
                        <a:rPr sz="2800" b="1" spc="-10">
                          <a:solidFill>
                            <a:srgbClr val="FFFFFF"/>
                          </a:solidFill>
                          <a:latin typeface="Raleway" panose="020B0003030101060003" pitchFamily="34" charset="0"/>
                          <a:cs typeface="Calibri"/>
                        </a:rPr>
                        <a:t>contingency</a:t>
                      </a:r>
                      <a:endParaRPr sz="2800">
                        <a:latin typeface="Raleway" panose="020B0003030101060003" pitchFamily="34" charset="0"/>
                        <a:cs typeface="Calibri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F81BC"/>
                    </a:solidFill>
                  </a:tcPr>
                </a:tc>
                <a:tc>
                  <a:txBody>
                    <a:bodyPr/>
                    <a:lstStyle/>
                    <a:p>
                      <a:pPr marL="12700" marR="5080" algn="l" defTabSz="914400" rtl="0" eaLnBrk="1" latinLnBrk="0" hangingPunct="1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GB" sz="3600" b="1" kern="1200">
                          <a:ln w="15875">
                            <a:solidFill>
                              <a:schemeClr val="tx1"/>
                            </a:solidFill>
                          </a:ln>
                          <a:gradFill>
                            <a:gsLst>
                              <a:gs pos="0">
                                <a:schemeClr val="accent1">
                                  <a:lumMod val="5000"/>
                                  <a:lumOff val="95000"/>
                                </a:schemeClr>
                              </a:gs>
                              <a:gs pos="44000">
                                <a:schemeClr val="bg1"/>
                              </a:gs>
                              <a:gs pos="58000">
                                <a:schemeClr val="accent1">
                                  <a:lumMod val="45000"/>
                                  <a:lumOff val="55000"/>
                                </a:schemeClr>
                              </a:gs>
                              <a:gs pos="100000">
                                <a:schemeClr val="accent1">
                                  <a:lumMod val="30000"/>
                                  <a:lumOff val="70000"/>
                                </a:schemeClr>
                              </a:gs>
                            </a:gsLst>
                            <a:lin ang="5400000" scaled="1"/>
                          </a:gradFill>
                          <a:latin typeface="RaLEWAY" pitchFamily="2" charset="0"/>
                          <a:ea typeface="+mn-ea"/>
                          <a:cs typeface="Arial" panose="020B0604020202020204" pitchFamily="34" charset="0"/>
                        </a:rPr>
                        <a:t>Magnitude</a:t>
                      </a:r>
                      <a:endParaRPr sz="3600" b="1" kern="1200">
                        <a:ln w="15875">
                          <a:solidFill>
                            <a:schemeClr val="tx1"/>
                          </a:solidFill>
                        </a:ln>
                        <a:gradFill>
                          <a:gsLst>
                            <a:gs pos="0">
                              <a:schemeClr val="accent1">
                                <a:lumMod val="5000"/>
                                <a:lumOff val="95000"/>
                              </a:schemeClr>
                            </a:gs>
                            <a:gs pos="44000">
                              <a:schemeClr val="bg1"/>
                            </a:gs>
                            <a:gs pos="58000">
                              <a:schemeClr val="accent1">
                                <a:lumMod val="45000"/>
                                <a:lumOff val="55000"/>
                              </a:schemeClr>
                            </a:gs>
                            <a:gs pos="100000">
                              <a:schemeClr val="accent1">
                                <a:lumMod val="30000"/>
                                <a:lumOff val="70000"/>
                              </a:schemeClr>
                            </a:gs>
                          </a:gsLst>
                          <a:lin ang="5400000" scaled="1"/>
                        </a:gradFill>
                        <a:latin typeface="RaLEWAY" pitchFamily="2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2900">
                        <a:latin typeface="Raleway" panose="020B0003030101060003" pitchFamily="34" charset="0"/>
                        <a:cs typeface="Times New Roman"/>
                      </a:endParaRPr>
                    </a:p>
                    <a:p>
                      <a:pPr marL="378460" indent="-287020">
                        <a:lnSpc>
                          <a:spcPct val="100000"/>
                        </a:lnSpc>
                        <a:buFont typeface="Calibri"/>
                        <a:buChar char="-"/>
                        <a:tabLst>
                          <a:tab pos="378460" algn="l"/>
                          <a:tab pos="379095" algn="l"/>
                        </a:tabLst>
                      </a:pPr>
                      <a:r>
                        <a:rPr sz="2800" b="1" spc="-10">
                          <a:solidFill>
                            <a:srgbClr val="FFFFFF"/>
                          </a:solidFill>
                          <a:latin typeface="Raleway" panose="020B0003030101060003" pitchFamily="34" charset="0"/>
                          <a:cs typeface="Calibri"/>
                        </a:rPr>
                        <a:t>Incremental</a:t>
                      </a:r>
                      <a:endParaRPr sz="2800">
                        <a:latin typeface="Raleway" panose="020B0003030101060003" pitchFamily="34" charset="0"/>
                        <a:cs typeface="Calibri"/>
                      </a:endParaRPr>
                    </a:p>
                    <a:p>
                      <a:pPr marL="378460" indent="-287020">
                        <a:lnSpc>
                          <a:spcPct val="100000"/>
                        </a:lnSpc>
                        <a:buFont typeface="Calibri"/>
                        <a:buChar char="-"/>
                        <a:tabLst>
                          <a:tab pos="378460" algn="l"/>
                          <a:tab pos="379095" algn="l"/>
                        </a:tabLst>
                      </a:pPr>
                      <a:r>
                        <a:rPr sz="2800" b="1" spc="-10">
                          <a:solidFill>
                            <a:srgbClr val="FFFFFF"/>
                          </a:solidFill>
                          <a:latin typeface="Raleway" panose="020B0003030101060003" pitchFamily="34" charset="0"/>
                          <a:cs typeface="Calibri"/>
                        </a:rPr>
                        <a:t>Transformational</a:t>
                      </a:r>
                      <a:endParaRPr sz="2800">
                        <a:latin typeface="Raleway" panose="020B0003030101060003" pitchFamily="34" charset="0"/>
                        <a:cs typeface="Calibri"/>
                      </a:endParaRPr>
                    </a:p>
                    <a:p>
                      <a:pPr marL="378460" indent="-287020">
                        <a:lnSpc>
                          <a:spcPct val="100000"/>
                        </a:lnSpc>
                        <a:buFont typeface="Calibri"/>
                        <a:buChar char="-"/>
                        <a:tabLst>
                          <a:tab pos="378460" algn="l"/>
                          <a:tab pos="379095" algn="l"/>
                        </a:tabLst>
                      </a:pPr>
                      <a:r>
                        <a:rPr sz="2800" b="1" spc="-10">
                          <a:solidFill>
                            <a:srgbClr val="FFFFFF"/>
                          </a:solidFill>
                          <a:latin typeface="Raleway" panose="020B0003030101060003" pitchFamily="34" charset="0"/>
                          <a:cs typeface="Calibri"/>
                        </a:rPr>
                        <a:t>Punctuated</a:t>
                      </a:r>
                      <a:r>
                        <a:rPr sz="2800" b="1" spc="-85">
                          <a:solidFill>
                            <a:srgbClr val="FFFFFF"/>
                          </a:solidFill>
                          <a:latin typeface="Raleway" panose="020B0003030101060003" pitchFamily="34" charset="0"/>
                          <a:cs typeface="Calibri"/>
                        </a:rPr>
                        <a:t> </a:t>
                      </a:r>
                      <a:r>
                        <a:rPr sz="2800" b="1" spc="-10">
                          <a:solidFill>
                            <a:srgbClr val="FFFFFF"/>
                          </a:solidFill>
                          <a:latin typeface="Raleway" panose="020B0003030101060003" pitchFamily="34" charset="0"/>
                          <a:cs typeface="Calibri"/>
                        </a:rPr>
                        <a:t>equilibrium</a:t>
                      </a:r>
                      <a:endParaRPr sz="2800">
                        <a:latin typeface="Raleway" panose="020B0003030101060003" pitchFamily="34" charset="0"/>
                        <a:cs typeface="Calibri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F81B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21280">
                <a:tc>
                  <a:txBody>
                    <a:bodyPr/>
                    <a:lstStyle/>
                    <a:p>
                      <a:pPr marL="12700" marR="5080" algn="l" defTabSz="914400" rtl="0" eaLnBrk="1" latinLnBrk="0" hangingPunct="1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GB" sz="3600" b="1" kern="1200">
                          <a:ln w="15875">
                            <a:solidFill>
                              <a:schemeClr val="tx1"/>
                            </a:solidFill>
                          </a:ln>
                          <a:gradFill>
                            <a:gsLst>
                              <a:gs pos="0">
                                <a:schemeClr val="accent1">
                                  <a:lumMod val="5000"/>
                                  <a:lumOff val="95000"/>
                                </a:schemeClr>
                              </a:gs>
                              <a:gs pos="44000">
                                <a:schemeClr val="bg1"/>
                              </a:gs>
                              <a:gs pos="58000">
                                <a:schemeClr val="accent1">
                                  <a:lumMod val="45000"/>
                                  <a:lumOff val="55000"/>
                                </a:schemeClr>
                              </a:gs>
                              <a:gs pos="100000">
                                <a:schemeClr val="accent1">
                                  <a:lumMod val="30000"/>
                                  <a:lumOff val="70000"/>
                                </a:schemeClr>
                              </a:gs>
                            </a:gsLst>
                            <a:lin ang="5400000" scaled="1"/>
                          </a:gradFill>
                          <a:latin typeface="RaLEWAY" pitchFamily="2" charset="0"/>
                          <a:ea typeface="+mn-ea"/>
                          <a:cs typeface="Arial" panose="020B0604020202020204" pitchFamily="34" charset="0"/>
                        </a:rPr>
                        <a:t>Focus</a:t>
                      </a:r>
                      <a:endParaRPr sz="3600" b="1" kern="1200">
                        <a:ln w="15875">
                          <a:solidFill>
                            <a:schemeClr val="tx1"/>
                          </a:solidFill>
                        </a:ln>
                        <a:gradFill>
                          <a:gsLst>
                            <a:gs pos="0">
                              <a:schemeClr val="accent1">
                                <a:lumMod val="5000"/>
                                <a:lumOff val="95000"/>
                              </a:schemeClr>
                            </a:gs>
                            <a:gs pos="44000">
                              <a:schemeClr val="bg1"/>
                            </a:gs>
                            <a:gs pos="58000">
                              <a:schemeClr val="accent1">
                                <a:lumMod val="45000"/>
                                <a:lumOff val="55000"/>
                              </a:schemeClr>
                            </a:gs>
                            <a:gs pos="100000">
                              <a:schemeClr val="accent1">
                                <a:lumMod val="30000"/>
                                <a:lumOff val="70000"/>
                              </a:schemeClr>
                            </a:gs>
                          </a:gsLst>
                          <a:lin ang="5400000" scaled="1"/>
                        </a:gradFill>
                        <a:latin typeface="RaLEWAY" pitchFamily="2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2900">
                        <a:latin typeface="Raleway" panose="020B0003030101060003" pitchFamily="34" charset="0"/>
                        <a:cs typeface="Times New Roman"/>
                      </a:endParaRPr>
                    </a:p>
                    <a:p>
                      <a:pPr marL="9144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2800" spc="-20">
                          <a:latin typeface="Raleway" panose="020B0003030101060003" pitchFamily="34" charset="0"/>
                          <a:cs typeface="Calibri"/>
                        </a:rPr>
                        <a:t>-</a:t>
                      </a:r>
                      <a:r>
                        <a:rPr sz="2800" b="1" spc="-10">
                          <a:latin typeface="Raleway" panose="020B0003030101060003" pitchFamily="34" charset="0"/>
                          <a:cs typeface="Calibri"/>
                        </a:rPr>
                        <a:t>Strategic</a:t>
                      </a:r>
                      <a:endParaRPr sz="2800" b="1">
                        <a:latin typeface="Raleway" panose="020B0003030101060003" pitchFamily="34" charset="0"/>
                        <a:cs typeface="Calibri"/>
                      </a:endParaRPr>
                    </a:p>
                    <a:p>
                      <a:pPr marL="91440">
                        <a:lnSpc>
                          <a:spcPct val="100000"/>
                        </a:lnSpc>
                      </a:pPr>
                      <a:r>
                        <a:rPr sz="2800" b="1" spc="-20">
                          <a:latin typeface="Raleway" panose="020B0003030101060003" pitchFamily="34" charset="0"/>
                          <a:cs typeface="Calibri"/>
                        </a:rPr>
                        <a:t>-</a:t>
                      </a:r>
                      <a:r>
                        <a:rPr sz="2800" b="1" spc="-10">
                          <a:latin typeface="Raleway" panose="020B0003030101060003" pitchFamily="34" charset="0"/>
                          <a:cs typeface="Calibri"/>
                        </a:rPr>
                        <a:t>Operational</a:t>
                      </a:r>
                      <a:endParaRPr sz="2800" b="1">
                        <a:latin typeface="Raleway" panose="020B0003030101060003" pitchFamily="34" charset="0"/>
                        <a:cs typeface="Calibri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tc>
                  <a:txBody>
                    <a:bodyPr/>
                    <a:lstStyle/>
                    <a:p>
                      <a:pPr marL="12700" marR="5080" algn="l" defTabSz="914400" rtl="0" eaLnBrk="1" latinLnBrk="0" hangingPunct="1">
                        <a:lnSpc>
                          <a:spcPct val="90000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sz="3600" b="1" kern="1200">
                          <a:ln w="15875">
                            <a:solidFill>
                              <a:schemeClr val="tx1"/>
                            </a:solidFill>
                          </a:ln>
                          <a:gradFill>
                            <a:gsLst>
                              <a:gs pos="0">
                                <a:schemeClr val="accent1">
                                  <a:lumMod val="5000"/>
                                  <a:lumOff val="95000"/>
                                </a:schemeClr>
                              </a:gs>
                              <a:gs pos="44000">
                                <a:schemeClr val="bg1"/>
                              </a:gs>
                              <a:gs pos="58000">
                                <a:schemeClr val="accent1">
                                  <a:lumMod val="45000"/>
                                  <a:lumOff val="55000"/>
                                </a:schemeClr>
                              </a:gs>
                              <a:gs pos="100000">
                                <a:schemeClr val="accent1">
                                  <a:lumMod val="30000"/>
                                  <a:lumOff val="70000"/>
                                </a:schemeClr>
                              </a:gs>
                            </a:gsLst>
                            <a:lin ang="5400000" scaled="1"/>
                          </a:gradFill>
                          <a:latin typeface="RaLEWAY" pitchFamily="2" charset="0"/>
                          <a:ea typeface="+mn-ea"/>
                          <a:cs typeface="Arial" panose="020B0604020202020204" pitchFamily="34" charset="0"/>
                        </a:rPr>
                        <a:t>Level</a:t>
                      </a: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2900">
                        <a:latin typeface="Raleway" panose="020B0003030101060003" pitchFamily="34" charset="0"/>
                        <a:cs typeface="Times New Roman"/>
                      </a:endParaRPr>
                    </a:p>
                    <a:p>
                      <a:pPr marL="378460" indent="-287020">
                        <a:lnSpc>
                          <a:spcPct val="100000"/>
                        </a:lnSpc>
                        <a:spcBef>
                          <a:spcPts val="5"/>
                        </a:spcBef>
                        <a:buChar char="-"/>
                        <a:tabLst>
                          <a:tab pos="378460" algn="l"/>
                          <a:tab pos="379095" algn="l"/>
                        </a:tabLst>
                      </a:pPr>
                      <a:r>
                        <a:rPr sz="2800" b="1" spc="-10">
                          <a:latin typeface="Raleway" panose="020B0003030101060003" pitchFamily="34" charset="0"/>
                          <a:cs typeface="Calibri"/>
                        </a:rPr>
                        <a:t>Individual</a:t>
                      </a:r>
                      <a:endParaRPr sz="2800" b="1">
                        <a:latin typeface="Raleway" panose="020B0003030101060003" pitchFamily="34" charset="0"/>
                        <a:cs typeface="Calibri"/>
                      </a:endParaRPr>
                    </a:p>
                    <a:p>
                      <a:pPr marL="378460" indent="-287020">
                        <a:lnSpc>
                          <a:spcPct val="100000"/>
                        </a:lnSpc>
                        <a:buChar char="-"/>
                        <a:tabLst>
                          <a:tab pos="378460" algn="l"/>
                          <a:tab pos="379095" algn="l"/>
                        </a:tabLst>
                      </a:pPr>
                      <a:r>
                        <a:rPr sz="2800" b="1" spc="-20">
                          <a:latin typeface="Raleway" panose="020B0003030101060003" pitchFamily="34" charset="0"/>
                          <a:cs typeface="Calibri"/>
                        </a:rPr>
                        <a:t>Team</a:t>
                      </a:r>
                      <a:endParaRPr sz="2800" b="1">
                        <a:latin typeface="Raleway" panose="020B0003030101060003" pitchFamily="34" charset="0"/>
                        <a:cs typeface="Calibri"/>
                      </a:endParaRPr>
                    </a:p>
                    <a:p>
                      <a:pPr marL="378460" indent="-287020">
                        <a:lnSpc>
                          <a:spcPct val="100000"/>
                        </a:lnSpc>
                        <a:buChar char="-"/>
                        <a:tabLst>
                          <a:tab pos="378460" algn="l"/>
                          <a:tab pos="379095" algn="l"/>
                        </a:tabLst>
                      </a:pPr>
                      <a:r>
                        <a:rPr sz="2800" b="1" spc="-10">
                          <a:latin typeface="Raleway" panose="020B0003030101060003" pitchFamily="34" charset="0"/>
                          <a:cs typeface="Calibri"/>
                        </a:rPr>
                        <a:t>Organisation</a:t>
                      </a:r>
                      <a:endParaRPr sz="2800" b="1">
                        <a:latin typeface="Raleway" panose="020B0003030101060003" pitchFamily="34" charset="0"/>
                        <a:cs typeface="Calibri"/>
                      </a:endParaRPr>
                    </a:p>
                  </a:txBody>
                  <a:tcPr marL="0" marR="0" marT="2286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0D7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600200" y="304800"/>
            <a:ext cx="9211260" cy="27316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90000"/>
              </a:lnSpc>
              <a:spcBef>
                <a:spcPct val="0"/>
              </a:spcBef>
            </a:pPr>
            <a:r>
              <a: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cs typeface="Arial" panose="020B0604020202020204" pitchFamily="34" charset="0"/>
              </a:rPr>
              <a:t>A Definition of Organisational Change</a:t>
            </a:r>
          </a:p>
          <a:p>
            <a:pPr marL="12700" marR="5080">
              <a:lnSpc>
                <a:spcPct val="90000"/>
              </a:lnSpc>
              <a:spcBef>
                <a:spcPct val="0"/>
              </a:spcBef>
            </a:pPr>
            <a:endParaRPr sz="3600" b="1">
              <a:ln w="15875">
                <a:solidFill>
                  <a:schemeClr val="tx1"/>
                </a:solidFill>
              </a:ln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44000">
                    <a:schemeClr val="bg1"/>
                  </a:gs>
                  <a:gs pos="58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5400000" scaled="1"/>
              </a:gradFill>
              <a:latin typeface="RaLEWAY" pitchFamily="2" charset="0"/>
              <a:cs typeface="Arial" panose="020B0604020202020204" pitchFamily="34" charset="0"/>
            </a:endParaRPr>
          </a:p>
          <a:p>
            <a:pPr marL="12700" marR="470534">
              <a:spcBef>
                <a:spcPts val="5"/>
              </a:spcBef>
            </a:pPr>
            <a:r>
              <a:rPr sz="3200">
                <a:latin typeface="Raleway" panose="020B0003030101060003" pitchFamily="34" charset="0"/>
                <a:cs typeface="Calibri"/>
              </a:rPr>
              <a:t>A</a:t>
            </a:r>
            <a:r>
              <a:rPr sz="3200" spc="-55">
                <a:latin typeface="Raleway" panose="020B0003030101060003" pitchFamily="34" charset="0"/>
                <a:cs typeface="Calibri"/>
              </a:rPr>
              <a:t> </a:t>
            </a:r>
            <a:r>
              <a:rPr sz="3200">
                <a:latin typeface="Raleway" panose="020B0003030101060003" pitchFamily="34" charset="0"/>
                <a:cs typeface="Calibri"/>
              </a:rPr>
              <a:t>process</a:t>
            </a:r>
            <a:r>
              <a:rPr sz="3200" spc="-60">
                <a:latin typeface="Raleway" panose="020B0003030101060003" pitchFamily="34" charset="0"/>
                <a:cs typeface="Calibri"/>
              </a:rPr>
              <a:t> </a:t>
            </a:r>
            <a:r>
              <a:rPr sz="3200">
                <a:latin typeface="Raleway" panose="020B0003030101060003" pitchFamily="34" charset="0"/>
                <a:cs typeface="Calibri"/>
              </a:rPr>
              <a:t>in</a:t>
            </a:r>
            <a:r>
              <a:rPr sz="3200" spc="-45">
                <a:latin typeface="Raleway" panose="020B0003030101060003" pitchFamily="34" charset="0"/>
                <a:cs typeface="Calibri"/>
              </a:rPr>
              <a:t> </a:t>
            </a:r>
            <a:r>
              <a:rPr sz="3200">
                <a:latin typeface="Raleway" panose="020B0003030101060003" pitchFamily="34" charset="0"/>
                <a:cs typeface="Calibri"/>
              </a:rPr>
              <a:t>which</a:t>
            </a:r>
            <a:r>
              <a:rPr sz="3200" spc="-40">
                <a:latin typeface="Raleway" panose="020B0003030101060003" pitchFamily="34" charset="0"/>
                <a:cs typeface="Calibri"/>
              </a:rPr>
              <a:t> </a:t>
            </a:r>
            <a:r>
              <a:rPr sz="3200">
                <a:latin typeface="Raleway" panose="020B0003030101060003" pitchFamily="34" charset="0"/>
                <a:cs typeface="Calibri"/>
              </a:rPr>
              <a:t>an</a:t>
            </a:r>
            <a:r>
              <a:rPr sz="3200" spc="-30">
                <a:latin typeface="Raleway" panose="020B0003030101060003" pitchFamily="34" charset="0"/>
                <a:cs typeface="Calibri"/>
              </a:rPr>
              <a:t> </a:t>
            </a:r>
            <a:r>
              <a:rPr sz="3200">
                <a:latin typeface="Raleway" panose="020B0003030101060003" pitchFamily="34" charset="0"/>
                <a:cs typeface="Calibri"/>
              </a:rPr>
              <a:t>organisation</a:t>
            </a:r>
            <a:r>
              <a:rPr sz="3200" spc="-20">
                <a:latin typeface="Raleway" panose="020B0003030101060003" pitchFamily="34" charset="0"/>
                <a:cs typeface="Calibri"/>
              </a:rPr>
              <a:t> </a:t>
            </a:r>
            <a:r>
              <a:rPr sz="3200">
                <a:latin typeface="Raleway" panose="020B0003030101060003" pitchFamily="34" charset="0"/>
                <a:cs typeface="Calibri"/>
              </a:rPr>
              <a:t>shifts</a:t>
            </a:r>
            <a:r>
              <a:rPr sz="3200" spc="-20">
                <a:latin typeface="Raleway" panose="020B0003030101060003" pitchFamily="34" charset="0"/>
                <a:cs typeface="Calibri"/>
              </a:rPr>
              <a:t> from </a:t>
            </a:r>
            <a:r>
              <a:rPr sz="3200">
                <a:latin typeface="Raleway" panose="020B0003030101060003" pitchFamily="34" charset="0"/>
                <a:cs typeface="Calibri"/>
              </a:rPr>
              <a:t>being</a:t>
            </a:r>
            <a:r>
              <a:rPr sz="3200" spc="-40">
                <a:latin typeface="Raleway" panose="020B0003030101060003" pitchFamily="34" charset="0"/>
                <a:cs typeface="Calibri"/>
              </a:rPr>
              <a:t> </a:t>
            </a:r>
            <a:r>
              <a:rPr sz="3200">
                <a:latin typeface="Raleway" panose="020B0003030101060003" pitchFamily="34" charset="0"/>
                <a:cs typeface="Calibri"/>
              </a:rPr>
              <a:t>in</a:t>
            </a:r>
            <a:r>
              <a:rPr sz="3200" spc="-25">
                <a:latin typeface="Raleway" panose="020B0003030101060003" pitchFamily="34" charset="0"/>
                <a:cs typeface="Calibri"/>
              </a:rPr>
              <a:t> </a:t>
            </a:r>
            <a:r>
              <a:rPr sz="3200">
                <a:latin typeface="Raleway" panose="020B0003030101060003" pitchFamily="34" charset="0"/>
                <a:cs typeface="Calibri"/>
              </a:rPr>
              <a:t>one</a:t>
            </a:r>
            <a:r>
              <a:rPr sz="3200" spc="-30">
                <a:latin typeface="Raleway" panose="020B0003030101060003" pitchFamily="34" charset="0"/>
                <a:cs typeface="Calibri"/>
              </a:rPr>
              <a:t> </a:t>
            </a:r>
            <a:r>
              <a:rPr sz="3200">
                <a:latin typeface="Raleway" panose="020B0003030101060003" pitchFamily="34" charset="0"/>
                <a:cs typeface="Calibri"/>
              </a:rPr>
              <a:t>state</a:t>
            </a:r>
            <a:r>
              <a:rPr sz="3200" spc="-30">
                <a:latin typeface="Raleway" panose="020B0003030101060003" pitchFamily="34" charset="0"/>
                <a:cs typeface="Calibri"/>
              </a:rPr>
              <a:t> </a:t>
            </a:r>
            <a:r>
              <a:rPr sz="3200">
                <a:latin typeface="Raleway" panose="020B0003030101060003" pitchFamily="34" charset="0"/>
                <a:cs typeface="Calibri"/>
              </a:rPr>
              <a:t>to</a:t>
            </a:r>
            <a:r>
              <a:rPr sz="3200" spc="-25">
                <a:latin typeface="Raleway" panose="020B0003030101060003" pitchFamily="34" charset="0"/>
                <a:cs typeface="Calibri"/>
              </a:rPr>
              <a:t> </a:t>
            </a:r>
            <a:r>
              <a:rPr sz="3200">
                <a:latin typeface="Raleway" panose="020B0003030101060003" pitchFamily="34" charset="0"/>
                <a:cs typeface="Calibri"/>
              </a:rPr>
              <a:t>being</a:t>
            </a:r>
            <a:r>
              <a:rPr sz="3200" spc="-30">
                <a:latin typeface="Raleway" panose="020B0003030101060003" pitchFamily="34" charset="0"/>
                <a:cs typeface="Calibri"/>
              </a:rPr>
              <a:t> </a:t>
            </a:r>
            <a:r>
              <a:rPr sz="3200">
                <a:latin typeface="Raleway" panose="020B0003030101060003" pitchFamily="34" charset="0"/>
                <a:cs typeface="Calibri"/>
              </a:rPr>
              <a:t>in</a:t>
            </a:r>
            <a:r>
              <a:rPr sz="3200" spc="-35">
                <a:latin typeface="Raleway" panose="020B0003030101060003" pitchFamily="34" charset="0"/>
                <a:cs typeface="Calibri"/>
              </a:rPr>
              <a:t> </a:t>
            </a:r>
            <a:r>
              <a:rPr sz="3200">
                <a:latin typeface="Raleway" panose="020B0003030101060003" pitchFamily="34" charset="0"/>
                <a:cs typeface="Calibri"/>
              </a:rPr>
              <a:t>another</a:t>
            </a:r>
            <a:r>
              <a:rPr sz="3200" spc="-25">
                <a:latin typeface="Raleway" panose="020B0003030101060003" pitchFamily="34" charset="0"/>
                <a:cs typeface="Calibri"/>
              </a:rPr>
              <a:t> </a:t>
            </a:r>
            <a:r>
              <a:rPr sz="3200" spc="-10">
                <a:latin typeface="Raleway" panose="020B0003030101060003" pitchFamily="34" charset="0"/>
                <a:cs typeface="Calibri"/>
              </a:rPr>
              <a:t>state</a:t>
            </a:r>
            <a:endParaRPr sz="3200">
              <a:latin typeface="Raleway" panose="020B0003030101060003" pitchFamily="34" charset="0"/>
              <a:cs typeface="Calibri"/>
            </a:endParaRPr>
          </a:p>
          <a:p>
            <a:pPr marL="4583430">
              <a:spcBef>
                <a:spcPts val="1920"/>
              </a:spcBef>
            </a:pPr>
            <a:r>
              <a:rPr sz="3200">
                <a:latin typeface="Raleway" panose="020B0003030101060003" pitchFamily="34" charset="0"/>
                <a:cs typeface="Calibri"/>
              </a:rPr>
              <a:t>(Ford</a:t>
            </a:r>
            <a:r>
              <a:rPr sz="3200" spc="-85">
                <a:latin typeface="Raleway" panose="020B0003030101060003" pitchFamily="34" charset="0"/>
                <a:cs typeface="Calibri"/>
              </a:rPr>
              <a:t> </a:t>
            </a:r>
            <a:r>
              <a:rPr sz="3200">
                <a:latin typeface="Raleway" panose="020B0003030101060003" pitchFamily="34" charset="0"/>
                <a:cs typeface="Calibri"/>
              </a:rPr>
              <a:t>and</a:t>
            </a:r>
            <a:r>
              <a:rPr sz="3200" spc="-60">
                <a:latin typeface="Raleway" panose="020B0003030101060003" pitchFamily="34" charset="0"/>
                <a:cs typeface="Calibri"/>
              </a:rPr>
              <a:t> </a:t>
            </a:r>
            <a:r>
              <a:rPr sz="3200">
                <a:latin typeface="Raleway" panose="020B0003030101060003" pitchFamily="34" charset="0"/>
                <a:cs typeface="Calibri"/>
              </a:rPr>
              <a:t>Ford</a:t>
            </a:r>
            <a:r>
              <a:rPr sz="3200" spc="-70">
                <a:latin typeface="Raleway" panose="020B0003030101060003" pitchFamily="34" charset="0"/>
                <a:cs typeface="Calibri"/>
              </a:rPr>
              <a:t> </a:t>
            </a:r>
            <a:r>
              <a:rPr sz="3200" spc="-10">
                <a:latin typeface="Raleway" panose="020B0003030101060003" pitchFamily="34" charset="0"/>
                <a:cs typeface="Calibri"/>
              </a:rPr>
              <a:t>1995)</a:t>
            </a:r>
            <a:endParaRPr sz="3200"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 rotWithShape="1">
          <a:blip r:embed="rId2" cstate="print"/>
          <a:srcRect t="4563"/>
          <a:stretch/>
        </p:blipFill>
        <p:spPr>
          <a:xfrm>
            <a:off x="6705600" y="3821556"/>
            <a:ext cx="4495800" cy="1664844"/>
          </a:xfrm>
          <a:prstGeom prst="rect">
            <a:avLst/>
          </a:prstGeom>
        </p:spPr>
      </p:pic>
      <p:pic>
        <p:nvPicPr>
          <p:cNvPr id="4100" name="Picture 4" descr="Humor: Change Management Made (not) Easy">
            <a:extLst>
              <a:ext uri="{FF2B5EF4-FFF2-40B4-BE49-F238E27FC236}">
                <a16:creationId xmlns:a16="http://schemas.microsoft.com/office/drawing/2014/main" id="{B61F139B-A04F-5D0E-AD18-F8DD107656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2438400"/>
            <a:ext cx="3962400" cy="311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9600" y="381000"/>
            <a:ext cx="9567570" cy="150797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/>
            <a:r>
              <a: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Activity:</a:t>
            </a:r>
            <a:br>
              <a:rPr lang="en-GB"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</a:br>
            <a:endParaRPr sz="3600" b="1">
              <a:ln w="15875">
                <a:solidFill>
                  <a:schemeClr val="tx1"/>
                </a:solidFill>
              </a:ln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44000">
                    <a:schemeClr val="bg1"/>
                  </a:gs>
                  <a:gs pos="58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5400000" scaled="1"/>
              </a:gradFill>
              <a:latin typeface="RaLEWAY" pitchFamily="2" charset="0"/>
              <a:ea typeface="+mn-ea"/>
              <a:cs typeface="Arial" panose="020B0604020202020204" pitchFamily="34" charset="0"/>
            </a:endParaRPr>
          </a:p>
          <a:p>
            <a:pPr marL="12700" marR="5080"/>
            <a:r>
              <a: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What triggers organisational change?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4400" y="2514600"/>
            <a:ext cx="7162800" cy="2740686"/>
          </a:xfrm>
          <a:prstGeom prst="rect">
            <a:avLst/>
          </a:prstGeom>
        </p:spPr>
        <p:txBody>
          <a:bodyPr vert="horz" wrap="square" lIns="0" tIns="110489" rIns="0" bIns="0" rtlCol="0">
            <a:spAutoFit/>
          </a:bodyPr>
          <a:lstStyle/>
          <a:p>
            <a:pPr marL="469900" indent="-457200">
              <a:spcBef>
                <a:spcPts val="869"/>
              </a:spcBef>
              <a:buBlip>
                <a:blip r:embed="rId2"/>
              </a:buBlip>
              <a:tabLst>
                <a:tab pos="354965" algn="l"/>
                <a:tab pos="355600" algn="l"/>
              </a:tabLst>
            </a:pPr>
            <a:r>
              <a:rPr sz="2800" b="1">
                <a:latin typeface="Raleway" panose="020B0003030101060003" pitchFamily="34" charset="0"/>
                <a:cs typeface="Calibri"/>
              </a:rPr>
              <a:t>External Factors</a:t>
            </a:r>
            <a:endParaRPr lang="en-GB" sz="2800" b="1">
              <a:latin typeface="Raleway" panose="020B0003030101060003" pitchFamily="34" charset="0"/>
              <a:cs typeface="Calibri"/>
            </a:endParaRPr>
          </a:p>
          <a:p>
            <a:pPr marL="469900" indent="-457200">
              <a:spcBef>
                <a:spcPts val="869"/>
              </a:spcBef>
              <a:buBlip>
                <a:blip r:embed="rId2"/>
              </a:buBlip>
              <a:tabLst>
                <a:tab pos="354965" algn="l"/>
                <a:tab pos="355600" algn="l"/>
              </a:tabLst>
            </a:pPr>
            <a:endParaRPr sz="2800" b="1">
              <a:latin typeface="Raleway" panose="020B0003030101060003" pitchFamily="34" charset="0"/>
              <a:cs typeface="Calibri"/>
            </a:endParaRPr>
          </a:p>
          <a:p>
            <a:pPr marL="469900" indent="-457200">
              <a:spcBef>
                <a:spcPts val="770"/>
              </a:spcBef>
              <a:buBlip>
                <a:blip r:embed="rId2"/>
              </a:buBlip>
              <a:tabLst>
                <a:tab pos="354965" algn="l"/>
                <a:tab pos="355600" algn="l"/>
              </a:tabLst>
            </a:pPr>
            <a:r>
              <a:rPr sz="2800" b="1">
                <a:latin typeface="Raleway" panose="020B0003030101060003" pitchFamily="34" charset="0"/>
                <a:cs typeface="Calibri"/>
              </a:rPr>
              <a:t>Internal Factors</a:t>
            </a:r>
          </a:p>
          <a:p>
            <a:pPr>
              <a:spcBef>
                <a:spcPts val="35"/>
              </a:spcBef>
            </a:pPr>
            <a:endParaRPr sz="3750">
              <a:latin typeface="Raleway" panose="020B0003030101060003" pitchFamily="34" charset="0"/>
              <a:cs typeface="Calibri"/>
            </a:endParaRPr>
          </a:p>
          <a:p>
            <a:pPr marL="12700" marR="683895">
              <a:lnSpc>
                <a:spcPct val="120000"/>
              </a:lnSpc>
            </a:pPr>
            <a:r>
              <a:rPr sz="3200">
                <a:latin typeface="Raleway" panose="020B0003030101060003" pitchFamily="34" charset="0"/>
                <a:cs typeface="Calibri"/>
              </a:rPr>
              <a:t>Identify</a:t>
            </a:r>
            <a:r>
              <a:rPr sz="3200" spc="-15">
                <a:latin typeface="Raleway" panose="020B0003030101060003" pitchFamily="34" charset="0"/>
                <a:cs typeface="Calibri"/>
              </a:rPr>
              <a:t> </a:t>
            </a:r>
            <a:r>
              <a:rPr sz="3200" spc="-20">
                <a:latin typeface="Raleway" panose="020B0003030101060003" pitchFamily="34" charset="0"/>
                <a:cs typeface="Calibri"/>
              </a:rPr>
              <a:t>your </a:t>
            </a:r>
            <a:r>
              <a:rPr sz="3200">
                <a:latin typeface="Raleway" panose="020B0003030101060003" pitchFamily="34" charset="0"/>
                <a:cs typeface="Calibri"/>
              </a:rPr>
              <a:t>top</a:t>
            </a:r>
            <a:r>
              <a:rPr sz="3200" spc="-35">
                <a:latin typeface="Raleway" panose="020B0003030101060003" pitchFamily="34" charset="0"/>
                <a:cs typeface="Calibri"/>
              </a:rPr>
              <a:t> </a:t>
            </a:r>
            <a:r>
              <a:rPr sz="3200">
                <a:latin typeface="Raleway" panose="020B0003030101060003" pitchFamily="34" charset="0"/>
                <a:cs typeface="Calibri"/>
              </a:rPr>
              <a:t>5</a:t>
            </a:r>
            <a:r>
              <a:rPr sz="3200" spc="-50">
                <a:latin typeface="Raleway" panose="020B0003030101060003" pitchFamily="34" charset="0"/>
                <a:cs typeface="Calibri"/>
              </a:rPr>
              <a:t> </a:t>
            </a:r>
            <a:r>
              <a:rPr sz="3200">
                <a:latin typeface="Raleway" panose="020B0003030101060003" pitchFamily="34" charset="0"/>
                <a:cs typeface="Calibri"/>
              </a:rPr>
              <a:t>for</a:t>
            </a:r>
            <a:r>
              <a:rPr sz="3200" spc="-45">
                <a:latin typeface="Raleway" panose="020B0003030101060003" pitchFamily="34" charset="0"/>
                <a:cs typeface="Calibri"/>
              </a:rPr>
              <a:t> </a:t>
            </a:r>
            <a:r>
              <a:rPr sz="3200" spc="-20">
                <a:latin typeface="Raleway" panose="020B0003030101060003" pitchFamily="34" charset="0"/>
                <a:cs typeface="Calibri"/>
              </a:rPr>
              <a:t>each</a:t>
            </a:r>
            <a:r>
              <a:rPr lang="en-GB" sz="3200" spc="-20">
                <a:latin typeface="Raleway" panose="020B0003030101060003" pitchFamily="34" charset="0"/>
                <a:cs typeface="Calibri"/>
              </a:rPr>
              <a:t>…</a:t>
            </a:r>
            <a:endParaRPr sz="3200"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391400" y="2271466"/>
            <a:ext cx="3575669" cy="2697558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38500" y="324175"/>
            <a:ext cx="7383780" cy="51206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tabLst>
                <a:tab pos="2182495" algn="l"/>
              </a:tabLst>
            </a:pPr>
            <a:r>
              <a: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What triggers change?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09600" y="1018086"/>
            <a:ext cx="4343400" cy="45666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algn="l" rtl="0">
              <a:lnSpc>
                <a:spcPct val="90000"/>
              </a:lnSpc>
              <a:spcBef>
                <a:spcPts val="105"/>
              </a:spcBef>
              <a:tabLst>
                <a:tab pos="2182495" algn="l"/>
              </a:tabLst>
            </a:pPr>
            <a:r>
              <a:rPr sz="3200" b="1" kern="1200" spc="-15">
                <a:latin typeface="Raleway" panose="020B0003030101060003" pitchFamily="34" charset="0"/>
                <a:ea typeface="+mj-ea"/>
                <a:cs typeface="Calibri"/>
              </a:rPr>
              <a:t>External factors</a:t>
            </a:r>
            <a:r>
              <a:rPr lang="en-GB" sz="3200" b="1" kern="1200" spc="-15">
                <a:latin typeface="Raleway" panose="020B0003030101060003" pitchFamily="34" charset="0"/>
                <a:ea typeface="+mj-ea"/>
                <a:cs typeface="Calibri"/>
              </a:rPr>
              <a:t>:</a:t>
            </a:r>
            <a:endParaRPr sz="3200" b="1" kern="1200" spc="-15">
              <a:latin typeface="Raleway" panose="020B0003030101060003" pitchFamily="34" charset="0"/>
              <a:ea typeface="+mj-ea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81000" y="1656597"/>
            <a:ext cx="9525000" cy="4285147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469900" marR="373380" indent="-457200">
              <a:spcBef>
                <a:spcPts val="375"/>
              </a:spcBef>
              <a:buBlip>
                <a:blip r:embed="rId2"/>
              </a:buBlip>
              <a:tabLst>
                <a:tab pos="354965" algn="l"/>
                <a:tab pos="355600" algn="l"/>
              </a:tabLst>
            </a:pPr>
            <a:r>
              <a:rPr sz="2800">
                <a:latin typeface="Raleway" panose="020B0003030101060003" pitchFamily="34" charset="0"/>
                <a:cs typeface="Calibri"/>
              </a:rPr>
              <a:t>Economic trading conditions, home and abroad</a:t>
            </a:r>
          </a:p>
          <a:p>
            <a:pPr marL="469900" marR="368300" indent="-457200">
              <a:spcBef>
                <a:spcPts val="480"/>
              </a:spcBef>
              <a:buBlip>
                <a:blip r:embed="rId2"/>
              </a:buBlip>
              <a:tabLst>
                <a:tab pos="354965" algn="l"/>
                <a:tab pos="355600" algn="l"/>
              </a:tabLst>
            </a:pPr>
            <a:r>
              <a:rPr sz="2800">
                <a:latin typeface="Raleway" panose="020B0003030101060003" pitchFamily="34" charset="0"/>
                <a:cs typeface="Calibri"/>
              </a:rPr>
              <a:t>New technology</a:t>
            </a:r>
          </a:p>
          <a:p>
            <a:pPr marL="469900" marR="185420" indent="-457200">
              <a:spcBef>
                <a:spcPts val="480"/>
              </a:spcBef>
              <a:buBlip>
                <a:blip r:embed="rId2"/>
              </a:buBlip>
              <a:tabLst>
                <a:tab pos="354965" algn="l"/>
                <a:tab pos="355600" algn="l"/>
              </a:tabLst>
            </a:pPr>
            <a:r>
              <a:rPr sz="2800">
                <a:latin typeface="Raleway" panose="020B0003030101060003" pitchFamily="34" charset="0"/>
                <a:cs typeface="Calibri"/>
              </a:rPr>
              <a:t>Changed customer tastes/needs</a:t>
            </a:r>
          </a:p>
          <a:p>
            <a:pPr marL="469900" marR="335280" indent="-457200">
              <a:spcBef>
                <a:spcPts val="484"/>
              </a:spcBef>
              <a:buBlip>
                <a:blip r:embed="rId2"/>
              </a:buBlip>
              <a:tabLst>
                <a:tab pos="354965" algn="l"/>
                <a:tab pos="355600" algn="l"/>
              </a:tabLst>
            </a:pPr>
            <a:r>
              <a:rPr sz="2800">
                <a:latin typeface="Raleway" panose="020B0003030101060003" pitchFamily="34" charset="0"/>
                <a:cs typeface="Calibri"/>
              </a:rPr>
              <a:t>Competitor activity</a:t>
            </a:r>
          </a:p>
          <a:p>
            <a:pPr marL="469900" indent="-457200">
              <a:spcBef>
                <a:spcPts val="204"/>
              </a:spcBef>
              <a:buBlip>
                <a:blip r:embed="rId2"/>
              </a:buBlip>
              <a:tabLst>
                <a:tab pos="354965" algn="l"/>
                <a:tab pos="355600" algn="l"/>
              </a:tabLst>
            </a:pPr>
            <a:r>
              <a:rPr sz="2800">
                <a:latin typeface="Raleway" panose="020B0003030101060003" pitchFamily="34" charset="0"/>
                <a:cs typeface="Calibri"/>
              </a:rPr>
              <a:t>Mergers/</a:t>
            </a:r>
            <a:r>
              <a:rPr lang="en-GB" sz="2800">
                <a:latin typeface="Raleway" panose="020B0003030101060003" pitchFamily="34" charset="0"/>
                <a:cs typeface="Calibri"/>
              </a:rPr>
              <a:t>acquisitions</a:t>
            </a:r>
          </a:p>
          <a:p>
            <a:pPr marL="469900" marR="53340" indent="-457200">
              <a:spcBef>
                <a:spcPts val="340"/>
              </a:spcBef>
              <a:buBlip>
                <a:blip r:embed="rId2"/>
              </a:buBlip>
              <a:tabLst>
                <a:tab pos="354965" algn="l"/>
                <a:tab pos="355600" algn="l"/>
              </a:tabLst>
            </a:pPr>
            <a:r>
              <a:rPr lang="en-GB" sz="2800">
                <a:latin typeface="Raleway" panose="020B0003030101060003" pitchFamily="34" charset="0"/>
                <a:cs typeface="Calibri"/>
              </a:rPr>
              <a:t>Changes in local, national and world politics</a:t>
            </a:r>
          </a:p>
          <a:p>
            <a:pPr marL="469900" marR="53340" indent="-457200">
              <a:spcBef>
                <a:spcPts val="340"/>
              </a:spcBef>
              <a:buBlip>
                <a:blip r:embed="rId2"/>
              </a:buBlip>
              <a:tabLst>
                <a:tab pos="354965" algn="l"/>
                <a:tab pos="355600" algn="l"/>
              </a:tabLst>
            </a:pPr>
            <a:r>
              <a:rPr lang="en-GB" sz="2800">
                <a:latin typeface="Raleway" panose="020B0003030101060003" pitchFamily="34" charset="0"/>
                <a:cs typeface="Calibri"/>
              </a:rPr>
              <a:t>Legislation/govt policy</a:t>
            </a:r>
          </a:p>
          <a:p>
            <a:pPr marL="469900" marR="5080" indent="-457200">
              <a:spcBef>
                <a:spcPts val="515"/>
              </a:spcBef>
              <a:buBlip>
                <a:blip r:embed="rId2"/>
              </a:buBlip>
              <a:tabLst>
                <a:tab pos="354965" algn="l"/>
                <a:tab pos="355600" algn="l"/>
              </a:tabLst>
            </a:pPr>
            <a:r>
              <a:rPr lang="en-GB" sz="2800">
                <a:latin typeface="Raleway" panose="020B0003030101060003" pitchFamily="34" charset="0"/>
                <a:cs typeface="Calibri"/>
              </a:rPr>
              <a:t>Changes in social and cultural values</a:t>
            </a:r>
          </a:p>
          <a:p>
            <a:pPr marL="355600"/>
            <a:endParaRPr sz="2800"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2050" name="Picture 2" descr="Why Change Makes Us Do Funny Things | Lifestyle | Life/Redefined">
            <a:extLst>
              <a:ext uri="{FF2B5EF4-FFF2-40B4-BE49-F238E27FC236}">
                <a16:creationId xmlns:a16="http://schemas.microsoft.com/office/drawing/2014/main" id="{8860E017-5E21-8734-F18C-B4DFA2585EB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00" r="43124"/>
          <a:stretch/>
        </p:blipFill>
        <p:spPr bwMode="auto">
          <a:xfrm>
            <a:off x="8546407" y="1050413"/>
            <a:ext cx="3581400" cy="4572000"/>
          </a:xfrm>
          <a:prstGeom prst="rect">
            <a:avLst/>
          </a:prstGeom>
          <a:noFill/>
          <a:effectLst>
            <a:softEdge rad="2286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00400" y="0"/>
            <a:ext cx="11695108" cy="784111"/>
          </a:xfrm>
          <a:prstGeom prst="rect">
            <a:avLst/>
          </a:prstGeom>
        </p:spPr>
        <p:txBody>
          <a:bodyPr vert="horz" wrap="square" lIns="0" tIns="282752" rIns="0" bIns="0" rtlCol="0">
            <a:spAutoFit/>
          </a:bodyPr>
          <a:lstStyle/>
          <a:p>
            <a:pPr marL="12700" marR="5080"/>
            <a:r>
              <a:rPr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What triggers change?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5800" y="990600"/>
            <a:ext cx="3777616" cy="45666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algn="l" rtl="0">
              <a:lnSpc>
                <a:spcPct val="90000"/>
              </a:lnSpc>
              <a:spcBef>
                <a:spcPts val="105"/>
              </a:spcBef>
              <a:tabLst>
                <a:tab pos="2182495" algn="l"/>
              </a:tabLst>
            </a:pPr>
            <a:r>
              <a:rPr sz="3200" b="1" kern="1200" spc="-15">
                <a:latin typeface="Raleway" panose="020B0003030101060003" pitchFamily="34" charset="0"/>
                <a:ea typeface="+mj-ea"/>
                <a:cs typeface="Calibri"/>
              </a:rPr>
              <a:t>Internal factors: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04800" y="1826115"/>
            <a:ext cx="5410200" cy="3132909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469900" indent="-457200">
              <a:spcBef>
                <a:spcPts val="770"/>
              </a:spcBef>
              <a:buBlip>
                <a:blip r:embed="rId2"/>
              </a:buBlip>
              <a:tabLst>
                <a:tab pos="393065" algn="l"/>
                <a:tab pos="393700" algn="l"/>
              </a:tabLst>
            </a:pPr>
            <a:r>
              <a:rPr lang="en-GB" sz="2800">
                <a:latin typeface="Raleway" panose="020B0003030101060003" pitchFamily="34" charset="0"/>
                <a:cs typeface="Calibri"/>
              </a:rPr>
              <a:t>N</a:t>
            </a:r>
            <a:r>
              <a:rPr sz="2800" err="1">
                <a:latin typeface="Raleway" panose="020B0003030101060003" pitchFamily="34" charset="0"/>
                <a:cs typeface="Calibri"/>
              </a:rPr>
              <a:t>ew</a:t>
            </a:r>
            <a:r>
              <a:rPr sz="2800">
                <a:latin typeface="Raleway" panose="020B0003030101060003" pitchFamily="34" charset="0"/>
                <a:cs typeface="Calibri"/>
              </a:rPr>
              <a:t> products/services</a:t>
            </a:r>
          </a:p>
          <a:p>
            <a:pPr marL="469900" indent="-457200">
              <a:spcBef>
                <a:spcPts val="675"/>
              </a:spcBef>
              <a:buBlip>
                <a:blip r:embed="rId2"/>
              </a:buBlip>
              <a:tabLst>
                <a:tab pos="393065" algn="l"/>
                <a:tab pos="393700" algn="l"/>
              </a:tabLst>
            </a:pPr>
            <a:r>
              <a:rPr sz="2800">
                <a:latin typeface="Raleway" panose="020B0003030101060003" pitchFamily="34" charset="0"/>
                <a:cs typeface="Calibri"/>
              </a:rPr>
              <a:t>Poor performance</a:t>
            </a:r>
          </a:p>
          <a:p>
            <a:pPr marL="469900" indent="-457200">
              <a:spcBef>
                <a:spcPts val="670"/>
              </a:spcBef>
              <a:buBlip>
                <a:blip r:embed="rId2"/>
              </a:buBlip>
              <a:tabLst>
                <a:tab pos="393065" algn="l"/>
                <a:tab pos="393700" algn="l"/>
              </a:tabLst>
            </a:pPr>
            <a:r>
              <a:rPr sz="2800">
                <a:latin typeface="Raleway" panose="020B0003030101060003" pitchFamily="34" charset="0"/>
                <a:cs typeface="Calibri"/>
              </a:rPr>
              <a:t>Poor morale/ stress/</a:t>
            </a:r>
            <a:endParaRPr lang="en-GB" sz="2800">
              <a:latin typeface="Raleway" panose="020B0003030101060003" pitchFamily="34" charset="0"/>
              <a:cs typeface="Calibri"/>
            </a:endParaRPr>
          </a:p>
          <a:p>
            <a:pPr marL="469900" indent="-457200">
              <a:spcBef>
                <a:spcPts val="670"/>
              </a:spcBef>
              <a:buBlip>
                <a:blip r:embed="rId2"/>
              </a:buBlip>
              <a:tabLst>
                <a:tab pos="393065" algn="l"/>
                <a:tab pos="393700" algn="l"/>
              </a:tabLst>
            </a:pPr>
            <a:r>
              <a:rPr sz="2800">
                <a:latin typeface="Raleway" panose="020B0003030101060003" pitchFamily="34" charset="0"/>
                <a:cs typeface="Calibri"/>
              </a:rPr>
              <a:t>staff turnover</a:t>
            </a:r>
          </a:p>
          <a:p>
            <a:pPr marL="469900" indent="-457200">
              <a:spcBef>
                <a:spcPts val="675"/>
              </a:spcBef>
              <a:buBlip>
                <a:blip r:embed="rId2"/>
              </a:buBlip>
              <a:tabLst>
                <a:tab pos="393065" algn="l"/>
                <a:tab pos="393700" algn="l"/>
              </a:tabLst>
            </a:pPr>
            <a:r>
              <a:rPr sz="2800">
                <a:latin typeface="Raleway" panose="020B0003030101060003" pitchFamily="34" charset="0"/>
                <a:cs typeface="Calibri"/>
              </a:rPr>
              <a:t>New boss/team</a:t>
            </a:r>
          </a:p>
          <a:p>
            <a:pPr marL="355600">
              <a:spcBef>
                <a:spcPts val="670"/>
              </a:spcBef>
              <a:tabLst>
                <a:tab pos="393065" algn="l"/>
                <a:tab pos="393700" algn="l"/>
              </a:tabLst>
            </a:pPr>
            <a:endParaRPr sz="2800" spc="-10"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002E86-B68A-A79A-A1DD-298056ABF025}"/>
              </a:ext>
            </a:extLst>
          </p:cNvPr>
          <p:cNvSpPr txBox="1"/>
          <p:nvPr/>
        </p:nvSpPr>
        <p:spPr>
          <a:xfrm>
            <a:off x="5410200" y="1826115"/>
            <a:ext cx="662940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69900" indent="-457200">
              <a:spcBef>
                <a:spcPts val="670"/>
              </a:spcBef>
              <a:buBlip>
                <a:blip r:embed="rId2"/>
              </a:buBlip>
              <a:tabLst>
                <a:tab pos="393065" algn="l"/>
                <a:tab pos="393700" algn="l"/>
              </a:tabLst>
            </a:pPr>
            <a:r>
              <a:rPr lang="en-GB" sz="2800">
                <a:latin typeface="Raleway" panose="020B0003030101060003" pitchFamily="34" charset="0"/>
                <a:cs typeface="Calibri"/>
              </a:rPr>
              <a:t>Relocation</a:t>
            </a:r>
          </a:p>
          <a:p>
            <a:pPr marL="469265" indent="-457200">
              <a:spcBef>
                <a:spcPts val="770"/>
              </a:spcBef>
              <a:buBlip>
                <a:blip r:embed="rId2"/>
              </a:buBlip>
              <a:tabLst>
                <a:tab pos="393065" algn="l"/>
                <a:tab pos="393700" algn="l"/>
              </a:tabLst>
            </a:pPr>
            <a:r>
              <a:rPr lang="en-GB" sz="2800">
                <a:latin typeface="Raleway" panose="020B0003030101060003" pitchFamily="34" charset="0"/>
                <a:cs typeface="Calibri"/>
              </a:rPr>
              <a:t>Revised responsibilities</a:t>
            </a:r>
          </a:p>
          <a:p>
            <a:pPr marL="469265" indent="-457200">
              <a:spcBef>
                <a:spcPts val="675"/>
              </a:spcBef>
              <a:buBlip>
                <a:blip r:embed="rId2"/>
              </a:buBlip>
              <a:tabLst>
                <a:tab pos="393065" algn="l"/>
                <a:tab pos="393700" algn="l"/>
              </a:tabLst>
            </a:pPr>
            <a:r>
              <a:rPr lang="en-GB" sz="2800">
                <a:latin typeface="Raleway" panose="020B0003030101060003" pitchFamily="34" charset="0"/>
                <a:cs typeface="Calibri"/>
              </a:rPr>
              <a:t>Innovations in processes</a:t>
            </a:r>
          </a:p>
          <a:p>
            <a:pPr marL="469265" indent="-457200">
              <a:spcBef>
                <a:spcPts val="675"/>
              </a:spcBef>
              <a:buBlip>
                <a:blip r:embed="rId2"/>
              </a:buBlip>
              <a:tabLst>
                <a:tab pos="393065" algn="l"/>
                <a:tab pos="393700" algn="l"/>
              </a:tabLst>
            </a:pPr>
            <a:r>
              <a:rPr lang="en-GB" sz="2800">
                <a:latin typeface="Raleway" panose="020B0003030101060003" pitchFamily="34" charset="0"/>
                <a:cs typeface="Calibri"/>
              </a:rPr>
              <a:t>New ideas about customer service</a:t>
            </a:r>
          </a:p>
          <a:p>
            <a:pPr marL="469265" indent="-457200">
              <a:spcBef>
                <a:spcPts val="675"/>
              </a:spcBef>
              <a:buBlip>
                <a:blip r:embed="rId2"/>
              </a:buBlip>
              <a:tabLst>
                <a:tab pos="393065" algn="l"/>
                <a:tab pos="393700" algn="l"/>
              </a:tabLst>
            </a:pPr>
            <a:r>
              <a:rPr lang="en-GB" sz="2800">
                <a:latin typeface="Raleway" panose="020B0003030101060003" pitchFamily="34" charset="0"/>
                <a:cs typeface="Calibri"/>
              </a:rPr>
              <a:t>Lack of skills</a:t>
            </a:r>
          </a:p>
          <a:p>
            <a:pPr marL="355600">
              <a:spcBef>
                <a:spcPts val="675"/>
              </a:spcBef>
              <a:tabLst>
                <a:tab pos="393065" algn="l"/>
                <a:tab pos="393700" algn="l"/>
              </a:tabLst>
            </a:pPr>
            <a:endParaRPr lang="en-GB" sz="2800" spc="-10">
              <a:latin typeface="Raleway" panose="020B0003030101060003" pitchFamily="34" charset="0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733800" y="133354"/>
            <a:ext cx="8241793" cy="5429246"/>
          </a:xfrm>
          <a:prstGeom prst="rect">
            <a:avLst/>
          </a:prstGeom>
        </p:spPr>
      </p:pic>
      <p:sp>
        <p:nvSpPr>
          <p:cNvPr id="2" name="object 2"/>
          <p:cNvSpPr txBox="1"/>
          <p:nvPr/>
        </p:nvSpPr>
        <p:spPr>
          <a:xfrm>
            <a:off x="216407" y="1066800"/>
            <a:ext cx="3657600" cy="267201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90000"/>
              </a:lnSpc>
              <a:spcBef>
                <a:spcPct val="0"/>
              </a:spcBef>
            </a:pPr>
            <a:r>
              <a:rPr lang="en-GB"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cs typeface="Arial" panose="020B0604020202020204" pitchFamily="34" charset="0"/>
              </a:rPr>
              <a:t>a typology of organisational change</a:t>
            </a:r>
          </a:p>
          <a:p>
            <a:pPr marL="12700" marR="5080">
              <a:lnSpc>
                <a:spcPct val="90000"/>
              </a:lnSpc>
              <a:spcBef>
                <a:spcPct val="0"/>
              </a:spcBef>
            </a:pPr>
            <a:endParaRPr lang="en-GB" sz="3600" b="1">
              <a:ln w="15875">
                <a:solidFill>
                  <a:schemeClr val="tx1"/>
                </a:solidFill>
              </a:ln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44000">
                    <a:schemeClr val="bg1"/>
                  </a:gs>
                  <a:gs pos="58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5400000" scaled="1"/>
              </a:gradFill>
              <a:latin typeface="RaLEWAY" pitchFamily="2" charset="0"/>
              <a:cs typeface="Arial" panose="020B0604020202020204" pitchFamily="34" charset="0"/>
            </a:endParaRPr>
          </a:p>
          <a:p>
            <a:pPr marL="12700" marR="5080">
              <a:lnSpc>
                <a:spcPct val="90000"/>
              </a:lnSpc>
              <a:spcBef>
                <a:spcPct val="0"/>
              </a:spcBef>
            </a:pPr>
            <a:r>
              <a:rPr sz="2400" b="1">
                <a:ln w="952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cs typeface="Arial" panose="020B0604020202020204" pitchFamily="34" charset="0"/>
              </a:rPr>
              <a:t>(adapted from Nadler and Tushman 1986)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8600" y="1101500"/>
            <a:ext cx="3200400" cy="1282966"/>
          </a:xfrm>
          <a:prstGeom prst="rect">
            <a:avLst/>
          </a:prstGeom>
        </p:spPr>
        <p:txBody>
          <a:bodyPr vert="horz" wrap="square" lIns="0" tIns="283006" rIns="0" bIns="0" rtlCol="0">
            <a:spAutoFit/>
          </a:bodyPr>
          <a:lstStyle/>
          <a:p>
            <a:pPr marL="12700" marR="5080"/>
            <a:r>
              <a: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Leadership of change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22358" y="6365240"/>
            <a:ext cx="180975" cy="197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1200" spc="-25">
                <a:latin typeface="Raleway" panose="020B0003030101060003" pitchFamily="34" charset="0"/>
                <a:cs typeface="Calibri"/>
              </a:rPr>
              <a:t>29</a:t>
            </a:r>
            <a:endParaRPr sz="1200">
              <a:latin typeface="Raleway" panose="020B0003030101060003" pitchFamily="34" charset="0"/>
              <a:cs typeface="Calibr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3849035" y="457200"/>
            <a:ext cx="7908925" cy="4755515"/>
            <a:chOff x="689355" y="1260855"/>
            <a:chExt cx="7908925" cy="475551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14755" y="1286255"/>
              <a:ext cx="7857744" cy="4704588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702055" y="1273555"/>
              <a:ext cx="7883525" cy="4730115"/>
            </a:xfrm>
            <a:custGeom>
              <a:avLst/>
              <a:gdLst/>
              <a:ahLst/>
              <a:cxnLst/>
              <a:rect l="l" t="t" r="r" b="b"/>
              <a:pathLst>
                <a:path w="7883525" h="4730115">
                  <a:moveTo>
                    <a:pt x="0" y="4729988"/>
                  </a:moveTo>
                  <a:lnTo>
                    <a:pt x="7883144" y="4729988"/>
                  </a:lnTo>
                  <a:lnTo>
                    <a:pt x="7883144" y="0"/>
                  </a:lnTo>
                  <a:lnTo>
                    <a:pt x="0" y="0"/>
                  </a:lnTo>
                  <a:lnTo>
                    <a:pt x="0" y="4729988"/>
                  </a:lnTo>
                  <a:close/>
                </a:path>
              </a:pathLst>
            </a:custGeom>
            <a:ln w="25400">
              <a:solidFill>
                <a:srgbClr val="C0504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343400" y="5378397"/>
            <a:ext cx="7220711" cy="2286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19400" y="304800"/>
            <a:ext cx="7828754" cy="784111"/>
          </a:xfrm>
          <a:prstGeom prst="rect">
            <a:avLst/>
          </a:prstGeom>
        </p:spPr>
        <p:txBody>
          <a:bodyPr vert="horz" wrap="square" lIns="0" tIns="282752" rIns="0" bIns="0" rtlCol="0">
            <a:spAutoFit/>
          </a:bodyPr>
          <a:lstStyle/>
          <a:p>
            <a:pPr marL="12700" marR="5080"/>
            <a:r>
              <a:rPr sz="3600" b="1" u="sng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Planned</a:t>
            </a:r>
            <a:r>
              <a: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 organisational change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00100" y="1600200"/>
            <a:ext cx="10591800" cy="3117455"/>
          </a:xfrm>
          <a:prstGeom prst="rect">
            <a:avLst/>
          </a:prstGeom>
        </p:spPr>
        <p:txBody>
          <a:bodyPr vert="horz" wrap="square" lIns="0" tIns="45719" rIns="0" bIns="0" rtlCol="0">
            <a:spAutoFit/>
          </a:bodyPr>
          <a:lstStyle/>
          <a:p>
            <a:pPr marL="12700" marR="253365">
              <a:lnSpc>
                <a:spcPct val="90100"/>
              </a:lnSpc>
              <a:spcBef>
                <a:spcPts val="359"/>
              </a:spcBef>
              <a:tabLst>
                <a:tab pos="354965" algn="l"/>
                <a:tab pos="355600" algn="l"/>
              </a:tabLst>
            </a:pPr>
            <a:r>
              <a:rPr sz="2800" b="1">
                <a:latin typeface="Raleway" panose="020B0003030101060003" pitchFamily="34" charset="0"/>
                <a:cs typeface="Calibri"/>
              </a:rPr>
              <a:t>Underlying</a:t>
            </a:r>
            <a:r>
              <a:rPr sz="2800" b="1" spc="-105">
                <a:latin typeface="Raleway" panose="020B0003030101060003" pitchFamily="34" charset="0"/>
                <a:cs typeface="Calibri"/>
              </a:rPr>
              <a:t> </a:t>
            </a:r>
            <a:r>
              <a:rPr sz="2800" b="1">
                <a:latin typeface="Raleway" panose="020B0003030101060003" pitchFamily="34" charset="0"/>
                <a:cs typeface="Calibri"/>
              </a:rPr>
              <a:t>objectives</a:t>
            </a:r>
            <a:r>
              <a:rPr sz="2800" b="1" spc="-105">
                <a:latin typeface="Raleway" panose="020B0003030101060003" pitchFamily="34" charset="0"/>
                <a:cs typeface="Calibri"/>
              </a:rPr>
              <a:t> </a:t>
            </a:r>
            <a:r>
              <a:rPr sz="2800" b="1" spc="-25">
                <a:latin typeface="Raleway" panose="020B0003030101060003" pitchFamily="34" charset="0"/>
                <a:cs typeface="Calibri"/>
              </a:rPr>
              <a:t>of </a:t>
            </a:r>
            <a:r>
              <a:rPr sz="2800" b="1" spc="-10">
                <a:latin typeface="Raleway" panose="020B0003030101060003" pitchFamily="34" charset="0"/>
                <a:cs typeface="Calibri"/>
              </a:rPr>
              <a:t>organisational</a:t>
            </a:r>
            <a:r>
              <a:rPr sz="2800" b="1" spc="-85">
                <a:latin typeface="Raleway" panose="020B0003030101060003" pitchFamily="34" charset="0"/>
                <a:cs typeface="Calibri"/>
              </a:rPr>
              <a:t> </a:t>
            </a:r>
            <a:r>
              <a:rPr sz="2800" b="1" spc="-10">
                <a:latin typeface="Raleway" panose="020B0003030101060003" pitchFamily="34" charset="0"/>
                <a:cs typeface="Calibri"/>
              </a:rPr>
              <a:t>change programmes</a:t>
            </a:r>
            <a:r>
              <a:rPr sz="2800" b="1" spc="-35">
                <a:latin typeface="Raleway" panose="020B0003030101060003" pitchFamily="34" charset="0"/>
                <a:cs typeface="Calibri"/>
              </a:rPr>
              <a:t> </a:t>
            </a:r>
            <a:r>
              <a:rPr sz="2800" b="1">
                <a:latin typeface="Raleway" panose="020B0003030101060003" pitchFamily="34" charset="0"/>
                <a:cs typeface="Calibri"/>
              </a:rPr>
              <a:t>can</a:t>
            </a:r>
            <a:r>
              <a:rPr sz="2800" b="1" spc="-45">
                <a:latin typeface="Raleway" panose="020B0003030101060003" pitchFamily="34" charset="0"/>
                <a:cs typeface="Calibri"/>
              </a:rPr>
              <a:t> </a:t>
            </a:r>
            <a:r>
              <a:rPr sz="2800" b="1">
                <a:latin typeface="Raleway" panose="020B0003030101060003" pitchFamily="34" charset="0"/>
                <a:cs typeface="Calibri"/>
              </a:rPr>
              <a:t>be</a:t>
            </a:r>
            <a:r>
              <a:rPr sz="2800" b="1" spc="-50">
                <a:latin typeface="Raleway" panose="020B0003030101060003" pitchFamily="34" charset="0"/>
                <a:cs typeface="Calibri"/>
              </a:rPr>
              <a:t> </a:t>
            </a:r>
            <a:r>
              <a:rPr sz="2800" b="1">
                <a:latin typeface="Raleway" panose="020B0003030101060003" pitchFamily="34" charset="0"/>
                <a:cs typeface="Calibri"/>
              </a:rPr>
              <a:t>seen</a:t>
            </a:r>
            <a:r>
              <a:rPr sz="2800" b="1" spc="-45">
                <a:latin typeface="Raleway" panose="020B0003030101060003" pitchFamily="34" charset="0"/>
                <a:cs typeface="Calibri"/>
              </a:rPr>
              <a:t> </a:t>
            </a:r>
            <a:r>
              <a:rPr sz="2800" b="1" spc="-25">
                <a:latin typeface="Raleway" panose="020B0003030101060003" pitchFamily="34" charset="0"/>
                <a:cs typeface="Calibri"/>
              </a:rPr>
              <a:t>as:</a:t>
            </a:r>
            <a:endParaRPr sz="2800" b="1">
              <a:latin typeface="Raleway" panose="020B0003030101060003" pitchFamily="34" charset="0"/>
              <a:cs typeface="Calibri"/>
            </a:endParaRPr>
          </a:p>
          <a:p>
            <a:pPr marL="457200" indent="-457200">
              <a:spcBef>
                <a:spcPts val="10"/>
              </a:spcBef>
              <a:buBlip>
                <a:blip r:embed="rId2"/>
              </a:buBlip>
            </a:pPr>
            <a:endParaRPr sz="2800">
              <a:latin typeface="Raleway" panose="020B0003030101060003" pitchFamily="34" charset="0"/>
              <a:cs typeface="Calibri"/>
            </a:endParaRPr>
          </a:p>
          <a:p>
            <a:pPr marL="812165" marR="92075" lvl="1" indent="-342900">
              <a:lnSpc>
                <a:spcPct val="90000"/>
              </a:lnSpc>
              <a:buBlip>
                <a:blip r:embed="rId2"/>
              </a:buBlip>
              <a:tabLst>
                <a:tab pos="756285" algn="l"/>
                <a:tab pos="756920" algn="l"/>
              </a:tabLst>
            </a:pPr>
            <a:r>
              <a:rPr sz="2800">
                <a:latin typeface="Raleway" panose="020B0003030101060003" pitchFamily="34" charset="0"/>
                <a:cs typeface="Calibri"/>
              </a:rPr>
              <a:t>Modifying</a:t>
            </a:r>
            <a:r>
              <a:rPr sz="2800" spc="-75">
                <a:latin typeface="Raleway" panose="020B0003030101060003" pitchFamily="34" charset="0"/>
                <a:cs typeface="Calibri"/>
              </a:rPr>
              <a:t> </a:t>
            </a:r>
            <a:r>
              <a:rPr sz="2800">
                <a:latin typeface="Raleway" panose="020B0003030101060003" pitchFamily="34" charset="0"/>
                <a:cs typeface="Calibri"/>
              </a:rPr>
              <a:t>the</a:t>
            </a:r>
            <a:r>
              <a:rPr sz="2800" spc="-75">
                <a:latin typeface="Raleway" panose="020B0003030101060003" pitchFamily="34" charset="0"/>
                <a:cs typeface="Calibri"/>
              </a:rPr>
              <a:t> </a:t>
            </a:r>
            <a:r>
              <a:rPr sz="2800" spc="-10">
                <a:latin typeface="Raleway" panose="020B0003030101060003" pitchFamily="34" charset="0"/>
                <a:cs typeface="Calibri"/>
              </a:rPr>
              <a:t>behavioural patterns</a:t>
            </a:r>
            <a:r>
              <a:rPr sz="2800" spc="-70">
                <a:latin typeface="Raleway" panose="020B0003030101060003" pitchFamily="34" charset="0"/>
                <a:cs typeface="Calibri"/>
              </a:rPr>
              <a:t> </a:t>
            </a:r>
            <a:r>
              <a:rPr sz="2800">
                <a:latin typeface="Raleway" panose="020B0003030101060003" pitchFamily="34" charset="0"/>
                <a:cs typeface="Calibri"/>
              </a:rPr>
              <a:t>of</a:t>
            </a:r>
            <a:r>
              <a:rPr sz="2800" spc="-85">
                <a:latin typeface="Raleway" panose="020B0003030101060003" pitchFamily="34" charset="0"/>
                <a:cs typeface="Calibri"/>
              </a:rPr>
              <a:t> </a:t>
            </a:r>
            <a:r>
              <a:rPr sz="2800">
                <a:latin typeface="Raleway" panose="020B0003030101060003" pitchFamily="34" charset="0"/>
                <a:cs typeface="Calibri"/>
              </a:rPr>
              <a:t>members</a:t>
            </a:r>
            <a:r>
              <a:rPr sz="2800" spc="-60">
                <a:latin typeface="Raleway" panose="020B0003030101060003" pitchFamily="34" charset="0"/>
                <a:cs typeface="Calibri"/>
              </a:rPr>
              <a:t> </a:t>
            </a:r>
            <a:r>
              <a:rPr sz="2800" spc="-25">
                <a:latin typeface="Raleway" panose="020B0003030101060003" pitchFamily="34" charset="0"/>
                <a:cs typeface="Calibri"/>
              </a:rPr>
              <a:t>of </a:t>
            </a:r>
            <a:r>
              <a:rPr sz="2800">
                <a:latin typeface="Raleway" panose="020B0003030101060003" pitchFamily="34" charset="0"/>
                <a:cs typeface="Calibri"/>
              </a:rPr>
              <a:t>the</a:t>
            </a:r>
            <a:r>
              <a:rPr sz="2800" spc="-20">
                <a:latin typeface="Raleway" panose="020B0003030101060003" pitchFamily="34" charset="0"/>
                <a:cs typeface="Calibri"/>
              </a:rPr>
              <a:t> </a:t>
            </a:r>
            <a:r>
              <a:rPr sz="2800" spc="-10" err="1">
                <a:latin typeface="Raleway" panose="020B0003030101060003" pitchFamily="34" charset="0"/>
                <a:cs typeface="Calibri"/>
              </a:rPr>
              <a:t>organisation</a:t>
            </a:r>
            <a:endParaRPr lang="en-GB" sz="2800" spc="-10">
              <a:latin typeface="Raleway" panose="020B0003030101060003" pitchFamily="34" charset="0"/>
              <a:cs typeface="Calibri"/>
            </a:endParaRPr>
          </a:p>
          <a:p>
            <a:pPr marL="812165" marR="92075" lvl="1" indent="-342900">
              <a:lnSpc>
                <a:spcPct val="90000"/>
              </a:lnSpc>
              <a:buBlip>
                <a:blip r:embed="rId2"/>
              </a:buBlip>
              <a:tabLst>
                <a:tab pos="756285" algn="l"/>
                <a:tab pos="756920" algn="l"/>
              </a:tabLst>
            </a:pPr>
            <a:endParaRPr sz="2800">
              <a:latin typeface="Raleway" panose="020B0003030101060003" pitchFamily="34" charset="0"/>
              <a:cs typeface="Calibri"/>
            </a:endParaRPr>
          </a:p>
          <a:p>
            <a:pPr marL="812165" marR="5080" lvl="1" indent="-342900">
              <a:lnSpc>
                <a:spcPts val="2380"/>
              </a:lnSpc>
              <a:spcBef>
                <a:spcPts val="560"/>
              </a:spcBef>
              <a:buBlip>
                <a:blip r:embed="rId2"/>
              </a:buBlip>
              <a:tabLst>
                <a:tab pos="756285" algn="l"/>
                <a:tab pos="756920" algn="l"/>
              </a:tabLst>
            </a:pPr>
            <a:r>
              <a:rPr sz="2800" spc="-10">
                <a:latin typeface="Raleway" panose="020B0003030101060003" pitchFamily="34" charset="0"/>
                <a:cs typeface="Calibri"/>
              </a:rPr>
              <a:t>Improving</a:t>
            </a:r>
            <a:r>
              <a:rPr sz="2800" spc="-55">
                <a:latin typeface="Raleway" panose="020B0003030101060003" pitchFamily="34" charset="0"/>
                <a:cs typeface="Calibri"/>
              </a:rPr>
              <a:t> </a:t>
            </a:r>
            <a:r>
              <a:rPr sz="2800">
                <a:latin typeface="Raleway" panose="020B0003030101060003" pitchFamily="34" charset="0"/>
                <a:cs typeface="Calibri"/>
              </a:rPr>
              <a:t>the</a:t>
            </a:r>
            <a:r>
              <a:rPr sz="2800" spc="-30">
                <a:latin typeface="Raleway" panose="020B0003030101060003" pitchFamily="34" charset="0"/>
                <a:cs typeface="Calibri"/>
              </a:rPr>
              <a:t> </a:t>
            </a:r>
            <a:r>
              <a:rPr sz="2800">
                <a:latin typeface="Raleway" panose="020B0003030101060003" pitchFamily="34" charset="0"/>
                <a:cs typeface="Calibri"/>
              </a:rPr>
              <a:t>ability</a:t>
            </a:r>
            <a:r>
              <a:rPr sz="2800" spc="-50">
                <a:latin typeface="Raleway" panose="020B0003030101060003" pitchFamily="34" charset="0"/>
                <a:cs typeface="Calibri"/>
              </a:rPr>
              <a:t> </a:t>
            </a:r>
            <a:r>
              <a:rPr sz="2800">
                <a:latin typeface="Raleway" panose="020B0003030101060003" pitchFamily="34" charset="0"/>
                <a:cs typeface="Calibri"/>
              </a:rPr>
              <a:t>of</a:t>
            </a:r>
            <a:r>
              <a:rPr sz="2800" spc="-45">
                <a:latin typeface="Raleway" panose="020B0003030101060003" pitchFamily="34" charset="0"/>
                <a:cs typeface="Calibri"/>
              </a:rPr>
              <a:t> </a:t>
            </a:r>
            <a:r>
              <a:rPr sz="2800" spc="-25">
                <a:latin typeface="Raleway" panose="020B0003030101060003" pitchFamily="34" charset="0"/>
                <a:cs typeface="Calibri"/>
              </a:rPr>
              <a:t>the </a:t>
            </a:r>
            <a:r>
              <a:rPr sz="2800" spc="-10">
                <a:latin typeface="Raleway" panose="020B0003030101060003" pitchFamily="34" charset="0"/>
                <a:cs typeface="Calibri"/>
              </a:rPr>
              <a:t>organisation</a:t>
            </a:r>
            <a:r>
              <a:rPr sz="2800" spc="-100">
                <a:latin typeface="Raleway" panose="020B0003030101060003" pitchFamily="34" charset="0"/>
                <a:cs typeface="Calibri"/>
              </a:rPr>
              <a:t> </a:t>
            </a:r>
            <a:r>
              <a:rPr sz="2800">
                <a:latin typeface="Raleway" panose="020B0003030101060003" pitchFamily="34" charset="0"/>
                <a:cs typeface="Calibri"/>
              </a:rPr>
              <a:t>to</a:t>
            </a:r>
            <a:r>
              <a:rPr sz="2800" spc="-65">
                <a:latin typeface="Raleway" panose="020B0003030101060003" pitchFamily="34" charset="0"/>
                <a:cs typeface="Calibri"/>
              </a:rPr>
              <a:t> </a:t>
            </a:r>
            <a:r>
              <a:rPr sz="2800">
                <a:latin typeface="Raleway" panose="020B0003030101060003" pitchFamily="34" charset="0"/>
                <a:cs typeface="Calibri"/>
              </a:rPr>
              <a:t>cope</a:t>
            </a:r>
            <a:r>
              <a:rPr sz="2800" spc="-60">
                <a:latin typeface="Raleway" panose="020B0003030101060003" pitchFamily="34" charset="0"/>
                <a:cs typeface="Calibri"/>
              </a:rPr>
              <a:t> </a:t>
            </a:r>
            <a:r>
              <a:rPr sz="2800" spc="-20">
                <a:latin typeface="Raleway" panose="020B0003030101060003" pitchFamily="34" charset="0"/>
                <a:cs typeface="Calibri"/>
              </a:rPr>
              <a:t>with </a:t>
            </a:r>
            <a:r>
              <a:rPr sz="2800">
                <a:latin typeface="Raleway" panose="020B0003030101060003" pitchFamily="34" charset="0"/>
                <a:cs typeface="Calibri"/>
              </a:rPr>
              <a:t>changes</a:t>
            </a:r>
            <a:r>
              <a:rPr sz="2800" spc="-50">
                <a:latin typeface="Raleway" panose="020B0003030101060003" pitchFamily="34" charset="0"/>
                <a:cs typeface="Calibri"/>
              </a:rPr>
              <a:t> </a:t>
            </a:r>
            <a:r>
              <a:rPr sz="2800">
                <a:latin typeface="Raleway" panose="020B0003030101060003" pitchFamily="34" charset="0"/>
                <a:cs typeface="Calibri"/>
              </a:rPr>
              <a:t>in</a:t>
            </a:r>
            <a:r>
              <a:rPr sz="2800" spc="-55">
                <a:latin typeface="Raleway" panose="020B0003030101060003" pitchFamily="34" charset="0"/>
                <a:cs typeface="Calibri"/>
              </a:rPr>
              <a:t> </a:t>
            </a:r>
            <a:r>
              <a:rPr sz="2800">
                <a:latin typeface="Raleway" panose="020B0003030101060003" pitchFamily="34" charset="0"/>
                <a:cs typeface="Calibri"/>
              </a:rPr>
              <a:t>its</a:t>
            </a:r>
            <a:r>
              <a:rPr sz="2800" spc="-55">
                <a:latin typeface="Raleway" panose="020B0003030101060003" pitchFamily="34" charset="0"/>
                <a:cs typeface="Calibri"/>
              </a:rPr>
              <a:t> </a:t>
            </a:r>
            <a:r>
              <a:rPr sz="2800" spc="-10">
                <a:latin typeface="Raleway" panose="020B0003030101060003" pitchFamily="34" charset="0"/>
                <a:cs typeface="Calibri"/>
              </a:rPr>
              <a:t>environment</a:t>
            </a:r>
            <a:endParaRPr sz="2800">
              <a:latin typeface="Raleway" panose="020B0003030101060003" pitchFamily="34" charset="0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63900" y="5007917"/>
            <a:ext cx="3429000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1200">
                <a:latin typeface="Raleway" panose="020B0003030101060003" pitchFamily="34" charset="0"/>
                <a:cs typeface="Arial"/>
              </a:rPr>
              <a:t>Figure</a:t>
            </a:r>
            <a:r>
              <a:rPr sz="1200" spc="-30">
                <a:latin typeface="Raleway" panose="020B0003030101060003" pitchFamily="34" charset="0"/>
                <a:cs typeface="Arial"/>
              </a:rPr>
              <a:t> </a:t>
            </a:r>
            <a:r>
              <a:rPr sz="1200">
                <a:latin typeface="Raleway" panose="020B0003030101060003" pitchFamily="34" charset="0"/>
                <a:cs typeface="Arial"/>
              </a:rPr>
              <a:t>21.6</a:t>
            </a:r>
            <a:r>
              <a:rPr sz="1200" spc="90">
                <a:latin typeface="Raleway" panose="020B0003030101060003" pitchFamily="34" charset="0"/>
                <a:cs typeface="Arial"/>
              </a:rPr>
              <a:t>  </a:t>
            </a:r>
            <a:r>
              <a:rPr>
                <a:latin typeface="Raleway" panose="020B0003030101060003" pitchFamily="34" charset="0"/>
                <a:cs typeface="Arial"/>
              </a:rPr>
              <a:t>An</a:t>
            </a:r>
            <a:r>
              <a:rPr spc="-30">
                <a:latin typeface="Raleway" panose="020B0003030101060003" pitchFamily="34" charset="0"/>
                <a:cs typeface="Arial"/>
              </a:rPr>
              <a:t> </a:t>
            </a:r>
            <a:r>
              <a:rPr>
                <a:latin typeface="Raleway" panose="020B0003030101060003" pitchFamily="34" charset="0"/>
                <a:cs typeface="Arial"/>
              </a:rPr>
              <a:t>example of</a:t>
            </a:r>
            <a:r>
              <a:rPr spc="-35">
                <a:latin typeface="Raleway" panose="020B0003030101060003" pitchFamily="34" charset="0"/>
                <a:cs typeface="Arial"/>
              </a:rPr>
              <a:t> </a:t>
            </a:r>
            <a:r>
              <a:rPr>
                <a:latin typeface="Raleway" panose="020B0003030101060003" pitchFamily="34" charset="0"/>
                <a:cs typeface="Arial"/>
              </a:rPr>
              <a:t>Lewin’s</a:t>
            </a:r>
            <a:r>
              <a:rPr spc="25">
                <a:latin typeface="Raleway" panose="020B0003030101060003" pitchFamily="34" charset="0"/>
                <a:cs typeface="Arial"/>
              </a:rPr>
              <a:t> </a:t>
            </a:r>
            <a:r>
              <a:rPr>
                <a:latin typeface="Raleway" panose="020B0003030101060003" pitchFamily="34" charset="0"/>
                <a:cs typeface="Arial"/>
              </a:rPr>
              <a:t>force</a:t>
            </a:r>
            <a:r>
              <a:rPr spc="-30">
                <a:latin typeface="Raleway" panose="020B0003030101060003" pitchFamily="34" charset="0"/>
                <a:cs typeface="Arial"/>
              </a:rPr>
              <a:t> </a:t>
            </a:r>
            <a:r>
              <a:rPr>
                <a:latin typeface="Raleway" panose="020B0003030101060003" pitchFamily="34" charset="0"/>
                <a:cs typeface="Arial"/>
              </a:rPr>
              <a:t>field</a:t>
            </a:r>
            <a:r>
              <a:rPr spc="-20">
                <a:latin typeface="Raleway" panose="020B0003030101060003" pitchFamily="34" charset="0"/>
                <a:cs typeface="Arial"/>
              </a:rPr>
              <a:t> </a:t>
            </a:r>
            <a:r>
              <a:rPr spc="-10">
                <a:latin typeface="Raleway" panose="020B0003030101060003" pitchFamily="34" charset="0"/>
                <a:cs typeface="Arial"/>
              </a:rPr>
              <a:t>analysis</a:t>
            </a:r>
            <a:endParaRPr>
              <a:latin typeface="Raleway" panose="020B0003030101060003" pitchFamily="34" charset="0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0" y="152399"/>
            <a:ext cx="7446864" cy="542233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3B3FD3B-2B64-09D7-C050-E28DA631B0CE}"/>
              </a:ext>
            </a:extLst>
          </p:cNvPr>
          <p:cNvSpPr txBox="1"/>
          <p:nvPr/>
        </p:nvSpPr>
        <p:spPr>
          <a:xfrm>
            <a:off x="173136" y="1371600"/>
            <a:ext cx="4551264" cy="20867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700" marR="5080">
              <a:lnSpc>
                <a:spcPct val="90000"/>
              </a:lnSpc>
              <a:spcBef>
                <a:spcPct val="0"/>
              </a:spcBef>
            </a:pPr>
            <a:r>
              <a:rPr lang="en-GB"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cs typeface="Arial" panose="020B0604020202020204" pitchFamily="34" charset="0"/>
              </a:rPr>
              <a:t>Lewin</a:t>
            </a:r>
          </a:p>
          <a:p>
            <a:pPr marL="12700" marR="5080">
              <a:lnSpc>
                <a:spcPct val="90000"/>
              </a:lnSpc>
              <a:spcBef>
                <a:spcPct val="0"/>
              </a:spcBef>
            </a:pPr>
            <a:endParaRPr lang="en-GB" sz="3600" b="1">
              <a:ln w="15875">
                <a:solidFill>
                  <a:schemeClr val="tx1"/>
                </a:solidFill>
              </a:ln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44000">
                    <a:schemeClr val="bg1"/>
                  </a:gs>
                  <a:gs pos="58000">
                    <a:schemeClr val="accent1">
                      <a:lumMod val="45000"/>
                      <a:lumOff val="55000"/>
                    </a:schemeClr>
                  </a:gs>
                  <a:gs pos="100000">
                    <a:schemeClr val="accent1">
                      <a:lumMod val="30000"/>
                      <a:lumOff val="70000"/>
                    </a:schemeClr>
                  </a:gs>
                </a:gsLst>
                <a:lin ang="5400000" scaled="1"/>
              </a:gradFill>
              <a:latin typeface="RaLEWAY" pitchFamily="2" charset="0"/>
              <a:cs typeface="Arial" panose="020B0604020202020204" pitchFamily="34" charset="0"/>
            </a:endParaRPr>
          </a:p>
          <a:p>
            <a:pPr marL="12700" marR="5080">
              <a:lnSpc>
                <a:spcPct val="90000"/>
              </a:lnSpc>
              <a:spcBef>
                <a:spcPct val="0"/>
              </a:spcBef>
            </a:pPr>
            <a:r>
              <a:rPr lang="en-GB"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cs typeface="Arial" panose="020B0604020202020204" pitchFamily="34" charset="0"/>
              </a:rPr>
              <a:t>The force field analysis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286000" y="192482"/>
            <a:ext cx="9657554" cy="558408"/>
          </a:xfrm>
          <a:prstGeom prst="rect">
            <a:avLst/>
          </a:prstGeom>
        </p:spPr>
        <p:txBody>
          <a:bodyPr vert="horz" wrap="square" lIns="0" tIns="59232" rIns="0" bIns="0" rtlCol="0">
            <a:spAutoFit/>
          </a:bodyPr>
          <a:lstStyle/>
          <a:p>
            <a:pPr marL="12700" marR="5080"/>
            <a:r>
              <a: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Lewin’s (three stage) Change Process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95400" y="914400"/>
            <a:ext cx="9829800" cy="45720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57400" y="-32327"/>
            <a:ext cx="9809954" cy="778854"/>
          </a:xfrm>
          <a:prstGeom prst="rect">
            <a:avLst/>
          </a:prstGeom>
        </p:spPr>
        <p:txBody>
          <a:bodyPr vert="horz" wrap="square" lIns="0" tIns="277546" rIns="0" bIns="0" rtlCol="0">
            <a:spAutoFit/>
          </a:bodyPr>
          <a:lstStyle/>
          <a:p>
            <a:pPr marL="12700" marR="5080"/>
            <a:r>
              <a: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Stages in a planned-change effort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239000" y="4886960"/>
            <a:ext cx="4842671" cy="751840"/>
          </a:xfrm>
          <a:prstGeom prst="rect">
            <a:avLst/>
          </a:prstGeom>
        </p:spPr>
        <p:txBody>
          <a:bodyPr vert="horz" wrap="square" lIns="0" tIns="155575" rIns="0" bIns="0" rtlCol="0">
            <a:spAutoFit/>
          </a:bodyPr>
          <a:lstStyle/>
          <a:p>
            <a:pPr marL="12700">
              <a:spcBef>
                <a:spcPts val="1225"/>
              </a:spcBef>
            </a:pPr>
            <a:r>
              <a:rPr sz="1200">
                <a:latin typeface="Raleway" panose="020B0003030101060003" pitchFamily="34" charset="0"/>
                <a:cs typeface="Arial"/>
              </a:rPr>
              <a:t>Figure</a:t>
            </a:r>
            <a:r>
              <a:rPr sz="1200" spc="-15">
                <a:latin typeface="Raleway" panose="020B0003030101060003" pitchFamily="34" charset="0"/>
                <a:cs typeface="Arial"/>
              </a:rPr>
              <a:t> </a:t>
            </a:r>
            <a:r>
              <a:rPr sz="1200">
                <a:latin typeface="Raleway" panose="020B0003030101060003" pitchFamily="34" charset="0"/>
                <a:cs typeface="Arial"/>
              </a:rPr>
              <a:t>19.3</a:t>
            </a:r>
            <a:r>
              <a:rPr sz="1200" spc="150">
                <a:latin typeface="Raleway" panose="020B0003030101060003" pitchFamily="34" charset="0"/>
                <a:cs typeface="Arial"/>
              </a:rPr>
              <a:t>  </a:t>
            </a:r>
            <a:r>
              <a:rPr>
                <a:latin typeface="Raleway" panose="020B0003030101060003" pitchFamily="34" charset="0"/>
                <a:cs typeface="Arial"/>
              </a:rPr>
              <a:t>Stages</a:t>
            </a:r>
            <a:r>
              <a:rPr spc="-5">
                <a:latin typeface="Raleway" panose="020B0003030101060003" pitchFamily="34" charset="0"/>
                <a:cs typeface="Arial"/>
              </a:rPr>
              <a:t> </a:t>
            </a:r>
            <a:r>
              <a:rPr>
                <a:latin typeface="Raleway" panose="020B0003030101060003" pitchFamily="34" charset="0"/>
                <a:cs typeface="Arial"/>
              </a:rPr>
              <a:t>in</a:t>
            </a:r>
            <a:r>
              <a:rPr spc="-15">
                <a:latin typeface="Raleway" panose="020B0003030101060003" pitchFamily="34" charset="0"/>
                <a:cs typeface="Arial"/>
              </a:rPr>
              <a:t> </a:t>
            </a:r>
            <a:r>
              <a:rPr>
                <a:latin typeface="Raleway" panose="020B0003030101060003" pitchFamily="34" charset="0"/>
                <a:cs typeface="Arial"/>
              </a:rPr>
              <a:t>a</a:t>
            </a:r>
            <a:r>
              <a:rPr spc="-10">
                <a:latin typeface="Raleway" panose="020B0003030101060003" pitchFamily="34" charset="0"/>
                <a:cs typeface="Arial"/>
              </a:rPr>
              <a:t> planned-</a:t>
            </a:r>
            <a:r>
              <a:rPr>
                <a:latin typeface="Raleway" panose="020B0003030101060003" pitchFamily="34" charset="0"/>
                <a:cs typeface="Arial"/>
              </a:rPr>
              <a:t>change</a:t>
            </a:r>
            <a:r>
              <a:rPr spc="30">
                <a:latin typeface="Raleway" panose="020B0003030101060003" pitchFamily="34" charset="0"/>
                <a:cs typeface="Arial"/>
              </a:rPr>
              <a:t> </a:t>
            </a:r>
            <a:r>
              <a:rPr spc="-10">
                <a:latin typeface="Raleway" panose="020B0003030101060003" pitchFamily="34" charset="0"/>
                <a:cs typeface="Arial"/>
              </a:rPr>
              <a:t>effort</a:t>
            </a:r>
            <a:endParaRPr>
              <a:latin typeface="Raleway" panose="020B0003030101060003" pitchFamily="34" charset="0"/>
              <a:cs typeface="Arial"/>
            </a:endParaRPr>
          </a:p>
          <a:p>
            <a:pPr marL="12700" marR="5080">
              <a:spcBef>
                <a:spcPts val="509"/>
              </a:spcBef>
            </a:pPr>
            <a:r>
              <a:rPr sz="800" i="1">
                <a:latin typeface="Raleway" panose="020B0003030101060003" pitchFamily="34" charset="0"/>
                <a:cs typeface="Arial"/>
              </a:rPr>
              <a:t>Source</a:t>
            </a:r>
            <a:r>
              <a:rPr sz="800">
                <a:latin typeface="Raleway" panose="020B0003030101060003" pitchFamily="34" charset="0"/>
                <a:cs typeface="Arial"/>
              </a:rPr>
              <a:t>:</a:t>
            </a:r>
            <a:r>
              <a:rPr sz="800" spc="-15">
                <a:latin typeface="Raleway" panose="020B0003030101060003" pitchFamily="34" charset="0"/>
                <a:cs typeface="Arial"/>
              </a:rPr>
              <a:t> </a:t>
            </a:r>
            <a:r>
              <a:rPr sz="800">
                <a:latin typeface="Raleway" panose="020B0003030101060003" pitchFamily="34" charset="0"/>
                <a:cs typeface="Arial"/>
              </a:rPr>
              <a:t>Adapted</a:t>
            </a:r>
            <a:r>
              <a:rPr sz="800" spc="10">
                <a:latin typeface="Raleway" panose="020B0003030101060003" pitchFamily="34" charset="0"/>
                <a:cs typeface="Arial"/>
              </a:rPr>
              <a:t> </a:t>
            </a:r>
            <a:r>
              <a:rPr sz="800">
                <a:latin typeface="Raleway" panose="020B0003030101060003" pitchFamily="34" charset="0"/>
                <a:cs typeface="Arial"/>
              </a:rPr>
              <a:t>from</a:t>
            </a:r>
            <a:r>
              <a:rPr sz="800" spc="-20">
                <a:latin typeface="Raleway" panose="020B0003030101060003" pitchFamily="34" charset="0"/>
                <a:cs typeface="Arial"/>
              </a:rPr>
              <a:t> </a:t>
            </a:r>
            <a:r>
              <a:rPr sz="800">
                <a:latin typeface="Raleway" panose="020B0003030101060003" pitchFamily="34" charset="0"/>
                <a:cs typeface="Arial"/>
              </a:rPr>
              <a:t>French,</a:t>
            </a:r>
            <a:r>
              <a:rPr sz="800" spc="-10">
                <a:latin typeface="Raleway" panose="020B0003030101060003" pitchFamily="34" charset="0"/>
                <a:cs typeface="Arial"/>
              </a:rPr>
              <a:t> </a:t>
            </a:r>
            <a:r>
              <a:rPr sz="800">
                <a:latin typeface="Raleway" panose="020B0003030101060003" pitchFamily="34" charset="0"/>
                <a:cs typeface="Arial"/>
              </a:rPr>
              <a:t>W.</a:t>
            </a:r>
            <a:r>
              <a:rPr sz="800" spc="-45">
                <a:latin typeface="Raleway" panose="020B0003030101060003" pitchFamily="34" charset="0"/>
                <a:cs typeface="Arial"/>
              </a:rPr>
              <a:t> </a:t>
            </a:r>
            <a:r>
              <a:rPr sz="800">
                <a:latin typeface="Raleway" panose="020B0003030101060003" pitchFamily="34" charset="0"/>
                <a:cs typeface="Arial"/>
              </a:rPr>
              <a:t>L.,</a:t>
            </a:r>
            <a:r>
              <a:rPr sz="800" spc="-20">
                <a:latin typeface="Raleway" panose="020B0003030101060003" pitchFamily="34" charset="0"/>
                <a:cs typeface="Arial"/>
              </a:rPr>
              <a:t> </a:t>
            </a:r>
            <a:r>
              <a:rPr sz="800">
                <a:latin typeface="Raleway" panose="020B0003030101060003" pitchFamily="34" charset="0"/>
                <a:cs typeface="Arial"/>
              </a:rPr>
              <a:t>Kast,</a:t>
            </a:r>
            <a:r>
              <a:rPr sz="800" spc="-20">
                <a:latin typeface="Raleway" panose="020B0003030101060003" pitchFamily="34" charset="0"/>
                <a:cs typeface="Arial"/>
              </a:rPr>
              <a:t> </a:t>
            </a:r>
            <a:r>
              <a:rPr sz="800">
                <a:latin typeface="Raleway" panose="020B0003030101060003" pitchFamily="34" charset="0"/>
                <a:cs typeface="Arial"/>
              </a:rPr>
              <a:t>F.</a:t>
            </a:r>
            <a:r>
              <a:rPr sz="800" spc="-20">
                <a:latin typeface="Raleway" panose="020B0003030101060003" pitchFamily="34" charset="0"/>
                <a:cs typeface="Arial"/>
              </a:rPr>
              <a:t> </a:t>
            </a:r>
            <a:r>
              <a:rPr sz="800">
                <a:latin typeface="Raleway" panose="020B0003030101060003" pitchFamily="34" charset="0"/>
                <a:cs typeface="Arial"/>
              </a:rPr>
              <a:t>E.</a:t>
            </a:r>
            <a:r>
              <a:rPr sz="800" spc="-10">
                <a:latin typeface="Raleway" panose="020B0003030101060003" pitchFamily="34" charset="0"/>
                <a:cs typeface="Arial"/>
              </a:rPr>
              <a:t> </a:t>
            </a:r>
            <a:r>
              <a:rPr sz="800">
                <a:latin typeface="Raleway" panose="020B0003030101060003" pitchFamily="34" charset="0"/>
                <a:cs typeface="Arial"/>
              </a:rPr>
              <a:t>and</a:t>
            </a:r>
            <a:r>
              <a:rPr sz="800" spc="-5">
                <a:latin typeface="Raleway" panose="020B0003030101060003" pitchFamily="34" charset="0"/>
                <a:cs typeface="Arial"/>
              </a:rPr>
              <a:t> </a:t>
            </a:r>
            <a:r>
              <a:rPr sz="800">
                <a:latin typeface="Raleway" panose="020B0003030101060003" pitchFamily="34" charset="0"/>
                <a:cs typeface="Arial"/>
              </a:rPr>
              <a:t>Rosenweig,</a:t>
            </a:r>
            <a:r>
              <a:rPr sz="800" spc="10">
                <a:latin typeface="Raleway" panose="020B0003030101060003" pitchFamily="34" charset="0"/>
                <a:cs typeface="Arial"/>
              </a:rPr>
              <a:t> </a:t>
            </a:r>
            <a:r>
              <a:rPr sz="800">
                <a:latin typeface="Raleway" panose="020B0003030101060003" pitchFamily="34" charset="0"/>
                <a:cs typeface="Arial"/>
              </a:rPr>
              <a:t>J.</a:t>
            </a:r>
            <a:r>
              <a:rPr sz="800" spc="-20">
                <a:latin typeface="Raleway" panose="020B0003030101060003" pitchFamily="34" charset="0"/>
                <a:cs typeface="Arial"/>
              </a:rPr>
              <a:t> </a:t>
            </a:r>
            <a:r>
              <a:rPr sz="800">
                <a:latin typeface="Raleway" panose="020B0003030101060003" pitchFamily="34" charset="0"/>
                <a:cs typeface="Arial"/>
              </a:rPr>
              <a:t>E.,</a:t>
            </a:r>
            <a:r>
              <a:rPr sz="800" spc="5">
                <a:latin typeface="Raleway" panose="020B0003030101060003" pitchFamily="34" charset="0"/>
                <a:cs typeface="Arial"/>
              </a:rPr>
              <a:t> </a:t>
            </a:r>
            <a:r>
              <a:rPr sz="800" i="1">
                <a:latin typeface="Raleway" panose="020B0003030101060003" pitchFamily="34" charset="0"/>
                <a:cs typeface="Arial"/>
              </a:rPr>
              <a:t>Understanding</a:t>
            </a:r>
            <a:r>
              <a:rPr sz="800" i="1" spc="5">
                <a:latin typeface="Raleway" panose="020B0003030101060003" pitchFamily="34" charset="0"/>
                <a:cs typeface="Arial"/>
              </a:rPr>
              <a:t> </a:t>
            </a:r>
            <a:r>
              <a:rPr sz="800" i="1">
                <a:latin typeface="Raleway" panose="020B0003030101060003" pitchFamily="34" charset="0"/>
                <a:cs typeface="Arial"/>
              </a:rPr>
              <a:t>Human</a:t>
            </a:r>
            <a:r>
              <a:rPr sz="800" i="1" spc="-10">
                <a:latin typeface="Raleway" panose="020B0003030101060003" pitchFamily="34" charset="0"/>
                <a:cs typeface="Arial"/>
              </a:rPr>
              <a:t> </a:t>
            </a:r>
            <a:r>
              <a:rPr sz="800" i="1">
                <a:latin typeface="Raleway" panose="020B0003030101060003" pitchFamily="34" charset="0"/>
                <a:cs typeface="Arial"/>
              </a:rPr>
              <a:t>Behaviour</a:t>
            </a:r>
            <a:r>
              <a:rPr sz="800" i="1" spc="-5">
                <a:latin typeface="Raleway" panose="020B0003030101060003" pitchFamily="34" charset="0"/>
                <a:cs typeface="Arial"/>
              </a:rPr>
              <a:t> </a:t>
            </a:r>
            <a:r>
              <a:rPr sz="800" i="1">
                <a:latin typeface="Raleway" panose="020B0003030101060003" pitchFamily="34" charset="0"/>
                <a:cs typeface="Arial"/>
              </a:rPr>
              <a:t>in</a:t>
            </a:r>
            <a:r>
              <a:rPr sz="800" i="1" spc="-15">
                <a:latin typeface="Raleway" panose="020B0003030101060003" pitchFamily="34" charset="0"/>
                <a:cs typeface="Arial"/>
              </a:rPr>
              <a:t> </a:t>
            </a:r>
            <a:r>
              <a:rPr sz="800" i="1">
                <a:latin typeface="Raleway" panose="020B0003030101060003" pitchFamily="34" charset="0"/>
                <a:cs typeface="Arial"/>
              </a:rPr>
              <a:t>Organizations</a:t>
            </a:r>
            <a:r>
              <a:rPr sz="800">
                <a:latin typeface="Raleway" panose="020B0003030101060003" pitchFamily="34" charset="0"/>
                <a:cs typeface="Arial"/>
              </a:rPr>
              <a:t>,</a:t>
            </a:r>
            <a:r>
              <a:rPr sz="800" spc="25">
                <a:latin typeface="Raleway" panose="020B0003030101060003" pitchFamily="34" charset="0"/>
                <a:cs typeface="Arial"/>
              </a:rPr>
              <a:t> </a:t>
            </a:r>
            <a:r>
              <a:rPr sz="800">
                <a:latin typeface="Raleway" panose="020B0003030101060003" pitchFamily="34" charset="0"/>
                <a:cs typeface="Arial"/>
              </a:rPr>
              <a:t>Harper</a:t>
            </a:r>
            <a:r>
              <a:rPr sz="800" spc="-10">
                <a:latin typeface="Raleway" panose="020B0003030101060003" pitchFamily="34" charset="0"/>
                <a:cs typeface="Arial"/>
              </a:rPr>
              <a:t> </a:t>
            </a:r>
            <a:r>
              <a:rPr sz="800">
                <a:latin typeface="Raleway" panose="020B0003030101060003" pitchFamily="34" charset="0"/>
                <a:cs typeface="Arial"/>
              </a:rPr>
              <a:t>and</a:t>
            </a:r>
            <a:r>
              <a:rPr sz="800" spc="-5">
                <a:latin typeface="Raleway" panose="020B0003030101060003" pitchFamily="34" charset="0"/>
                <a:cs typeface="Arial"/>
              </a:rPr>
              <a:t> </a:t>
            </a:r>
            <a:r>
              <a:rPr sz="800">
                <a:latin typeface="Raleway" panose="020B0003030101060003" pitchFamily="34" charset="0"/>
                <a:cs typeface="Arial"/>
              </a:rPr>
              <a:t>Row</a:t>
            </a:r>
            <a:r>
              <a:rPr sz="800" spc="-15">
                <a:latin typeface="Raleway" panose="020B0003030101060003" pitchFamily="34" charset="0"/>
                <a:cs typeface="Arial"/>
              </a:rPr>
              <a:t> </a:t>
            </a:r>
            <a:r>
              <a:rPr sz="800">
                <a:latin typeface="Raleway" panose="020B0003030101060003" pitchFamily="34" charset="0"/>
                <a:cs typeface="Arial"/>
              </a:rPr>
              <a:t>(1985),</a:t>
            </a:r>
            <a:r>
              <a:rPr sz="800" spc="5">
                <a:latin typeface="Raleway" panose="020B0003030101060003" pitchFamily="34" charset="0"/>
                <a:cs typeface="Arial"/>
              </a:rPr>
              <a:t> </a:t>
            </a:r>
            <a:r>
              <a:rPr sz="800">
                <a:latin typeface="Raleway" panose="020B0003030101060003" pitchFamily="34" charset="0"/>
                <a:cs typeface="Arial"/>
              </a:rPr>
              <a:t>p.</a:t>
            </a:r>
            <a:r>
              <a:rPr sz="800" spc="-10">
                <a:latin typeface="Raleway" panose="020B0003030101060003" pitchFamily="34" charset="0"/>
                <a:cs typeface="Arial"/>
              </a:rPr>
              <a:t> </a:t>
            </a:r>
            <a:r>
              <a:rPr sz="800">
                <a:latin typeface="Raleway" panose="020B0003030101060003" pitchFamily="34" charset="0"/>
                <a:cs typeface="Arial"/>
              </a:rPr>
              <a:t>9.</a:t>
            </a:r>
            <a:r>
              <a:rPr sz="800" spc="-10">
                <a:latin typeface="Raleway" panose="020B0003030101060003" pitchFamily="34" charset="0"/>
                <a:cs typeface="Arial"/>
              </a:rPr>
              <a:t> Reproduced </a:t>
            </a:r>
            <a:r>
              <a:rPr sz="800">
                <a:latin typeface="Raleway" panose="020B0003030101060003" pitchFamily="34" charset="0"/>
                <a:cs typeface="Arial"/>
              </a:rPr>
              <a:t>with</a:t>
            </a:r>
            <a:r>
              <a:rPr sz="800" spc="-25">
                <a:latin typeface="Raleway" panose="020B0003030101060003" pitchFamily="34" charset="0"/>
                <a:cs typeface="Arial"/>
              </a:rPr>
              <a:t> </a:t>
            </a:r>
            <a:r>
              <a:rPr sz="800">
                <a:latin typeface="Raleway" panose="020B0003030101060003" pitchFamily="34" charset="0"/>
                <a:cs typeface="Arial"/>
              </a:rPr>
              <a:t>permission</a:t>
            </a:r>
            <a:r>
              <a:rPr sz="800" spc="-40">
                <a:latin typeface="Raleway" panose="020B0003030101060003" pitchFamily="34" charset="0"/>
                <a:cs typeface="Arial"/>
              </a:rPr>
              <a:t> </a:t>
            </a:r>
            <a:r>
              <a:rPr sz="800">
                <a:latin typeface="Raleway" panose="020B0003030101060003" pitchFamily="34" charset="0"/>
                <a:cs typeface="Arial"/>
              </a:rPr>
              <a:t>from</a:t>
            </a:r>
            <a:r>
              <a:rPr sz="800" spc="-25">
                <a:latin typeface="Raleway" panose="020B0003030101060003" pitchFamily="34" charset="0"/>
                <a:cs typeface="Arial"/>
              </a:rPr>
              <a:t> </a:t>
            </a:r>
            <a:r>
              <a:rPr sz="800">
                <a:latin typeface="Raleway" panose="020B0003030101060003" pitchFamily="34" charset="0"/>
                <a:cs typeface="Arial"/>
              </a:rPr>
              <a:t>Pearson</a:t>
            </a:r>
            <a:r>
              <a:rPr sz="800" spc="-10">
                <a:latin typeface="Raleway" panose="020B0003030101060003" pitchFamily="34" charset="0"/>
                <a:cs typeface="Arial"/>
              </a:rPr>
              <a:t> </a:t>
            </a:r>
            <a:r>
              <a:rPr sz="800">
                <a:latin typeface="Raleway" panose="020B0003030101060003" pitchFamily="34" charset="0"/>
                <a:cs typeface="Arial"/>
              </a:rPr>
              <a:t>Education,</a:t>
            </a:r>
            <a:r>
              <a:rPr sz="800" spc="-15">
                <a:latin typeface="Raleway" panose="020B0003030101060003" pitchFamily="34" charset="0"/>
                <a:cs typeface="Arial"/>
              </a:rPr>
              <a:t> </a:t>
            </a:r>
            <a:r>
              <a:rPr sz="800" spc="-20">
                <a:latin typeface="Raleway" panose="020B0003030101060003" pitchFamily="34" charset="0"/>
                <a:cs typeface="Arial"/>
              </a:rPr>
              <a:t>Inc.</a:t>
            </a:r>
            <a:endParaRPr sz="800">
              <a:latin typeface="Raleway" panose="020B0003030101060003" pitchFamily="34" charset="0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76623" y="949843"/>
            <a:ext cx="11638754" cy="3937117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Resistance | Wookieepedia | Fandom">
            <a:extLst>
              <a:ext uri="{FF2B5EF4-FFF2-40B4-BE49-F238E27FC236}">
                <a16:creationId xmlns:a16="http://schemas.microsoft.com/office/drawing/2014/main" id="{A5483FED-635C-3749-12F1-87CACAE216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0599" y="2057400"/>
            <a:ext cx="2114550" cy="216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05075" y="291431"/>
            <a:ext cx="7181850" cy="512063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tabLst>
                <a:tab pos="2367280" algn="l"/>
              </a:tabLst>
            </a:pPr>
            <a:r>
              <a: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Activity:</a:t>
            </a:r>
            <a:r>
              <a:rPr lang="en-GB"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 </a:t>
            </a:r>
            <a:r>
              <a: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Resistance to change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85800" y="1567637"/>
            <a:ext cx="7391399" cy="3798860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12700" marR="5080">
              <a:lnSpc>
                <a:spcPts val="3030"/>
              </a:lnSpc>
              <a:spcBef>
                <a:spcPts val="475"/>
              </a:spcBef>
            </a:pPr>
            <a:r>
              <a:rPr sz="2800" b="1">
                <a:latin typeface="Raleway" panose="020B0003030101060003" pitchFamily="34" charset="0"/>
                <a:cs typeface="Calibri"/>
              </a:rPr>
              <a:t>Why</a:t>
            </a:r>
            <a:r>
              <a:rPr sz="2800" b="1" spc="-60">
                <a:latin typeface="Raleway" panose="020B0003030101060003" pitchFamily="34" charset="0"/>
                <a:cs typeface="Calibri"/>
              </a:rPr>
              <a:t> </a:t>
            </a:r>
            <a:r>
              <a:rPr sz="2800">
                <a:latin typeface="Raleway" panose="020B0003030101060003" pitchFamily="34" charset="0"/>
                <a:cs typeface="Calibri"/>
              </a:rPr>
              <a:t>does</a:t>
            </a:r>
            <a:r>
              <a:rPr sz="2800" spc="-65">
                <a:latin typeface="Raleway" panose="020B0003030101060003" pitchFamily="34" charset="0"/>
                <a:cs typeface="Calibri"/>
              </a:rPr>
              <a:t> </a:t>
            </a:r>
            <a:r>
              <a:rPr sz="2800">
                <a:latin typeface="Raleway" panose="020B0003030101060003" pitchFamily="34" charset="0"/>
                <a:cs typeface="Calibri"/>
              </a:rPr>
              <a:t>it</a:t>
            </a:r>
            <a:r>
              <a:rPr sz="2800" spc="-65">
                <a:latin typeface="Raleway" panose="020B0003030101060003" pitchFamily="34" charset="0"/>
                <a:cs typeface="Calibri"/>
              </a:rPr>
              <a:t> </a:t>
            </a:r>
            <a:r>
              <a:rPr sz="2800">
                <a:latin typeface="Raleway" panose="020B0003030101060003" pitchFamily="34" charset="0"/>
                <a:cs typeface="Calibri"/>
              </a:rPr>
              <a:t>occur</a:t>
            </a:r>
            <a:r>
              <a:rPr sz="2800" spc="-50">
                <a:latin typeface="Raleway" panose="020B0003030101060003" pitchFamily="34" charset="0"/>
                <a:cs typeface="Calibri"/>
              </a:rPr>
              <a:t> </a:t>
            </a:r>
            <a:r>
              <a:rPr sz="2800">
                <a:latin typeface="Raleway" panose="020B0003030101060003" pitchFamily="34" charset="0"/>
                <a:cs typeface="Calibri"/>
              </a:rPr>
              <a:t>at</a:t>
            </a:r>
            <a:r>
              <a:rPr sz="2800" spc="-75">
                <a:latin typeface="Raleway" panose="020B0003030101060003" pitchFamily="34" charset="0"/>
                <a:cs typeface="Calibri"/>
              </a:rPr>
              <a:t> </a:t>
            </a:r>
            <a:r>
              <a:rPr sz="2800" spc="-25">
                <a:latin typeface="Raleway" panose="020B0003030101060003" pitchFamily="34" charset="0"/>
                <a:cs typeface="Calibri"/>
              </a:rPr>
              <a:t>the </a:t>
            </a:r>
            <a:r>
              <a:rPr sz="2800" spc="-10">
                <a:latin typeface="Raleway" panose="020B0003030101060003" pitchFamily="34" charset="0"/>
                <a:cs typeface="Calibri"/>
              </a:rPr>
              <a:t>following</a:t>
            </a:r>
            <a:r>
              <a:rPr sz="2800" spc="-114">
                <a:latin typeface="Raleway" panose="020B0003030101060003" pitchFamily="34" charset="0"/>
                <a:cs typeface="Calibri"/>
              </a:rPr>
              <a:t> </a:t>
            </a:r>
            <a:r>
              <a:rPr sz="2800" spc="-10">
                <a:latin typeface="Raleway" panose="020B0003030101060003" pitchFamily="34" charset="0"/>
                <a:cs typeface="Calibri"/>
              </a:rPr>
              <a:t>levels:</a:t>
            </a:r>
            <a:endParaRPr sz="2800">
              <a:latin typeface="Raleway" panose="020B0003030101060003" pitchFamily="34" charset="0"/>
              <a:cs typeface="Calibri"/>
            </a:endParaRPr>
          </a:p>
          <a:p>
            <a:pPr marL="469900" indent="-457200">
              <a:spcBef>
                <a:spcPts val="285"/>
              </a:spcBef>
              <a:buBlip>
                <a:blip r:embed="rId3"/>
              </a:buBlip>
              <a:tabLst>
                <a:tab pos="354965" algn="l"/>
                <a:tab pos="355600" algn="l"/>
              </a:tabLst>
            </a:pPr>
            <a:r>
              <a:rPr sz="2800" spc="-10">
                <a:latin typeface="Raleway" panose="020B0003030101060003" pitchFamily="34" charset="0"/>
                <a:cs typeface="Calibri"/>
              </a:rPr>
              <a:t>Individual</a:t>
            </a:r>
            <a:endParaRPr sz="2800">
              <a:latin typeface="Raleway" panose="020B0003030101060003" pitchFamily="34" charset="0"/>
              <a:cs typeface="Calibri"/>
            </a:endParaRPr>
          </a:p>
          <a:p>
            <a:pPr marL="469900" indent="-457200">
              <a:spcBef>
                <a:spcPts val="335"/>
              </a:spcBef>
              <a:buBlip>
                <a:blip r:embed="rId3"/>
              </a:buBlip>
              <a:tabLst>
                <a:tab pos="354965" algn="l"/>
                <a:tab pos="355600" algn="l"/>
              </a:tabLst>
            </a:pPr>
            <a:r>
              <a:rPr sz="2800" spc="-10">
                <a:latin typeface="Raleway" panose="020B0003030101060003" pitchFamily="34" charset="0"/>
                <a:cs typeface="Calibri"/>
              </a:rPr>
              <a:t>Organisational</a:t>
            </a:r>
            <a:endParaRPr sz="2800">
              <a:latin typeface="Raleway" panose="020B0003030101060003" pitchFamily="34" charset="0"/>
              <a:cs typeface="Calibri"/>
            </a:endParaRPr>
          </a:p>
          <a:p>
            <a:pPr>
              <a:spcBef>
                <a:spcPts val="5"/>
              </a:spcBef>
              <a:buFont typeface="Calibri"/>
              <a:buChar char="-"/>
            </a:pPr>
            <a:endParaRPr sz="3300">
              <a:latin typeface="Raleway" panose="020B0003030101060003" pitchFamily="34" charset="0"/>
              <a:cs typeface="Calibri"/>
            </a:endParaRPr>
          </a:p>
          <a:p>
            <a:pPr marL="12700" marR="5080">
              <a:lnSpc>
                <a:spcPct val="90000"/>
              </a:lnSpc>
              <a:spcBef>
                <a:spcPct val="0"/>
              </a:spcBef>
            </a:pPr>
            <a:r>
              <a: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cs typeface="Arial" panose="020B0604020202020204" pitchFamily="34" charset="0"/>
              </a:rPr>
              <a:t>How can you:</a:t>
            </a:r>
          </a:p>
          <a:p>
            <a:pPr marL="469900" indent="-457200">
              <a:spcBef>
                <a:spcPts val="340"/>
              </a:spcBef>
              <a:buBlip>
                <a:blip r:embed="rId3"/>
              </a:buBlip>
              <a:tabLst>
                <a:tab pos="354965" algn="l"/>
                <a:tab pos="355600" algn="l"/>
              </a:tabLst>
            </a:pPr>
            <a:r>
              <a:rPr sz="2800">
                <a:latin typeface="Raleway" panose="020B0003030101060003" pitchFamily="34" charset="0"/>
                <a:cs typeface="Calibri"/>
              </a:rPr>
              <a:t>Minimise</a:t>
            </a:r>
            <a:r>
              <a:rPr sz="2800" spc="-105">
                <a:latin typeface="Raleway" panose="020B0003030101060003" pitchFamily="34" charset="0"/>
                <a:cs typeface="Calibri"/>
              </a:rPr>
              <a:t> </a:t>
            </a:r>
            <a:r>
              <a:rPr sz="2800" spc="-25">
                <a:latin typeface="Raleway" panose="020B0003030101060003" pitchFamily="34" charset="0"/>
                <a:cs typeface="Calibri"/>
              </a:rPr>
              <a:t>it?</a:t>
            </a:r>
            <a:endParaRPr sz="2800">
              <a:latin typeface="Raleway" panose="020B0003030101060003" pitchFamily="34" charset="0"/>
              <a:cs typeface="Calibri"/>
            </a:endParaRPr>
          </a:p>
          <a:p>
            <a:pPr marL="469900" indent="-457200">
              <a:spcBef>
                <a:spcPts val="335"/>
              </a:spcBef>
              <a:buBlip>
                <a:blip r:embed="rId3"/>
              </a:buBlip>
              <a:tabLst>
                <a:tab pos="354965" algn="l"/>
                <a:tab pos="355600" algn="l"/>
              </a:tabLst>
            </a:pPr>
            <a:r>
              <a:rPr sz="2800" spc="-10">
                <a:latin typeface="Raleway" panose="020B0003030101060003" pitchFamily="34" charset="0"/>
                <a:cs typeface="Calibri"/>
              </a:rPr>
              <a:t>Overcome</a:t>
            </a:r>
            <a:r>
              <a:rPr sz="2800" spc="-135">
                <a:latin typeface="Raleway" panose="020B0003030101060003" pitchFamily="34" charset="0"/>
                <a:cs typeface="Calibri"/>
              </a:rPr>
              <a:t> </a:t>
            </a:r>
            <a:r>
              <a:rPr sz="2800" spc="-25">
                <a:latin typeface="Raleway" panose="020B0003030101060003" pitchFamily="34" charset="0"/>
                <a:cs typeface="Calibri"/>
              </a:rPr>
              <a:t>it?</a:t>
            </a:r>
            <a:endParaRPr sz="2800">
              <a:latin typeface="Raleway" panose="020B0003030101060003" pitchFamily="34" charset="0"/>
              <a:cs typeface="Calibri"/>
            </a:endParaRPr>
          </a:p>
          <a:p>
            <a:pPr marL="469900" indent="-457200">
              <a:spcBef>
                <a:spcPts val="335"/>
              </a:spcBef>
              <a:buBlip>
                <a:blip r:embed="rId3"/>
              </a:buBlip>
              <a:tabLst>
                <a:tab pos="354965" algn="l"/>
                <a:tab pos="355600" algn="l"/>
              </a:tabLst>
            </a:pPr>
            <a:r>
              <a:rPr sz="2800">
                <a:latin typeface="Raleway" panose="020B0003030101060003" pitchFamily="34" charset="0"/>
                <a:cs typeface="Calibri"/>
              </a:rPr>
              <a:t>Make</a:t>
            </a:r>
            <a:r>
              <a:rPr sz="2800" spc="-75">
                <a:latin typeface="Raleway" panose="020B0003030101060003" pitchFamily="34" charset="0"/>
                <a:cs typeface="Calibri"/>
              </a:rPr>
              <a:t> </a:t>
            </a:r>
            <a:r>
              <a:rPr sz="2800">
                <a:latin typeface="Raleway" panose="020B0003030101060003" pitchFamily="34" charset="0"/>
                <a:cs typeface="Calibri"/>
              </a:rPr>
              <a:t>it</a:t>
            </a:r>
            <a:r>
              <a:rPr sz="2800" spc="-80">
                <a:latin typeface="Raleway" panose="020B0003030101060003" pitchFamily="34" charset="0"/>
                <a:cs typeface="Calibri"/>
              </a:rPr>
              <a:t> </a:t>
            </a:r>
            <a:r>
              <a:rPr sz="2800" spc="-10">
                <a:latin typeface="Raleway" panose="020B0003030101060003" pitchFamily="34" charset="0"/>
                <a:cs typeface="Calibri"/>
              </a:rPr>
              <a:t>stick?</a:t>
            </a:r>
            <a:endParaRPr sz="2800"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610599" y="1739190"/>
            <a:ext cx="3174549" cy="3575761"/>
          </a:xfrm>
          <a:prstGeom prst="rect">
            <a:avLst/>
          </a:prstGeom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90800" y="-76200"/>
            <a:ext cx="8723308" cy="852720"/>
          </a:xfrm>
          <a:prstGeom prst="rect">
            <a:avLst/>
          </a:prstGeom>
        </p:spPr>
        <p:txBody>
          <a:bodyPr vert="horz" wrap="square" lIns="0" tIns="350697" rIns="0" bIns="0" rtlCol="0">
            <a:spAutoFit/>
          </a:bodyPr>
          <a:lstStyle/>
          <a:p>
            <a:pPr marL="12700" marR="5080"/>
            <a:r>
              <a: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Resistance to change: individual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8600" y="914400"/>
            <a:ext cx="7361556" cy="48712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spcBef>
                <a:spcPts val="105"/>
              </a:spcBef>
            </a:pPr>
            <a:r>
              <a:rPr sz="3200">
                <a:latin typeface="Raleway" panose="020B0003030101060003" pitchFamily="34" charset="0"/>
                <a:cs typeface="Calibri"/>
              </a:rPr>
              <a:t>Individual</a:t>
            </a:r>
            <a:r>
              <a:rPr sz="3200" spc="-35">
                <a:latin typeface="Raleway" panose="020B0003030101060003" pitchFamily="34" charset="0"/>
                <a:cs typeface="Calibri"/>
              </a:rPr>
              <a:t> </a:t>
            </a:r>
            <a:r>
              <a:rPr sz="3200">
                <a:latin typeface="Raleway" panose="020B0003030101060003" pitchFamily="34" charset="0"/>
                <a:cs typeface="Calibri"/>
              </a:rPr>
              <a:t>resistance</a:t>
            </a:r>
            <a:r>
              <a:rPr sz="3200" spc="-60">
                <a:latin typeface="Raleway" panose="020B0003030101060003" pitchFamily="34" charset="0"/>
                <a:cs typeface="Calibri"/>
              </a:rPr>
              <a:t> </a:t>
            </a:r>
            <a:r>
              <a:rPr sz="3200">
                <a:latin typeface="Raleway" panose="020B0003030101060003" pitchFamily="34" charset="0"/>
                <a:cs typeface="Calibri"/>
              </a:rPr>
              <a:t>can</a:t>
            </a:r>
            <a:r>
              <a:rPr sz="3200" spc="-60">
                <a:latin typeface="Raleway" panose="020B0003030101060003" pitchFamily="34" charset="0"/>
                <a:cs typeface="Calibri"/>
              </a:rPr>
              <a:t> </a:t>
            </a:r>
            <a:r>
              <a:rPr sz="3200">
                <a:latin typeface="Raleway" panose="020B0003030101060003" pitchFamily="34" charset="0"/>
                <a:cs typeface="Calibri"/>
              </a:rPr>
              <a:t>arise</a:t>
            </a:r>
            <a:r>
              <a:rPr sz="3200" spc="-60">
                <a:latin typeface="Raleway" panose="020B0003030101060003" pitchFamily="34" charset="0"/>
                <a:cs typeface="Calibri"/>
              </a:rPr>
              <a:t> </a:t>
            </a:r>
            <a:r>
              <a:rPr sz="3200" spc="-10">
                <a:latin typeface="Raleway" panose="020B0003030101060003" pitchFamily="34" charset="0"/>
                <a:cs typeface="Calibri"/>
              </a:rPr>
              <a:t>from:</a:t>
            </a:r>
            <a:endParaRPr lang="en-GB" sz="3200" spc="-10">
              <a:latin typeface="Raleway" panose="020B0003030101060003" pitchFamily="34" charset="0"/>
              <a:cs typeface="Calibri"/>
            </a:endParaRPr>
          </a:p>
          <a:p>
            <a:pPr marL="12700">
              <a:spcBef>
                <a:spcPts val="105"/>
              </a:spcBef>
            </a:pPr>
            <a:endParaRPr sz="2800">
              <a:latin typeface="Raleway" panose="020B0003030101060003" pitchFamily="34" charset="0"/>
              <a:cs typeface="Calibri"/>
            </a:endParaRPr>
          </a:p>
          <a:p>
            <a:pPr marL="926465" indent="-457200">
              <a:buBlip>
                <a:blip r:embed="rId2"/>
              </a:buBlip>
              <a:tabLst>
                <a:tab pos="756920" algn="l"/>
              </a:tabLst>
            </a:pPr>
            <a:r>
              <a:rPr sz="2800">
                <a:latin typeface="Raleway" panose="020B0003030101060003" pitchFamily="34" charset="0"/>
                <a:cs typeface="Calibri"/>
              </a:rPr>
              <a:t>Selective</a:t>
            </a:r>
            <a:r>
              <a:rPr sz="2800" spc="-160">
                <a:latin typeface="Raleway" panose="020B0003030101060003" pitchFamily="34" charset="0"/>
                <a:cs typeface="Calibri"/>
              </a:rPr>
              <a:t> </a:t>
            </a:r>
            <a:r>
              <a:rPr sz="2800" spc="-10">
                <a:latin typeface="Raleway" panose="020B0003030101060003" pitchFamily="34" charset="0"/>
                <a:cs typeface="Calibri"/>
              </a:rPr>
              <a:t>perception</a:t>
            </a:r>
            <a:endParaRPr sz="2800">
              <a:latin typeface="Raleway" panose="020B0003030101060003" pitchFamily="34" charset="0"/>
              <a:cs typeface="Calibri"/>
            </a:endParaRPr>
          </a:p>
          <a:p>
            <a:pPr marL="926465" indent="-457200">
              <a:spcBef>
                <a:spcPts val="675"/>
              </a:spcBef>
              <a:buBlip>
                <a:blip r:embed="rId2"/>
              </a:buBlip>
              <a:tabLst>
                <a:tab pos="756920" algn="l"/>
              </a:tabLst>
            </a:pPr>
            <a:r>
              <a:rPr sz="2800" spc="-10">
                <a:latin typeface="Raleway" panose="020B0003030101060003" pitchFamily="34" charset="0"/>
                <a:cs typeface="Calibri"/>
              </a:rPr>
              <a:t>Habit</a:t>
            </a:r>
            <a:endParaRPr sz="2800">
              <a:latin typeface="Raleway" panose="020B0003030101060003" pitchFamily="34" charset="0"/>
              <a:cs typeface="Calibri"/>
            </a:endParaRPr>
          </a:p>
          <a:p>
            <a:pPr marL="926465" indent="-457200">
              <a:spcBef>
                <a:spcPts val="670"/>
              </a:spcBef>
              <a:buBlip>
                <a:blip r:embed="rId2"/>
              </a:buBlip>
              <a:tabLst>
                <a:tab pos="756920" algn="l"/>
              </a:tabLst>
            </a:pPr>
            <a:r>
              <a:rPr sz="2800" spc="-20">
                <a:latin typeface="Raleway" panose="020B0003030101060003" pitchFamily="34" charset="0"/>
                <a:cs typeface="Calibri"/>
              </a:rPr>
              <a:t>Inconvenience </a:t>
            </a:r>
            <a:r>
              <a:rPr sz="2800">
                <a:latin typeface="Raleway" panose="020B0003030101060003" pitchFamily="34" charset="0"/>
                <a:cs typeface="Calibri"/>
              </a:rPr>
              <a:t>or</a:t>
            </a:r>
            <a:r>
              <a:rPr sz="2800" spc="-45">
                <a:latin typeface="Raleway" panose="020B0003030101060003" pitchFamily="34" charset="0"/>
                <a:cs typeface="Calibri"/>
              </a:rPr>
              <a:t> </a:t>
            </a:r>
            <a:r>
              <a:rPr sz="2800">
                <a:latin typeface="Raleway" panose="020B0003030101060003" pitchFamily="34" charset="0"/>
                <a:cs typeface="Calibri"/>
              </a:rPr>
              <a:t>loss</a:t>
            </a:r>
            <a:r>
              <a:rPr sz="2800" spc="-20">
                <a:latin typeface="Raleway" panose="020B0003030101060003" pitchFamily="34" charset="0"/>
                <a:cs typeface="Calibri"/>
              </a:rPr>
              <a:t> </a:t>
            </a:r>
            <a:r>
              <a:rPr sz="2800">
                <a:latin typeface="Raleway" panose="020B0003030101060003" pitchFamily="34" charset="0"/>
                <a:cs typeface="Calibri"/>
              </a:rPr>
              <a:t>of</a:t>
            </a:r>
            <a:r>
              <a:rPr sz="2800" spc="-45">
                <a:latin typeface="Raleway" panose="020B0003030101060003" pitchFamily="34" charset="0"/>
                <a:cs typeface="Calibri"/>
              </a:rPr>
              <a:t> </a:t>
            </a:r>
            <a:r>
              <a:rPr sz="2800" spc="-10">
                <a:latin typeface="Raleway" panose="020B0003030101060003" pitchFamily="34" charset="0"/>
                <a:cs typeface="Calibri"/>
              </a:rPr>
              <a:t>freedom</a:t>
            </a:r>
            <a:endParaRPr sz="2800">
              <a:latin typeface="Raleway" panose="020B0003030101060003" pitchFamily="34" charset="0"/>
              <a:cs typeface="Calibri"/>
            </a:endParaRPr>
          </a:p>
          <a:p>
            <a:pPr marL="926465" indent="-457200">
              <a:spcBef>
                <a:spcPts val="675"/>
              </a:spcBef>
              <a:buBlip>
                <a:blip r:embed="rId2"/>
              </a:buBlip>
              <a:tabLst>
                <a:tab pos="756920" algn="l"/>
              </a:tabLst>
            </a:pPr>
            <a:r>
              <a:rPr sz="2800" spc="-10">
                <a:latin typeface="Raleway" panose="020B0003030101060003" pitchFamily="34" charset="0"/>
                <a:cs typeface="Calibri"/>
              </a:rPr>
              <a:t>Economic</a:t>
            </a:r>
            <a:r>
              <a:rPr sz="2800" spc="-110">
                <a:latin typeface="Raleway" panose="020B0003030101060003" pitchFamily="34" charset="0"/>
                <a:cs typeface="Calibri"/>
              </a:rPr>
              <a:t> </a:t>
            </a:r>
            <a:r>
              <a:rPr sz="2800" spc="-10">
                <a:latin typeface="Raleway" panose="020B0003030101060003" pitchFamily="34" charset="0"/>
                <a:cs typeface="Calibri"/>
              </a:rPr>
              <a:t>implications</a:t>
            </a:r>
            <a:endParaRPr sz="2800">
              <a:latin typeface="Raleway" panose="020B0003030101060003" pitchFamily="34" charset="0"/>
              <a:cs typeface="Calibri"/>
            </a:endParaRPr>
          </a:p>
          <a:p>
            <a:pPr marL="926465" indent="-457200">
              <a:spcBef>
                <a:spcPts val="675"/>
              </a:spcBef>
              <a:buBlip>
                <a:blip r:embed="rId2"/>
              </a:buBlip>
              <a:tabLst>
                <a:tab pos="756920" algn="l"/>
              </a:tabLst>
            </a:pPr>
            <a:r>
              <a:rPr sz="2800">
                <a:latin typeface="Raleway" panose="020B0003030101060003" pitchFamily="34" charset="0"/>
                <a:cs typeface="Calibri"/>
              </a:rPr>
              <a:t>Security</a:t>
            </a:r>
            <a:r>
              <a:rPr sz="2800" spc="-45">
                <a:latin typeface="Raleway" panose="020B0003030101060003" pitchFamily="34" charset="0"/>
                <a:cs typeface="Calibri"/>
              </a:rPr>
              <a:t> </a:t>
            </a:r>
            <a:r>
              <a:rPr sz="2800">
                <a:latin typeface="Raleway" panose="020B0003030101060003" pitchFamily="34" charset="0"/>
                <a:cs typeface="Calibri"/>
              </a:rPr>
              <a:t>in</a:t>
            </a:r>
            <a:r>
              <a:rPr sz="2800" spc="-60">
                <a:latin typeface="Raleway" panose="020B0003030101060003" pitchFamily="34" charset="0"/>
                <a:cs typeface="Calibri"/>
              </a:rPr>
              <a:t> </a:t>
            </a:r>
            <a:r>
              <a:rPr sz="2800">
                <a:latin typeface="Raleway" panose="020B0003030101060003" pitchFamily="34" charset="0"/>
                <a:cs typeface="Calibri"/>
              </a:rPr>
              <a:t>the</a:t>
            </a:r>
            <a:r>
              <a:rPr sz="2800" spc="-55">
                <a:latin typeface="Raleway" panose="020B0003030101060003" pitchFamily="34" charset="0"/>
                <a:cs typeface="Calibri"/>
              </a:rPr>
              <a:t> </a:t>
            </a:r>
            <a:r>
              <a:rPr sz="2800" spc="-20">
                <a:latin typeface="Raleway" panose="020B0003030101060003" pitchFamily="34" charset="0"/>
                <a:cs typeface="Calibri"/>
              </a:rPr>
              <a:t>past</a:t>
            </a:r>
            <a:endParaRPr sz="2800">
              <a:latin typeface="Raleway" panose="020B0003030101060003" pitchFamily="34" charset="0"/>
              <a:cs typeface="Calibri"/>
            </a:endParaRPr>
          </a:p>
          <a:p>
            <a:pPr marL="926465" indent="-457200">
              <a:spcBef>
                <a:spcPts val="670"/>
              </a:spcBef>
              <a:buBlip>
                <a:blip r:embed="rId2"/>
              </a:buBlip>
              <a:tabLst>
                <a:tab pos="756920" algn="l"/>
              </a:tabLst>
            </a:pPr>
            <a:r>
              <a:rPr sz="2800">
                <a:latin typeface="Raleway" panose="020B0003030101060003" pitchFamily="34" charset="0"/>
                <a:cs typeface="Calibri"/>
              </a:rPr>
              <a:t>Fear</a:t>
            </a:r>
            <a:r>
              <a:rPr sz="2800" spc="-60">
                <a:latin typeface="Raleway" panose="020B0003030101060003" pitchFamily="34" charset="0"/>
                <a:cs typeface="Calibri"/>
              </a:rPr>
              <a:t> </a:t>
            </a:r>
            <a:r>
              <a:rPr sz="2800">
                <a:latin typeface="Raleway" panose="020B0003030101060003" pitchFamily="34" charset="0"/>
                <a:cs typeface="Calibri"/>
              </a:rPr>
              <a:t>of</a:t>
            </a:r>
            <a:r>
              <a:rPr sz="2800" spc="-60">
                <a:latin typeface="Raleway" panose="020B0003030101060003" pitchFamily="34" charset="0"/>
                <a:cs typeface="Calibri"/>
              </a:rPr>
              <a:t> </a:t>
            </a:r>
            <a:r>
              <a:rPr sz="2800">
                <a:latin typeface="Raleway" panose="020B0003030101060003" pitchFamily="34" charset="0"/>
                <a:cs typeface="Calibri"/>
              </a:rPr>
              <a:t>the</a:t>
            </a:r>
            <a:r>
              <a:rPr sz="2800" spc="-50">
                <a:latin typeface="Raleway" panose="020B0003030101060003" pitchFamily="34" charset="0"/>
                <a:cs typeface="Calibri"/>
              </a:rPr>
              <a:t> </a:t>
            </a:r>
            <a:r>
              <a:rPr sz="2800" spc="-10">
                <a:latin typeface="Raleway" panose="020B0003030101060003" pitchFamily="34" charset="0"/>
                <a:cs typeface="Calibri"/>
              </a:rPr>
              <a:t>unknown</a:t>
            </a:r>
            <a:endParaRPr lang="en-GB" sz="2800" spc="-10">
              <a:latin typeface="Raleway" panose="020B0003030101060003" pitchFamily="34" charset="0"/>
              <a:cs typeface="Calibri"/>
            </a:endParaRPr>
          </a:p>
          <a:p>
            <a:pPr marL="469265">
              <a:spcBef>
                <a:spcPts val="670"/>
              </a:spcBef>
              <a:tabLst>
                <a:tab pos="756920" algn="l"/>
              </a:tabLst>
            </a:pPr>
            <a:endParaRPr sz="2400">
              <a:latin typeface="Raleway" panose="020B0003030101060003" pitchFamily="34" charset="0"/>
              <a:cs typeface="Calibri"/>
            </a:endParaRPr>
          </a:p>
          <a:p>
            <a:pPr marL="756285" indent="-287020">
              <a:spcBef>
                <a:spcPts val="670"/>
              </a:spcBef>
              <a:buClr>
                <a:srgbClr val="000000"/>
              </a:buClr>
              <a:buFont typeface="Arial"/>
              <a:buChar char="–"/>
              <a:tabLst>
                <a:tab pos="756920" algn="l"/>
              </a:tabLst>
            </a:pPr>
            <a:r>
              <a:rPr u="sng" spc="-10">
                <a:uFill>
                  <a:solidFill>
                    <a:srgbClr val="0000FF"/>
                  </a:solidFill>
                </a:uFill>
                <a:latin typeface="Raleway" panose="020B0003030101060003" pitchFamily="34" charset="0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http://youtu.be/T2VwDEXZgZU</a:t>
            </a:r>
            <a:endParaRPr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839200" y="990600"/>
            <a:ext cx="2667000" cy="4504438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09800" y="228600"/>
            <a:ext cx="11695108" cy="810273"/>
          </a:xfrm>
          <a:prstGeom prst="rect">
            <a:avLst/>
          </a:prstGeom>
        </p:spPr>
        <p:txBody>
          <a:bodyPr vert="horz" wrap="square" lIns="0" tIns="308661" rIns="0" bIns="0" rtlCol="0">
            <a:spAutoFit/>
          </a:bodyPr>
          <a:lstStyle/>
          <a:p>
            <a:pPr marL="12700" marR="5080"/>
            <a:r>
              <a: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Resistance to change: organisational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81000" y="2133600"/>
            <a:ext cx="4038600" cy="29718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953000" y="1447800"/>
            <a:ext cx="6629400" cy="3459280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12700" marR="5080">
              <a:lnSpc>
                <a:spcPts val="2810"/>
              </a:lnSpc>
              <a:spcBef>
                <a:spcPts val="105"/>
              </a:spcBef>
            </a:pPr>
            <a:r>
              <a:rPr sz="3200">
                <a:latin typeface="Raleway" panose="020B0003030101060003" pitchFamily="34" charset="0"/>
                <a:cs typeface="Calibri"/>
              </a:rPr>
              <a:t>Organisational resistance can arise from:</a:t>
            </a:r>
          </a:p>
          <a:p>
            <a:pPr>
              <a:spcBef>
                <a:spcPts val="40"/>
              </a:spcBef>
            </a:pPr>
            <a:endParaRPr sz="3000">
              <a:latin typeface="Raleway" panose="020B0003030101060003" pitchFamily="34" charset="0"/>
              <a:cs typeface="Calibri"/>
            </a:endParaRPr>
          </a:p>
          <a:p>
            <a:pPr marL="926465" indent="-457200">
              <a:spcBef>
                <a:spcPts val="5"/>
              </a:spcBef>
              <a:buBlip>
                <a:blip r:embed="rId3"/>
              </a:buBlip>
              <a:tabLst>
                <a:tab pos="756920" algn="l"/>
              </a:tabLst>
            </a:pPr>
            <a:r>
              <a:rPr sz="2800">
                <a:latin typeface="Raleway" panose="020B0003030101060003" pitchFamily="34" charset="0"/>
                <a:cs typeface="Calibri"/>
              </a:rPr>
              <a:t>Organisational culture</a:t>
            </a:r>
          </a:p>
          <a:p>
            <a:pPr marL="926465" indent="-457200">
              <a:spcBef>
                <a:spcPts val="310"/>
              </a:spcBef>
              <a:buBlip>
                <a:blip r:embed="rId3"/>
              </a:buBlip>
              <a:tabLst>
                <a:tab pos="756920" algn="l"/>
              </a:tabLst>
            </a:pPr>
            <a:r>
              <a:rPr sz="2800">
                <a:latin typeface="Raleway" panose="020B0003030101060003" pitchFamily="34" charset="0"/>
                <a:cs typeface="Calibri"/>
              </a:rPr>
              <a:t>Maintaining stability</a:t>
            </a:r>
          </a:p>
          <a:p>
            <a:pPr marL="926465" marR="1143635" indent="-457200">
              <a:lnSpc>
                <a:spcPts val="2810"/>
              </a:lnSpc>
              <a:spcBef>
                <a:spcPts val="665"/>
              </a:spcBef>
              <a:buBlip>
                <a:blip r:embed="rId3"/>
              </a:buBlip>
              <a:tabLst>
                <a:tab pos="756920" algn="l"/>
              </a:tabLst>
            </a:pPr>
            <a:r>
              <a:rPr sz="2800">
                <a:latin typeface="Raleway" panose="020B0003030101060003" pitchFamily="34" charset="0"/>
                <a:cs typeface="Calibri"/>
              </a:rPr>
              <a:t>Investment in resources</a:t>
            </a:r>
          </a:p>
          <a:p>
            <a:pPr marL="926465" marR="735965" indent="-457200">
              <a:lnSpc>
                <a:spcPts val="2810"/>
              </a:lnSpc>
              <a:spcBef>
                <a:spcPts val="620"/>
              </a:spcBef>
              <a:buBlip>
                <a:blip r:embed="rId3"/>
              </a:buBlip>
              <a:tabLst>
                <a:tab pos="756920" algn="l"/>
              </a:tabLst>
            </a:pPr>
            <a:r>
              <a:rPr sz="2800">
                <a:latin typeface="Raleway" panose="020B0003030101060003" pitchFamily="34" charset="0"/>
                <a:cs typeface="Calibri"/>
              </a:rPr>
              <a:t>Past contracts or agreements</a:t>
            </a:r>
          </a:p>
          <a:p>
            <a:pPr marL="926465" marR="313055" indent="-457200">
              <a:lnSpc>
                <a:spcPts val="2810"/>
              </a:lnSpc>
              <a:spcBef>
                <a:spcPts val="625"/>
              </a:spcBef>
              <a:buBlip>
                <a:blip r:embed="rId3"/>
              </a:buBlip>
              <a:tabLst>
                <a:tab pos="756920" algn="l"/>
              </a:tabLst>
            </a:pPr>
            <a:r>
              <a:rPr sz="2800">
                <a:latin typeface="Raleway" panose="020B0003030101060003" pitchFamily="34" charset="0"/>
                <a:cs typeface="Calibri"/>
              </a:rPr>
              <a:t>Threats to power or influence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43200" y="0"/>
            <a:ext cx="8539413" cy="877342"/>
          </a:xfrm>
          <a:prstGeom prst="rect">
            <a:avLst/>
          </a:prstGeom>
        </p:spPr>
        <p:txBody>
          <a:bodyPr vert="horz" wrap="square" lIns="0" tIns="375081" rIns="0" bIns="0" rtlCol="0">
            <a:spAutoFit/>
          </a:bodyPr>
          <a:lstStyle/>
          <a:p>
            <a:pPr marL="12700" marR="5080"/>
            <a:r>
              <a:rPr sz="3600" b="1" u="sng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Planned</a:t>
            </a:r>
            <a:r>
              <a: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 Change Strategies</a:t>
            </a:r>
          </a:p>
        </p:txBody>
      </p:sp>
      <p:grpSp>
        <p:nvGrpSpPr>
          <p:cNvPr id="5" name="object 5"/>
          <p:cNvGrpSpPr/>
          <p:nvPr/>
        </p:nvGrpSpPr>
        <p:grpSpPr>
          <a:xfrm>
            <a:off x="201075" y="990600"/>
            <a:ext cx="11789849" cy="4533900"/>
            <a:chOff x="760983" y="2260600"/>
            <a:chExt cx="7756525" cy="2849245"/>
          </a:xfrm>
        </p:grpSpPr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06371" y="2295993"/>
              <a:ext cx="7685356" cy="2788070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773683" y="2273300"/>
              <a:ext cx="7731125" cy="2823845"/>
            </a:xfrm>
            <a:custGeom>
              <a:avLst/>
              <a:gdLst/>
              <a:ahLst/>
              <a:cxnLst/>
              <a:rect l="l" t="t" r="r" b="b"/>
              <a:pathLst>
                <a:path w="7731125" h="2823845">
                  <a:moveTo>
                    <a:pt x="0" y="2823464"/>
                  </a:moveTo>
                  <a:lnTo>
                    <a:pt x="7730744" y="2823464"/>
                  </a:lnTo>
                  <a:lnTo>
                    <a:pt x="7730744" y="0"/>
                  </a:lnTo>
                  <a:lnTo>
                    <a:pt x="0" y="0"/>
                  </a:lnTo>
                  <a:lnTo>
                    <a:pt x="0" y="2823464"/>
                  </a:lnTo>
                  <a:close/>
                </a:path>
              </a:pathLst>
            </a:custGeom>
            <a:ln w="25400">
              <a:solidFill>
                <a:srgbClr val="C0504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62200" y="228600"/>
            <a:ext cx="8297418" cy="574901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700" marR="5080"/>
            <a:r>
              <a: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Minimising the problems of change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15112" y="1166623"/>
            <a:ext cx="8828888" cy="410625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ts val="2055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>
                <a:latin typeface="Raleway" panose="020B0003030101060003" pitchFamily="34" charset="0"/>
                <a:cs typeface="Calibri"/>
              </a:rPr>
              <a:t>Create</a:t>
            </a:r>
            <a:r>
              <a:rPr spc="-20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an</a:t>
            </a:r>
            <a:r>
              <a:rPr spc="-2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environment</a:t>
            </a:r>
            <a:r>
              <a:rPr spc="-30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of</a:t>
            </a:r>
            <a:r>
              <a:rPr spc="-3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trust</a:t>
            </a:r>
            <a:r>
              <a:rPr spc="-30">
                <a:latin typeface="Raleway" panose="020B0003030101060003" pitchFamily="34" charset="0"/>
                <a:cs typeface="Calibri"/>
              </a:rPr>
              <a:t> </a:t>
            </a:r>
            <a:r>
              <a:rPr spc="-25">
                <a:latin typeface="Raleway" panose="020B0003030101060003" pitchFamily="34" charset="0"/>
                <a:cs typeface="Calibri"/>
              </a:rPr>
              <a:t>and</a:t>
            </a:r>
            <a:r>
              <a:rPr lang="en-GB" spc="-2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shared</a:t>
            </a:r>
            <a:r>
              <a:rPr spc="-20"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latin typeface="Raleway" panose="020B0003030101060003" pitchFamily="34" charset="0"/>
                <a:cs typeface="Calibri"/>
              </a:rPr>
              <a:t>commitment</a:t>
            </a:r>
            <a:endParaRPr lang="en-GB" spc="-10">
              <a:latin typeface="Raleway" panose="020B0003030101060003" pitchFamily="34" charset="0"/>
              <a:cs typeface="Calibri"/>
            </a:endParaRPr>
          </a:p>
          <a:p>
            <a:pPr marL="355600">
              <a:lnSpc>
                <a:spcPts val="2055"/>
              </a:lnSpc>
            </a:pPr>
            <a:endParaRPr>
              <a:latin typeface="Raleway" panose="020B0003030101060003" pitchFamily="34" charset="0"/>
              <a:cs typeface="Calibri"/>
            </a:endParaRPr>
          </a:p>
          <a:p>
            <a:pPr marL="355600" marR="447675" indent="-342900">
              <a:lnSpc>
                <a:spcPts val="1939"/>
              </a:lnSpc>
              <a:spcBef>
                <a:spcPts val="4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>
                <a:latin typeface="Raleway" panose="020B0003030101060003" pitchFamily="34" charset="0"/>
                <a:cs typeface="Calibri"/>
              </a:rPr>
              <a:t>Genuine participation</a:t>
            </a:r>
            <a:r>
              <a:rPr spc="1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of</a:t>
            </a:r>
            <a:r>
              <a:rPr spc="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all</a:t>
            </a:r>
            <a:r>
              <a:rPr spc="-10">
                <a:latin typeface="Raleway" panose="020B0003030101060003" pitchFamily="34" charset="0"/>
                <a:cs typeface="Calibri"/>
              </a:rPr>
              <a:t> </a:t>
            </a:r>
            <a:r>
              <a:rPr spc="-20">
                <a:latin typeface="Raleway" panose="020B0003030101060003" pitchFamily="34" charset="0"/>
                <a:cs typeface="Calibri"/>
              </a:rPr>
              <a:t>staff </a:t>
            </a:r>
            <a:r>
              <a:rPr>
                <a:latin typeface="Raleway" panose="020B0003030101060003" pitchFamily="34" charset="0"/>
                <a:cs typeface="Calibri"/>
              </a:rPr>
              <a:t>concerned</a:t>
            </a:r>
            <a:r>
              <a:rPr spc="20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as early</a:t>
            </a:r>
            <a:r>
              <a:rPr spc="-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as</a:t>
            </a:r>
            <a:r>
              <a:rPr spc="5"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latin typeface="Raleway" panose="020B0003030101060003" pitchFamily="34" charset="0"/>
                <a:cs typeface="Calibri"/>
              </a:rPr>
              <a:t>possible</a:t>
            </a:r>
            <a:endParaRPr lang="en-GB" spc="-10">
              <a:latin typeface="Raleway" panose="020B0003030101060003" pitchFamily="34" charset="0"/>
              <a:cs typeface="Calibri"/>
            </a:endParaRPr>
          </a:p>
          <a:p>
            <a:pPr marL="355600" marR="447675" indent="-342900">
              <a:lnSpc>
                <a:spcPts val="1939"/>
              </a:lnSpc>
              <a:spcBef>
                <a:spcPts val="4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>
              <a:latin typeface="Raleway" panose="020B0003030101060003" pitchFamily="34" charset="0"/>
              <a:cs typeface="Calibri"/>
            </a:endParaRPr>
          </a:p>
          <a:p>
            <a:pPr marL="355600" marR="14604" indent="-342900">
              <a:lnSpc>
                <a:spcPts val="1939"/>
              </a:lnSpc>
              <a:spcBef>
                <a:spcPts val="4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pc="-20">
                <a:latin typeface="Raleway" panose="020B0003030101060003" pitchFamily="34" charset="0"/>
                <a:cs typeface="Calibri"/>
              </a:rPr>
              <a:t>Team</a:t>
            </a:r>
            <a:r>
              <a:rPr spc="-1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management</a:t>
            </a:r>
            <a:r>
              <a:rPr spc="-3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and</a:t>
            </a:r>
            <a:r>
              <a:rPr spc="-15">
                <a:latin typeface="Raleway" panose="020B0003030101060003" pitchFamily="34" charset="0"/>
                <a:cs typeface="Calibri"/>
              </a:rPr>
              <a:t> </a:t>
            </a:r>
            <a:r>
              <a:rPr spc="-20">
                <a:latin typeface="Raleway" panose="020B0003030101060003" pitchFamily="34" charset="0"/>
                <a:cs typeface="Calibri"/>
              </a:rPr>
              <a:t>co-</a:t>
            </a:r>
            <a:r>
              <a:rPr spc="-10">
                <a:latin typeface="Raleway" panose="020B0003030101060003" pitchFamily="34" charset="0"/>
                <a:cs typeface="Calibri"/>
              </a:rPr>
              <a:t>operation </a:t>
            </a:r>
            <a:r>
              <a:rPr>
                <a:latin typeface="Raleway" panose="020B0003030101060003" pitchFamily="34" charset="0"/>
                <a:cs typeface="Calibri"/>
              </a:rPr>
              <a:t>between</a:t>
            </a:r>
            <a:r>
              <a:rPr spc="-20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staff</a:t>
            </a:r>
            <a:r>
              <a:rPr spc="-40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and</a:t>
            </a:r>
            <a:r>
              <a:rPr spc="-15"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latin typeface="Raleway" panose="020B0003030101060003" pitchFamily="34" charset="0"/>
                <a:cs typeface="Calibri"/>
              </a:rPr>
              <a:t>unions</a:t>
            </a:r>
            <a:endParaRPr lang="en-GB" spc="-10">
              <a:latin typeface="Raleway" panose="020B0003030101060003" pitchFamily="34" charset="0"/>
              <a:cs typeface="Calibri"/>
            </a:endParaRPr>
          </a:p>
          <a:p>
            <a:pPr marL="355600" marR="14604" indent="-342900">
              <a:lnSpc>
                <a:spcPts val="1939"/>
              </a:lnSpc>
              <a:spcBef>
                <a:spcPts val="4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>
              <a:latin typeface="Raleway" panose="020B0003030101060003" pitchFamily="34" charset="0"/>
              <a:cs typeface="Calibri"/>
            </a:endParaRPr>
          </a:p>
          <a:p>
            <a:pPr marL="355600" marR="5080" indent="-342900">
              <a:lnSpc>
                <a:spcPts val="1939"/>
              </a:lnSpc>
              <a:spcBef>
                <a:spcPts val="4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>
                <a:latin typeface="Raleway" panose="020B0003030101060003" pitchFamily="34" charset="0"/>
                <a:cs typeface="Calibri"/>
              </a:rPr>
              <a:t>A</a:t>
            </a:r>
            <a:r>
              <a:rPr spc="-10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carefully designed</a:t>
            </a:r>
            <a:r>
              <a:rPr spc="-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human </a:t>
            </a:r>
            <a:r>
              <a:rPr spc="-10">
                <a:latin typeface="Raleway" panose="020B0003030101060003" pitchFamily="34" charset="0"/>
                <a:cs typeface="Calibri"/>
              </a:rPr>
              <a:t>resource </a:t>
            </a:r>
            <a:r>
              <a:rPr>
                <a:latin typeface="Raleway" panose="020B0003030101060003" pitchFamily="34" charset="0"/>
                <a:cs typeface="Calibri"/>
              </a:rPr>
              <a:t>management</a:t>
            </a:r>
            <a:r>
              <a:rPr spc="-2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action</a:t>
            </a:r>
            <a:r>
              <a:rPr spc="20">
                <a:latin typeface="Raleway" panose="020B0003030101060003" pitchFamily="34" charset="0"/>
                <a:cs typeface="Calibri"/>
              </a:rPr>
              <a:t> </a:t>
            </a:r>
            <a:r>
              <a:rPr spc="-10" err="1">
                <a:latin typeface="Raleway" panose="020B0003030101060003" pitchFamily="34" charset="0"/>
                <a:cs typeface="Calibri"/>
              </a:rPr>
              <a:t>programme</a:t>
            </a:r>
            <a:endParaRPr lang="en-GB" spc="-10">
              <a:latin typeface="Raleway" panose="020B0003030101060003" pitchFamily="34" charset="0"/>
              <a:cs typeface="Calibri"/>
            </a:endParaRPr>
          </a:p>
          <a:p>
            <a:pPr marL="355600" marR="5080" indent="-342900">
              <a:lnSpc>
                <a:spcPts val="1939"/>
              </a:lnSpc>
              <a:spcBef>
                <a:spcPts val="4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>
              <a:latin typeface="Raleway" panose="020B0003030101060003" pitchFamily="34" charset="0"/>
              <a:cs typeface="Calibri"/>
            </a:endParaRPr>
          </a:p>
          <a:p>
            <a:pPr marL="355600" indent="-342900">
              <a:spcBef>
                <a:spcPts val="1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>
                <a:latin typeface="Raleway" panose="020B0003030101060003" pitchFamily="34" charset="0"/>
                <a:cs typeface="Calibri"/>
              </a:rPr>
              <a:t>Incentives</a:t>
            </a:r>
            <a:r>
              <a:rPr spc="-2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such</a:t>
            </a:r>
            <a:r>
              <a:rPr spc="-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as</a:t>
            </a:r>
            <a:r>
              <a:rPr spc="-10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payment</a:t>
            </a:r>
            <a:r>
              <a:rPr spc="-25"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latin typeface="Raleway" panose="020B0003030101060003" pitchFamily="34" charset="0"/>
                <a:cs typeface="Calibri"/>
              </a:rPr>
              <a:t>schemes</a:t>
            </a:r>
            <a:endParaRPr lang="en-GB" spc="-10">
              <a:latin typeface="Raleway" panose="020B0003030101060003" pitchFamily="34" charset="0"/>
              <a:cs typeface="Calibri"/>
            </a:endParaRPr>
          </a:p>
          <a:p>
            <a:pPr marL="355600" indent="-342900">
              <a:spcBef>
                <a:spcPts val="1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>
              <a:latin typeface="Raleway" panose="020B0003030101060003" pitchFamily="34" charset="0"/>
              <a:cs typeface="Calibri"/>
            </a:endParaRPr>
          </a:p>
          <a:p>
            <a:pPr marL="355600" marR="177800" indent="-342900">
              <a:lnSpc>
                <a:spcPts val="1939"/>
              </a:lnSpc>
              <a:spcBef>
                <a:spcPts val="464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>
                <a:latin typeface="Raleway" panose="020B0003030101060003" pitchFamily="34" charset="0"/>
                <a:cs typeface="Calibri"/>
              </a:rPr>
              <a:t>Maintenance</a:t>
            </a:r>
            <a:r>
              <a:rPr spc="1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of the</a:t>
            </a:r>
            <a:r>
              <a:rPr spc="10"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latin typeface="Raleway" panose="020B0003030101060003" pitchFamily="34" charset="0"/>
                <a:cs typeface="Calibri"/>
              </a:rPr>
              <a:t>socio-technical balance</a:t>
            </a:r>
            <a:endParaRPr lang="en-GB" spc="-10">
              <a:latin typeface="Raleway" panose="020B0003030101060003" pitchFamily="34" charset="0"/>
              <a:cs typeface="Calibri"/>
            </a:endParaRPr>
          </a:p>
          <a:p>
            <a:pPr marL="355600" marR="177800" indent="-342900">
              <a:lnSpc>
                <a:spcPts val="1939"/>
              </a:lnSpc>
              <a:spcBef>
                <a:spcPts val="464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>
              <a:latin typeface="Raleway" panose="020B0003030101060003" pitchFamily="34" charset="0"/>
              <a:cs typeface="Calibri"/>
            </a:endParaRPr>
          </a:p>
          <a:p>
            <a:pPr marL="355600" marR="490220" indent="-342900">
              <a:lnSpc>
                <a:spcPts val="1939"/>
              </a:lnSpc>
              <a:spcBef>
                <a:spcPts val="4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>
                <a:latin typeface="Raleway" panose="020B0003030101060003" pitchFamily="34" charset="0"/>
                <a:cs typeface="Calibri"/>
              </a:rPr>
              <a:t>Careful</a:t>
            </a:r>
            <a:r>
              <a:rPr spc="-3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attention</a:t>
            </a:r>
            <a:r>
              <a:rPr spc="-3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to</a:t>
            </a:r>
            <a:r>
              <a:rPr spc="-40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job</a:t>
            </a:r>
            <a:r>
              <a:rPr spc="-35"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latin typeface="Raleway" panose="020B0003030101060003" pitchFamily="34" charset="0"/>
                <a:cs typeface="Calibri"/>
              </a:rPr>
              <a:t>design, </a:t>
            </a:r>
            <a:r>
              <a:rPr>
                <a:latin typeface="Raleway" panose="020B0003030101060003" pitchFamily="34" charset="0"/>
                <a:cs typeface="Calibri"/>
              </a:rPr>
              <a:t>methods</a:t>
            </a:r>
            <a:r>
              <a:rPr spc="-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of</a:t>
            </a:r>
            <a:r>
              <a:rPr spc="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work</a:t>
            </a:r>
            <a:r>
              <a:rPr lang="en-GB">
                <a:latin typeface="Raleway" panose="020B0003030101060003" pitchFamily="34" charset="0"/>
                <a:cs typeface="Calibri"/>
              </a:rPr>
              <a:t> </a:t>
            </a:r>
            <a:r>
              <a:rPr spc="-10" err="1">
                <a:latin typeface="Raleway" panose="020B0003030101060003" pitchFamily="34" charset="0"/>
                <a:cs typeface="Calibri"/>
              </a:rPr>
              <a:t>organisation</a:t>
            </a:r>
            <a:r>
              <a:rPr spc="-10">
                <a:latin typeface="Raleway" panose="020B0003030101060003" pitchFamily="34" charset="0"/>
                <a:cs typeface="Calibri"/>
              </a:rPr>
              <a:t>, </a:t>
            </a:r>
            <a:r>
              <a:rPr>
                <a:latin typeface="Raleway" panose="020B0003030101060003" pitchFamily="34" charset="0"/>
                <a:cs typeface="Calibri"/>
              </a:rPr>
              <a:t>relations</a:t>
            </a:r>
            <a:r>
              <a:rPr spc="-20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between</a:t>
            </a:r>
            <a:r>
              <a:rPr spc="-10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jobs</a:t>
            </a:r>
            <a:r>
              <a:rPr spc="-2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and</a:t>
            </a:r>
            <a:r>
              <a:rPr spc="-10">
                <a:latin typeface="Raleway" panose="020B0003030101060003" pitchFamily="34" charset="0"/>
                <a:cs typeface="Calibri"/>
              </a:rPr>
              <a:t> </a:t>
            </a:r>
            <a:r>
              <a:rPr spc="-20">
                <a:latin typeface="Raleway" panose="020B0003030101060003" pitchFamily="34" charset="0"/>
                <a:cs typeface="Calibri"/>
              </a:rPr>
              <a:t>task </a:t>
            </a:r>
            <a:r>
              <a:rPr spc="-10">
                <a:latin typeface="Raleway" panose="020B0003030101060003" pitchFamily="34" charset="0"/>
                <a:cs typeface="Calibri"/>
              </a:rPr>
              <a:t>design</a:t>
            </a:r>
            <a:endParaRPr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260281" y="2015899"/>
            <a:ext cx="2798673" cy="24871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57400" y="333707"/>
            <a:ext cx="11695108" cy="559691"/>
          </a:xfrm>
          <a:prstGeom prst="rect">
            <a:avLst/>
          </a:prstGeom>
        </p:spPr>
        <p:txBody>
          <a:bodyPr vert="horz" wrap="square" lIns="0" tIns="60502" rIns="0" bIns="0" rtlCol="0">
            <a:spAutoFit/>
          </a:bodyPr>
          <a:lstStyle/>
          <a:p>
            <a:pPr marL="12700" marR="5080"/>
            <a:r>
              <a: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Actions to secure</a:t>
            </a:r>
            <a:r>
              <a:rPr lang="en-GB"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 </a:t>
            </a:r>
            <a:r>
              <a: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effective change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8600" y="990600"/>
            <a:ext cx="9296400" cy="455252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13384" indent="-401320">
              <a:spcBef>
                <a:spcPts val="100"/>
              </a:spcBef>
              <a:buAutoNum type="arabicPeriod"/>
              <a:tabLst>
                <a:tab pos="413384" algn="l"/>
                <a:tab pos="414020" algn="l"/>
              </a:tabLst>
            </a:pPr>
            <a:r>
              <a:rPr>
                <a:latin typeface="Raleway" panose="020B0003030101060003" pitchFamily="34" charset="0"/>
                <a:cs typeface="Calibri"/>
              </a:rPr>
              <a:t>Create</a:t>
            </a:r>
            <a:r>
              <a:rPr spc="-2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a</a:t>
            </a:r>
            <a:r>
              <a:rPr spc="-2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sense</a:t>
            </a:r>
            <a:r>
              <a:rPr spc="-30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of</a:t>
            </a:r>
            <a:r>
              <a:rPr spc="-2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urgency</a:t>
            </a:r>
            <a:r>
              <a:rPr spc="-20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among</a:t>
            </a:r>
            <a:r>
              <a:rPr spc="-20"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latin typeface="Raleway" panose="020B0003030101060003" pitchFamily="34" charset="0"/>
                <a:cs typeface="Calibri"/>
              </a:rPr>
              <a:t>relevant</a:t>
            </a:r>
            <a:r>
              <a:rPr lang="en-GB" spc="-10"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latin typeface="Raleway" panose="020B0003030101060003" pitchFamily="34" charset="0"/>
                <a:cs typeface="Calibri"/>
              </a:rPr>
              <a:t>people</a:t>
            </a:r>
            <a:endParaRPr lang="en-GB" spc="-10">
              <a:latin typeface="Raleway" panose="020B0003030101060003" pitchFamily="34" charset="0"/>
              <a:cs typeface="Calibri"/>
            </a:endParaRPr>
          </a:p>
          <a:p>
            <a:pPr marL="413384"/>
            <a:endParaRPr>
              <a:latin typeface="Raleway" panose="020B0003030101060003" pitchFamily="34" charset="0"/>
              <a:cs typeface="Calibri"/>
            </a:endParaRPr>
          </a:p>
          <a:p>
            <a:pPr marL="413384" indent="-401320">
              <a:spcBef>
                <a:spcPts val="215"/>
              </a:spcBef>
              <a:buAutoNum type="arabicPeriod" startAt="2"/>
              <a:tabLst>
                <a:tab pos="413384" algn="l"/>
                <a:tab pos="414020" algn="l"/>
              </a:tabLst>
            </a:pPr>
            <a:r>
              <a:rPr>
                <a:latin typeface="Raleway" panose="020B0003030101060003" pitchFamily="34" charset="0"/>
                <a:cs typeface="Calibri"/>
              </a:rPr>
              <a:t>Build</a:t>
            </a:r>
            <a:r>
              <a:rPr spc="-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a</a:t>
            </a:r>
            <a:r>
              <a:rPr spc="-20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guiding team which</a:t>
            </a:r>
            <a:r>
              <a:rPr spc="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has</a:t>
            </a:r>
            <a:r>
              <a:rPr spc="-15"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latin typeface="Raleway" panose="020B0003030101060003" pitchFamily="34" charset="0"/>
                <a:cs typeface="Calibri"/>
              </a:rPr>
              <a:t>credibility</a:t>
            </a:r>
            <a:endParaRPr lang="en-GB" spc="-10">
              <a:latin typeface="Raleway" panose="020B0003030101060003" pitchFamily="34" charset="0"/>
              <a:cs typeface="Calibri"/>
            </a:endParaRPr>
          </a:p>
          <a:p>
            <a:pPr marL="413384" indent="-401320">
              <a:spcBef>
                <a:spcPts val="215"/>
              </a:spcBef>
              <a:buAutoNum type="arabicPeriod" startAt="2"/>
              <a:tabLst>
                <a:tab pos="413384" algn="l"/>
                <a:tab pos="414020" algn="l"/>
              </a:tabLst>
            </a:pPr>
            <a:endParaRPr>
              <a:latin typeface="Raleway" panose="020B0003030101060003" pitchFamily="34" charset="0"/>
              <a:cs typeface="Calibri"/>
            </a:endParaRPr>
          </a:p>
          <a:p>
            <a:pPr marL="413384" marR="292735" indent="-401320">
              <a:spcBef>
                <a:spcPts val="465"/>
              </a:spcBef>
              <a:buAutoNum type="arabicPeriod" startAt="2"/>
              <a:tabLst>
                <a:tab pos="413384" algn="l"/>
                <a:tab pos="414020" algn="l"/>
              </a:tabLst>
            </a:pPr>
            <a:r>
              <a:rPr>
                <a:latin typeface="Raleway" panose="020B0003030101060003" pitchFamily="34" charset="0"/>
                <a:cs typeface="Calibri"/>
              </a:rPr>
              <a:t>Create</a:t>
            </a:r>
            <a:r>
              <a:rPr spc="-1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visions</a:t>
            </a:r>
            <a:r>
              <a:rPr spc="-40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that</a:t>
            </a:r>
            <a:r>
              <a:rPr spc="-30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are</a:t>
            </a:r>
            <a:r>
              <a:rPr spc="-1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sensible,</a:t>
            </a:r>
            <a:r>
              <a:rPr spc="-3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clear</a:t>
            </a:r>
            <a:r>
              <a:rPr spc="-5">
                <a:latin typeface="Raleway" panose="020B0003030101060003" pitchFamily="34" charset="0"/>
                <a:cs typeface="Calibri"/>
              </a:rPr>
              <a:t> </a:t>
            </a:r>
            <a:r>
              <a:rPr lang="en-GB" spc="-50">
                <a:latin typeface="Raleway" panose="020B0003030101060003" pitchFamily="34" charset="0"/>
                <a:cs typeface="Calibri"/>
              </a:rPr>
              <a:t>and</a:t>
            </a:r>
            <a:r>
              <a:rPr spc="-50"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latin typeface="Raleway" panose="020B0003030101060003" pitchFamily="34" charset="0"/>
                <a:cs typeface="Calibri"/>
              </a:rPr>
              <a:t>uplifting</a:t>
            </a:r>
            <a:endParaRPr lang="en-GB" spc="-10">
              <a:latin typeface="Raleway" panose="020B0003030101060003" pitchFamily="34" charset="0"/>
              <a:cs typeface="Calibri"/>
            </a:endParaRPr>
          </a:p>
          <a:p>
            <a:pPr marL="413384" marR="292735" indent="-401320">
              <a:spcBef>
                <a:spcPts val="465"/>
              </a:spcBef>
              <a:buAutoNum type="arabicPeriod" startAt="2"/>
              <a:tabLst>
                <a:tab pos="413384" algn="l"/>
                <a:tab pos="414020" algn="l"/>
              </a:tabLst>
            </a:pPr>
            <a:endParaRPr lang="en-GB">
              <a:latin typeface="Raleway" panose="020B0003030101060003" pitchFamily="34" charset="0"/>
              <a:cs typeface="Calibri"/>
            </a:endParaRPr>
          </a:p>
          <a:p>
            <a:pPr marL="413384" indent="-401320">
              <a:spcBef>
                <a:spcPts val="195"/>
              </a:spcBef>
              <a:buAutoNum type="arabicPeriod" startAt="2"/>
              <a:tabLst>
                <a:tab pos="413384" algn="l"/>
                <a:tab pos="414020" algn="l"/>
              </a:tabLst>
            </a:pPr>
            <a:r>
              <a:rPr lang="en-GB">
                <a:latin typeface="Raleway" panose="020B0003030101060003" pitchFamily="34" charset="0"/>
                <a:cs typeface="Calibri"/>
              </a:rPr>
              <a:t>Communicate</a:t>
            </a:r>
            <a:r>
              <a:rPr lang="en-GB" spc="-35">
                <a:latin typeface="Raleway" panose="020B0003030101060003" pitchFamily="34" charset="0"/>
                <a:cs typeface="Calibri"/>
              </a:rPr>
              <a:t> </a:t>
            </a:r>
            <a:r>
              <a:rPr lang="en-GB">
                <a:latin typeface="Raleway" panose="020B0003030101060003" pitchFamily="34" charset="0"/>
                <a:cs typeface="Calibri"/>
              </a:rPr>
              <a:t>the</a:t>
            </a:r>
            <a:r>
              <a:rPr lang="en-GB" spc="-20">
                <a:latin typeface="Raleway" panose="020B0003030101060003" pitchFamily="34" charset="0"/>
                <a:cs typeface="Calibri"/>
              </a:rPr>
              <a:t> </a:t>
            </a:r>
            <a:r>
              <a:rPr lang="en-GB">
                <a:latin typeface="Raleway" panose="020B0003030101060003" pitchFamily="34" charset="0"/>
                <a:cs typeface="Calibri"/>
              </a:rPr>
              <a:t>vision</a:t>
            </a:r>
            <a:r>
              <a:rPr lang="en-GB" spc="-35">
                <a:latin typeface="Raleway" panose="020B0003030101060003" pitchFamily="34" charset="0"/>
                <a:cs typeface="Calibri"/>
              </a:rPr>
              <a:t> </a:t>
            </a:r>
            <a:r>
              <a:rPr lang="en-GB">
                <a:latin typeface="Raleway" panose="020B0003030101060003" pitchFamily="34" charset="0"/>
                <a:cs typeface="Calibri"/>
              </a:rPr>
              <a:t>and</a:t>
            </a:r>
            <a:r>
              <a:rPr lang="en-GB" spc="-20">
                <a:latin typeface="Raleway" panose="020B0003030101060003" pitchFamily="34" charset="0"/>
                <a:cs typeface="Calibri"/>
              </a:rPr>
              <a:t> </a:t>
            </a:r>
            <a:r>
              <a:rPr lang="en-GB" spc="-10">
                <a:latin typeface="Raleway" panose="020B0003030101060003" pitchFamily="34" charset="0"/>
                <a:cs typeface="Calibri"/>
              </a:rPr>
              <a:t>strategy</a:t>
            </a:r>
            <a:r>
              <a:rPr lang="en-GB" spc="-40">
                <a:latin typeface="Raleway" panose="020B0003030101060003" pitchFamily="34" charset="0"/>
                <a:cs typeface="Calibri"/>
              </a:rPr>
              <a:t> </a:t>
            </a:r>
            <a:r>
              <a:rPr lang="en-GB" spc="-25">
                <a:latin typeface="Raleway" panose="020B0003030101060003" pitchFamily="34" charset="0"/>
                <a:cs typeface="Calibri"/>
              </a:rPr>
              <a:t>to </a:t>
            </a:r>
            <a:r>
              <a:rPr lang="en-GB">
                <a:latin typeface="Raleway" panose="020B0003030101060003" pitchFamily="34" charset="0"/>
                <a:cs typeface="Calibri"/>
              </a:rPr>
              <a:t>encourage</a:t>
            </a:r>
            <a:r>
              <a:rPr spc="-2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understanding</a:t>
            </a:r>
            <a:r>
              <a:rPr spc="-1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and</a:t>
            </a:r>
            <a:r>
              <a:rPr spc="-35"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latin typeface="Raleway" panose="020B0003030101060003" pitchFamily="34" charset="0"/>
                <a:cs typeface="Calibri"/>
              </a:rPr>
              <a:t>commitment</a:t>
            </a:r>
            <a:endParaRPr lang="en-GB" spc="-10">
              <a:latin typeface="Raleway" panose="020B0003030101060003" pitchFamily="34" charset="0"/>
              <a:cs typeface="Calibri"/>
            </a:endParaRPr>
          </a:p>
          <a:p>
            <a:pPr marL="413384"/>
            <a:endParaRPr>
              <a:latin typeface="Raleway" panose="020B0003030101060003" pitchFamily="34" charset="0"/>
              <a:cs typeface="Calibri"/>
            </a:endParaRPr>
          </a:p>
          <a:p>
            <a:pPr marL="413384" indent="-401320">
              <a:spcBef>
                <a:spcPts val="215"/>
              </a:spcBef>
              <a:buAutoNum type="arabicPeriod" startAt="5"/>
              <a:tabLst>
                <a:tab pos="413384" algn="l"/>
                <a:tab pos="414020" algn="l"/>
              </a:tabLst>
            </a:pPr>
            <a:r>
              <a:rPr>
                <a:latin typeface="Raleway" panose="020B0003030101060003" pitchFamily="34" charset="0"/>
                <a:cs typeface="Calibri"/>
              </a:rPr>
              <a:t>Empower</a:t>
            </a:r>
            <a:r>
              <a:rPr spc="-20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action</a:t>
            </a:r>
            <a:r>
              <a:rPr spc="-20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and</a:t>
            </a:r>
            <a:r>
              <a:rPr spc="-1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remove</a:t>
            </a:r>
            <a:r>
              <a:rPr spc="-25"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latin typeface="Raleway" panose="020B0003030101060003" pitchFamily="34" charset="0"/>
                <a:cs typeface="Calibri"/>
              </a:rPr>
              <a:t>obstacles</a:t>
            </a:r>
            <a:endParaRPr lang="en-GB" spc="-10">
              <a:latin typeface="Raleway" panose="020B0003030101060003" pitchFamily="34" charset="0"/>
              <a:cs typeface="Calibri"/>
            </a:endParaRPr>
          </a:p>
          <a:p>
            <a:pPr marL="413384" indent="-401320">
              <a:spcBef>
                <a:spcPts val="215"/>
              </a:spcBef>
              <a:buAutoNum type="arabicPeriod" startAt="5"/>
              <a:tabLst>
                <a:tab pos="413384" algn="l"/>
                <a:tab pos="414020" algn="l"/>
              </a:tabLst>
            </a:pPr>
            <a:endParaRPr>
              <a:latin typeface="Raleway" panose="020B0003030101060003" pitchFamily="34" charset="0"/>
              <a:cs typeface="Calibri"/>
            </a:endParaRPr>
          </a:p>
          <a:p>
            <a:pPr marL="413384" indent="-401320">
              <a:spcBef>
                <a:spcPts val="215"/>
              </a:spcBef>
              <a:buAutoNum type="arabicPeriod" startAt="5"/>
              <a:tabLst>
                <a:tab pos="413384" algn="l"/>
                <a:tab pos="414020" algn="l"/>
              </a:tabLst>
            </a:pPr>
            <a:r>
              <a:rPr>
                <a:latin typeface="Raleway" panose="020B0003030101060003" pitchFamily="34" charset="0"/>
                <a:cs typeface="Calibri"/>
              </a:rPr>
              <a:t>Produce</a:t>
            </a:r>
            <a:r>
              <a:rPr spc="-2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short</a:t>
            </a:r>
            <a:r>
              <a:rPr spc="-4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term</a:t>
            </a:r>
            <a:r>
              <a:rPr spc="-20">
                <a:latin typeface="Raleway" panose="020B0003030101060003" pitchFamily="34" charset="0"/>
                <a:cs typeface="Calibri"/>
              </a:rPr>
              <a:t> wins</a:t>
            </a:r>
            <a:endParaRPr lang="en-GB" spc="-20">
              <a:latin typeface="Raleway" panose="020B0003030101060003" pitchFamily="34" charset="0"/>
              <a:cs typeface="Calibri"/>
            </a:endParaRPr>
          </a:p>
          <a:p>
            <a:pPr marL="413384" indent="-401320">
              <a:spcBef>
                <a:spcPts val="215"/>
              </a:spcBef>
              <a:buAutoNum type="arabicPeriod" startAt="5"/>
              <a:tabLst>
                <a:tab pos="413384" algn="l"/>
                <a:tab pos="414020" algn="l"/>
              </a:tabLst>
            </a:pPr>
            <a:endParaRPr>
              <a:latin typeface="Raleway" panose="020B0003030101060003" pitchFamily="34" charset="0"/>
              <a:cs typeface="Calibri"/>
            </a:endParaRPr>
          </a:p>
          <a:p>
            <a:pPr marL="413384" indent="-401320">
              <a:spcBef>
                <a:spcPts val="215"/>
              </a:spcBef>
              <a:buAutoNum type="arabicPeriod" startAt="5"/>
              <a:tabLst>
                <a:tab pos="413384" algn="l"/>
                <a:tab pos="414020" algn="l"/>
              </a:tabLst>
            </a:pPr>
            <a:r>
              <a:rPr>
                <a:latin typeface="Raleway" panose="020B0003030101060003" pitchFamily="34" charset="0"/>
                <a:cs typeface="Calibri"/>
              </a:rPr>
              <a:t>Do</a:t>
            </a:r>
            <a:r>
              <a:rPr spc="-20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not</a:t>
            </a:r>
            <a:r>
              <a:rPr spc="-10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let</a:t>
            </a:r>
            <a:r>
              <a:rPr spc="-10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up</a:t>
            </a:r>
            <a:r>
              <a:rPr spc="-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but</a:t>
            </a:r>
            <a:r>
              <a:rPr spc="-1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maintain </a:t>
            </a:r>
            <a:r>
              <a:rPr spc="-10">
                <a:latin typeface="Raleway" panose="020B0003030101060003" pitchFamily="34" charset="0"/>
                <a:cs typeface="Calibri"/>
              </a:rPr>
              <a:t>momentum</a:t>
            </a:r>
            <a:endParaRPr lang="en-GB" spc="-10">
              <a:latin typeface="Raleway" panose="020B0003030101060003" pitchFamily="34" charset="0"/>
              <a:cs typeface="Calibri"/>
            </a:endParaRPr>
          </a:p>
          <a:p>
            <a:pPr marL="413384" indent="-401320">
              <a:spcBef>
                <a:spcPts val="215"/>
              </a:spcBef>
              <a:buAutoNum type="arabicPeriod" startAt="5"/>
              <a:tabLst>
                <a:tab pos="413384" algn="l"/>
                <a:tab pos="414020" algn="l"/>
              </a:tabLst>
            </a:pPr>
            <a:endParaRPr>
              <a:latin typeface="Raleway" panose="020B0003030101060003" pitchFamily="34" charset="0"/>
              <a:cs typeface="Calibri"/>
            </a:endParaRPr>
          </a:p>
          <a:p>
            <a:pPr marL="413384" indent="-401320">
              <a:spcBef>
                <a:spcPts val="215"/>
              </a:spcBef>
              <a:buAutoNum type="arabicPeriod" startAt="5"/>
              <a:tabLst>
                <a:tab pos="413384" algn="l"/>
                <a:tab pos="414020" algn="l"/>
              </a:tabLst>
            </a:pPr>
            <a:r>
              <a:rPr>
                <a:latin typeface="Raleway" panose="020B0003030101060003" pitchFamily="34" charset="0"/>
                <a:cs typeface="Calibri"/>
              </a:rPr>
              <a:t>Make</a:t>
            </a:r>
            <a:r>
              <a:rPr spc="-35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change</a:t>
            </a:r>
            <a:r>
              <a:rPr spc="-20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stick</a:t>
            </a:r>
            <a:r>
              <a:rPr spc="-30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by</a:t>
            </a:r>
            <a:r>
              <a:rPr spc="-30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nurturing</a:t>
            </a:r>
            <a:r>
              <a:rPr spc="-10">
                <a:latin typeface="Raleway" panose="020B0003030101060003" pitchFamily="34" charset="0"/>
                <a:cs typeface="Calibri"/>
              </a:rPr>
              <a:t> </a:t>
            </a:r>
            <a:r>
              <a:rPr>
                <a:latin typeface="Raleway" panose="020B0003030101060003" pitchFamily="34" charset="0"/>
                <a:cs typeface="Calibri"/>
              </a:rPr>
              <a:t>a</a:t>
            </a:r>
            <a:r>
              <a:rPr spc="-30">
                <a:latin typeface="Raleway" panose="020B0003030101060003" pitchFamily="34" charset="0"/>
                <a:cs typeface="Calibri"/>
              </a:rPr>
              <a:t> </a:t>
            </a:r>
            <a:r>
              <a:rPr spc="-25">
                <a:latin typeface="Raleway" panose="020B0003030101060003" pitchFamily="34" charset="0"/>
                <a:cs typeface="Calibri"/>
              </a:rPr>
              <a:t>new</a:t>
            </a:r>
            <a:r>
              <a:rPr lang="en-GB" spc="-25"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latin typeface="Raleway" panose="020B0003030101060003" pitchFamily="34" charset="0"/>
                <a:cs typeface="Calibri"/>
              </a:rPr>
              <a:t>culture</a:t>
            </a:r>
            <a:endParaRPr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601200" y="1371600"/>
            <a:ext cx="2438400" cy="383438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2EEB687-EAEA-3FDD-6E99-DFB40E6A2C90}"/>
              </a:ext>
            </a:extLst>
          </p:cNvPr>
          <p:cNvSpPr txBox="1"/>
          <p:nvPr/>
        </p:nvSpPr>
        <p:spPr>
          <a:xfrm>
            <a:off x="9144000" y="5270998"/>
            <a:ext cx="27616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700"/>
            <a:r>
              <a:rPr lang="en-GB" i="1">
                <a:latin typeface="Raleway" panose="020B0003030101060003" pitchFamily="34" charset="0"/>
                <a:cs typeface="Calibri"/>
              </a:rPr>
              <a:t>Kotter</a:t>
            </a:r>
            <a:r>
              <a:rPr lang="en-GB" i="1" spc="-30">
                <a:latin typeface="Raleway" panose="020B0003030101060003" pitchFamily="34" charset="0"/>
                <a:cs typeface="Calibri"/>
              </a:rPr>
              <a:t> </a:t>
            </a:r>
            <a:r>
              <a:rPr lang="en-GB" i="1">
                <a:latin typeface="Raleway" panose="020B0003030101060003" pitchFamily="34" charset="0"/>
                <a:cs typeface="Calibri"/>
              </a:rPr>
              <a:t>and</a:t>
            </a:r>
            <a:r>
              <a:rPr lang="en-GB" i="1" spc="-25">
                <a:latin typeface="Raleway" panose="020B0003030101060003" pitchFamily="34" charset="0"/>
                <a:cs typeface="Calibri"/>
              </a:rPr>
              <a:t> </a:t>
            </a:r>
            <a:r>
              <a:rPr lang="en-GB" i="1">
                <a:latin typeface="Raleway" panose="020B0003030101060003" pitchFamily="34" charset="0"/>
                <a:cs typeface="Calibri"/>
              </a:rPr>
              <a:t>Cohen</a:t>
            </a:r>
            <a:r>
              <a:rPr lang="en-GB" i="1" spc="-25">
                <a:latin typeface="Raleway" panose="020B0003030101060003" pitchFamily="34" charset="0"/>
                <a:cs typeface="Calibri"/>
              </a:rPr>
              <a:t> </a:t>
            </a:r>
            <a:r>
              <a:rPr lang="en-GB" i="1" spc="-10">
                <a:latin typeface="Raleway" panose="020B0003030101060003" pitchFamily="34" charset="0"/>
                <a:cs typeface="Calibri"/>
              </a:rPr>
              <a:t>(1995)</a:t>
            </a:r>
            <a:endParaRPr lang="en-GB" i="1">
              <a:latin typeface="Raleway" panose="020B0003030101060003" pitchFamily="34" charset="0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43400" y="76200"/>
            <a:ext cx="4704554" cy="784111"/>
          </a:xfrm>
          <a:prstGeom prst="rect">
            <a:avLst/>
          </a:prstGeom>
        </p:spPr>
        <p:txBody>
          <a:bodyPr vert="horz" wrap="square" lIns="0" tIns="282752" rIns="0" bIns="0" rtlCol="0">
            <a:spAutoFit/>
          </a:bodyPr>
          <a:lstStyle/>
          <a:p>
            <a:pPr marL="12700" marR="5080"/>
            <a:r>
              <a: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Change leaders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11500" y="1219200"/>
            <a:ext cx="10837499" cy="3723069"/>
          </a:xfrm>
          <a:prstGeom prst="rect">
            <a:avLst/>
          </a:prstGeom>
        </p:spPr>
        <p:txBody>
          <a:bodyPr vert="horz" wrap="square" lIns="0" tIns="45719" rIns="0" bIns="0" rtlCol="0">
            <a:spAutoFit/>
          </a:bodyPr>
          <a:lstStyle/>
          <a:p>
            <a:pPr marL="355600" marR="104775" algn="just">
              <a:lnSpc>
                <a:spcPct val="90100"/>
              </a:lnSpc>
              <a:spcBef>
                <a:spcPts val="359"/>
              </a:spcBef>
            </a:pPr>
            <a:r>
              <a:rPr sz="2200" spc="-20">
                <a:latin typeface="Raleway" panose="020B0003030101060003" pitchFamily="34" charset="0"/>
                <a:cs typeface="Calibri"/>
              </a:rPr>
              <a:t>Effective</a:t>
            </a:r>
            <a:r>
              <a:rPr sz="2200" spc="-5">
                <a:latin typeface="Raleway" panose="020B0003030101060003" pitchFamily="34" charset="0"/>
                <a:cs typeface="Calibri"/>
              </a:rPr>
              <a:t> </a:t>
            </a:r>
            <a:r>
              <a:rPr sz="2200" spc="-10">
                <a:latin typeface="Raleway" panose="020B0003030101060003" pitchFamily="34" charset="0"/>
                <a:cs typeface="Calibri"/>
              </a:rPr>
              <a:t>leadership</a:t>
            </a:r>
            <a:r>
              <a:rPr sz="2200" spc="-60">
                <a:latin typeface="Raleway" panose="020B0003030101060003" pitchFamily="34" charset="0"/>
                <a:cs typeface="Calibri"/>
              </a:rPr>
              <a:t> </a:t>
            </a:r>
            <a:r>
              <a:rPr sz="2200">
                <a:latin typeface="Raleway" panose="020B0003030101060003" pitchFamily="34" charset="0"/>
                <a:cs typeface="Calibri"/>
              </a:rPr>
              <a:t>of</a:t>
            </a:r>
            <a:r>
              <a:rPr sz="2200" spc="-35">
                <a:latin typeface="Raleway" panose="020B0003030101060003" pitchFamily="34" charset="0"/>
                <a:cs typeface="Calibri"/>
              </a:rPr>
              <a:t> </a:t>
            </a:r>
            <a:r>
              <a:rPr sz="2200" spc="-10">
                <a:latin typeface="Raleway" panose="020B0003030101060003" pitchFamily="34" charset="0"/>
                <a:cs typeface="Calibri"/>
              </a:rPr>
              <a:t>change </a:t>
            </a:r>
            <a:r>
              <a:rPr sz="2200">
                <a:latin typeface="Raleway" panose="020B0003030101060003" pitchFamily="34" charset="0"/>
                <a:cs typeface="Calibri"/>
              </a:rPr>
              <a:t>may</a:t>
            </a:r>
            <a:r>
              <a:rPr sz="2200" spc="-50">
                <a:latin typeface="Raleway" panose="020B0003030101060003" pitchFamily="34" charset="0"/>
                <a:cs typeface="Calibri"/>
              </a:rPr>
              <a:t> </a:t>
            </a:r>
            <a:r>
              <a:rPr sz="2200">
                <a:latin typeface="Raleway" panose="020B0003030101060003" pitchFamily="34" charset="0"/>
                <a:cs typeface="Calibri"/>
              </a:rPr>
              <a:t>include</a:t>
            </a:r>
            <a:r>
              <a:rPr sz="2200" spc="-60">
                <a:latin typeface="Raleway" panose="020B0003030101060003" pitchFamily="34" charset="0"/>
                <a:cs typeface="Calibri"/>
              </a:rPr>
              <a:t> </a:t>
            </a:r>
            <a:r>
              <a:rPr sz="2200">
                <a:latin typeface="Raleway" panose="020B0003030101060003" pitchFamily="34" charset="0"/>
                <a:cs typeface="Calibri"/>
              </a:rPr>
              <a:t>the</a:t>
            </a:r>
            <a:r>
              <a:rPr sz="2200" spc="-40">
                <a:latin typeface="Raleway" panose="020B0003030101060003" pitchFamily="34" charset="0"/>
                <a:cs typeface="Calibri"/>
              </a:rPr>
              <a:t> </a:t>
            </a:r>
            <a:r>
              <a:rPr sz="2200" spc="-10">
                <a:latin typeface="Raleway" panose="020B0003030101060003" pitchFamily="34" charset="0"/>
                <a:cs typeface="Calibri"/>
              </a:rPr>
              <a:t>following</a:t>
            </a:r>
            <a:r>
              <a:rPr sz="2200" spc="-55">
                <a:latin typeface="Raleway" panose="020B0003030101060003" pitchFamily="34" charset="0"/>
                <a:cs typeface="Calibri"/>
              </a:rPr>
              <a:t> </a:t>
            </a:r>
            <a:r>
              <a:rPr sz="2200" spc="-25">
                <a:latin typeface="Raleway" panose="020B0003030101060003" pitchFamily="34" charset="0"/>
                <a:cs typeface="Calibri"/>
              </a:rPr>
              <a:t>key </a:t>
            </a:r>
            <a:r>
              <a:rPr sz="2200" spc="-10">
                <a:latin typeface="Raleway" panose="020B0003030101060003" pitchFamily="34" charset="0"/>
                <a:cs typeface="Calibri"/>
              </a:rPr>
              <a:t>factors:</a:t>
            </a:r>
            <a:endParaRPr lang="en-GB" sz="2200" spc="-10">
              <a:latin typeface="Raleway" panose="020B0003030101060003" pitchFamily="34" charset="0"/>
              <a:cs typeface="Calibri"/>
            </a:endParaRPr>
          </a:p>
          <a:p>
            <a:pPr marL="355600" marR="104775" algn="just">
              <a:lnSpc>
                <a:spcPct val="90100"/>
              </a:lnSpc>
              <a:spcBef>
                <a:spcPts val="359"/>
              </a:spcBef>
            </a:pPr>
            <a:endParaRPr sz="2200">
              <a:latin typeface="Raleway" panose="020B0003030101060003" pitchFamily="34" charset="0"/>
              <a:cs typeface="Calibri"/>
            </a:endParaRPr>
          </a:p>
          <a:p>
            <a:pPr marL="926465" marR="5080" indent="-457200">
              <a:spcBef>
                <a:spcPts val="5"/>
              </a:spcBef>
              <a:buBlip>
                <a:blip r:embed="rId2"/>
              </a:buBlip>
              <a:tabLst>
                <a:tab pos="756920" algn="l"/>
              </a:tabLst>
            </a:pPr>
            <a:r>
              <a:rPr lang="en-GB" sz="2800">
                <a:latin typeface="Raleway" panose="020B0003030101060003" pitchFamily="34" charset="0"/>
                <a:cs typeface="Calibri"/>
              </a:rPr>
              <a:t>Effective communication of the reasons for change</a:t>
            </a:r>
          </a:p>
          <a:p>
            <a:pPr marL="469265" marR="5080">
              <a:spcBef>
                <a:spcPts val="5"/>
              </a:spcBef>
              <a:tabLst>
                <a:tab pos="756920" algn="l"/>
              </a:tabLst>
            </a:pPr>
            <a:endParaRPr lang="en-GB" sz="2800">
              <a:latin typeface="Raleway" panose="020B0003030101060003" pitchFamily="34" charset="0"/>
              <a:cs typeface="Calibri"/>
            </a:endParaRPr>
          </a:p>
          <a:p>
            <a:pPr marL="926465" marR="5080" indent="-457200">
              <a:spcBef>
                <a:spcPts val="5"/>
              </a:spcBef>
              <a:buBlip>
                <a:blip r:embed="rId2"/>
              </a:buBlip>
              <a:tabLst>
                <a:tab pos="756920" algn="l"/>
              </a:tabLst>
            </a:pPr>
            <a:r>
              <a:rPr lang="en-GB" sz="2800">
                <a:latin typeface="Raleway" panose="020B0003030101060003" pitchFamily="34" charset="0"/>
                <a:cs typeface="Calibri"/>
              </a:rPr>
              <a:t>Releasing the potential of all involved in the change</a:t>
            </a:r>
          </a:p>
          <a:p>
            <a:pPr marL="926465" marR="5080" indent="-457200">
              <a:spcBef>
                <a:spcPts val="5"/>
              </a:spcBef>
              <a:buBlip>
                <a:blip r:embed="rId2"/>
              </a:buBlip>
              <a:tabLst>
                <a:tab pos="756920" algn="l"/>
              </a:tabLst>
            </a:pPr>
            <a:endParaRPr lang="en-GB" sz="2800">
              <a:latin typeface="Raleway" panose="020B0003030101060003" pitchFamily="34" charset="0"/>
              <a:cs typeface="Calibri"/>
            </a:endParaRPr>
          </a:p>
          <a:p>
            <a:pPr marL="926465" marR="428625" indent="-457200">
              <a:spcBef>
                <a:spcPts val="5"/>
              </a:spcBef>
              <a:buBlip>
                <a:blip r:embed="rId2"/>
              </a:buBlip>
              <a:tabLst>
                <a:tab pos="756920" algn="l"/>
              </a:tabLst>
            </a:pPr>
            <a:r>
              <a:rPr lang="en-GB" sz="2800">
                <a:latin typeface="Raleway" panose="020B0003030101060003" pitchFamily="34" charset="0"/>
                <a:cs typeface="Calibri"/>
              </a:rPr>
              <a:t>Setting a good personal example</a:t>
            </a:r>
          </a:p>
          <a:p>
            <a:pPr marL="926465" marR="428625" indent="-457200">
              <a:spcBef>
                <a:spcPts val="5"/>
              </a:spcBef>
              <a:buBlip>
                <a:blip r:embed="rId2"/>
              </a:buBlip>
              <a:tabLst>
                <a:tab pos="756920" algn="l"/>
              </a:tabLst>
            </a:pPr>
            <a:endParaRPr lang="en-GB" sz="2800">
              <a:latin typeface="Raleway" panose="020B0003030101060003" pitchFamily="34" charset="0"/>
              <a:cs typeface="Calibri"/>
            </a:endParaRPr>
          </a:p>
          <a:p>
            <a:pPr marL="926465" marR="876300" indent="-457200">
              <a:spcBef>
                <a:spcPts val="5"/>
              </a:spcBef>
              <a:buBlip>
                <a:blip r:embed="rId2"/>
              </a:buBlip>
              <a:tabLst>
                <a:tab pos="756920" algn="l"/>
              </a:tabLst>
            </a:pPr>
            <a:r>
              <a:rPr lang="en-GB" sz="2800">
                <a:latin typeface="Raleway" panose="020B0003030101060003" pitchFamily="34" charset="0"/>
                <a:cs typeface="Calibri"/>
              </a:rPr>
              <a:t>Self-pacing to avoid unnecessary stress</a:t>
            </a: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839200" y="3276600"/>
            <a:ext cx="2895600" cy="22677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43B7A7C-926C-D8F3-4B22-602A5F11E1C4}"/>
              </a:ext>
            </a:extLst>
          </p:cNvPr>
          <p:cNvSpPr txBox="1"/>
          <p:nvPr/>
        </p:nvSpPr>
        <p:spPr>
          <a:xfrm>
            <a:off x="599677" y="517498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700">
              <a:spcBef>
                <a:spcPts val="5"/>
              </a:spcBef>
            </a:pPr>
            <a:r>
              <a:rPr lang="en-GB" sz="1800" i="1">
                <a:latin typeface="Raleway" panose="020B0003030101060003" pitchFamily="34" charset="0"/>
                <a:cs typeface="Calibri"/>
              </a:rPr>
              <a:t>Hooper</a:t>
            </a:r>
            <a:r>
              <a:rPr lang="en-GB" sz="1800" i="1" spc="-60">
                <a:latin typeface="Raleway" panose="020B0003030101060003" pitchFamily="34" charset="0"/>
                <a:cs typeface="Calibri"/>
              </a:rPr>
              <a:t> </a:t>
            </a:r>
            <a:r>
              <a:rPr lang="en-GB" sz="1800" i="1">
                <a:latin typeface="Raleway" panose="020B0003030101060003" pitchFamily="34" charset="0"/>
                <a:cs typeface="Calibri"/>
              </a:rPr>
              <a:t>and</a:t>
            </a:r>
            <a:r>
              <a:rPr lang="en-GB" sz="1800" i="1" spc="-65">
                <a:latin typeface="Raleway" panose="020B0003030101060003" pitchFamily="34" charset="0"/>
                <a:cs typeface="Calibri"/>
              </a:rPr>
              <a:t> </a:t>
            </a:r>
            <a:r>
              <a:rPr lang="en-GB" sz="1800" i="1" spc="-10">
                <a:latin typeface="Raleway" panose="020B0003030101060003" pitchFamily="34" charset="0"/>
                <a:cs typeface="Calibri"/>
              </a:rPr>
              <a:t>Potter</a:t>
            </a:r>
            <a:endParaRPr lang="en-GB" sz="1800" i="1">
              <a:latin typeface="Raleway" panose="020B0003030101060003" pitchFamily="34" charset="0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38600" y="103632"/>
            <a:ext cx="3123565" cy="784111"/>
          </a:xfrm>
          <a:prstGeom prst="rect">
            <a:avLst/>
          </a:prstGeom>
        </p:spPr>
        <p:txBody>
          <a:bodyPr vert="horz" wrap="square" lIns="0" tIns="282752" rIns="0" bIns="0" rtlCol="0" anchor="ctr">
            <a:spAutoFit/>
          </a:bodyPr>
          <a:lstStyle/>
          <a:p>
            <a:pPr marL="12700" marR="5080"/>
            <a:r>
              <a: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Today’s world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66963" y="1066800"/>
            <a:ext cx="11658074" cy="4537781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2900" algn="l"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>
                <a:latin typeface="Raleway" panose="020B0003030101060003" pitchFamily="34" charset="0"/>
                <a:cs typeface="Calibri"/>
              </a:rPr>
              <a:t>Technological</a:t>
            </a:r>
            <a:r>
              <a:rPr sz="2400" spc="-95">
                <a:latin typeface="Raleway" panose="020B0003030101060003" pitchFamily="34" charset="0"/>
                <a:cs typeface="Calibri"/>
              </a:rPr>
              <a:t> </a:t>
            </a:r>
            <a:r>
              <a:rPr sz="2400">
                <a:latin typeface="Raleway" panose="020B0003030101060003" pitchFamily="34" charset="0"/>
                <a:cs typeface="Calibri"/>
              </a:rPr>
              <a:t>innovation</a:t>
            </a:r>
            <a:r>
              <a:rPr sz="2400" spc="-95">
                <a:latin typeface="Raleway" panose="020B0003030101060003" pitchFamily="34" charset="0"/>
                <a:cs typeface="Calibri"/>
              </a:rPr>
              <a:t> </a:t>
            </a:r>
            <a:r>
              <a:rPr sz="2400">
                <a:latin typeface="Raleway" panose="020B0003030101060003" pitchFamily="34" charset="0"/>
                <a:cs typeface="Calibri"/>
              </a:rPr>
              <a:t>drives</a:t>
            </a:r>
            <a:r>
              <a:rPr sz="2400" spc="-50">
                <a:latin typeface="Raleway" panose="020B0003030101060003" pitchFamily="34" charset="0"/>
                <a:cs typeface="Calibri"/>
              </a:rPr>
              <a:t> </a:t>
            </a:r>
            <a:r>
              <a:rPr sz="2400" spc="-10">
                <a:latin typeface="Raleway" panose="020B0003030101060003" pitchFamily="34" charset="0"/>
                <a:cs typeface="Calibri"/>
              </a:rPr>
              <a:t>change </a:t>
            </a:r>
            <a:r>
              <a:rPr sz="2400">
                <a:latin typeface="Raleway" panose="020B0003030101060003" pitchFamily="34" charset="0"/>
                <a:cs typeface="Calibri"/>
              </a:rPr>
              <a:t>to</a:t>
            </a:r>
            <a:r>
              <a:rPr sz="2400" spc="-40">
                <a:latin typeface="Raleway" panose="020B0003030101060003" pitchFamily="34" charset="0"/>
                <a:cs typeface="Calibri"/>
              </a:rPr>
              <a:t> </a:t>
            </a:r>
            <a:r>
              <a:rPr sz="2400" spc="-10">
                <a:latin typeface="Raleway" panose="020B0003030101060003" pitchFamily="34" charset="0"/>
                <a:cs typeface="Calibri"/>
              </a:rPr>
              <a:t>organisational</a:t>
            </a:r>
            <a:r>
              <a:rPr sz="2400" spc="-35">
                <a:latin typeface="Raleway" panose="020B0003030101060003" pitchFamily="34" charset="0"/>
                <a:cs typeface="Calibri"/>
              </a:rPr>
              <a:t> </a:t>
            </a:r>
            <a:r>
              <a:rPr sz="2400">
                <a:latin typeface="Raleway" panose="020B0003030101060003" pitchFamily="34" charset="0"/>
                <a:cs typeface="Calibri"/>
              </a:rPr>
              <a:t>systems</a:t>
            </a:r>
            <a:r>
              <a:rPr sz="2400" spc="-20">
                <a:latin typeface="Raleway" panose="020B0003030101060003" pitchFamily="34" charset="0"/>
                <a:cs typeface="Calibri"/>
              </a:rPr>
              <a:t> </a:t>
            </a:r>
            <a:r>
              <a:rPr sz="2400">
                <a:latin typeface="Raleway" panose="020B0003030101060003" pitchFamily="34" charset="0"/>
                <a:cs typeface="Calibri"/>
              </a:rPr>
              <a:t>and</a:t>
            </a:r>
            <a:r>
              <a:rPr sz="2400" spc="-30">
                <a:latin typeface="Raleway" panose="020B0003030101060003" pitchFamily="34" charset="0"/>
                <a:cs typeface="Calibri"/>
              </a:rPr>
              <a:t> </a:t>
            </a:r>
            <a:r>
              <a:rPr sz="2400" spc="-10">
                <a:latin typeface="Raleway" panose="020B0003030101060003" pitchFamily="34" charset="0"/>
                <a:cs typeface="Calibri"/>
              </a:rPr>
              <a:t>processes (internet)</a:t>
            </a:r>
            <a:endParaRPr lang="en-GB" sz="2400" spc="-10">
              <a:latin typeface="Raleway" panose="020B0003030101060003" pitchFamily="34" charset="0"/>
              <a:cs typeface="Calibri"/>
            </a:endParaRPr>
          </a:p>
          <a:p>
            <a:pPr marL="355600" marR="5080" indent="-342900" algn="l"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sz="2400">
              <a:latin typeface="Raleway" panose="020B0003030101060003" pitchFamily="34" charset="0"/>
              <a:cs typeface="Calibri"/>
            </a:endParaRPr>
          </a:p>
          <a:p>
            <a:pPr marL="355600" indent="-342900" algn="l">
              <a:spcBef>
                <a:spcPts val="4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0">
                <a:latin typeface="Raleway" panose="020B0003030101060003" pitchFamily="34" charset="0"/>
                <a:cs typeface="Calibri"/>
              </a:rPr>
              <a:t>Democratisation</a:t>
            </a:r>
            <a:r>
              <a:rPr sz="2400" spc="20">
                <a:latin typeface="Raleway" panose="020B0003030101060003" pitchFamily="34" charset="0"/>
                <a:cs typeface="Calibri"/>
              </a:rPr>
              <a:t> </a:t>
            </a:r>
            <a:r>
              <a:rPr sz="2400">
                <a:latin typeface="Raleway" panose="020B0003030101060003" pitchFamily="34" charset="0"/>
                <a:cs typeface="Calibri"/>
              </a:rPr>
              <a:t>of </a:t>
            </a:r>
            <a:r>
              <a:rPr sz="2400" spc="-10">
                <a:latin typeface="Raleway" panose="020B0003030101060003" pitchFamily="34" charset="0"/>
                <a:cs typeface="Calibri"/>
              </a:rPr>
              <a:t>knowledge</a:t>
            </a:r>
            <a:endParaRPr lang="en-GB" sz="2400" spc="-10">
              <a:latin typeface="Raleway" panose="020B0003030101060003" pitchFamily="34" charset="0"/>
              <a:cs typeface="Calibri"/>
            </a:endParaRPr>
          </a:p>
          <a:p>
            <a:pPr marL="355600" indent="-342900" algn="l">
              <a:spcBef>
                <a:spcPts val="4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sz="2400">
              <a:latin typeface="Raleway" panose="020B0003030101060003" pitchFamily="34" charset="0"/>
              <a:cs typeface="Calibri"/>
            </a:endParaRPr>
          </a:p>
          <a:p>
            <a:pPr marL="355600" indent="-342900" algn="l">
              <a:spcBef>
                <a:spcPts val="4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>
                <a:latin typeface="Raleway" panose="020B0003030101060003" pitchFamily="34" charset="0"/>
                <a:cs typeface="Calibri"/>
              </a:rPr>
              <a:t>Increased</a:t>
            </a:r>
            <a:r>
              <a:rPr sz="2400" spc="-65">
                <a:latin typeface="Raleway" panose="020B0003030101060003" pitchFamily="34" charset="0"/>
                <a:cs typeface="Calibri"/>
              </a:rPr>
              <a:t> </a:t>
            </a:r>
            <a:r>
              <a:rPr sz="2400">
                <a:latin typeface="Raleway" panose="020B0003030101060003" pitchFamily="34" charset="0"/>
                <a:cs typeface="Calibri"/>
              </a:rPr>
              <a:t>employee</a:t>
            </a:r>
            <a:r>
              <a:rPr sz="2400" spc="-70">
                <a:latin typeface="Raleway" panose="020B0003030101060003" pitchFamily="34" charset="0"/>
                <a:cs typeface="Calibri"/>
              </a:rPr>
              <a:t> </a:t>
            </a:r>
            <a:r>
              <a:rPr sz="2400">
                <a:latin typeface="Raleway" panose="020B0003030101060003" pitchFamily="34" charset="0"/>
                <a:cs typeface="Calibri"/>
              </a:rPr>
              <a:t>expectations</a:t>
            </a:r>
            <a:r>
              <a:rPr sz="2400" spc="-50">
                <a:latin typeface="Raleway" panose="020B0003030101060003" pitchFamily="34" charset="0"/>
                <a:cs typeface="Calibri"/>
              </a:rPr>
              <a:t> –</a:t>
            </a:r>
            <a:r>
              <a:rPr lang="en-GB" sz="2400" spc="-50">
                <a:latin typeface="Raleway" panose="020B0003030101060003" pitchFamily="34" charset="0"/>
                <a:cs typeface="Calibri"/>
              </a:rPr>
              <a:t> </a:t>
            </a:r>
            <a:r>
              <a:rPr sz="2400">
                <a:latin typeface="Raleway" panose="020B0003030101060003" pitchFamily="34" charset="0"/>
                <a:cs typeface="Calibri"/>
              </a:rPr>
              <a:t>mobile</a:t>
            </a:r>
            <a:r>
              <a:rPr sz="2400" spc="-40">
                <a:latin typeface="Raleway" panose="020B0003030101060003" pitchFamily="34" charset="0"/>
                <a:cs typeface="Calibri"/>
              </a:rPr>
              <a:t> </a:t>
            </a:r>
            <a:r>
              <a:rPr sz="2400">
                <a:latin typeface="Raleway" panose="020B0003030101060003" pitchFamily="34" charset="0"/>
                <a:cs typeface="Calibri"/>
              </a:rPr>
              <a:t>workforce</a:t>
            </a:r>
            <a:r>
              <a:rPr sz="2400" spc="395">
                <a:latin typeface="Raleway" panose="020B0003030101060003" pitchFamily="34" charset="0"/>
                <a:cs typeface="Calibri"/>
              </a:rPr>
              <a:t> </a:t>
            </a:r>
            <a:r>
              <a:rPr sz="2400">
                <a:latin typeface="Raleway" panose="020B0003030101060003" pitchFamily="34" charset="0"/>
                <a:cs typeface="Calibri"/>
              </a:rPr>
              <a:t>-</a:t>
            </a:r>
            <a:r>
              <a:rPr sz="2400" spc="-35">
                <a:latin typeface="Raleway" panose="020B0003030101060003" pitchFamily="34" charset="0"/>
                <a:cs typeface="Calibri"/>
              </a:rPr>
              <a:t> </a:t>
            </a:r>
            <a:r>
              <a:rPr sz="2400">
                <a:latin typeface="Raleway" panose="020B0003030101060003" pitchFamily="34" charset="0"/>
                <a:cs typeface="Calibri"/>
              </a:rPr>
              <a:t>jobs</a:t>
            </a:r>
            <a:r>
              <a:rPr sz="2400" spc="-35">
                <a:latin typeface="Raleway" panose="020B0003030101060003" pitchFamily="34" charset="0"/>
                <a:cs typeface="Calibri"/>
              </a:rPr>
              <a:t> </a:t>
            </a:r>
            <a:r>
              <a:rPr sz="2400">
                <a:latin typeface="Raleway" panose="020B0003030101060003" pitchFamily="34" charset="0"/>
                <a:cs typeface="Calibri"/>
              </a:rPr>
              <a:t>not</a:t>
            </a:r>
            <a:r>
              <a:rPr sz="2400" spc="-30">
                <a:latin typeface="Raleway" panose="020B0003030101060003" pitchFamily="34" charset="0"/>
                <a:cs typeface="Calibri"/>
              </a:rPr>
              <a:t> </a:t>
            </a:r>
            <a:r>
              <a:rPr sz="2400" spc="-10">
                <a:latin typeface="Raleway" panose="020B0003030101060003" pitchFamily="34" charset="0"/>
                <a:cs typeface="Calibri"/>
              </a:rPr>
              <a:t>careers</a:t>
            </a:r>
            <a:r>
              <a:rPr lang="en-GB" sz="2400" spc="-10">
                <a:latin typeface="Raleway" panose="020B0003030101060003" pitchFamily="34" charset="0"/>
                <a:cs typeface="Calibri"/>
              </a:rPr>
              <a:t>.</a:t>
            </a:r>
          </a:p>
          <a:p>
            <a:pPr marL="355600" indent="-342900" algn="l">
              <a:spcBef>
                <a:spcPts val="4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sz="2400">
              <a:latin typeface="Raleway" panose="020B0003030101060003" pitchFamily="34" charset="0"/>
              <a:cs typeface="Calibri"/>
            </a:endParaRPr>
          </a:p>
          <a:p>
            <a:pPr marL="355600" indent="-342900" algn="l">
              <a:spcBef>
                <a:spcPts val="4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2400" b="1" i="1" spc="-10">
                <a:latin typeface="Raleway" panose="020B0003030101060003" pitchFamily="34" charset="0"/>
                <a:cs typeface="Calibri"/>
              </a:rPr>
              <a:t>GLOBALISATION</a:t>
            </a:r>
          </a:p>
          <a:p>
            <a:pPr marL="355600" indent="-342900" algn="l">
              <a:spcBef>
                <a:spcPts val="4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endParaRPr sz="2400">
              <a:latin typeface="Raleway" panose="020B0003030101060003" pitchFamily="34" charset="0"/>
              <a:cs typeface="Calibri"/>
            </a:endParaRPr>
          </a:p>
          <a:p>
            <a:pPr marL="355600" marR="374650" indent="-342900" algn="l">
              <a:spcBef>
                <a:spcPts val="4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>
                <a:latin typeface="Raleway" panose="020B0003030101060003" pitchFamily="34" charset="0"/>
                <a:cs typeface="Calibri"/>
              </a:rPr>
              <a:t>The</a:t>
            </a:r>
            <a:r>
              <a:rPr sz="2400" spc="-15">
                <a:latin typeface="Raleway" panose="020B0003030101060003" pitchFamily="34" charset="0"/>
                <a:cs typeface="Calibri"/>
              </a:rPr>
              <a:t> </a:t>
            </a:r>
            <a:r>
              <a:rPr sz="2400">
                <a:latin typeface="Raleway" panose="020B0003030101060003" pitchFamily="34" charset="0"/>
                <a:cs typeface="Calibri"/>
              </a:rPr>
              <a:t>winds</a:t>
            </a:r>
            <a:r>
              <a:rPr sz="2400" spc="-25">
                <a:latin typeface="Raleway" panose="020B0003030101060003" pitchFamily="34" charset="0"/>
                <a:cs typeface="Calibri"/>
              </a:rPr>
              <a:t> </a:t>
            </a:r>
            <a:r>
              <a:rPr sz="2400">
                <a:latin typeface="Raleway" panose="020B0003030101060003" pitchFamily="34" charset="0"/>
                <a:cs typeface="Calibri"/>
              </a:rPr>
              <a:t>of</a:t>
            </a:r>
            <a:r>
              <a:rPr sz="2400" spc="-20">
                <a:latin typeface="Raleway" panose="020B0003030101060003" pitchFamily="34" charset="0"/>
                <a:cs typeface="Calibri"/>
              </a:rPr>
              <a:t> </a:t>
            </a:r>
            <a:r>
              <a:rPr sz="2400">
                <a:latin typeface="Raleway" panose="020B0003030101060003" pitchFamily="34" charset="0"/>
                <a:cs typeface="Calibri"/>
              </a:rPr>
              <a:t>change</a:t>
            </a:r>
            <a:r>
              <a:rPr sz="2400" spc="-35">
                <a:latin typeface="Raleway" panose="020B0003030101060003" pitchFamily="34" charset="0"/>
                <a:cs typeface="Calibri"/>
              </a:rPr>
              <a:t> </a:t>
            </a:r>
            <a:r>
              <a:rPr sz="2400">
                <a:latin typeface="Raleway" panose="020B0003030101060003" pitchFamily="34" charset="0"/>
                <a:cs typeface="Calibri"/>
              </a:rPr>
              <a:t>must</a:t>
            </a:r>
            <a:r>
              <a:rPr sz="2400" spc="-10">
                <a:latin typeface="Raleway" panose="020B0003030101060003" pitchFamily="34" charset="0"/>
                <a:cs typeface="Calibri"/>
              </a:rPr>
              <a:t> </a:t>
            </a:r>
            <a:r>
              <a:rPr sz="2400">
                <a:latin typeface="Raleway" panose="020B0003030101060003" pitchFamily="34" charset="0"/>
                <a:cs typeface="Calibri"/>
              </a:rPr>
              <a:t>be</a:t>
            </a:r>
            <a:r>
              <a:rPr sz="2400" spc="-20">
                <a:latin typeface="Raleway" panose="020B0003030101060003" pitchFamily="34" charset="0"/>
                <a:cs typeface="Calibri"/>
              </a:rPr>
              <a:t> </a:t>
            </a:r>
            <a:r>
              <a:rPr sz="2400">
                <a:latin typeface="Raleway" panose="020B0003030101060003" pitchFamily="34" charset="0"/>
                <a:cs typeface="Calibri"/>
              </a:rPr>
              <a:t>met</a:t>
            </a:r>
            <a:r>
              <a:rPr sz="2400" spc="5">
                <a:latin typeface="Raleway" panose="020B0003030101060003" pitchFamily="34" charset="0"/>
                <a:cs typeface="Calibri"/>
              </a:rPr>
              <a:t> </a:t>
            </a:r>
            <a:r>
              <a:rPr sz="2400" spc="-25">
                <a:latin typeface="Raleway" panose="020B0003030101060003" pitchFamily="34" charset="0"/>
                <a:cs typeface="Calibri"/>
              </a:rPr>
              <a:t>to </a:t>
            </a:r>
            <a:r>
              <a:rPr sz="2400">
                <a:latin typeface="Raleway" panose="020B0003030101060003" pitchFamily="34" charset="0"/>
                <a:cs typeface="Calibri"/>
              </a:rPr>
              <a:t>survive</a:t>
            </a:r>
            <a:r>
              <a:rPr sz="2400" spc="-5">
                <a:latin typeface="Raleway" panose="020B0003030101060003" pitchFamily="34" charset="0"/>
                <a:cs typeface="Calibri"/>
              </a:rPr>
              <a:t> </a:t>
            </a:r>
            <a:r>
              <a:rPr sz="2400">
                <a:latin typeface="Raleway" panose="020B0003030101060003" pitchFamily="34" charset="0"/>
                <a:cs typeface="Calibri"/>
              </a:rPr>
              <a:t>and</a:t>
            </a:r>
            <a:r>
              <a:rPr sz="2400" spc="-30">
                <a:latin typeface="Raleway" panose="020B0003030101060003" pitchFamily="34" charset="0"/>
                <a:cs typeface="Calibri"/>
              </a:rPr>
              <a:t> </a:t>
            </a:r>
            <a:r>
              <a:rPr sz="2400">
                <a:latin typeface="Raleway" panose="020B0003030101060003" pitchFamily="34" charset="0"/>
                <a:cs typeface="Calibri"/>
              </a:rPr>
              <a:t>meet</a:t>
            </a:r>
            <a:r>
              <a:rPr sz="2400" spc="-5">
                <a:latin typeface="Raleway" panose="020B0003030101060003" pitchFamily="34" charset="0"/>
                <a:cs typeface="Calibri"/>
              </a:rPr>
              <a:t> </a:t>
            </a:r>
            <a:r>
              <a:rPr sz="2400">
                <a:latin typeface="Raleway" panose="020B0003030101060003" pitchFamily="34" charset="0"/>
                <a:cs typeface="Calibri"/>
              </a:rPr>
              <a:t>the</a:t>
            </a:r>
            <a:r>
              <a:rPr sz="2400" spc="-10">
                <a:latin typeface="Raleway" panose="020B0003030101060003" pitchFamily="34" charset="0"/>
                <a:cs typeface="Calibri"/>
              </a:rPr>
              <a:t> markets expectations.</a:t>
            </a:r>
            <a:endParaRPr sz="2400">
              <a:latin typeface="Raleway" panose="020B0003030101060003" pitchFamily="34" charset="0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76600" y="-152400"/>
            <a:ext cx="8096250" cy="784111"/>
          </a:xfrm>
          <a:prstGeom prst="rect">
            <a:avLst/>
          </a:prstGeom>
        </p:spPr>
        <p:txBody>
          <a:bodyPr vert="horz" wrap="square" lIns="0" tIns="282752" rIns="0" bIns="0" rtlCol="0">
            <a:spAutoFit/>
          </a:bodyPr>
          <a:lstStyle/>
          <a:p>
            <a:pPr marL="12700" marR="5080"/>
            <a:r>
              <a: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Responses to change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029200" y="5119255"/>
            <a:ext cx="10591800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spcBef>
                <a:spcPts val="765"/>
              </a:spcBef>
            </a:pPr>
            <a:r>
              <a:rPr lang="en-GB" sz="3200" spc="-10">
                <a:latin typeface="Raleway" panose="020B0003030101060003" pitchFamily="34" charset="0"/>
                <a:cs typeface="Calibri"/>
              </a:rPr>
              <a:t>Which are you?!!</a:t>
            </a:r>
            <a:endParaRPr sz="3200">
              <a:latin typeface="Raleway" panose="020B0003030101060003" pitchFamily="34" charset="0"/>
              <a:cs typeface="Calibri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5C6036B-5E8A-2F08-6604-E960379163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85800"/>
            <a:ext cx="9391650" cy="441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15359" y="182880"/>
            <a:ext cx="4323554" cy="672029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 vert="horz" wrap="square" lIns="0" tIns="171754" rIns="0" bIns="0" rtlCol="0">
            <a:spAutoFit/>
          </a:bodyPr>
          <a:lstStyle/>
          <a:p>
            <a:pPr marL="12700" marR="5080"/>
            <a:r>
              <a: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The Learning Dip</a:t>
            </a:r>
          </a:p>
        </p:txBody>
      </p:sp>
      <p:sp>
        <p:nvSpPr>
          <p:cNvPr id="3" name="object 3"/>
          <p:cNvSpPr/>
          <p:nvPr/>
        </p:nvSpPr>
        <p:spPr>
          <a:xfrm>
            <a:off x="3657600" y="1371600"/>
            <a:ext cx="5403850" cy="3568065"/>
          </a:xfrm>
          <a:custGeom>
            <a:avLst/>
            <a:gdLst/>
            <a:ahLst/>
            <a:cxnLst/>
            <a:rect l="l" t="t" r="r" b="b"/>
            <a:pathLst>
              <a:path w="5403850" h="3568065">
                <a:moveTo>
                  <a:pt x="4359783" y="297180"/>
                </a:moveTo>
                <a:lnTo>
                  <a:pt x="4275963" y="284480"/>
                </a:lnTo>
                <a:lnTo>
                  <a:pt x="4285564" y="312902"/>
                </a:lnTo>
                <a:lnTo>
                  <a:pt x="4200271" y="335280"/>
                </a:lnTo>
                <a:lnTo>
                  <a:pt x="3967353" y="411480"/>
                </a:lnTo>
                <a:lnTo>
                  <a:pt x="3891661" y="424180"/>
                </a:lnTo>
                <a:lnTo>
                  <a:pt x="3817112" y="449580"/>
                </a:lnTo>
                <a:lnTo>
                  <a:pt x="3673221" y="500380"/>
                </a:lnTo>
                <a:lnTo>
                  <a:pt x="3604133" y="538480"/>
                </a:lnTo>
                <a:lnTo>
                  <a:pt x="3570351" y="551180"/>
                </a:lnTo>
                <a:lnTo>
                  <a:pt x="3504692" y="576580"/>
                </a:lnTo>
                <a:lnTo>
                  <a:pt x="3441446" y="601980"/>
                </a:lnTo>
                <a:lnTo>
                  <a:pt x="3380994" y="627380"/>
                </a:lnTo>
                <a:lnTo>
                  <a:pt x="3351911" y="652780"/>
                </a:lnTo>
                <a:lnTo>
                  <a:pt x="3323590" y="665480"/>
                </a:lnTo>
                <a:lnTo>
                  <a:pt x="3296031" y="678180"/>
                </a:lnTo>
                <a:lnTo>
                  <a:pt x="3269234" y="690880"/>
                </a:lnTo>
                <a:lnTo>
                  <a:pt x="3243453" y="716280"/>
                </a:lnTo>
                <a:lnTo>
                  <a:pt x="3218688" y="728980"/>
                </a:lnTo>
                <a:lnTo>
                  <a:pt x="3195066" y="741680"/>
                </a:lnTo>
                <a:lnTo>
                  <a:pt x="3172714" y="767080"/>
                </a:lnTo>
                <a:lnTo>
                  <a:pt x="3151251" y="779780"/>
                </a:lnTo>
                <a:lnTo>
                  <a:pt x="3131058" y="792480"/>
                </a:lnTo>
                <a:lnTo>
                  <a:pt x="3111754" y="817880"/>
                </a:lnTo>
                <a:lnTo>
                  <a:pt x="3093339" y="830580"/>
                </a:lnTo>
                <a:lnTo>
                  <a:pt x="3075686" y="843280"/>
                </a:lnTo>
                <a:lnTo>
                  <a:pt x="3058922" y="868680"/>
                </a:lnTo>
                <a:lnTo>
                  <a:pt x="3042793" y="881380"/>
                </a:lnTo>
                <a:lnTo>
                  <a:pt x="3027172" y="894080"/>
                </a:lnTo>
                <a:lnTo>
                  <a:pt x="3012313" y="919480"/>
                </a:lnTo>
                <a:lnTo>
                  <a:pt x="2983992" y="957580"/>
                </a:lnTo>
                <a:lnTo>
                  <a:pt x="2957195" y="995680"/>
                </a:lnTo>
                <a:lnTo>
                  <a:pt x="2931414" y="1033780"/>
                </a:lnTo>
                <a:lnTo>
                  <a:pt x="2880868" y="1109980"/>
                </a:lnTo>
                <a:lnTo>
                  <a:pt x="2855087" y="1148080"/>
                </a:lnTo>
                <a:lnTo>
                  <a:pt x="2828163" y="1198880"/>
                </a:lnTo>
                <a:lnTo>
                  <a:pt x="2799715" y="1249680"/>
                </a:lnTo>
                <a:lnTo>
                  <a:pt x="2769108" y="1300480"/>
                </a:lnTo>
                <a:lnTo>
                  <a:pt x="2735834" y="1351280"/>
                </a:lnTo>
                <a:lnTo>
                  <a:pt x="2700401" y="1402080"/>
                </a:lnTo>
                <a:lnTo>
                  <a:pt x="2682240" y="1427480"/>
                </a:lnTo>
                <a:lnTo>
                  <a:pt x="2663952" y="1465580"/>
                </a:lnTo>
                <a:lnTo>
                  <a:pt x="2645410" y="1490980"/>
                </a:lnTo>
                <a:lnTo>
                  <a:pt x="2626741" y="1529080"/>
                </a:lnTo>
                <a:lnTo>
                  <a:pt x="2607691" y="1567180"/>
                </a:lnTo>
                <a:lnTo>
                  <a:pt x="2588641" y="1592580"/>
                </a:lnTo>
                <a:lnTo>
                  <a:pt x="2569464" y="1630680"/>
                </a:lnTo>
                <a:lnTo>
                  <a:pt x="2510917" y="1744980"/>
                </a:lnTo>
                <a:lnTo>
                  <a:pt x="2471547" y="1808480"/>
                </a:lnTo>
                <a:lnTo>
                  <a:pt x="2353310" y="2037080"/>
                </a:lnTo>
                <a:lnTo>
                  <a:pt x="2333752" y="2075180"/>
                </a:lnTo>
                <a:lnTo>
                  <a:pt x="2314321" y="2100580"/>
                </a:lnTo>
                <a:lnTo>
                  <a:pt x="2275713" y="2176780"/>
                </a:lnTo>
                <a:lnTo>
                  <a:pt x="2256663" y="2202180"/>
                </a:lnTo>
                <a:lnTo>
                  <a:pt x="2237867" y="2240280"/>
                </a:lnTo>
                <a:lnTo>
                  <a:pt x="2219071" y="2265680"/>
                </a:lnTo>
                <a:lnTo>
                  <a:pt x="2200529" y="2303780"/>
                </a:lnTo>
                <a:lnTo>
                  <a:pt x="2164334" y="2354580"/>
                </a:lnTo>
                <a:lnTo>
                  <a:pt x="2146554" y="2379980"/>
                </a:lnTo>
                <a:lnTo>
                  <a:pt x="2129155" y="2405380"/>
                </a:lnTo>
                <a:lnTo>
                  <a:pt x="2111883" y="2430780"/>
                </a:lnTo>
                <a:lnTo>
                  <a:pt x="2094611" y="2443480"/>
                </a:lnTo>
                <a:lnTo>
                  <a:pt x="2060575" y="2494280"/>
                </a:lnTo>
                <a:lnTo>
                  <a:pt x="2043684" y="2506980"/>
                </a:lnTo>
                <a:lnTo>
                  <a:pt x="2026920" y="2532380"/>
                </a:lnTo>
                <a:lnTo>
                  <a:pt x="2010283" y="2545080"/>
                </a:lnTo>
                <a:lnTo>
                  <a:pt x="1993646" y="2570480"/>
                </a:lnTo>
                <a:lnTo>
                  <a:pt x="1944497" y="2608580"/>
                </a:lnTo>
                <a:lnTo>
                  <a:pt x="1928368" y="2633980"/>
                </a:lnTo>
                <a:lnTo>
                  <a:pt x="1896237" y="2659380"/>
                </a:lnTo>
                <a:lnTo>
                  <a:pt x="1833499" y="2710180"/>
                </a:lnTo>
                <a:lnTo>
                  <a:pt x="1802765" y="2735580"/>
                </a:lnTo>
                <a:lnTo>
                  <a:pt x="1772285" y="2748280"/>
                </a:lnTo>
                <a:lnTo>
                  <a:pt x="1742313" y="2773680"/>
                </a:lnTo>
                <a:lnTo>
                  <a:pt x="1626362" y="2824480"/>
                </a:lnTo>
                <a:lnTo>
                  <a:pt x="1612519" y="2824480"/>
                </a:lnTo>
                <a:lnTo>
                  <a:pt x="1598803" y="2837180"/>
                </a:lnTo>
                <a:lnTo>
                  <a:pt x="1446022" y="2837180"/>
                </a:lnTo>
                <a:lnTo>
                  <a:pt x="1421892" y="2824480"/>
                </a:lnTo>
                <a:lnTo>
                  <a:pt x="1397762" y="2824480"/>
                </a:lnTo>
                <a:lnTo>
                  <a:pt x="1277366" y="2760980"/>
                </a:lnTo>
                <a:lnTo>
                  <a:pt x="1252728" y="2735580"/>
                </a:lnTo>
                <a:lnTo>
                  <a:pt x="1227836" y="2722880"/>
                </a:lnTo>
                <a:lnTo>
                  <a:pt x="1202817" y="2697480"/>
                </a:lnTo>
                <a:lnTo>
                  <a:pt x="1178179" y="2672080"/>
                </a:lnTo>
                <a:lnTo>
                  <a:pt x="1153795" y="2659380"/>
                </a:lnTo>
                <a:lnTo>
                  <a:pt x="1105408" y="2608580"/>
                </a:lnTo>
                <a:lnTo>
                  <a:pt x="1081278" y="2570480"/>
                </a:lnTo>
                <a:lnTo>
                  <a:pt x="1032891" y="2519680"/>
                </a:lnTo>
                <a:lnTo>
                  <a:pt x="983488" y="2443480"/>
                </a:lnTo>
                <a:lnTo>
                  <a:pt x="958342" y="2405380"/>
                </a:lnTo>
                <a:lnTo>
                  <a:pt x="932688" y="2367280"/>
                </a:lnTo>
                <a:lnTo>
                  <a:pt x="906526" y="2329180"/>
                </a:lnTo>
                <a:lnTo>
                  <a:pt x="893318" y="2303780"/>
                </a:lnTo>
                <a:lnTo>
                  <a:pt x="879983" y="2291080"/>
                </a:lnTo>
                <a:lnTo>
                  <a:pt x="866394" y="2265680"/>
                </a:lnTo>
                <a:lnTo>
                  <a:pt x="838581" y="2214880"/>
                </a:lnTo>
                <a:lnTo>
                  <a:pt x="824230" y="2189480"/>
                </a:lnTo>
                <a:lnTo>
                  <a:pt x="809752" y="2164080"/>
                </a:lnTo>
                <a:lnTo>
                  <a:pt x="795020" y="2138680"/>
                </a:lnTo>
                <a:lnTo>
                  <a:pt x="779653" y="2113280"/>
                </a:lnTo>
                <a:lnTo>
                  <a:pt x="764032" y="2075180"/>
                </a:lnTo>
                <a:lnTo>
                  <a:pt x="748030" y="2049780"/>
                </a:lnTo>
                <a:lnTo>
                  <a:pt x="731647" y="2011680"/>
                </a:lnTo>
                <a:lnTo>
                  <a:pt x="715137" y="1973580"/>
                </a:lnTo>
                <a:lnTo>
                  <a:pt x="698246" y="1935480"/>
                </a:lnTo>
                <a:lnTo>
                  <a:pt x="681228" y="1897380"/>
                </a:lnTo>
                <a:lnTo>
                  <a:pt x="646684" y="1821180"/>
                </a:lnTo>
                <a:lnTo>
                  <a:pt x="559308" y="1630680"/>
                </a:lnTo>
                <a:lnTo>
                  <a:pt x="524764" y="1541780"/>
                </a:lnTo>
                <a:lnTo>
                  <a:pt x="507746" y="1503680"/>
                </a:lnTo>
                <a:lnTo>
                  <a:pt x="490855" y="1465580"/>
                </a:lnTo>
                <a:lnTo>
                  <a:pt x="474345" y="1440180"/>
                </a:lnTo>
                <a:lnTo>
                  <a:pt x="458089" y="1402080"/>
                </a:lnTo>
                <a:lnTo>
                  <a:pt x="442087" y="1363980"/>
                </a:lnTo>
                <a:lnTo>
                  <a:pt x="426466" y="1325880"/>
                </a:lnTo>
                <a:lnTo>
                  <a:pt x="411226" y="1300480"/>
                </a:lnTo>
                <a:lnTo>
                  <a:pt x="396494" y="1275080"/>
                </a:lnTo>
                <a:lnTo>
                  <a:pt x="382016" y="1236980"/>
                </a:lnTo>
                <a:lnTo>
                  <a:pt x="361442" y="1198880"/>
                </a:lnTo>
                <a:lnTo>
                  <a:pt x="354838" y="1198880"/>
                </a:lnTo>
                <a:lnTo>
                  <a:pt x="342138" y="1173480"/>
                </a:lnTo>
                <a:lnTo>
                  <a:pt x="335915" y="1160780"/>
                </a:lnTo>
                <a:lnTo>
                  <a:pt x="329946" y="1148080"/>
                </a:lnTo>
                <a:lnTo>
                  <a:pt x="324104" y="1148080"/>
                </a:lnTo>
                <a:lnTo>
                  <a:pt x="318262" y="1135380"/>
                </a:lnTo>
                <a:lnTo>
                  <a:pt x="307340" y="1122680"/>
                </a:lnTo>
                <a:lnTo>
                  <a:pt x="296672" y="1109980"/>
                </a:lnTo>
                <a:lnTo>
                  <a:pt x="286385" y="1097280"/>
                </a:lnTo>
                <a:lnTo>
                  <a:pt x="276479" y="1084580"/>
                </a:lnTo>
                <a:lnTo>
                  <a:pt x="266827" y="1084580"/>
                </a:lnTo>
                <a:lnTo>
                  <a:pt x="257556" y="1071880"/>
                </a:lnTo>
                <a:lnTo>
                  <a:pt x="248539" y="1071880"/>
                </a:lnTo>
                <a:lnTo>
                  <a:pt x="239649" y="1059180"/>
                </a:lnTo>
                <a:lnTo>
                  <a:pt x="199009" y="1059180"/>
                </a:lnTo>
                <a:lnTo>
                  <a:pt x="191897" y="1071880"/>
                </a:lnTo>
                <a:lnTo>
                  <a:pt x="185293" y="1071880"/>
                </a:lnTo>
                <a:lnTo>
                  <a:pt x="179070" y="1084580"/>
                </a:lnTo>
                <a:lnTo>
                  <a:pt x="173101" y="1084580"/>
                </a:lnTo>
                <a:lnTo>
                  <a:pt x="167386" y="1097280"/>
                </a:lnTo>
                <a:lnTo>
                  <a:pt x="161925" y="1097280"/>
                </a:lnTo>
                <a:lnTo>
                  <a:pt x="156718" y="1109980"/>
                </a:lnTo>
                <a:lnTo>
                  <a:pt x="151765" y="1122680"/>
                </a:lnTo>
                <a:lnTo>
                  <a:pt x="146939" y="1122680"/>
                </a:lnTo>
                <a:lnTo>
                  <a:pt x="137795" y="1148080"/>
                </a:lnTo>
                <a:lnTo>
                  <a:pt x="129032" y="1173480"/>
                </a:lnTo>
                <a:lnTo>
                  <a:pt x="112776" y="1224280"/>
                </a:lnTo>
                <a:lnTo>
                  <a:pt x="104775" y="1236980"/>
                </a:lnTo>
                <a:lnTo>
                  <a:pt x="116967" y="1249680"/>
                </a:lnTo>
                <a:lnTo>
                  <a:pt x="124841" y="1224280"/>
                </a:lnTo>
                <a:lnTo>
                  <a:pt x="132842" y="1198880"/>
                </a:lnTo>
                <a:lnTo>
                  <a:pt x="141097" y="1173480"/>
                </a:lnTo>
                <a:lnTo>
                  <a:pt x="149606" y="1148080"/>
                </a:lnTo>
                <a:lnTo>
                  <a:pt x="158623" y="1135380"/>
                </a:lnTo>
                <a:lnTo>
                  <a:pt x="163195" y="1122680"/>
                </a:lnTo>
                <a:lnTo>
                  <a:pt x="167894" y="1109980"/>
                </a:lnTo>
                <a:lnTo>
                  <a:pt x="172720" y="1109980"/>
                </a:lnTo>
                <a:lnTo>
                  <a:pt x="177800" y="1097280"/>
                </a:lnTo>
                <a:lnTo>
                  <a:pt x="183007" y="1097280"/>
                </a:lnTo>
                <a:lnTo>
                  <a:pt x="188214" y="1084580"/>
                </a:lnTo>
                <a:lnTo>
                  <a:pt x="199136" y="1084580"/>
                </a:lnTo>
                <a:lnTo>
                  <a:pt x="204851" y="1071880"/>
                </a:lnTo>
                <a:lnTo>
                  <a:pt x="236093" y="1071880"/>
                </a:lnTo>
                <a:lnTo>
                  <a:pt x="243332" y="1084580"/>
                </a:lnTo>
                <a:lnTo>
                  <a:pt x="259461" y="1084580"/>
                </a:lnTo>
                <a:lnTo>
                  <a:pt x="287401" y="1122680"/>
                </a:lnTo>
                <a:lnTo>
                  <a:pt x="308229" y="1148080"/>
                </a:lnTo>
                <a:lnTo>
                  <a:pt x="313690" y="1148080"/>
                </a:lnTo>
                <a:lnTo>
                  <a:pt x="319532" y="1160780"/>
                </a:lnTo>
                <a:lnTo>
                  <a:pt x="331343" y="1173480"/>
                </a:lnTo>
                <a:lnTo>
                  <a:pt x="337566" y="1186180"/>
                </a:lnTo>
                <a:lnTo>
                  <a:pt x="343916" y="1198880"/>
                </a:lnTo>
                <a:lnTo>
                  <a:pt x="370840" y="1249680"/>
                </a:lnTo>
                <a:lnTo>
                  <a:pt x="399923" y="1300480"/>
                </a:lnTo>
                <a:lnTo>
                  <a:pt x="415036" y="1338580"/>
                </a:lnTo>
                <a:lnTo>
                  <a:pt x="430657" y="1363980"/>
                </a:lnTo>
                <a:lnTo>
                  <a:pt x="446532" y="1402080"/>
                </a:lnTo>
                <a:lnTo>
                  <a:pt x="462788" y="1440180"/>
                </a:lnTo>
                <a:lnTo>
                  <a:pt x="479298" y="1478280"/>
                </a:lnTo>
                <a:lnTo>
                  <a:pt x="513080" y="1554480"/>
                </a:lnTo>
                <a:lnTo>
                  <a:pt x="547624" y="1630680"/>
                </a:lnTo>
                <a:lnTo>
                  <a:pt x="582549" y="1706880"/>
                </a:lnTo>
                <a:lnTo>
                  <a:pt x="635000" y="1833880"/>
                </a:lnTo>
                <a:lnTo>
                  <a:pt x="652399" y="1871980"/>
                </a:lnTo>
                <a:lnTo>
                  <a:pt x="669671" y="1910080"/>
                </a:lnTo>
                <a:lnTo>
                  <a:pt x="686689" y="1948180"/>
                </a:lnTo>
                <a:lnTo>
                  <a:pt x="703580" y="1986280"/>
                </a:lnTo>
                <a:lnTo>
                  <a:pt x="720090" y="2011680"/>
                </a:lnTo>
                <a:lnTo>
                  <a:pt x="736600" y="2049780"/>
                </a:lnTo>
                <a:lnTo>
                  <a:pt x="752729" y="2087880"/>
                </a:lnTo>
                <a:lnTo>
                  <a:pt x="768350" y="2113280"/>
                </a:lnTo>
                <a:lnTo>
                  <a:pt x="783717" y="2138680"/>
                </a:lnTo>
                <a:lnTo>
                  <a:pt x="798576" y="2176780"/>
                </a:lnTo>
                <a:lnTo>
                  <a:pt x="813181" y="2202180"/>
                </a:lnTo>
                <a:lnTo>
                  <a:pt x="827659" y="2227580"/>
                </a:lnTo>
                <a:lnTo>
                  <a:pt x="841629" y="2252980"/>
                </a:lnTo>
                <a:lnTo>
                  <a:pt x="855345" y="2265680"/>
                </a:lnTo>
                <a:lnTo>
                  <a:pt x="869061" y="2291080"/>
                </a:lnTo>
                <a:lnTo>
                  <a:pt x="882523" y="2316480"/>
                </a:lnTo>
                <a:lnTo>
                  <a:pt x="895731" y="2341880"/>
                </a:lnTo>
                <a:lnTo>
                  <a:pt x="922020" y="2379980"/>
                </a:lnTo>
                <a:lnTo>
                  <a:pt x="947674" y="2418080"/>
                </a:lnTo>
                <a:lnTo>
                  <a:pt x="972947" y="2456180"/>
                </a:lnTo>
                <a:lnTo>
                  <a:pt x="997839" y="2494280"/>
                </a:lnTo>
                <a:lnTo>
                  <a:pt x="1022604" y="2519680"/>
                </a:lnTo>
                <a:lnTo>
                  <a:pt x="1047115" y="2557780"/>
                </a:lnTo>
                <a:lnTo>
                  <a:pt x="1144778" y="2659380"/>
                </a:lnTo>
                <a:lnTo>
                  <a:pt x="1194435" y="2710180"/>
                </a:lnTo>
                <a:lnTo>
                  <a:pt x="1219708" y="2722880"/>
                </a:lnTo>
                <a:lnTo>
                  <a:pt x="1245108" y="2748280"/>
                </a:lnTo>
                <a:lnTo>
                  <a:pt x="1270000" y="2760980"/>
                </a:lnTo>
                <a:lnTo>
                  <a:pt x="1294638" y="2786380"/>
                </a:lnTo>
                <a:lnTo>
                  <a:pt x="1392809" y="2837180"/>
                </a:lnTo>
                <a:lnTo>
                  <a:pt x="1417701" y="2837180"/>
                </a:lnTo>
                <a:lnTo>
                  <a:pt x="1442720" y="2849880"/>
                </a:lnTo>
                <a:lnTo>
                  <a:pt x="1601851" y="2849880"/>
                </a:lnTo>
                <a:lnTo>
                  <a:pt x="1616075" y="2837180"/>
                </a:lnTo>
                <a:lnTo>
                  <a:pt x="1630426" y="2837180"/>
                </a:lnTo>
                <a:lnTo>
                  <a:pt x="1718310" y="2799080"/>
                </a:lnTo>
                <a:lnTo>
                  <a:pt x="1748409" y="2786380"/>
                </a:lnTo>
                <a:lnTo>
                  <a:pt x="1778762" y="2760980"/>
                </a:lnTo>
                <a:lnTo>
                  <a:pt x="1809750" y="2748280"/>
                </a:lnTo>
                <a:lnTo>
                  <a:pt x="1840865" y="2722880"/>
                </a:lnTo>
                <a:lnTo>
                  <a:pt x="1872488" y="2697480"/>
                </a:lnTo>
                <a:lnTo>
                  <a:pt x="1920748" y="2659380"/>
                </a:lnTo>
                <a:lnTo>
                  <a:pt x="1936877" y="2633980"/>
                </a:lnTo>
                <a:lnTo>
                  <a:pt x="1986153" y="2595880"/>
                </a:lnTo>
                <a:lnTo>
                  <a:pt x="2002790" y="2570480"/>
                </a:lnTo>
                <a:lnTo>
                  <a:pt x="2019554" y="2557780"/>
                </a:lnTo>
                <a:lnTo>
                  <a:pt x="2036318" y="2532380"/>
                </a:lnTo>
                <a:lnTo>
                  <a:pt x="2053209" y="2519680"/>
                </a:lnTo>
                <a:lnTo>
                  <a:pt x="2070227" y="2494280"/>
                </a:lnTo>
                <a:lnTo>
                  <a:pt x="2087372" y="2481580"/>
                </a:lnTo>
                <a:lnTo>
                  <a:pt x="2104517" y="2456180"/>
                </a:lnTo>
                <a:lnTo>
                  <a:pt x="2121789" y="2430780"/>
                </a:lnTo>
                <a:lnTo>
                  <a:pt x="2139188" y="2405380"/>
                </a:lnTo>
                <a:lnTo>
                  <a:pt x="2156841" y="2392680"/>
                </a:lnTo>
                <a:lnTo>
                  <a:pt x="2174748" y="2367280"/>
                </a:lnTo>
                <a:lnTo>
                  <a:pt x="2192909" y="2329180"/>
                </a:lnTo>
                <a:lnTo>
                  <a:pt x="2211197" y="2303780"/>
                </a:lnTo>
                <a:lnTo>
                  <a:pt x="2229866" y="2278380"/>
                </a:lnTo>
                <a:lnTo>
                  <a:pt x="2248662" y="2240280"/>
                </a:lnTo>
                <a:lnTo>
                  <a:pt x="2267585" y="2214880"/>
                </a:lnTo>
                <a:lnTo>
                  <a:pt x="2286762" y="2176780"/>
                </a:lnTo>
                <a:lnTo>
                  <a:pt x="2305939" y="2151380"/>
                </a:lnTo>
                <a:lnTo>
                  <a:pt x="2325370" y="2113280"/>
                </a:lnTo>
                <a:lnTo>
                  <a:pt x="2364486" y="2037080"/>
                </a:lnTo>
                <a:lnTo>
                  <a:pt x="2403729" y="1973580"/>
                </a:lnTo>
                <a:lnTo>
                  <a:pt x="2443353" y="1897380"/>
                </a:lnTo>
                <a:lnTo>
                  <a:pt x="2522093" y="1744980"/>
                </a:lnTo>
                <a:lnTo>
                  <a:pt x="2561209" y="1668780"/>
                </a:lnTo>
                <a:lnTo>
                  <a:pt x="2580513" y="1643380"/>
                </a:lnTo>
                <a:lnTo>
                  <a:pt x="2599817" y="1605280"/>
                </a:lnTo>
                <a:lnTo>
                  <a:pt x="2618867" y="1567180"/>
                </a:lnTo>
                <a:lnTo>
                  <a:pt x="2637790" y="1529080"/>
                </a:lnTo>
                <a:lnTo>
                  <a:pt x="2656459" y="1503680"/>
                </a:lnTo>
                <a:lnTo>
                  <a:pt x="2675001" y="1465580"/>
                </a:lnTo>
                <a:lnTo>
                  <a:pt x="2693289" y="1440180"/>
                </a:lnTo>
                <a:lnTo>
                  <a:pt x="2711323" y="1414780"/>
                </a:lnTo>
                <a:lnTo>
                  <a:pt x="2729103" y="1376680"/>
                </a:lnTo>
                <a:lnTo>
                  <a:pt x="2746502" y="1351280"/>
                </a:lnTo>
                <a:lnTo>
                  <a:pt x="2763520" y="1325880"/>
                </a:lnTo>
                <a:lnTo>
                  <a:pt x="2779776" y="1300480"/>
                </a:lnTo>
                <a:lnTo>
                  <a:pt x="2795397" y="1275080"/>
                </a:lnTo>
                <a:lnTo>
                  <a:pt x="2810510" y="1249680"/>
                </a:lnTo>
                <a:lnTo>
                  <a:pt x="2839085" y="1211580"/>
                </a:lnTo>
                <a:lnTo>
                  <a:pt x="2891790" y="1122680"/>
                </a:lnTo>
                <a:lnTo>
                  <a:pt x="2917063" y="1071880"/>
                </a:lnTo>
                <a:lnTo>
                  <a:pt x="2942209" y="1033780"/>
                </a:lnTo>
                <a:lnTo>
                  <a:pt x="2967736" y="995680"/>
                </a:lnTo>
                <a:lnTo>
                  <a:pt x="2994279" y="957580"/>
                </a:lnTo>
                <a:lnTo>
                  <a:pt x="3022346" y="919480"/>
                </a:lnTo>
                <a:lnTo>
                  <a:pt x="3052318" y="894080"/>
                </a:lnTo>
                <a:lnTo>
                  <a:pt x="3068193" y="868680"/>
                </a:lnTo>
                <a:lnTo>
                  <a:pt x="3084703" y="855980"/>
                </a:lnTo>
                <a:lnTo>
                  <a:pt x="3102102" y="843280"/>
                </a:lnTo>
                <a:lnTo>
                  <a:pt x="3120263" y="817880"/>
                </a:lnTo>
                <a:lnTo>
                  <a:pt x="3139440" y="805180"/>
                </a:lnTo>
                <a:lnTo>
                  <a:pt x="3159379" y="792480"/>
                </a:lnTo>
                <a:lnTo>
                  <a:pt x="3180461" y="767080"/>
                </a:lnTo>
                <a:lnTo>
                  <a:pt x="3202686" y="754380"/>
                </a:lnTo>
                <a:lnTo>
                  <a:pt x="3225927" y="741680"/>
                </a:lnTo>
                <a:lnTo>
                  <a:pt x="3250565" y="716280"/>
                </a:lnTo>
                <a:lnTo>
                  <a:pt x="3276092" y="703580"/>
                </a:lnTo>
                <a:lnTo>
                  <a:pt x="3302508" y="690880"/>
                </a:lnTo>
                <a:lnTo>
                  <a:pt x="3329813" y="678180"/>
                </a:lnTo>
                <a:lnTo>
                  <a:pt x="3358007" y="652780"/>
                </a:lnTo>
                <a:lnTo>
                  <a:pt x="3416554" y="627380"/>
                </a:lnTo>
                <a:lnTo>
                  <a:pt x="3478022" y="601980"/>
                </a:lnTo>
                <a:lnTo>
                  <a:pt x="3542284" y="576580"/>
                </a:lnTo>
                <a:lnTo>
                  <a:pt x="3575304" y="563880"/>
                </a:lnTo>
                <a:lnTo>
                  <a:pt x="3608959" y="538480"/>
                </a:lnTo>
                <a:lnTo>
                  <a:pt x="3677793" y="513080"/>
                </a:lnTo>
                <a:lnTo>
                  <a:pt x="3821303" y="462280"/>
                </a:lnTo>
                <a:lnTo>
                  <a:pt x="3971163" y="411480"/>
                </a:lnTo>
                <a:lnTo>
                  <a:pt x="4047871" y="398780"/>
                </a:lnTo>
                <a:lnTo>
                  <a:pt x="4203827" y="347980"/>
                </a:lnTo>
                <a:lnTo>
                  <a:pt x="4289793" y="325424"/>
                </a:lnTo>
                <a:lnTo>
                  <a:pt x="4297426" y="347980"/>
                </a:lnTo>
                <a:lnTo>
                  <a:pt x="4344187" y="309880"/>
                </a:lnTo>
                <a:lnTo>
                  <a:pt x="4359783" y="297180"/>
                </a:lnTo>
                <a:close/>
              </a:path>
              <a:path w="5403850" h="3568065">
                <a:moveTo>
                  <a:pt x="5403723" y="3529584"/>
                </a:moveTo>
                <a:lnTo>
                  <a:pt x="5391023" y="3523234"/>
                </a:lnTo>
                <a:lnTo>
                  <a:pt x="5327523" y="3491484"/>
                </a:lnTo>
                <a:lnTo>
                  <a:pt x="5327523" y="3523234"/>
                </a:lnTo>
                <a:lnTo>
                  <a:pt x="59182" y="3523234"/>
                </a:lnTo>
                <a:lnTo>
                  <a:pt x="44373" y="76187"/>
                </a:lnTo>
                <a:lnTo>
                  <a:pt x="76200" y="76073"/>
                </a:lnTo>
                <a:lnTo>
                  <a:pt x="69837" y="63500"/>
                </a:lnTo>
                <a:lnTo>
                  <a:pt x="37719" y="0"/>
                </a:lnTo>
                <a:lnTo>
                  <a:pt x="0" y="76327"/>
                </a:lnTo>
                <a:lnTo>
                  <a:pt x="31673" y="76225"/>
                </a:lnTo>
                <a:lnTo>
                  <a:pt x="46482" y="3523234"/>
                </a:lnTo>
                <a:lnTo>
                  <a:pt x="37719" y="3523234"/>
                </a:lnTo>
                <a:lnTo>
                  <a:pt x="37719" y="3535934"/>
                </a:lnTo>
                <a:lnTo>
                  <a:pt x="46532" y="3535934"/>
                </a:lnTo>
                <a:lnTo>
                  <a:pt x="46609" y="3552444"/>
                </a:lnTo>
                <a:lnTo>
                  <a:pt x="59309" y="3552444"/>
                </a:lnTo>
                <a:lnTo>
                  <a:pt x="59232" y="3535934"/>
                </a:lnTo>
                <a:lnTo>
                  <a:pt x="5327523" y="3535934"/>
                </a:lnTo>
                <a:lnTo>
                  <a:pt x="5327523" y="3567684"/>
                </a:lnTo>
                <a:lnTo>
                  <a:pt x="5391023" y="3535934"/>
                </a:lnTo>
                <a:lnTo>
                  <a:pt x="5403723" y="3529584"/>
                </a:lnTo>
                <a:close/>
              </a:path>
            </a:pathLst>
          </a:custGeom>
          <a:solidFill>
            <a:srgbClr val="000000"/>
          </a:solidFill>
          <a:effectLst>
            <a:glow rad="228600">
              <a:schemeClr val="bg1"/>
            </a:glow>
          </a:effectLst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3261867" y="2392680"/>
            <a:ext cx="230832" cy="1619249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 vert="vert270" wrap="square" lIns="0" tIns="0" rIns="0" bIns="0" rtlCol="0">
            <a:spAutoFit/>
          </a:bodyPr>
          <a:lstStyle/>
          <a:p>
            <a:pPr marL="12700">
              <a:lnSpc>
                <a:spcPts val="1810"/>
              </a:lnSpc>
            </a:pPr>
            <a:r>
              <a:rPr spc="-10">
                <a:latin typeface="Raleway" panose="020B0003030101060003" pitchFamily="34" charset="0"/>
                <a:cs typeface="Calibri"/>
              </a:rPr>
              <a:t>Performance</a:t>
            </a:r>
            <a:endParaRPr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864987" y="5062855"/>
            <a:ext cx="1350772" cy="289823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pc="-20">
                <a:latin typeface="Raleway" panose="020B0003030101060003" pitchFamily="34" charset="0"/>
                <a:cs typeface="Calibri"/>
              </a:rPr>
              <a:t>Time</a:t>
            </a:r>
            <a:endParaRPr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6" name="object 3">
            <a:extLst>
              <a:ext uri="{FF2B5EF4-FFF2-40B4-BE49-F238E27FC236}">
                <a16:creationId xmlns:a16="http://schemas.microsoft.com/office/drawing/2014/main" id="{C757FEAC-F76B-AA1F-6BA3-EE661B4E3652}"/>
              </a:ext>
            </a:extLst>
          </p:cNvPr>
          <p:cNvSpPr/>
          <p:nvPr/>
        </p:nvSpPr>
        <p:spPr>
          <a:xfrm>
            <a:off x="3657600" y="1371599"/>
            <a:ext cx="5403850" cy="3568065"/>
          </a:xfrm>
          <a:custGeom>
            <a:avLst/>
            <a:gdLst/>
            <a:ahLst/>
            <a:cxnLst/>
            <a:rect l="l" t="t" r="r" b="b"/>
            <a:pathLst>
              <a:path w="5403850" h="3568065">
                <a:moveTo>
                  <a:pt x="4359783" y="297180"/>
                </a:moveTo>
                <a:lnTo>
                  <a:pt x="4275963" y="284480"/>
                </a:lnTo>
                <a:lnTo>
                  <a:pt x="4285564" y="312902"/>
                </a:lnTo>
                <a:lnTo>
                  <a:pt x="4200271" y="335280"/>
                </a:lnTo>
                <a:lnTo>
                  <a:pt x="3967353" y="411480"/>
                </a:lnTo>
                <a:lnTo>
                  <a:pt x="3891661" y="424180"/>
                </a:lnTo>
                <a:lnTo>
                  <a:pt x="3817112" y="449580"/>
                </a:lnTo>
                <a:lnTo>
                  <a:pt x="3673221" y="500380"/>
                </a:lnTo>
                <a:lnTo>
                  <a:pt x="3604133" y="538480"/>
                </a:lnTo>
                <a:lnTo>
                  <a:pt x="3570351" y="551180"/>
                </a:lnTo>
                <a:lnTo>
                  <a:pt x="3504692" y="576580"/>
                </a:lnTo>
                <a:lnTo>
                  <a:pt x="3441446" y="601980"/>
                </a:lnTo>
                <a:lnTo>
                  <a:pt x="3380994" y="627380"/>
                </a:lnTo>
                <a:lnTo>
                  <a:pt x="3351911" y="652780"/>
                </a:lnTo>
                <a:lnTo>
                  <a:pt x="3323590" y="665480"/>
                </a:lnTo>
                <a:lnTo>
                  <a:pt x="3296031" y="678180"/>
                </a:lnTo>
                <a:lnTo>
                  <a:pt x="3269234" y="690880"/>
                </a:lnTo>
                <a:lnTo>
                  <a:pt x="3243453" y="716280"/>
                </a:lnTo>
                <a:lnTo>
                  <a:pt x="3218688" y="728980"/>
                </a:lnTo>
                <a:lnTo>
                  <a:pt x="3195066" y="741680"/>
                </a:lnTo>
                <a:lnTo>
                  <a:pt x="3172714" y="767080"/>
                </a:lnTo>
                <a:lnTo>
                  <a:pt x="3151251" y="779780"/>
                </a:lnTo>
                <a:lnTo>
                  <a:pt x="3131058" y="792480"/>
                </a:lnTo>
                <a:lnTo>
                  <a:pt x="3111754" y="817880"/>
                </a:lnTo>
                <a:lnTo>
                  <a:pt x="3093339" y="830580"/>
                </a:lnTo>
                <a:lnTo>
                  <a:pt x="3075686" y="843280"/>
                </a:lnTo>
                <a:lnTo>
                  <a:pt x="3058922" y="868680"/>
                </a:lnTo>
                <a:lnTo>
                  <a:pt x="3042793" y="881380"/>
                </a:lnTo>
                <a:lnTo>
                  <a:pt x="3027172" y="894080"/>
                </a:lnTo>
                <a:lnTo>
                  <a:pt x="3012313" y="919480"/>
                </a:lnTo>
                <a:lnTo>
                  <a:pt x="2983992" y="957580"/>
                </a:lnTo>
                <a:lnTo>
                  <a:pt x="2957195" y="995680"/>
                </a:lnTo>
                <a:lnTo>
                  <a:pt x="2931414" y="1033780"/>
                </a:lnTo>
                <a:lnTo>
                  <a:pt x="2880868" y="1109980"/>
                </a:lnTo>
                <a:lnTo>
                  <a:pt x="2855087" y="1148080"/>
                </a:lnTo>
                <a:lnTo>
                  <a:pt x="2828163" y="1198880"/>
                </a:lnTo>
                <a:lnTo>
                  <a:pt x="2799715" y="1249680"/>
                </a:lnTo>
                <a:lnTo>
                  <a:pt x="2769108" y="1300480"/>
                </a:lnTo>
                <a:lnTo>
                  <a:pt x="2735834" y="1351280"/>
                </a:lnTo>
                <a:lnTo>
                  <a:pt x="2700401" y="1402080"/>
                </a:lnTo>
                <a:lnTo>
                  <a:pt x="2682240" y="1427480"/>
                </a:lnTo>
                <a:lnTo>
                  <a:pt x="2663952" y="1465580"/>
                </a:lnTo>
                <a:lnTo>
                  <a:pt x="2645410" y="1490980"/>
                </a:lnTo>
                <a:lnTo>
                  <a:pt x="2626741" y="1529080"/>
                </a:lnTo>
                <a:lnTo>
                  <a:pt x="2607691" y="1567180"/>
                </a:lnTo>
                <a:lnTo>
                  <a:pt x="2588641" y="1592580"/>
                </a:lnTo>
                <a:lnTo>
                  <a:pt x="2569464" y="1630680"/>
                </a:lnTo>
                <a:lnTo>
                  <a:pt x="2510917" y="1744980"/>
                </a:lnTo>
                <a:lnTo>
                  <a:pt x="2471547" y="1808480"/>
                </a:lnTo>
                <a:lnTo>
                  <a:pt x="2353310" y="2037080"/>
                </a:lnTo>
                <a:lnTo>
                  <a:pt x="2333752" y="2075180"/>
                </a:lnTo>
                <a:lnTo>
                  <a:pt x="2314321" y="2100580"/>
                </a:lnTo>
                <a:lnTo>
                  <a:pt x="2275713" y="2176780"/>
                </a:lnTo>
                <a:lnTo>
                  <a:pt x="2256663" y="2202180"/>
                </a:lnTo>
                <a:lnTo>
                  <a:pt x="2237867" y="2240280"/>
                </a:lnTo>
                <a:lnTo>
                  <a:pt x="2219071" y="2265680"/>
                </a:lnTo>
                <a:lnTo>
                  <a:pt x="2200529" y="2303780"/>
                </a:lnTo>
                <a:lnTo>
                  <a:pt x="2164334" y="2354580"/>
                </a:lnTo>
                <a:lnTo>
                  <a:pt x="2146554" y="2379980"/>
                </a:lnTo>
                <a:lnTo>
                  <a:pt x="2129155" y="2405380"/>
                </a:lnTo>
                <a:lnTo>
                  <a:pt x="2111883" y="2430780"/>
                </a:lnTo>
                <a:lnTo>
                  <a:pt x="2094611" y="2443480"/>
                </a:lnTo>
                <a:lnTo>
                  <a:pt x="2060575" y="2494280"/>
                </a:lnTo>
                <a:lnTo>
                  <a:pt x="2043684" y="2506980"/>
                </a:lnTo>
                <a:lnTo>
                  <a:pt x="2026920" y="2532380"/>
                </a:lnTo>
                <a:lnTo>
                  <a:pt x="2010283" y="2545080"/>
                </a:lnTo>
                <a:lnTo>
                  <a:pt x="1993646" y="2570480"/>
                </a:lnTo>
                <a:lnTo>
                  <a:pt x="1944497" y="2608580"/>
                </a:lnTo>
                <a:lnTo>
                  <a:pt x="1928368" y="2633980"/>
                </a:lnTo>
                <a:lnTo>
                  <a:pt x="1896237" y="2659380"/>
                </a:lnTo>
                <a:lnTo>
                  <a:pt x="1833499" y="2710180"/>
                </a:lnTo>
                <a:lnTo>
                  <a:pt x="1802765" y="2735580"/>
                </a:lnTo>
                <a:lnTo>
                  <a:pt x="1772285" y="2748280"/>
                </a:lnTo>
                <a:lnTo>
                  <a:pt x="1742313" y="2773680"/>
                </a:lnTo>
                <a:lnTo>
                  <a:pt x="1626362" y="2824480"/>
                </a:lnTo>
                <a:lnTo>
                  <a:pt x="1612519" y="2824480"/>
                </a:lnTo>
                <a:lnTo>
                  <a:pt x="1598803" y="2837180"/>
                </a:lnTo>
                <a:lnTo>
                  <a:pt x="1446022" y="2837180"/>
                </a:lnTo>
                <a:lnTo>
                  <a:pt x="1421892" y="2824480"/>
                </a:lnTo>
                <a:lnTo>
                  <a:pt x="1397762" y="2824480"/>
                </a:lnTo>
                <a:lnTo>
                  <a:pt x="1277366" y="2760980"/>
                </a:lnTo>
                <a:lnTo>
                  <a:pt x="1252728" y="2735580"/>
                </a:lnTo>
                <a:lnTo>
                  <a:pt x="1227836" y="2722880"/>
                </a:lnTo>
                <a:lnTo>
                  <a:pt x="1202817" y="2697480"/>
                </a:lnTo>
                <a:lnTo>
                  <a:pt x="1178179" y="2672080"/>
                </a:lnTo>
                <a:lnTo>
                  <a:pt x="1153795" y="2659380"/>
                </a:lnTo>
                <a:lnTo>
                  <a:pt x="1105408" y="2608580"/>
                </a:lnTo>
                <a:lnTo>
                  <a:pt x="1081278" y="2570480"/>
                </a:lnTo>
                <a:lnTo>
                  <a:pt x="1032891" y="2519680"/>
                </a:lnTo>
                <a:lnTo>
                  <a:pt x="983488" y="2443480"/>
                </a:lnTo>
                <a:lnTo>
                  <a:pt x="958342" y="2405380"/>
                </a:lnTo>
                <a:lnTo>
                  <a:pt x="932688" y="2367280"/>
                </a:lnTo>
                <a:lnTo>
                  <a:pt x="906526" y="2329180"/>
                </a:lnTo>
                <a:lnTo>
                  <a:pt x="893318" y="2303780"/>
                </a:lnTo>
                <a:lnTo>
                  <a:pt x="879983" y="2291080"/>
                </a:lnTo>
                <a:lnTo>
                  <a:pt x="866394" y="2265680"/>
                </a:lnTo>
                <a:lnTo>
                  <a:pt x="838581" y="2214880"/>
                </a:lnTo>
                <a:lnTo>
                  <a:pt x="824230" y="2189480"/>
                </a:lnTo>
                <a:lnTo>
                  <a:pt x="809752" y="2164080"/>
                </a:lnTo>
                <a:lnTo>
                  <a:pt x="795020" y="2138680"/>
                </a:lnTo>
                <a:lnTo>
                  <a:pt x="779653" y="2113280"/>
                </a:lnTo>
                <a:lnTo>
                  <a:pt x="764032" y="2075180"/>
                </a:lnTo>
                <a:lnTo>
                  <a:pt x="748030" y="2049780"/>
                </a:lnTo>
                <a:lnTo>
                  <a:pt x="731647" y="2011680"/>
                </a:lnTo>
                <a:lnTo>
                  <a:pt x="715137" y="1973580"/>
                </a:lnTo>
                <a:lnTo>
                  <a:pt x="698246" y="1935480"/>
                </a:lnTo>
                <a:lnTo>
                  <a:pt x="681228" y="1897380"/>
                </a:lnTo>
                <a:lnTo>
                  <a:pt x="646684" y="1821180"/>
                </a:lnTo>
                <a:lnTo>
                  <a:pt x="559308" y="1630680"/>
                </a:lnTo>
                <a:lnTo>
                  <a:pt x="524764" y="1541780"/>
                </a:lnTo>
                <a:lnTo>
                  <a:pt x="507746" y="1503680"/>
                </a:lnTo>
                <a:lnTo>
                  <a:pt x="490855" y="1465580"/>
                </a:lnTo>
                <a:lnTo>
                  <a:pt x="474345" y="1440180"/>
                </a:lnTo>
                <a:lnTo>
                  <a:pt x="458089" y="1402080"/>
                </a:lnTo>
                <a:lnTo>
                  <a:pt x="442087" y="1363980"/>
                </a:lnTo>
                <a:lnTo>
                  <a:pt x="426466" y="1325880"/>
                </a:lnTo>
                <a:lnTo>
                  <a:pt x="411226" y="1300480"/>
                </a:lnTo>
                <a:lnTo>
                  <a:pt x="396494" y="1275080"/>
                </a:lnTo>
                <a:lnTo>
                  <a:pt x="382016" y="1236980"/>
                </a:lnTo>
                <a:lnTo>
                  <a:pt x="361442" y="1198880"/>
                </a:lnTo>
                <a:lnTo>
                  <a:pt x="354838" y="1198880"/>
                </a:lnTo>
                <a:lnTo>
                  <a:pt x="342138" y="1173480"/>
                </a:lnTo>
                <a:lnTo>
                  <a:pt x="335915" y="1160780"/>
                </a:lnTo>
                <a:lnTo>
                  <a:pt x="329946" y="1148080"/>
                </a:lnTo>
                <a:lnTo>
                  <a:pt x="324104" y="1148080"/>
                </a:lnTo>
                <a:lnTo>
                  <a:pt x="318262" y="1135380"/>
                </a:lnTo>
                <a:lnTo>
                  <a:pt x="307340" y="1122680"/>
                </a:lnTo>
                <a:lnTo>
                  <a:pt x="296672" y="1109980"/>
                </a:lnTo>
                <a:lnTo>
                  <a:pt x="286385" y="1097280"/>
                </a:lnTo>
                <a:lnTo>
                  <a:pt x="276479" y="1084580"/>
                </a:lnTo>
                <a:lnTo>
                  <a:pt x="266827" y="1084580"/>
                </a:lnTo>
                <a:lnTo>
                  <a:pt x="257556" y="1071880"/>
                </a:lnTo>
                <a:lnTo>
                  <a:pt x="248539" y="1071880"/>
                </a:lnTo>
                <a:lnTo>
                  <a:pt x="239649" y="1059180"/>
                </a:lnTo>
                <a:lnTo>
                  <a:pt x="199009" y="1059180"/>
                </a:lnTo>
                <a:lnTo>
                  <a:pt x="191897" y="1071880"/>
                </a:lnTo>
                <a:lnTo>
                  <a:pt x="185293" y="1071880"/>
                </a:lnTo>
                <a:lnTo>
                  <a:pt x="179070" y="1084580"/>
                </a:lnTo>
                <a:lnTo>
                  <a:pt x="173101" y="1084580"/>
                </a:lnTo>
                <a:lnTo>
                  <a:pt x="167386" y="1097280"/>
                </a:lnTo>
                <a:lnTo>
                  <a:pt x="161925" y="1097280"/>
                </a:lnTo>
                <a:lnTo>
                  <a:pt x="156718" y="1109980"/>
                </a:lnTo>
                <a:lnTo>
                  <a:pt x="151765" y="1122680"/>
                </a:lnTo>
                <a:lnTo>
                  <a:pt x="146939" y="1122680"/>
                </a:lnTo>
                <a:lnTo>
                  <a:pt x="137795" y="1148080"/>
                </a:lnTo>
                <a:lnTo>
                  <a:pt x="129032" y="1173480"/>
                </a:lnTo>
                <a:lnTo>
                  <a:pt x="112776" y="1224280"/>
                </a:lnTo>
                <a:lnTo>
                  <a:pt x="104775" y="1236980"/>
                </a:lnTo>
                <a:lnTo>
                  <a:pt x="116967" y="1249680"/>
                </a:lnTo>
                <a:lnTo>
                  <a:pt x="124841" y="1224280"/>
                </a:lnTo>
                <a:lnTo>
                  <a:pt x="132842" y="1198880"/>
                </a:lnTo>
                <a:lnTo>
                  <a:pt x="141097" y="1173480"/>
                </a:lnTo>
                <a:lnTo>
                  <a:pt x="149606" y="1148080"/>
                </a:lnTo>
                <a:lnTo>
                  <a:pt x="158623" y="1135380"/>
                </a:lnTo>
                <a:lnTo>
                  <a:pt x="163195" y="1122680"/>
                </a:lnTo>
                <a:lnTo>
                  <a:pt x="167894" y="1109980"/>
                </a:lnTo>
                <a:lnTo>
                  <a:pt x="172720" y="1109980"/>
                </a:lnTo>
                <a:lnTo>
                  <a:pt x="177800" y="1097280"/>
                </a:lnTo>
                <a:lnTo>
                  <a:pt x="183007" y="1097280"/>
                </a:lnTo>
                <a:lnTo>
                  <a:pt x="188214" y="1084580"/>
                </a:lnTo>
                <a:lnTo>
                  <a:pt x="199136" y="1084580"/>
                </a:lnTo>
                <a:lnTo>
                  <a:pt x="204851" y="1071880"/>
                </a:lnTo>
                <a:lnTo>
                  <a:pt x="236093" y="1071880"/>
                </a:lnTo>
                <a:lnTo>
                  <a:pt x="243332" y="1084580"/>
                </a:lnTo>
                <a:lnTo>
                  <a:pt x="259461" y="1084580"/>
                </a:lnTo>
                <a:lnTo>
                  <a:pt x="287401" y="1122680"/>
                </a:lnTo>
                <a:lnTo>
                  <a:pt x="308229" y="1148080"/>
                </a:lnTo>
                <a:lnTo>
                  <a:pt x="313690" y="1148080"/>
                </a:lnTo>
                <a:lnTo>
                  <a:pt x="319532" y="1160780"/>
                </a:lnTo>
                <a:lnTo>
                  <a:pt x="331343" y="1173480"/>
                </a:lnTo>
                <a:lnTo>
                  <a:pt x="337566" y="1186180"/>
                </a:lnTo>
                <a:lnTo>
                  <a:pt x="343916" y="1198880"/>
                </a:lnTo>
                <a:lnTo>
                  <a:pt x="370840" y="1249680"/>
                </a:lnTo>
                <a:lnTo>
                  <a:pt x="399923" y="1300480"/>
                </a:lnTo>
                <a:lnTo>
                  <a:pt x="415036" y="1338580"/>
                </a:lnTo>
                <a:lnTo>
                  <a:pt x="430657" y="1363980"/>
                </a:lnTo>
                <a:lnTo>
                  <a:pt x="446532" y="1402080"/>
                </a:lnTo>
                <a:lnTo>
                  <a:pt x="462788" y="1440180"/>
                </a:lnTo>
                <a:lnTo>
                  <a:pt x="479298" y="1478280"/>
                </a:lnTo>
                <a:lnTo>
                  <a:pt x="513080" y="1554480"/>
                </a:lnTo>
                <a:lnTo>
                  <a:pt x="547624" y="1630680"/>
                </a:lnTo>
                <a:lnTo>
                  <a:pt x="582549" y="1706880"/>
                </a:lnTo>
                <a:lnTo>
                  <a:pt x="635000" y="1833880"/>
                </a:lnTo>
                <a:lnTo>
                  <a:pt x="652399" y="1871980"/>
                </a:lnTo>
                <a:lnTo>
                  <a:pt x="669671" y="1910080"/>
                </a:lnTo>
                <a:lnTo>
                  <a:pt x="686689" y="1948180"/>
                </a:lnTo>
                <a:lnTo>
                  <a:pt x="703580" y="1986280"/>
                </a:lnTo>
                <a:lnTo>
                  <a:pt x="720090" y="2011680"/>
                </a:lnTo>
                <a:lnTo>
                  <a:pt x="736600" y="2049780"/>
                </a:lnTo>
                <a:lnTo>
                  <a:pt x="752729" y="2087880"/>
                </a:lnTo>
                <a:lnTo>
                  <a:pt x="768350" y="2113280"/>
                </a:lnTo>
                <a:lnTo>
                  <a:pt x="783717" y="2138680"/>
                </a:lnTo>
                <a:lnTo>
                  <a:pt x="798576" y="2176780"/>
                </a:lnTo>
                <a:lnTo>
                  <a:pt x="813181" y="2202180"/>
                </a:lnTo>
                <a:lnTo>
                  <a:pt x="827659" y="2227580"/>
                </a:lnTo>
                <a:lnTo>
                  <a:pt x="841629" y="2252980"/>
                </a:lnTo>
                <a:lnTo>
                  <a:pt x="855345" y="2265680"/>
                </a:lnTo>
                <a:lnTo>
                  <a:pt x="869061" y="2291080"/>
                </a:lnTo>
                <a:lnTo>
                  <a:pt x="882523" y="2316480"/>
                </a:lnTo>
                <a:lnTo>
                  <a:pt x="895731" y="2341880"/>
                </a:lnTo>
                <a:lnTo>
                  <a:pt x="922020" y="2379980"/>
                </a:lnTo>
                <a:lnTo>
                  <a:pt x="947674" y="2418080"/>
                </a:lnTo>
                <a:lnTo>
                  <a:pt x="972947" y="2456180"/>
                </a:lnTo>
                <a:lnTo>
                  <a:pt x="997839" y="2494280"/>
                </a:lnTo>
                <a:lnTo>
                  <a:pt x="1022604" y="2519680"/>
                </a:lnTo>
                <a:lnTo>
                  <a:pt x="1047115" y="2557780"/>
                </a:lnTo>
                <a:lnTo>
                  <a:pt x="1144778" y="2659380"/>
                </a:lnTo>
                <a:lnTo>
                  <a:pt x="1194435" y="2710180"/>
                </a:lnTo>
                <a:lnTo>
                  <a:pt x="1219708" y="2722880"/>
                </a:lnTo>
                <a:lnTo>
                  <a:pt x="1245108" y="2748280"/>
                </a:lnTo>
                <a:lnTo>
                  <a:pt x="1270000" y="2760980"/>
                </a:lnTo>
                <a:lnTo>
                  <a:pt x="1294638" y="2786380"/>
                </a:lnTo>
                <a:lnTo>
                  <a:pt x="1392809" y="2837180"/>
                </a:lnTo>
                <a:lnTo>
                  <a:pt x="1417701" y="2837180"/>
                </a:lnTo>
                <a:lnTo>
                  <a:pt x="1442720" y="2849880"/>
                </a:lnTo>
                <a:lnTo>
                  <a:pt x="1601851" y="2849880"/>
                </a:lnTo>
                <a:lnTo>
                  <a:pt x="1616075" y="2837180"/>
                </a:lnTo>
                <a:lnTo>
                  <a:pt x="1630426" y="2837180"/>
                </a:lnTo>
                <a:lnTo>
                  <a:pt x="1718310" y="2799080"/>
                </a:lnTo>
                <a:lnTo>
                  <a:pt x="1748409" y="2786380"/>
                </a:lnTo>
                <a:lnTo>
                  <a:pt x="1778762" y="2760980"/>
                </a:lnTo>
                <a:lnTo>
                  <a:pt x="1809750" y="2748280"/>
                </a:lnTo>
                <a:lnTo>
                  <a:pt x="1840865" y="2722880"/>
                </a:lnTo>
                <a:lnTo>
                  <a:pt x="1872488" y="2697480"/>
                </a:lnTo>
                <a:lnTo>
                  <a:pt x="1920748" y="2659380"/>
                </a:lnTo>
                <a:lnTo>
                  <a:pt x="1936877" y="2633980"/>
                </a:lnTo>
                <a:lnTo>
                  <a:pt x="1986153" y="2595880"/>
                </a:lnTo>
                <a:lnTo>
                  <a:pt x="2002790" y="2570480"/>
                </a:lnTo>
                <a:lnTo>
                  <a:pt x="2019554" y="2557780"/>
                </a:lnTo>
                <a:lnTo>
                  <a:pt x="2036318" y="2532380"/>
                </a:lnTo>
                <a:lnTo>
                  <a:pt x="2053209" y="2519680"/>
                </a:lnTo>
                <a:lnTo>
                  <a:pt x="2070227" y="2494280"/>
                </a:lnTo>
                <a:lnTo>
                  <a:pt x="2087372" y="2481580"/>
                </a:lnTo>
                <a:lnTo>
                  <a:pt x="2104517" y="2456180"/>
                </a:lnTo>
                <a:lnTo>
                  <a:pt x="2121789" y="2430780"/>
                </a:lnTo>
                <a:lnTo>
                  <a:pt x="2139188" y="2405380"/>
                </a:lnTo>
                <a:lnTo>
                  <a:pt x="2156841" y="2392680"/>
                </a:lnTo>
                <a:lnTo>
                  <a:pt x="2174748" y="2367280"/>
                </a:lnTo>
                <a:lnTo>
                  <a:pt x="2192909" y="2329180"/>
                </a:lnTo>
                <a:lnTo>
                  <a:pt x="2211197" y="2303780"/>
                </a:lnTo>
                <a:lnTo>
                  <a:pt x="2229866" y="2278380"/>
                </a:lnTo>
                <a:lnTo>
                  <a:pt x="2248662" y="2240280"/>
                </a:lnTo>
                <a:lnTo>
                  <a:pt x="2267585" y="2214880"/>
                </a:lnTo>
                <a:lnTo>
                  <a:pt x="2286762" y="2176780"/>
                </a:lnTo>
                <a:lnTo>
                  <a:pt x="2305939" y="2151380"/>
                </a:lnTo>
                <a:lnTo>
                  <a:pt x="2325370" y="2113280"/>
                </a:lnTo>
                <a:lnTo>
                  <a:pt x="2364486" y="2037080"/>
                </a:lnTo>
                <a:lnTo>
                  <a:pt x="2403729" y="1973580"/>
                </a:lnTo>
                <a:lnTo>
                  <a:pt x="2443353" y="1897380"/>
                </a:lnTo>
                <a:lnTo>
                  <a:pt x="2522093" y="1744980"/>
                </a:lnTo>
                <a:lnTo>
                  <a:pt x="2561209" y="1668780"/>
                </a:lnTo>
                <a:lnTo>
                  <a:pt x="2580513" y="1643380"/>
                </a:lnTo>
                <a:lnTo>
                  <a:pt x="2599817" y="1605280"/>
                </a:lnTo>
                <a:lnTo>
                  <a:pt x="2618867" y="1567180"/>
                </a:lnTo>
                <a:lnTo>
                  <a:pt x="2637790" y="1529080"/>
                </a:lnTo>
                <a:lnTo>
                  <a:pt x="2656459" y="1503680"/>
                </a:lnTo>
                <a:lnTo>
                  <a:pt x="2675001" y="1465580"/>
                </a:lnTo>
                <a:lnTo>
                  <a:pt x="2693289" y="1440180"/>
                </a:lnTo>
                <a:lnTo>
                  <a:pt x="2711323" y="1414780"/>
                </a:lnTo>
                <a:lnTo>
                  <a:pt x="2729103" y="1376680"/>
                </a:lnTo>
                <a:lnTo>
                  <a:pt x="2746502" y="1351280"/>
                </a:lnTo>
                <a:lnTo>
                  <a:pt x="2763520" y="1325880"/>
                </a:lnTo>
                <a:lnTo>
                  <a:pt x="2779776" y="1300480"/>
                </a:lnTo>
                <a:lnTo>
                  <a:pt x="2795397" y="1275080"/>
                </a:lnTo>
                <a:lnTo>
                  <a:pt x="2810510" y="1249680"/>
                </a:lnTo>
                <a:lnTo>
                  <a:pt x="2839085" y="1211580"/>
                </a:lnTo>
                <a:lnTo>
                  <a:pt x="2891790" y="1122680"/>
                </a:lnTo>
                <a:lnTo>
                  <a:pt x="2917063" y="1071880"/>
                </a:lnTo>
                <a:lnTo>
                  <a:pt x="2942209" y="1033780"/>
                </a:lnTo>
                <a:lnTo>
                  <a:pt x="2967736" y="995680"/>
                </a:lnTo>
                <a:lnTo>
                  <a:pt x="2994279" y="957580"/>
                </a:lnTo>
                <a:lnTo>
                  <a:pt x="3022346" y="919480"/>
                </a:lnTo>
                <a:lnTo>
                  <a:pt x="3052318" y="894080"/>
                </a:lnTo>
                <a:lnTo>
                  <a:pt x="3068193" y="868680"/>
                </a:lnTo>
                <a:lnTo>
                  <a:pt x="3084703" y="855980"/>
                </a:lnTo>
                <a:lnTo>
                  <a:pt x="3102102" y="843280"/>
                </a:lnTo>
                <a:lnTo>
                  <a:pt x="3120263" y="817880"/>
                </a:lnTo>
                <a:lnTo>
                  <a:pt x="3139440" y="805180"/>
                </a:lnTo>
                <a:lnTo>
                  <a:pt x="3159379" y="792480"/>
                </a:lnTo>
                <a:lnTo>
                  <a:pt x="3180461" y="767080"/>
                </a:lnTo>
                <a:lnTo>
                  <a:pt x="3202686" y="754380"/>
                </a:lnTo>
                <a:lnTo>
                  <a:pt x="3225927" y="741680"/>
                </a:lnTo>
                <a:lnTo>
                  <a:pt x="3250565" y="716280"/>
                </a:lnTo>
                <a:lnTo>
                  <a:pt x="3276092" y="703580"/>
                </a:lnTo>
                <a:lnTo>
                  <a:pt x="3302508" y="690880"/>
                </a:lnTo>
                <a:lnTo>
                  <a:pt x="3329813" y="678180"/>
                </a:lnTo>
                <a:lnTo>
                  <a:pt x="3358007" y="652780"/>
                </a:lnTo>
                <a:lnTo>
                  <a:pt x="3416554" y="627380"/>
                </a:lnTo>
                <a:lnTo>
                  <a:pt x="3478022" y="601980"/>
                </a:lnTo>
                <a:lnTo>
                  <a:pt x="3542284" y="576580"/>
                </a:lnTo>
                <a:lnTo>
                  <a:pt x="3575304" y="563880"/>
                </a:lnTo>
                <a:lnTo>
                  <a:pt x="3608959" y="538480"/>
                </a:lnTo>
                <a:lnTo>
                  <a:pt x="3677793" y="513080"/>
                </a:lnTo>
                <a:lnTo>
                  <a:pt x="3821303" y="462280"/>
                </a:lnTo>
                <a:lnTo>
                  <a:pt x="3971163" y="411480"/>
                </a:lnTo>
                <a:lnTo>
                  <a:pt x="4047871" y="398780"/>
                </a:lnTo>
                <a:lnTo>
                  <a:pt x="4203827" y="347980"/>
                </a:lnTo>
                <a:lnTo>
                  <a:pt x="4289793" y="325424"/>
                </a:lnTo>
                <a:lnTo>
                  <a:pt x="4297426" y="347980"/>
                </a:lnTo>
                <a:lnTo>
                  <a:pt x="4344187" y="309880"/>
                </a:lnTo>
                <a:lnTo>
                  <a:pt x="4359783" y="297180"/>
                </a:lnTo>
                <a:close/>
              </a:path>
              <a:path w="5403850" h="3568065">
                <a:moveTo>
                  <a:pt x="5403723" y="3529584"/>
                </a:moveTo>
                <a:lnTo>
                  <a:pt x="5391023" y="3523234"/>
                </a:lnTo>
                <a:lnTo>
                  <a:pt x="5327523" y="3491484"/>
                </a:lnTo>
                <a:lnTo>
                  <a:pt x="5327523" y="3523234"/>
                </a:lnTo>
                <a:lnTo>
                  <a:pt x="59182" y="3523234"/>
                </a:lnTo>
                <a:lnTo>
                  <a:pt x="44373" y="76187"/>
                </a:lnTo>
                <a:lnTo>
                  <a:pt x="76200" y="76073"/>
                </a:lnTo>
                <a:lnTo>
                  <a:pt x="69837" y="63500"/>
                </a:lnTo>
                <a:lnTo>
                  <a:pt x="37719" y="0"/>
                </a:lnTo>
                <a:lnTo>
                  <a:pt x="0" y="76327"/>
                </a:lnTo>
                <a:lnTo>
                  <a:pt x="31673" y="76225"/>
                </a:lnTo>
                <a:lnTo>
                  <a:pt x="46482" y="3523234"/>
                </a:lnTo>
                <a:lnTo>
                  <a:pt x="37719" y="3523234"/>
                </a:lnTo>
                <a:lnTo>
                  <a:pt x="37719" y="3535934"/>
                </a:lnTo>
                <a:lnTo>
                  <a:pt x="46532" y="3535934"/>
                </a:lnTo>
                <a:lnTo>
                  <a:pt x="46609" y="3552444"/>
                </a:lnTo>
                <a:lnTo>
                  <a:pt x="59309" y="3552444"/>
                </a:lnTo>
                <a:lnTo>
                  <a:pt x="59232" y="3535934"/>
                </a:lnTo>
                <a:lnTo>
                  <a:pt x="5327523" y="3535934"/>
                </a:lnTo>
                <a:lnTo>
                  <a:pt x="5327523" y="3567684"/>
                </a:lnTo>
                <a:lnTo>
                  <a:pt x="5391023" y="3535934"/>
                </a:lnTo>
                <a:lnTo>
                  <a:pt x="5403723" y="3529584"/>
                </a:lnTo>
                <a:close/>
              </a:path>
            </a:pathLst>
          </a:custGeom>
          <a:solidFill>
            <a:srgbClr val="000000"/>
          </a:solidFill>
          <a:effectLst>
            <a:glow rad="38100">
              <a:schemeClr val="tx1"/>
            </a:glow>
          </a:effectLst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93254" y="-152400"/>
            <a:ext cx="11695108" cy="1091247"/>
          </a:xfrm>
          <a:prstGeom prst="rect">
            <a:avLst/>
          </a:prstGeom>
        </p:spPr>
        <p:txBody>
          <a:bodyPr vert="horz" wrap="square" lIns="0" tIns="586917" rIns="0" bIns="0" rtlCol="0">
            <a:spAutoFit/>
          </a:bodyPr>
          <a:lstStyle/>
          <a:p>
            <a:pPr marL="12700" marR="5080"/>
            <a:r>
              <a: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Psychodynamic – Transitions Curve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970163" y="1524000"/>
            <a:ext cx="8177783" cy="3452028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09800" y="192482"/>
            <a:ext cx="11257754" cy="672029"/>
          </a:xfrm>
          <a:prstGeom prst="rect">
            <a:avLst/>
          </a:prstGeom>
        </p:spPr>
        <p:txBody>
          <a:bodyPr vert="horz" wrap="square" lIns="0" tIns="171754" rIns="0" bIns="0" rtlCol="0">
            <a:spAutoFit/>
          </a:bodyPr>
          <a:lstStyle/>
          <a:p>
            <a:pPr marL="12700" marR="5080"/>
            <a:r>
              <a: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Leadership Through Transition</a:t>
            </a:r>
          </a:p>
        </p:txBody>
      </p:sp>
      <p:sp>
        <p:nvSpPr>
          <p:cNvPr id="3" name="object 3"/>
          <p:cNvSpPr/>
          <p:nvPr/>
        </p:nvSpPr>
        <p:spPr>
          <a:xfrm>
            <a:off x="1143000" y="1756147"/>
            <a:ext cx="9051798" cy="1097280"/>
          </a:xfrm>
          <a:custGeom>
            <a:avLst/>
            <a:gdLst/>
            <a:ahLst/>
            <a:cxnLst/>
            <a:rect l="l" t="t" r="r" b="b"/>
            <a:pathLst>
              <a:path w="6934200" h="1097280">
                <a:moveTo>
                  <a:pt x="0" y="681227"/>
                </a:moveTo>
                <a:lnTo>
                  <a:pt x="39846" y="717194"/>
                </a:lnTo>
                <a:lnTo>
                  <a:pt x="79778" y="752398"/>
                </a:lnTo>
                <a:lnTo>
                  <a:pt x="119881" y="786072"/>
                </a:lnTo>
                <a:lnTo>
                  <a:pt x="160243" y="817447"/>
                </a:lnTo>
                <a:lnTo>
                  <a:pt x="200948" y="845755"/>
                </a:lnTo>
                <a:lnTo>
                  <a:pt x="242082" y="870229"/>
                </a:lnTo>
                <a:lnTo>
                  <a:pt x="283731" y="890098"/>
                </a:lnTo>
                <a:lnTo>
                  <a:pt x="325982" y="904596"/>
                </a:lnTo>
                <a:lnTo>
                  <a:pt x="368920" y="912954"/>
                </a:lnTo>
                <a:lnTo>
                  <a:pt x="412630" y="914404"/>
                </a:lnTo>
                <a:lnTo>
                  <a:pt x="457200" y="908176"/>
                </a:lnTo>
                <a:lnTo>
                  <a:pt x="523330" y="878242"/>
                </a:lnTo>
                <a:lnTo>
                  <a:pt x="556564" y="853691"/>
                </a:lnTo>
                <a:lnTo>
                  <a:pt x="590002" y="824097"/>
                </a:lnTo>
                <a:lnTo>
                  <a:pt x="623711" y="790466"/>
                </a:lnTo>
                <a:lnTo>
                  <a:pt x="657758" y="753810"/>
                </a:lnTo>
                <a:lnTo>
                  <a:pt x="692212" y="715135"/>
                </a:lnTo>
                <a:lnTo>
                  <a:pt x="727139" y="675451"/>
                </a:lnTo>
                <a:lnTo>
                  <a:pt x="762609" y="635768"/>
                </a:lnTo>
                <a:lnTo>
                  <a:pt x="798688" y="597092"/>
                </a:lnTo>
                <a:lnTo>
                  <a:pt x="835445" y="560434"/>
                </a:lnTo>
                <a:lnTo>
                  <a:pt x="872947" y="526803"/>
                </a:lnTo>
                <a:lnTo>
                  <a:pt x="911261" y="497206"/>
                </a:lnTo>
                <a:lnTo>
                  <a:pt x="950456" y="472652"/>
                </a:lnTo>
                <a:lnTo>
                  <a:pt x="990599" y="454151"/>
                </a:lnTo>
                <a:lnTo>
                  <a:pt x="1035073" y="439413"/>
                </a:lnTo>
                <a:lnTo>
                  <a:pt x="1081240" y="427539"/>
                </a:lnTo>
                <a:lnTo>
                  <a:pt x="1128851" y="418380"/>
                </a:lnTo>
                <a:lnTo>
                  <a:pt x="1177656" y="411786"/>
                </a:lnTo>
                <a:lnTo>
                  <a:pt x="1227405" y="407609"/>
                </a:lnTo>
                <a:lnTo>
                  <a:pt x="1277849" y="405699"/>
                </a:lnTo>
                <a:lnTo>
                  <a:pt x="1328737" y="405907"/>
                </a:lnTo>
                <a:lnTo>
                  <a:pt x="1379819" y="408085"/>
                </a:lnTo>
                <a:lnTo>
                  <a:pt x="1430846" y="412083"/>
                </a:lnTo>
                <a:lnTo>
                  <a:pt x="1481567" y="417751"/>
                </a:lnTo>
                <a:lnTo>
                  <a:pt x="1531733" y="424941"/>
                </a:lnTo>
                <a:lnTo>
                  <a:pt x="1581094" y="433504"/>
                </a:lnTo>
                <a:lnTo>
                  <a:pt x="1629399" y="443291"/>
                </a:lnTo>
                <a:lnTo>
                  <a:pt x="1676400" y="454151"/>
                </a:lnTo>
                <a:lnTo>
                  <a:pt x="1722650" y="467709"/>
                </a:lnTo>
                <a:lnTo>
                  <a:pt x="1768817" y="485256"/>
                </a:lnTo>
                <a:lnTo>
                  <a:pt x="1814817" y="506146"/>
                </a:lnTo>
                <a:lnTo>
                  <a:pt x="1860568" y="529735"/>
                </a:lnTo>
                <a:lnTo>
                  <a:pt x="1905985" y="555376"/>
                </a:lnTo>
                <a:lnTo>
                  <a:pt x="1950986" y="582424"/>
                </a:lnTo>
                <a:lnTo>
                  <a:pt x="1995487" y="610234"/>
                </a:lnTo>
                <a:lnTo>
                  <a:pt x="2039405" y="638162"/>
                </a:lnTo>
                <a:lnTo>
                  <a:pt x="2082656" y="665560"/>
                </a:lnTo>
                <a:lnTo>
                  <a:pt x="2125158" y="691784"/>
                </a:lnTo>
                <a:lnTo>
                  <a:pt x="2166826" y="716189"/>
                </a:lnTo>
                <a:lnTo>
                  <a:pt x="2207578" y="738129"/>
                </a:lnTo>
                <a:lnTo>
                  <a:pt x="2247330" y="756958"/>
                </a:lnTo>
                <a:lnTo>
                  <a:pt x="2286000" y="772032"/>
                </a:lnTo>
                <a:lnTo>
                  <a:pt x="2337206" y="786562"/>
                </a:lnTo>
                <a:lnTo>
                  <a:pt x="2384755" y="794877"/>
                </a:lnTo>
                <a:lnTo>
                  <a:pt x="2429560" y="798476"/>
                </a:lnTo>
                <a:lnTo>
                  <a:pt x="2472537" y="798855"/>
                </a:lnTo>
                <a:lnTo>
                  <a:pt x="2514600" y="797512"/>
                </a:lnTo>
                <a:lnTo>
                  <a:pt x="2556662" y="795944"/>
                </a:lnTo>
                <a:lnTo>
                  <a:pt x="2599639" y="795649"/>
                </a:lnTo>
                <a:lnTo>
                  <a:pt x="2644444" y="798123"/>
                </a:lnTo>
                <a:lnTo>
                  <a:pt x="2691993" y="804865"/>
                </a:lnTo>
                <a:lnTo>
                  <a:pt x="2743200" y="817371"/>
                </a:lnTo>
                <a:lnTo>
                  <a:pt x="2781688" y="830698"/>
                </a:lnTo>
                <a:lnTo>
                  <a:pt x="2820955" y="847551"/>
                </a:lnTo>
                <a:lnTo>
                  <a:pt x="2860998" y="867284"/>
                </a:lnTo>
                <a:lnTo>
                  <a:pt x="2901820" y="889253"/>
                </a:lnTo>
                <a:lnTo>
                  <a:pt x="2943419" y="912813"/>
                </a:lnTo>
                <a:lnTo>
                  <a:pt x="2985795" y="937317"/>
                </a:lnTo>
                <a:lnTo>
                  <a:pt x="3028950" y="962120"/>
                </a:lnTo>
                <a:lnTo>
                  <a:pt x="3072881" y="986577"/>
                </a:lnTo>
                <a:lnTo>
                  <a:pt x="3117590" y="1010043"/>
                </a:lnTo>
                <a:lnTo>
                  <a:pt x="3163077" y="1031872"/>
                </a:lnTo>
                <a:lnTo>
                  <a:pt x="3209341" y="1051419"/>
                </a:lnTo>
                <a:lnTo>
                  <a:pt x="3256383" y="1068038"/>
                </a:lnTo>
                <a:lnTo>
                  <a:pt x="3304203" y="1081085"/>
                </a:lnTo>
                <a:lnTo>
                  <a:pt x="3352800" y="1089914"/>
                </a:lnTo>
                <a:lnTo>
                  <a:pt x="3399964" y="1094587"/>
                </a:lnTo>
                <a:lnTo>
                  <a:pt x="3449703" y="1096678"/>
                </a:lnTo>
                <a:lnTo>
                  <a:pt x="3501542" y="1096428"/>
                </a:lnTo>
                <a:lnTo>
                  <a:pt x="3555006" y="1094080"/>
                </a:lnTo>
                <a:lnTo>
                  <a:pt x="3609622" y="1089876"/>
                </a:lnTo>
                <a:lnTo>
                  <a:pt x="3664915" y="1084057"/>
                </a:lnTo>
                <a:lnTo>
                  <a:pt x="3720411" y="1076866"/>
                </a:lnTo>
                <a:lnTo>
                  <a:pt x="3775636" y="1068545"/>
                </a:lnTo>
                <a:lnTo>
                  <a:pt x="3830116" y="1059336"/>
                </a:lnTo>
                <a:lnTo>
                  <a:pt x="3883377" y="1049480"/>
                </a:lnTo>
                <a:lnTo>
                  <a:pt x="3934945" y="1039221"/>
                </a:lnTo>
                <a:lnTo>
                  <a:pt x="3984345" y="1028799"/>
                </a:lnTo>
                <a:lnTo>
                  <a:pt x="4031104" y="1018457"/>
                </a:lnTo>
                <a:lnTo>
                  <a:pt x="4074747" y="1008437"/>
                </a:lnTo>
                <a:lnTo>
                  <a:pt x="4114800" y="998981"/>
                </a:lnTo>
                <a:lnTo>
                  <a:pt x="4174275" y="982058"/>
                </a:lnTo>
                <a:lnTo>
                  <a:pt x="4226539" y="962138"/>
                </a:lnTo>
                <a:lnTo>
                  <a:pt x="4272844" y="940157"/>
                </a:lnTo>
                <a:lnTo>
                  <a:pt x="4314446" y="917050"/>
                </a:lnTo>
                <a:lnTo>
                  <a:pt x="4352598" y="893753"/>
                </a:lnTo>
                <a:lnTo>
                  <a:pt x="4388555" y="871201"/>
                </a:lnTo>
                <a:lnTo>
                  <a:pt x="4423572" y="850329"/>
                </a:lnTo>
                <a:lnTo>
                  <a:pt x="4458902" y="832075"/>
                </a:lnTo>
                <a:lnTo>
                  <a:pt x="4495800" y="817371"/>
                </a:lnTo>
                <a:lnTo>
                  <a:pt x="4551891" y="801922"/>
                </a:lnTo>
                <a:lnTo>
                  <a:pt x="4605866" y="792155"/>
                </a:lnTo>
                <a:lnTo>
                  <a:pt x="4657725" y="786177"/>
                </a:lnTo>
                <a:lnTo>
                  <a:pt x="4707466" y="782094"/>
                </a:lnTo>
                <a:lnTo>
                  <a:pt x="4755091" y="778010"/>
                </a:lnTo>
                <a:lnTo>
                  <a:pt x="4800600" y="772032"/>
                </a:lnTo>
                <a:lnTo>
                  <a:pt x="4851196" y="764354"/>
                </a:lnTo>
                <a:lnTo>
                  <a:pt x="4897526" y="758150"/>
                </a:lnTo>
                <a:lnTo>
                  <a:pt x="4941417" y="751239"/>
                </a:lnTo>
                <a:lnTo>
                  <a:pt x="4984699" y="741439"/>
                </a:lnTo>
                <a:lnTo>
                  <a:pt x="5029200" y="726566"/>
                </a:lnTo>
                <a:lnTo>
                  <a:pt x="5073700" y="704421"/>
                </a:lnTo>
                <a:lnTo>
                  <a:pt x="5116982" y="676441"/>
                </a:lnTo>
                <a:lnTo>
                  <a:pt x="5160873" y="645907"/>
                </a:lnTo>
                <a:lnTo>
                  <a:pt x="5207203" y="616099"/>
                </a:lnTo>
                <a:lnTo>
                  <a:pt x="5257800" y="590295"/>
                </a:lnTo>
                <a:lnTo>
                  <a:pt x="5305072" y="572007"/>
                </a:lnTo>
                <a:lnTo>
                  <a:pt x="5356577" y="554985"/>
                </a:lnTo>
                <a:lnTo>
                  <a:pt x="5410200" y="539226"/>
                </a:lnTo>
                <a:lnTo>
                  <a:pt x="5463822" y="524726"/>
                </a:lnTo>
                <a:lnTo>
                  <a:pt x="5515327" y="511482"/>
                </a:lnTo>
                <a:lnTo>
                  <a:pt x="5562600" y="499490"/>
                </a:lnTo>
                <a:lnTo>
                  <a:pt x="5610758" y="489679"/>
                </a:lnTo>
                <a:lnTo>
                  <a:pt x="5652211" y="484610"/>
                </a:lnTo>
                <a:lnTo>
                  <a:pt x="5692444" y="479913"/>
                </a:lnTo>
                <a:lnTo>
                  <a:pt x="5736945" y="471217"/>
                </a:lnTo>
                <a:lnTo>
                  <a:pt x="5791200" y="454151"/>
                </a:lnTo>
                <a:lnTo>
                  <a:pt x="5828927" y="438581"/>
                </a:lnTo>
                <a:lnTo>
                  <a:pt x="5866804" y="420433"/>
                </a:lnTo>
                <a:lnTo>
                  <a:pt x="5906169" y="399975"/>
                </a:lnTo>
                <a:lnTo>
                  <a:pt x="5948362" y="377475"/>
                </a:lnTo>
                <a:lnTo>
                  <a:pt x="5994722" y="353201"/>
                </a:lnTo>
                <a:lnTo>
                  <a:pt x="6046589" y="327421"/>
                </a:lnTo>
                <a:lnTo>
                  <a:pt x="6105301" y="300403"/>
                </a:lnTo>
                <a:lnTo>
                  <a:pt x="6172200" y="272414"/>
                </a:lnTo>
                <a:lnTo>
                  <a:pt x="6210755" y="257381"/>
                </a:lnTo>
                <a:lnTo>
                  <a:pt x="6254427" y="240842"/>
                </a:lnTo>
                <a:lnTo>
                  <a:pt x="6302378" y="223063"/>
                </a:lnTo>
                <a:lnTo>
                  <a:pt x="6353770" y="204311"/>
                </a:lnTo>
                <a:lnTo>
                  <a:pt x="6407767" y="184850"/>
                </a:lnTo>
                <a:lnTo>
                  <a:pt x="6463531" y="164946"/>
                </a:lnTo>
                <a:lnTo>
                  <a:pt x="6520225" y="144865"/>
                </a:lnTo>
                <a:lnTo>
                  <a:pt x="6577012" y="124872"/>
                </a:lnTo>
                <a:lnTo>
                  <a:pt x="6633055" y="105234"/>
                </a:lnTo>
                <a:lnTo>
                  <a:pt x="6687517" y="86216"/>
                </a:lnTo>
                <a:lnTo>
                  <a:pt x="6739560" y="68083"/>
                </a:lnTo>
                <a:lnTo>
                  <a:pt x="6788348" y="51101"/>
                </a:lnTo>
                <a:lnTo>
                  <a:pt x="6833043" y="35536"/>
                </a:lnTo>
                <a:lnTo>
                  <a:pt x="6872808" y="21654"/>
                </a:lnTo>
                <a:lnTo>
                  <a:pt x="6906806" y="9720"/>
                </a:lnTo>
                <a:lnTo>
                  <a:pt x="6934200" y="0"/>
                </a:lnTo>
              </a:path>
            </a:pathLst>
          </a:custGeom>
          <a:noFill/>
          <a:ln w="28575">
            <a:solidFill>
              <a:srgbClr val="0000FF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 wrap="square" lIns="0" tIns="0" rIns="0" bIns="0" rtlCol="0"/>
          <a:lstStyle/>
          <a:p>
            <a:endParaRPr b="1"/>
          </a:p>
        </p:txBody>
      </p:sp>
      <p:sp>
        <p:nvSpPr>
          <p:cNvPr id="4" name="object 4"/>
          <p:cNvSpPr txBox="1"/>
          <p:nvPr/>
        </p:nvSpPr>
        <p:spPr>
          <a:xfrm>
            <a:off x="1058290" y="3457441"/>
            <a:ext cx="949960" cy="124328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spcBef>
                <a:spcPts val="95"/>
              </a:spcBef>
            </a:pPr>
            <a:r>
              <a:rPr sz="1000" b="1">
                <a:latin typeface="Raleway" panose="020B0003030101060003" pitchFamily="34" charset="0"/>
                <a:cs typeface="Calibri"/>
              </a:rPr>
              <a:t>Minimize</a:t>
            </a:r>
            <a:r>
              <a:rPr sz="1000" b="1" spc="-45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10">
                <a:latin typeface="Raleway" panose="020B0003030101060003" pitchFamily="34" charset="0"/>
                <a:cs typeface="Calibri"/>
              </a:rPr>
              <a:t>shock; </a:t>
            </a:r>
            <a:r>
              <a:rPr sz="1000" b="1">
                <a:latin typeface="Raleway" panose="020B0003030101060003" pitchFamily="34" charset="0"/>
                <a:cs typeface="Calibri"/>
              </a:rPr>
              <a:t>Give</a:t>
            </a:r>
            <a:r>
              <a:rPr sz="1000" b="1" spc="-20">
                <a:latin typeface="Raleway" panose="020B0003030101060003" pitchFamily="34" charset="0"/>
                <a:cs typeface="Calibri"/>
              </a:rPr>
              <a:t> </a:t>
            </a:r>
            <a:r>
              <a:rPr sz="1000" b="1">
                <a:latin typeface="Raleway" panose="020B0003030101060003" pitchFamily="34" charset="0"/>
                <a:cs typeface="Calibri"/>
              </a:rPr>
              <a:t>full</a:t>
            </a:r>
            <a:r>
              <a:rPr sz="1000" b="1" spc="-35">
                <a:latin typeface="Raleway" panose="020B0003030101060003" pitchFamily="34" charset="0"/>
                <a:cs typeface="Calibri"/>
              </a:rPr>
              <a:t> </a:t>
            </a:r>
            <a:r>
              <a:rPr sz="1000" b="1">
                <a:latin typeface="Raleway" panose="020B0003030101060003" pitchFamily="34" charset="0"/>
                <a:cs typeface="Calibri"/>
              </a:rPr>
              <a:t>and</a:t>
            </a:r>
            <a:r>
              <a:rPr sz="1000" b="1" spc="-30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20">
                <a:latin typeface="Raleway" panose="020B0003030101060003" pitchFamily="34" charset="0"/>
                <a:cs typeface="Calibri"/>
              </a:rPr>
              <a:t>early </a:t>
            </a:r>
            <a:r>
              <a:rPr sz="1000" b="1" spc="-10">
                <a:latin typeface="Raleway" panose="020B0003030101060003" pitchFamily="34" charset="0"/>
                <a:cs typeface="Calibri"/>
              </a:rPr>
              <a:t>communication</a:t>
            </a:r>
            <a:r>
              <a:rPr sz="1000" b="1" spc="500">
                <a:latin typeface="Raleway" panose="020B0003030101060003" pitchFamily="34" charset="0"/>
                <a:cs typeface="Calibri"/>
              </a:rPr>
              <a:t> </a:t>
            </a:r>
            <a:r>
              <a:rPr sz="1000" b="1">
                <a:latin typeface="Raleway" panose="020B0003030101060003" pitchFamily="34" charset="0"/>
                <a:cs typeface="Calibri"/>
              </a:rPr>
              <a:t>of</a:t>
            </a:r>
            <a:r>
              <a:rPr sz="1000" b="1" spc="-25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10">
                <a:latin typeface="Raleway" panose="020B0003030101060003" pitchFamily="34" charset="0"/>
                <a:cs typeface="Calibri"/>
              </a:rPr>
              <a:t>intentions, possibilities</a:t>
            </a:r>
            <a:r>
              <a:rPr sz="1000" b="1" spc="35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25">
                <a:latin typeface="Raleway" panose="020B0003030101060003" pitchFamily="34" charset="0"/>
                <a:cs typeface="Calibri"/>
              </a:rPr>
              <a:t>and </a:t>
            </a:r>
            <a:r>
              <a:rPr sz="1000" b="1">
                <a:latin typeface="Raleway" panose="020B0003030101060003" pitchFamily="34" charset="0"/>
                <a:cs typeface="Calibri"/>
              </a:rPr>
              <a:t>overall</a:t>
            </a:r>
            <a:r>
              <a:rPr sz="1000" b="1" spc="-45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10">
                <a:latin typeface="Raleway" panose="020B0003030101060003" pitchFamily="34" charset="0"/>
                <a:cs typeface="Calibri"/>
              </a:rPr>
              <a:t>direction.</a:t>
            </a:r>
            <a:endParaRPr sz="1000" b="1"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360879" y="3462036"/>
            <a:ext cx="1272921" cy="108940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spcBef>
                <a:spcPts val="95"/>
              </a:spcBef>
            </a:pPr>
            <a:r>
              <a:rPr sz="1000" b="1">
                <a:latin typeface="Raleway" panose="020B0003030101060003" pitchFamily="34" charset="0"/>
                <a:cs typeface="Calibri"/>
              </a:rPr>
              <a:t>Be</a:t>
            </a:r>
            <a:r>
              <a:rPr sz="1000" b="1" spc="-10">
                <a:latin typeface="Raleway" panose="020B0003030101060003" pitchFamily="34" charset="0"/>
                <a:cs typeface="Calibri"/>
              </a:rPr>
              <a:t> patient; Discuss implications</a:t>
            </a:r>
            <a:r>
              <a:rPr sz="1000" b="1" spc="50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25">
                <a:latin typeface="Raleway" panose="020B0003030101060003" pitchFamily="34" charset="0"/>
                <a:cs typeface="Calibri"/>
              </a:rPr>
              <a:t>of </a:t>
            </a:r>
            <a:r>
              <a:rPr sz="1000" b="1">
                <a:latin typeface="Raleway" panose="020B0003030101060003" pitchFamily="34" charset="0"/>
                <a:cs typeface="Calibri"/>
              </a:rPr>
              <a:t>change</a:t>
            </a:r>
            <a:r>
              <a:rPr sz="1000" b="1" spc="-35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20">
                <a:latin typeface="Raleway" panose="020B0003030101060003" pitchFamily="34" charset="0"/>
                <a:cs typeface="Calibri"/>
              </a:rPr>
              <a:t>with </a:t>
            </a:r>
            <a:r>
              <a:rPr sz="1000" b="1" spc="-10">
                <a:latin typeface="Raleway" panose="020B0003030101060003" pitchFamily="34" charset="0"/>
                <a:cs typeface="Calibri"/>
              </a:rPr>
              <a:t>individuals; </a:t>
            </a:r>
            <a:r>
              <a:rPr sz="1000" b="1">
                <a:latin typeface="Raleway" panose="020B0003030101060003" pitchFamily="34" charset="0"/>
                <a:cs typeface="Calibri"/>
              </a:rPr>
              <a:t>Notice</a:t>
            </a:r>
            <a:r>
              <a:rPr sz="1000" b="1" spc="-15">
                <a:latin typeface="Raleway" panose="020B0003030101060003" pitchFamily="34" charset="0"/>
                <a:cs typeface="Calibri"/>
              </a:rPr>
              <a:t> </a:t>
            </a:r>
            <a:r>
              <a:rPr sz="1000" b="1">
                <a:latin typeface="Raleway" panose="020B0003030101060003" pitchFamily="34" charset="0"/>
                <a:cs typeface="Calibri"/>
              </a:rPr>
              <a:t>and</a:t>
            </a:r>
            <a:r>
              <a:rPr sz="1000" b="1" spc="-40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25">
                <a:latin typeface="Raleway" panose="020B0003030101060003" pitchFamily="34" charset="0"/>
                <a:cs typeface="Calibri"/>
              </a:rPr>
              <a:t>pay </a:t>
            </a:r>
            <a:r>
              <a:rPr sz="1000" b="1">
                <a:latin typeface="Raleway" panose="020B0003030101060003" pitchFamily="34" charset="0"/>
                <a:cs typeface="Calibri"/>
              </a:rPr>
              <a:t>attention</a:t>
            </a:r>
            <a:r>
              <a:rPr sz="1000" b="1" spc="-50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25">
                <a:latin typeface="Raleway" panose="020B0003030101060003" pitchFamily="34" charset="0"/>
                <a:cs typeface="Calibri"/>
              </a:rPr>
              <a:t>to </a:t>
            </a:r>
            <a:r>
              <a:rPr sz="1000" b="1">
                <a:latin typeface="Raleway" panose="020B0003030101060003" pitchFamily="34" charset="0"/>
                <a:cs typeface="Calibri"/>
              </a:rPr>
              <a:t>people’s</a:t>
            </a:r>
            <a:r>
              <a:rPr sz="1000" b="1" spc="-55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10">
                <a:latin typeface="Raleway" panose="020B0003030101060003" pitchFamily="34" charset="0"/>
                <a:cs typeface="Calibri"/>
              </a:rPr>
              <a:t>small signals.</a:t>
            </a:r>
            <a:endParaRPr sz="1000" b="1"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031023" y="3397337"/>
            <a:ext cx="1658620" cy="2217915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12700" marR="263525" algn="l">
              <a:spcBef>
                <a:spcPts val="280"/>
              </a:spcBef>
            </a:pPr>
            <a:r>
              <a:rPr sz="1000" b="1">
                <a:latin typeface="Raleway" panose="020B0003030101060003" pitchFamily="34" charset="0"/>
                <a:cs typeface="Calibri"/>
              </a:rPr>
              <a:t>Listen,</a:t>
            </a:r>
            <a:r>
              <a:rPr sz="1000" b="1" spc="5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10">
                <a:latin typeface="Raleway" panose="020B0003030101060003" pitchFamily="34" charset="0"/>
                <a:cs typeface="Calibri"/>
              </a:rPr>
              <a:t>empathise, </a:t>
            </a:r>
            <a:r>
              <a:rPr sz="1000" b="1" spc="-20">
                <a:latin typeface="Raleway" panose="020B0003030101060003" pitchFamily="34" charset="0"/>
                <a:cs typeface="Calibri"/>
              </a:rPr>
              <a:t>offer </a:t>
            </a:r>
            <a:r>
              <a:rPr sz="1000" b="1">
                <a:latin typeface="Raleway" panose="020B0003030101060003" pitchFamily="34" charset="0"/>
                <a:cs typeface="Calibri"/>
              </a:rPr>
              <a:t>support,</a:t>
            </a:r>
            <a:r>
              <a:rPr sz="1000" b="1" spc="-50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10">
                <a:latin typeface="Raleway" panose="020B0003030101060003" pitchFamily="34" charset="0"/>
                <a:cs typeface="Calibri"/>
              </a:rPr>
              <a:t>protection;</a:t>
            </a:r>
            <a:endParaRPr sz="1000" b="1">
              <a:latin typeface="Raleway" panose="020B0003030101060003" pitchFamily="34" charset="0"/>
              <a:cs typeface="Calibri"/>
            </a:endParaRPr>
          </a:p>
          <a:p>
            <a:pPr marL="12700" marR="16510" algn="l"/>
            <a:r>
              <a:rPr sz="1000" b="1">
                <a:latin typeface="Raleway" panose="020B0003030101060003" pitchFamily="34" charset="0"/>
                <a:cs typeface="Calibri"/>
              </a:rPr>
              <a:t>Do</a:t>
            </a:r>
            <a:r>
              <a:rPr sz="1000" b="1" spc="-35">
                <a:latin typeface="Raleway" panose="020B0003030101060003" pitchFamily="34" charset="0"/>
                <a:cs typeface="Calibri"/>
              </a:rPr>
              <a:t> </a:t>
            </a:r>
            <a:r>
              <a:rPr sz="1000" b="1">
                <a:latin typeface="Raleway" panose="020B0003030101060003" pitchFamily="34" charset="0"/>
                <a:cs typeface="Calibri"/>
              </a:rPr>
              <a:t>not</a:t>
            </a:r>
            <a:r>
              <a:rPr sz="1000" b="1" spc="-40">
                <a:latin typeface="Raleway" panose="020B0003030101060003" pitchFamily="34" charset="0"/>
                <a:cs typeface="Calibri"/>
              </a:rPr>
              <a:t> </a:t>
            </a:r>
            <a:r>
              <a:rPr sz="1000" b="1">
                <a:latin typeface="Raleway" panose="020B0003030101060003" pitchFamily="34" charset="0"/>
                <a:cs typeface="Calibri"/>
              </a:rPr>
              <a:t>suppress</a:t>
            </a:r>
            <a:r>
              <a:rPr sz="1000" b="1" spc="-30">
                <a:latin typeface="Raleway" panose="020B0003030101060003" pitchFamily="34" charset="0"/>
                <a:cs typeface="Calibri"/>
              </a:rPr>
              <a:t> </a:t>
            </a:r>
            <a:r>
              <a:rPr sz="1000" b="1">
                <a:latin typeface="Raleway" panose="020B0003030101060003" pitchFamily="34" charset="0"/>
                <a:cs typeface="Calibri"/>
              </a:rPr>
              <a:t>conflict</a:t>
            </a:r>
            <a:r>
              <a:rPr sz="1000" b="1" spc="-40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25">
                <a:latin typeface="Raleway" panose="020B0003030101060003" pitchFamily="34" charset="0"/>
                <a:cs typeface="Calibri"/>
              </a:rPr>
              <a:t>and </a:t>
            </a:r>
            <a:r>
              <a:rPr sz="1000" b="1" spc="-10">
                <a:latin typeface="Raleway" panose="020B0003030101060003" pitchFamily="34" charset="0"/>
                <a:cs typeface="Calibri"/>
              </a:rPr>
              <a:t>expression</a:t>
            </a:r>
            <a:r>
              <a:rPr sz="1000" b="1" spc="5">
                <a:latin typeface="Raleway" panose="020B0003030101060003" pitchFamily="34" charset="0"/>
                <a:cs typeface="Calibri"/>
              </a:rPr>
              <a:t> </a:t>
            </a:r>
            <a:r>
              <a:rPr sz="1000" b="1">
                <a:latin typeface="Raleway" panose="020B0003030101060003" pitchFamily="34" charset="0"/>
                <a:cs typeface="Calibri"/>
              </a:rPr>
              <a:t>of</a:t>
            </a:r>
            <a:r>
              <a:rPr sz="1000" b="1" spc="-20">
                <a:latin typeface="Raleway" panose="020B0003030101060003" pitchFamily="34" charset="0"/>
                <a:cs typeface="Calibri"/>
              </a:rPr>
              <a:t> </a:t>
            </a:r>
            <a:r>
              <a:rPr sz="1000" b="1">
                <a:latin typeface="Raleway" panose="020B0003030101060003" pitchFamily="34" charset="0"/>
                <a:cs typeface="Calibri"/>
              </a:rPr>
              <a:t>difficult</a:t>
            </a:r>
            <a:r>
              <a:rPr sz="1000" b="1" spc="-15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20">
                <a:latin typeface="Raleway" panose="020B0003030101060003" pitchFamily="34" charset="0"/>
                <a:cs typeface="Calibri"/>
              </a:rPr>
              <a:t>views </a:t>
            </a:r>
            <a:r>
              <a:rPr sz="1000" b="1">
                <a:latin typeface="Raleway" panose="020B0003030101060003" pitchFamily="34" charset="0"/>
                <a:cs typeface="Calibri"/>
              </a:rPr>
              <a:t>or</a:t>
            </a:r>
            <a:r>
              <a:rPr sz="1000" b="1" spc="-10">
                <a:latin typeface="Raleway" panose="020B0003030101060003" pitchFamily="34" charset="0"/>
                <a:cs typeface="Calibri"/>
              </a:rPr>
              <a:t> emotions;</a:t>
            </a:r>
            <a:endParaRPr sz="1000" b="1">
              <a:latin typeface="Raleway" panose="020B0003030101060003" pitchFamily="34" charset="0"/>
              <a:cs typeface="Calibri"/>
            </a:endParaRPr>
          </a:p>
          <a:p>
            <a:pPr marL="12700" marR="5080" algn="l"/>
            <a:r>
              <a:rPr sz="1000" b="1">
                <a:latin typeface="Raleway" panose="020B0003030101060003" pitchFamily="34" charset="0"/>
                <a:cs typeface="Calibri"/>
              </a:rPr>
              <a:t>Help</a:t>
            </a:r>
            <a:r>
              <a:rPr sz="1000" b="1" spc="-5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10">
                <a:latin typeface="Raleway" panose="020B0003030101060003" pitchFamily="34" charset="0"/>
                <a:cs typeface="Calibri"/>
              </a:rPr>
              <a:t>individuals</a:t>
            </a:r>
            <a:r>
              <a:rPr sz="1000" b="1" spc="-35">
                <a:latin typeface="Raleway" panose="020B0003030101060003" pitchFamily="34" charset="0"/>
                <a:cs typeface="Calibri"/>
              </a:rPr>
              <a:t> </a:t>
            </a:r>
            <a:r>
              <a:rPr sz="1000" b="1">
                <a:latin typeface="Raleway" panose="020B0003030101060003" pitchFamily="34" charset="0"/>
                <a:cs typeface="Calibri"/>
              </a:rPr>
              <a:t>weather</a:t>
            </a:r>
            <a:r>
              <a:rPr sz="1000" b="1" spc="5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25">
                <a:latin typeface="Raleway" panose="020B0003030101060003" pitchFamily="34" charset="0"/>
                <a:cs typeface="Calibri"/>
              </a:rPr>
              <a:t>the </a:t>
            </a:r>
            <a:r>
              <a:rPr sz="1000" b="1" spc="-10">
                <a:latin typeface="Raleway" panose="020B0003030101060003" pitchFamily="34" charset="0"/>
                <a:cs typeface="Calibri"/>
              </a:rPr>
              <a:t>storm;</a:t>
            </a:r>
            <a:endParaRPr sz="1000" b="1">
              <a:latin typeface="Raleway" panose="020B0003030101060003" pitchFamily="34" charset="0"/>
              <a:cs typeface="Calibri"/>
            </a:endParaRPr>
          </a:p>
          <a:p>
            <a:pPr marL="12700" marR="73025" algn="l"/>
            <a:r>
              <a:rPr sz="1000" b="1">
                <a:latin typeface="Raleway" panose="020B0003030101060003" pitchFamily="34" charset="0"/>
                <a:cs typeface="Calibri"/>
              </a:rPr>
              <a:t>Recognize</a:t>
            </a:r>
            <a:r>
              <a:rPr sz="1000" b="1" spc="-20">
                <a:latin typeface="Raleway" panose="020B0003030101060003" pitchFamily="34" charset="0"/>
                <a:cs typeface="Calibri"/>
              </a:rPr>
              <a:t> </a:t>
            </a:r>
            <a:r>
              <a:rPr sz="1000" b="1">
                <a:latin typeface="Raleway" panose="020B0003030101060003" pitchFamily="34" charset="0"/>
                <a:cs typeface="Calibri"/>
              </a:rPr>
              <a:t>how</a:t>
            </a:r>
            <a:r>
              <a:rPr sz="1000" b="1" spc="-30">
                <a:latin typeface="Raleway" panose="020B0003030101060003" pitchFamily="34" charset="0"/>
                <a:cs typeface="Calibri"/>
              </a:rPr>
              <a:t> </a:t>
            </a:r>
            <a:r>
              <a:rPr sz="1000" b="1">
                <a:latin typeface="Raleway" panose="020B0003030101060003" pitchFamily="34" charset="0"/>
                <a:cs typeface="Calibri"/>
              </a:rPr>
              <a:t>change</a:t>
            </a:r>
            <a:r>
              <a:rPr sz="1000" b="1" spc="-20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25">
                <a:latin typeface="Raleway" panose="020B0003030101060003" pitchFamily="34" charset="0"/>
                <a:cs typeface="Calibri"/>
              </a:rPr>
              <a:t>can </a:t>
            </a:r>
            <a:r>
              <a:rPr sz="1000" b="1">
                <a:latin typeface="Raleway" panose="020B0003030101060003" pitchFamily="34" charset="0"/>
                <a:cs typeface="Calibri"/>
              </a:rPr>
              <a:t>trigger off</a:t>
            </a:r>
            <a:r>
              <a:rPr sz="1000" b="1" spc="-35">
                <a:latin typeface="Raleway" panose="020B0003030101060003" pitchFamily="34" charset="0"/>
                <a:cs typeface="Calibri"/>
              </a:rPr>
              <a:t> </a:t>
            </a:r>
            <a:r>
              <a:rPr sz="1000" b="1">
                <a:latin typeface="Raleway" panose="020B0003030101060003" pitchFamily="34" charset="0"/>
                <a:cs typeface="Calibri"/>
              </a:rPr>
              <a:t>past</a:t>
            </a:r>
            <a:r>
              <a:rPr sz="1000" b="1" spc="-30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10">
                <a:latin typeface="Raleway" panose="020B0003030101060003" pitchFamily="34" charset="0"/>
                <a:cs typeface="Calibri"/>
              </a:rPr>
              <a:t>experiences </a:t>
            </a:r>
            <a:r>
              <a:rPr sz="1000" b="1">
                <a:latin typeface="Raleway" panose="020B0003030101060003" pitchFamily="34" charset="0"/>
                <a:cs typeface="Calibri"/>
              </a:rPr>
              <a:t>in</a:t>
            </a:r>
            <a:r>
              <a:rPr sz="1000" b="1" spc="-20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10">
                <a:latin typeface="Raleway" panose="020B0003030101060003" pitchFamily="34" charset="0"/>
                <a:cs typeface="Calibri"/>
              </a:rPr>
              <a:t>individuals;</a:t>
            </a:r>
            <a:endParaRPr sz="1000" b="1">
              <a:latin typeface="Raleway" panose="020B0003030101060003" pitchFamily="34" charset="0"/>
              <a:cs typeface="Calibri"/>
            </a:endParaRPr>
          </a:p>
          <a:p>
            <a:pPr marL="12700" algn="l"/>
            <a:r>
              <a:rPr sz="1000" b="1">
                <a:latin typeface="Raleway" panose="020B0003030101060003" pitchFamily="34" charset="0"/>
                <a:cs typeface="Calibri"/>
              </a:rPr>
              <a:t>Try</a:t>
            </a:r>
            <a:r>
              <a:rPr sz="1000" b="1" spc="-15">
                <a:latin typeface="Raleway" panose="020B0003030101060003" pitchFamily="34" charset="0"/>
                <a:cs typeface="Calibri"/>
              </a:rPr>
              <a:t> </a:t>
            </a:r>
            <a:r>
              <a:rPr sz="1000" b="1">
                <a:latin typeface="Raleway" panose="020B0003030101060003" pitchFamily="34" charset="0"/>
                <a:cs typeface="Calibri"/>
              </a:rPr>
              <a:t>not</a:t>
            </a:r>
            <a:r>
              <a:rPr sz="1000" b="1" spc="-25">
                <a:latin typeface="Raleway" panose="020B0003030101060003" pitchFamily="34" charset="0"/>
                <a:cs typeface="Calibri"/>
              </a:rPr>
              <a:t> </a:t>
            </a:r>
            <a:r>
              <a:rPr sz="1000" b="1">
                <a:latin typeface="Raleway" panose="020B0003030101060003" pitchFamily="34" charset="0"/>
                <a:cs typeface="Calibri"/>
              </a:rPr>
              <a:t>to</a:t>
            </a:r>
            <a:r>
              <a:rPr sz="1000" b="1" spc="-10">
                <a:latin typeface="Raleway" panose="020B0003030101060003" pitchFamily="34" charset="0"/>
                <a:cs typeface="Calibri"/>
              </a:rPr>
              <a:t> </a:t>
            </a:r>
            <a:r>
              <a:rPr sz="1000" b="1">
                <a:latin typeface="Raleway" panose="020B0003030101060003" pitchFamily="34" charset="0"/>
                <a:cs typeface="Calibri"/>
              </a:rPr>
              <a:t>take</a:t>
            </a:r>
            <a:r>
              <a:rPr sz="1000" b="1" spc="-20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10">
                <a:latin typeface="Raleway" panose="020B0003030101060003" pitchFamily="34" charset="0"/>
                <a:cs typeface="Calibri"/>
              </a:rPr>
              <a:t>others’</a:t>
            </a:r>
            <a:endParaRPr sz="1000" b="1">
              <a:latin typeface="Raleway" panose="020B0003030101060003" pitchFamily="34" charset="0"/>
              <a:cs typeface="Calibri"/>
            </a:endParaRPr>
          </a:p>
          <a:p>
            <a:pPr marL="12700" algn="l"/>
            <a:r>
              <a:rPr sz="1000" b="1">
                <a:latin typeface="Raleway" panose="020B0003030101060003" pitchFamily="34" charset="0"/>
                <a:cs typeface="Calibri"/>
              </a:rPr>
              <a:t>reactions</a:t>
            </a:r>
            <a:r>
              <a:rPr sz="1000" b="1" spc="-50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10">
                <a:latin typeface="Raleway" panose="020B0003030101060003" pitchFamily="34" charset="0"/>
                <a:cs typeface="Calibri"/>
              </a:rPr>
              <a:t>personally.</a:t>
            </a:r>
            <a:endParaRPr sz="1000" b="1"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74485" y="3516248"/>
            <a:ext cx="939686" cy="124328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spcBef>
                <a:spcPts val="95"/>
              </a:spcBef>
            </a:pPr>
            <a:r>
              <a:rPr sz="1000" b="1">
                <a:latin typeface="Raleway" panose="020B0003030101060003" pitchFamily="34" charset="0"/>
                <a:cs typeface="Calibri"/>
              </a:rPr>
              <a:t>Help</a:t>
            </a:r>
            <a:r>
              <a:rPr sz="1000" b="1" spc="-25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10">
                <a:latin typeface="Raleway" panose="020B0003030101060003" pitchFamily="34" charset="0"/>
                <a:cs typeface="Calibri"/>
              </a:rPr>
              <a:t>others complete; </a:t>
            </a:r>
            <a:r>
              <a:rPr sz="1000" b="1">
                <a:latin typeface="Raleway" panose="020B0003030101060003" pitchFamily="34" charset="0"/>
                <a:cs typeface="Calibri"/>
              </a:rPr>
              <a:t>Allow</a:t>
            </a:r>
            <a:r>
              <a:rPr sz="1000" b="1" spc="-40">
                <a:latin typeface="Raleway" panose="020B0003030101060003" pitchFamily="34" charset="0"/>
                <a:cs typeface="Calibri"/>
              </a:rPr>
              <a:t> </a:t>
            </a:r>
            <a:r>
              <a:rPr sz="1000" b="1">
                <a:latin typeface="Raleway" panose="020B0003030101060003" pitchFamily="34" charset="0"/>
                <a:cs typeface="Calibri"/>
              </a:rPr>
              <a:t>others</a:t>
            </a:r>
            <a:r>
              <a:rPr sz="1000" b="1" spc="-20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25">
                <a:latin typeface="Raleway" panose="020B0003030101060003" pitchFamily="34" charset="0"/>
                <a:cs typeface="Calibri"/>
              </a:rPr>
              <a:t>to </a:t>
            </a:r>
            <a:r>
              <a:rPr sz="1000" b="1" spc="-20">
                <a:latin typeface="Raleway" panose="020B0003030101060003" pitchFamily="34" charset="0"/>
                <a:cs typeface="Calibri"/>
              </a:rPr>
              <a:t>take </a:t>
            </a:r>
            <a:r>
              <a:rPr sz="1000" b="1" spc="-10">
                <a:latin typeface="Raleway" panose="020B0003030101060003" pitchFamily="34" charset="0"/>
                <a:cs typeface="Calibri"/>
              </a:rPr>
              <a:t>responsibility; Encourage; </a:t>
            </a:r>
            <a:r>
              <a:rPr sz="1000" b="1">
                <a:latin typeface="Raleway" panose="020B0003030101060003" pitchFamily="34" charset="0"/>
                <a:cs typeface="Calibri"/>
              </a:rPr>
              <a:t>Create</a:t>
            </a:r>
            <a:r>
              <a:rPr sz="1000" b="1" spc="-30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10">
                <a:latin typeface="Raleway" panose="020B0003030101060003" pitchFamily="34" charset="0"/>
                <a:cs typeface="Calibri"/>
              </a:rPr>
              <a:t>goals; Coach.</a:t>
            </a:r>
            <a:endParaRPr sz="1000" b="1"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393941" y="3516248"/>
            <a:ext cx="988059" cy="108940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spcBef>
                <a:spcPts val="95"/>
              </a:spcBef>
            </a:pPr>
            <a:r>
              <a:rPr sz="1000" b="1">
                <a:latin typeface="Raleway" panose="020B0003030101060003" pitchFamily="34" charset="0"/>
                <a:cs typeface="Calibri"/>
              </a:rPr>
              <a:t>Encourage</a:t>
            </a:r>
            <a:r>
              <a:rPr sz="1000" b="1" spc="-50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20">
                <a:latin typeface="Raleway" panose="020B0003030101060003" pitchFamily="34" charset="0"/>
                <a:cs typeface="Calibri"/>
              </a:rPr>
              <a:t>risk </a:t>
            </a:r>
            <a:r>
              <a:rPr sz="1000" b="1" spc="-10">
                <a:latin typeface="Raleway" panose="020B0003030101060003" pitchFamily="34" charset="0"/>
                <a:cs typeface="Calibri"/>
              </a:rPr>
              <a:t>taking; Exchange feedback;</a:t>
            </a:r>
            <a:endParaRPr sz="1000" b="1">
              <a:latin typeface="Raleway" panose="020B0003030101060003" pitchFamily="34" charset="0"/>
              <a:cs typeface="Calibri"/>
            </a:endParaRPr>
          </a:p>
          <a:p>
            <a:pPr marL="12700" marR="24130"/>
            <a:r>
              <a:rPr sz="1000" b="1">
                <a:latin typeface="Raleway" panose="020B0003030101060003" pitchFamily="34" charset="0"/>
                <a:cs typeface="Calibri"/>
              </a:rPr>
              <a:t>Set</a:t>
            </a:r>
            <a:r>
              <a:rPr sz="1000" b="1" spc="-15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25">
                <a:latin typeface="Raleway" panose="020B0003030101060003" pitchFamily="34" charset="0"/>
                <a:cs typeface="Calibri"/>
              </a:rPr>
              <a:t>up </a:t>
            </a:r>
            <a:r>
              <a:rPr sz="1000" b="1" spc="-10">
                <a:latin typeface="Raleway" panose="020B0003030101060003" pitchFamily="34" charset="0"/>
                <a:cs typeface="Calibri"/>
              </a:rPr>
              <a:t>development opportunities.</a:t>
            </a:r>
            <a:endParaRPr sz="1000" b="1"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661770" y="3484245"/>
            <a:ext cx="777875" cy="139717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spcBef>
                <a:spcPts val="95"/>
              </a:spcBef>
            </a:pPr>
            <a:r>
              <a:rPr sz="1000" b="1" spc="-10">
                <a:latin typeface="Raleway" panose="020B0003030101060003" pitchFamily="34" charset="0"/>
                <a:cs typeface="Calibri"/>
              </a:rPr>
              <a:t>Discuss </a:t>
            </a:r>
            <a:r>
              <a:rPr sz="1000" b="1">
                <a:latin typeface="Raleway" panose="020B0003030101060003" pitchFamily="34" charset="0"/>
                <a:cs typeface="Calibri"/>
              </a:rPr>
              <a:t>meaning</a:t>
            </a:r>
            <a:r>
              <a:rPr sz="1000" b="1" spc="-50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25">
                <a:latin typeface="Raleway" panose="020B0003030101060003" pitchFamily="34" charset="0"/>
                <a:cs typeface="Calibri"/>
              </a:rPr>
              <a:t>and </a:t>
            </a:r>
            <a:r>
              <a:rPr sz="1000" b="1" spc="-10">
                <a:latin typeface="Raleway" panose="020B0003030101060003" pitchFamily="34" charset="0"/>
                <a:cs typeface="Calibri"/>
              </a:rPr>
              <a:t>learning; Reflection; </a:t>
            </a:r>
            <a:r>
              <a:rPr sz="1000" b="1">
                <a:latin typeface="Raleway" panose="020B0003030101060003" pitchFamily="34" charset="0"/>
                <a:cs typeface="Calibri"/>
              </a:rPr>
              <a:t>Overview</a:t>
            </a:r>
            <a:r>
              <a:rPr sz="1000" b="1" spc="-45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25">
                <a:latin typeface="Raleway" panose="020B0003030101060003" pitchFamily="34" charset="0"/>
                <a:cs typeface="Calibri"/>
              </a:rPr>
              <a:t>of </a:t>
            </a:r>
            <a:r>
              <a:rPr sz="1000" b="1" spc="-10">
                <a:latin typeface="Raleway" panose="020B0003030101060003" pitchFamily="34" charset="0"/>
                <a:cs typeface="Calibri"/>
              </a:rPr>
              <a:t>experience; Celebrate success.</a:t>
            </a:r>
            <a:endParaRPr sz="1000" b="1"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829800" y="3516248"/>
            <a:ext cx="570865" cy="473848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spcBef>
                <a:spcPts val="95"/>
              </a:spcBef>
            </a:pPr>
            <a:r>
              <a:rPr sz="1000" b="1">
                <a:latin typeface="Raleway" panose="020B0003030101060003" pitchFamily="34" charset="0"/>
                <a:cs typeface="Calibri"/>
              </a:rPr>
              <a:t>Prepare</a:t>
            </a:r>
            <a:r>
              <a:rPr sz="1000" b="1" spc="-40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25">
                <a:latin typeface="Raleway" panose="020B0003030101060003" pitchFamily="34" charset="0"/>
                <a:cs typeface="Calibri"/>
              </a:rPr>
              <a:t>to </a:t>
            </a:r>
            <a:r>
              <a:rPr sz="1000" b="1">
                <a:latin typeface="Raleway" panose="020B0003030101060003" pitchFamily="34" charset="0"/>
                <a:cs typeface="Calibri"/>
              </a:rPr>
              <a:t>move</a:t>
            </a:r>
            <a:r>
              <a:rPr sz="1000" b="1" spc="-35">
                <a:latin typeface="Raleway" panose="020B0003030101060003" pitchFamily="34" charset="0"/>
                <a:cs typeface="Calibri"/>
              </a:rPr>
              <a:t> </a:t>
            </a:r>
            <a:r>
              <a:rPr sz="1000" b="1" spc="-25">
                <a:latin typeface="Raleway" panose="020B0003030101060003" pitchFamily="34" charset="0"/>
                <a:cs typeface="Calibri"/>
              </a:rPr>
              <a:t>on.</a:t>
            </a:r>
            <a:endParaRPr sz="1000" b="1"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72232" y="1447800"/>
            <a:ext cx="179536" cy="1398981"/>
          </a:xfrm>
          <a:prstGeom prst="rect">
            <a:avLst/>
          </a:prstGeom>
        </p:spPr>
        <p:txBody>
          <a:bodyPr vert="vert270" wrap="square" lIns="0" tIns="0" rIns="0" bIns="0" rtlCol="0">
            <a:spAutoFit/>
          </a:bodyPr>
          <a:lstStyle/>
          <a:p>
            <a:pPr marL="12700">
              <a:lnSpc>
                <a:spcPts val="1435"/>
              </a:lnSpc>
            </a:pPr>
            <a:r>
              <a:rPr sz="1400" b="1" spc="-10">
                <a:latin typeface="Raleway" panose="020B0003030101060003" pitchFamily="34" charset="0"/>
                <a:cs typeface="Calibri"/>
              </a:rPr>
              <a:t>Performance</a:t>
            </a:r>
            <a:endParaRPr sz="1400" b="1"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1004697" y="1242748"/>
            <a:ext cx="9561575" cy="1983105"/>
          </a:xfrm>
          <a:custGeom>
            <a:avLst/>
            <a:gdLst/>
            <a:ahLst/>
            <a:cxnLst/>
            <a:rect l="l" t="t" r="r" b="b"/>
            <a:pathLst>
              <a:path w="7310755" h="1983105">
                <a:moveTo>
                  <a:pt x="7310628" y="1944624"/>
                </a:moveTo>
                <a:lnTo>
                  <a:pt x="7297928" y="1938274"/>
                </a:lnTo>
                <a:lnTo>
                  <a:pt x="7234428" y="1906524"/>
                </a:lnTo>
                <a:lnTo>
                  <a:pt x="7234428" y="1938274"/>
                </a:lnTo>
                <a:lnTo>
                  <a:pt x="44450" y="1938274"/>
                </a:lnTo>
                <a:lnTo>
                  <a:pt x="44450" y="76200"/>
                </a:lnTo>
                <a:lnTo>
                  <a:pt x="76200" y="76200"/>
                </a:lnTo>
                <a:lnTo>
                  <a:pt x="69850" y="63500"/>
                </a:lnTo>
                <a:lnTo>
                  <a:pt x="38100" y="0"/>
                </a:lnTo>
                <a:lnTo>
                  <a:pt x="0" y="76200"/>
                </a:lnTo>
                <a:lnTo>
                  <a:pt x="31750" y="76200"/>
                </a:lnTo>
                <a:lnTo>
                  <a:pt x="31750" y="1944624"/>
                </a:lnTo>
                <a:lnTo>
                  <a:pt x="38100" y="1944624"/>
                </a:lnTo>
                <a:lnTo>
                  <a:pt x="38100" y="1950974"/>
                </a:lnTo>
                <a:lnTo>
                  <a:pt x="7234428" y="1950974"/>
                </a:lnTo>
                <a:lnTo>
                  <a:pt x="7234428" y="1982724"/>
                </a:lnTo>
                <a:lnTo>
                  <a:pt x="7297928" y="1950974"/>
                </a:lnTo>
                <a:lnTo>
                  <a:pt x="7310628" y="194462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 b="1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6A96937-EC93-AF17-4D2A-1248D038C250}"/>
              </a:ext>
            </a:extLst>
          </p:cNvPr>
          <p:cNvSpPr txBox="1"/>
          <p:nvPr/>
        </p:nvSpPr>
        <p:spPr>
          <a:xfrm>
            <a:off x="5410200" y="3245482"/>
            <a:ext cx="46907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93980" algn="l">
              <a:spcBef>
                <a:spcPts val="495"/>
              </a:spcBef>
            </a:pPr>
            <a:r>
              <a:rPr lang="en-GB" sz="1800" b="1" spc="-20">
                <a:latin typeface="Raleway" panose="020B0003030101060003" pitchFamily="34" charset="0"/>
                <a:cs typeface="Calibri"/>
              </a:rPr>
              <a:t>Time</a:t>
            </a:r>
            <a:endParaRPr lang="en-GB" sz="1800" b="1">
              <a:latin typeface="Raleway" panose="020B0003030101060003" pitchFamily="34" charset="0"/>
              <a:cs typeface="Calibri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057400" y="306323"/>
            <a:ext cx="3961129" cy="2520950"/>
          </a:xfrm>
          <a:prstGeom prst="rect">
            <a:avLst/>
          </a:prstGeom>
          <a:solidFill>
            <a:srgbClr val="333399"/>
          </a:solidFill>
          <a:ln w="9525">
            <a:solidFill>
              <a:srgbClr val="000000"/>
            </a:solidFill>
          </a:ln>
        </p:spPr>
        <p:txBody>
          <a:bodyPr vert="horz" wrap="square" lIns="0" tIns="11430" rIns="0" bIns="0" rtlCol="0">
            <a:spAutoFit/>
          </a:bodyPr>
          <a:lstStyle/>
          <a:p>
            <a:pPr marL="12700" marR="5080" algn="ctr">
              <a:lnSpc>
                <a:spcPct val="90000"/>
              </a:lnSpc>
              <a:spcBef>
                <a:spcPct val="0"/>
              </a:spcBef>
            </a:pPr>
            <a:r>
              <a:rPr sz="2000" b="1">
                <a:ln w="0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cs typeface="Arial" panose="020B0604020202020204" pitchFamily="34" charset="0"/>
              </a:rPr>
              <a:t>Behavioural Strategies:</a:t>
            </a:r>
          </a:p>
          <a:p>
            <a:pPr marL="3175" algn="ctr"/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-</a:t>
            </a:r>
            <a:r>
              <a:rPr spc="-5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Performance</a:t>
            </a:r>
            <a:r>
              <a:rPr spc="-3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management</a:t>
            </a:r>
            <a:endParaRPr>
              <a:latin typeface="Raleway" panose="020B0003030101060003" pitchFamily="34" charset="0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-</a:t>
            </a:r>
            <a:r>
              <a:rPr spc="-6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Reward</a:t>
            </a:r>
            <a:r>
              <a:rPr spc="-3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policies</a:t>
            </a:r>
            <a:endParaRPr>
              <a:latin typeface="Raleway" panose="020B0003030101060003" pitchFamily="34" charset="0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-</a:t>
            </a:r>
            <a:r>
              <a:rPr spc="-5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Values</a:t>
            </a:r>
            <a:r>
              <a:rPr spc="-5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translated</a:t>
            </a:r>
            <a:r>
              <a:rPr spc="-4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into</a:t>
            </a:r>
            <a:r>
              <a:rPr spc="-5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behaviours</a:t>
            </a:r>
            <a:endParaRPr>
              <a:latin typeface="Raleway" panose="020B0003030101060003" pitchFamily="34" charset="0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-</a:t>
            </a:r>
            <a:r>
              <a:rPr spc="-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Management</a:t>
            </a:r>
            <a:r>
              <a:rPr spc="-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competencies</a:t>
            </a:r>
            <a:endParaRPr>
              <a:latin typeface="Raleway" panose="020B0003030101060003" pitchFamily="34" charset="0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-</a:t>
            </a:r>
            <a:r>
              <a:rPr spc="-1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Skills</a:t>
            </a:r>
            <a:r>
              <a:rPr spc="-1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training</a:t>
            </a:r>
            <a:endParaRPr>
              <a:latin typeface="Raleway" panose="020B0003030101060003" pitchFamily="34" charset="0"/>
              <a:cs typeface="Calibri"/>
            </a:endParaRPr>
          </a:p>
          <a:p>
            <a:pPr algn="ctr">
              <a:spcBef>
                <a:spcPts val="5"/>
              </a:spcBef>
            </a:pP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- Management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style</a:t>
            </a:r>
            <a:endParaRPr>
              <a:latin typeface="Raleway" panose="020B0003030101060003" pitchFamily="34" charset="0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-</a:t>
            </a:r>
            <a:r>
              <a:rPr spc="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Performance</a:t>
            </a:r>
            <a:r>
              <a:rPr spc="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coaching</a:t>
            </a:r>
            <a:endParaRPr>
              <a:latin typeface="Raleway" panose="020B0003030101060003" pitchFamily="34" charset="0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-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360</a:t>
            </a:r>
            <a:r>
              <a:rPr spc="-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degree</a:t>
            </a:r>
            <a:r>
              <a:rPr spc="-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feedback</a:t>
            </a:r>
            <a:endParaRPr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233160" y="2971800"/>
            <a:ext cx="3888104" cy="2257028"/>
          </a:xfrm>
          <a:prstGeom prst="rect">
            <a:avLst/>
          </a:prstGeom>
          <a:solidFill>
            <a:srgbClr val="333399"/>
          </a:solidFill>
          <a:ln w="9525">
            <a:solidFill>
              <a:srgbClr val="000000"/>
            </a:solidFill>
          </a:ln>
        </p:spPr>
        <p:txBody>
          <a:bodyPr vert="horz" wrap="square" lIns="0" tIns="40640" rIns="0" bIns="0" rtlCol="0">
            <a:spAutoFit/>
          </a:bodyPr>
          <a:lstStyle/>
          <a:p>
            <a:pPr marL="12700" marR="5080" algn="ctr">
              <a:lnSpc>
                <a:spcPct val="90000"/>
              </a:lnSpc>
              <a:spcBef>
                <a:spcPct val="0"/>
              </a:spcBef>
            </a:pPr>
            <a:r>
              <a:rPr sz="2000" b="1">
                <a:ln w="0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cs typeface="Arial" panose="020B0604020202020204" pitchFamily="34" charset="0"/>
              </a:rPr>
              <a:t>Humanistic Strategies:</a:t>
            </a:r>
          </a:p>
          <a:p>
            <a:pPr marL="1905" algn="ctr"/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-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Living</a:t>
            </a:r>
            <a:r>
              <a:rPr spc="1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the 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values</a:t>
            </a:r>
            <a:endParaRPr>
              <a:latin typeface="Raleway" panose="020B0003030101060003" pitchFamily="34" charset="0"/>
              <a:cs typeface="Calibri"/>
            </a:endParaRPr>
          </a:p>
          <a:p>
            <a:pPr algn="ctr">
              <a:spcBef>
                <a:spcPts val="5"/>
              </a:spcBef>
            </a:pP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-</a:t>
            </a:r>
            <a:r>
              <a:rPr spc="-2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Developing the</a:t>
            </a:r>
            <a:r>
              <a:rPr spc="-2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learning</a:t>
            </a:r>
            <a:r>
              <a:rPr spc="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organization</a:t>
            </a:r>
            <a:endParaRPr>
              <a:latin typeface="Raleway" panose="020B0003030101060003" pitchFamily="34" charset="0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-</a:t>
            </a:r>
            <a:r>
              <a:rPr spc="-2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Addressing</a:t>
            </a:r>
            <a:r>
              <a:rPr spc="-1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the</a:t>
            </a:r>
            <a:r>
              <a:rPr spc="-2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hierarchy</a:t>
            </a:r>
            <a:r>
              <a:rPr spc="-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of</a:t>
            </a:r>
            <a:r>
              <a:rPr spc="-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needs</a:t>
            </a:r>
            <a:endParaRPr>
              <a:latin typeface="Raleway" panose="020B0003030101060003" pitchFamily="34" charset="0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-</a:t>
            </a:r>
            <a:r>
              <a:rPr spc="-2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Addressing</a:t>
            </a:r>
            <a:r>
              <a:rPr spc="-1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emotions</a:t>
            </a:r>
            <a:endParaRPr>
              <a:latin typeface="Raleway" panose="020B0003030101060003" pitchFamily="34" charset="0"/>
              <a:cs typeface="Calibri"/>
            </a:endParaRPr>
          </a:p>
          <a:p>
            <a:pPr marL="476884" marR="523875" algn="ctr"/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-</a:t>
            </a:r>
            <a:r>
              <a:rPr spc="-7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Fostering</a:t>
            </a:r>
            <a:r>
              <a:rPr spc="-5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communication</a:t>
            </a:r>
            <a:r>
              <a:rPr spc="-4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pc="-2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and 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consultation</a:t>
            </a:r>
            <a:endParaRPr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233161" y="306324"/>
            <a:ext cx="3889375" cy="2504532"/>
          </a:xfrm>
          <a:prstGeom prst="rect">
            <a:avLst/>
          </a:prstGeom>
          <a:solidFill>
            <a:srgbClr val="333399"/>
          </a:solidFill>
          <a:ln w="9525">
            <a:solidFill>
              <a:srgbClr val="000000"/>
            </a:solidFill>
          </a:ln>
        </p:spPr>
        <p:txBody>
          <a:bodyPr vert="horz" wrap="square" lIns="0" tIns="11430" rIns="0" bIns="0" rtlCol="0">
            <a:spAutoFit/>
          </a:bodyPr>
          <a:lstStyle/>
          <a:p>
            <a:pPr marL="12700" marR="5080" algn="ctr">
              <a:lnSpc>
                <a:spcPct val="90000"/>
              </a:lnSpc>
              <a:spcBef>
                <a:spcPct val="0"/>
              </a:spcBef>
            </a:pPr>
            <a:r>
              <a:rPr sz="2000" b="1">
                <a:ln w="0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cs typeface="Arial" panose="020B0604020202020204" pitchFamily="34" charset="0"/>
              </a:rPr>
              <a:t>Cognitive Strategies:</a:t>
            </a:r>
          </a:p>
          <a:p>
            <a:pPr algn="ctr">
              <a:lnSpc>
                <a:spcPct val="100000"/>
              </a:lnSpc>
            </a:pP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-</a:t>
            </a:r>
            <a:r>
              <a:rPr spc="-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Management</a:t>
            </a:r>
            <a:r>
              <a:rPr spc="-1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by 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objectives</a:t>
            </a:r>
            <a:endParaRPr>
              <a:latin typeface="Raleway" panose="020B0003030101060003" pitchFamily="34" charset="0"/>
              <a:cs typeface="Calibri"/>
            </a:endParaRPr>
          </a:p>
          <a:p>
            <a:pPr marR="46990" algn="ctr"/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-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Business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planning</a:t>
            </a:r>
            <a:endParaRPr>
              <a:latin typeface="Raleway" panose="020B0003030101060003" pitchFamily="34" charset="0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and</a:t>
            </a:r>
            <a:r>
              <a:rPr spc="-2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performance</a:t>
            </a:r>
            <a:r>
              <a:rPr spc="-3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frameworks</a:t>
            </a:r>
            <a:endParaRPr>
              <a:latin typeface="Raleway" panose="020B0003030101060003" pitchFamily="34" charset="0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-</a:t>
            </a:r>
            <a:r>
              <a:rPr spc="-2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Results</a:t>
            </a:r>
            <a:r>
              <a:rPr spc="-2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based</a:t>
            </a:r>
            <a:r>
              <a:rPr spc="-1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coaching</a:t>
            </a:r>
            <a:endParaRPr>
              <a:latin typeface="Raleway" panose="020B0003030101060003" pitchFamily="34" charset="0"/>
              <a:cs typeface="Calibri"/>
            </a:endParaRPr>
          </a:p>
          <a:p>
            <a:pPr marL="749300" marR="742315" indent="332105"/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-</a:t>
            </a:r>
            <a:r>
              <a:rPr spc="-2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Beliefs,</a:t>
            </a:r>
            <a:r>
              <a:rPr spc="-2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attitudes</a:t>
            </a:r>
            <a:r>
              <a:rPr spc="50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and</a:t>
            </a:r>
            <a:r>
              <a:rPr spc="-2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cultural</a:t>
            </a:r>
            <a:r>
              <a:rPr spc="-3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interventions</a:t>
            </a:r>
            <a:endParaRPr>
              <a:latin typeface="Raleway" panose="020B0003030101060003" pitchFamily="34" charset="0"/>
              <a:cs typeface="Calibri"/>
            </a:endParaRPr>
          </a:p>
          <a:p>
            <a:pPr marL="1461135">
              <a:spcBef>
                <a:spcPts val="5"/>
              </a:spcBef>
            </a:pP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-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Visioning</a:t>
            </a:r>
            <a:endParaRPr>
              <a:latin typeface="Raleway" panose="020B0003030101060003" pitchFamily="34" charset="0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057400" y="2971800"/>
            <a:ext cx="3961129" cy="2257028"/>
          </a:xfrm>
          <a:prstGeom prst="rect">
            <a:avLst/>
          </a:prstGeom>
          <a:solidFill>
            <a:srgbClr val="333399"/>
          </a:solidFill>
          <a:ln w="9525">
            <a:solidFill>
              <a:srgbClr val="000000"/>
            </a:solidFill>
          </a:ln>
        </p:spPr>
        <p:txBody>
          <a:bodyPr vert="horz" wrap="square" lIns="0" tIns="40640" rIns="0" bIns="0" rtlCol="0">
            <a:spAutoFit/>
          </a:bodyPr>
          <a:lstStyle/>
          <a:p>
            <a:pPr marL="12700" marR="5080" algn="ctr">
              <a:lnSpc>
                <a:spcPct val="90000"/>
              </a:lnSpc>
              <a:spcBef>
                <a:spcPct val="0"/>
              </a:spcBef>
            </a:pPr>
            <a:r>
              <a:rPr sz="2000" b="1">
                <a:ln w="0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cs typeface="Arial" panose="020B0604020202020204" pitchFamily="34" charset="0"/>
              </a:rPr>
              <a:t>Psychodynamic Strategies:</a:t>
            </a:r>
          </a:p>
          <a:p>
            <a:pPr algn="ctr">
              <a:lnSpc>
                <a:spcPct val="100000"/>
              </a:lnSpc>
            </a:pP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-</a:t>
            </a:r>
            <a:r>
              <a:rPr spc="-4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Understanding</a:t>
            </a:r>
            <a:r>
              <a:rPr spc="-1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change</a:t>
            </a:r>
            <a:r>
              <a:rPr spc="-4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dynamics</a:t>
            </a:r>
            <a:endParaRPr>
              <a:latin typeface="Raleway" panose="020B0003030101060003" pitchFamily="34" charset="0"/>
              <a:cs typeface="Calibri"/>
            </a:endParaRPr>
          </a:p>
          <a:p>
            <a:pPr marL="121920" indent="-121920" algn="ctr">
              <a:spcBef>
                <a:spcPts val="5"/>
              </a:spcBef>
              <a:buChar char="-"/>
              <a:tabLst>
                <a:tab pos="121920" algn="l"/>
              </a:tabLst>
            </a:pP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Counselling</a:t>
            </a:r>
            <a:r>
              <a:rPr spc="-3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people</a:t>
            </a:r>
            <a:r>
              <a:rPr spc="-4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through</a:t>
            </a:r>
            <a:r>
              <a:rPr spc="-2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change</a:t>
            </a:r>
            <a:endParaRPr>
              <a:latin typeface="Raleway" panose="020B0003030101060003" pitchFamily="34" charset="0"/>
              <a:cs typeface="Calibri"/>
            </a:endParaRPr>
          </a:p>
          <a:p>
            <a:pPr marL="121920" lvl="1" indent="-122555" algn="ctr">
              <a:buChar char="-"/>
              <a:tabLst>
                <a:tab pos="122555" algn="l"/>
              </a:tabLst>
            </a:pP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Surfacing</a:t>
            </a:r>
            <a:r>
              <a:rPr spc="-3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hidden</a:t>
            </a:r>
            <a:r>
              <a:rPr spc="-1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issues</a:t>
            </a:r>
            <a:endParaRPr>
              <a:latin typeface="Raleway" panose="020B0003030101060003" pitchFamily="34" charset="0"/>
              <a:cs typeface="Calibri"/>
            </a:endParaRPr>
          </a:p>
          <a:p>
            <a:pPr algn="ctr">
              <a:lnSpc>
                <a:spcPct val="100000"/>
              </a:lnSpc>
            </a:pP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-</a:t>
            </a:r>
            <a:r>
              <a:rPr spc="-2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Addressing</a:t>
            </a:r>
            <a:r>
              <a:rPr spc="-1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emotions</a:t>
            </a:r>
            <a:endParaRPr>
              <a:latin typeface="Raleway" panose="020B0003030101060003" pitchFamily="34" charset="0"/>
              <a:cs typeface="Calibri"/>
            </a:endParaRPr>
          </a:p>
          <a:p>
            <a:pPr marL="784860" marR="827405" lvl="1" algn="ctr">
              <a:buChar char="-"/>
              <a:tabLst>
                <a:tab pos="907415" algn="l"/>
              </a:tabLst>
            </a:pP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Treating</a:t>
            </a:r>
            <a:r>
              <a:rPr spc="-5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employees</a:t>
            </a:r>
            <a:r>
              <a:rPr spc="-4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pc="-2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and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managers</a:t>
            </a:r>
            <a:r>
              <a:rPr spc="-35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as</a:t>
            </a:r>
            <a:r>
              <a:rPr spc="-2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 </a:t>
            </a:r>
            <a:r>
              <a:rPr spc="-10">
                <a:solidFill>
                  <a:srgbClr val="FFFFFF"/>
                </a:solidFill>
                <a:latin typeface="Raleway" panose="020B0003030101060003" pitchFamily="34" charset="0"/>
                <a:cs typeface="Calibri"/>
              </a:rPr>
              <a:t>adults</a:t>
            </a:r>
            <a:endParaRPr>
              <a:latin typeface="Raleway" panose="020B0003030101060003" pitchFamily="34" charset="0"/>
              <a:cs typeface="Calibri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10000" y="0"/>
            <a:ext cx="4878318" cy="784368"/>
          </a:xfrm>
          <a:prstGeom prst="rect">
            <a:avLst/>
          </a:prstGeom>
        </p:spPr>
        <p:txBody>
          <a:bodyPr vert="horz" wrap="square" lIns="0" tIns="283006" rIns="0" bIns="0" rtlCol="0">
            <a:spAutoFit/>
          </a:bodyPr>
          <a:lstStyle/>
          <a:p>
            <a:pPr marL="12700" marR="5080"/>
            <a:r>
              <a:rPr sz="3600" b="1">
                <a:ln w="15875">
                  <a:solidFill>
                    <a:schemeClr val="tx1"/>
                  </a:solidFill>
                </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44000">
                      <a:schemeClr val="bg1"/>
                    </a:gs>
                    <a:gs pos="58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latin typeface="RaLEWAY" pitchFamily="2" charset="0"/>
                <a:ea typeface="+mn-ea"/>
                <a:cs typeface="Arial" panose="020B0604020202020204" pitchFamily="34" charset="0"/>
              </a:rPr>
              <a:t>Today’s Objectives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1000" y="990600"/>
            <a:ext cx="11201400" cy="4258217"/>
          </a:xfrm>
          <a:prstGeom prst="rect">
            <a:avLst/>
          </a:prstGeom>
        </p:spPr>
        <p:txBody>
          <a:bodyPr vert="horz" wrap="square" lIns="0" tIns="104775" rIns="0" bIns="0" rtlCol="0">
            <a:spAutoFit/>
          </a:bodyPr>
          <a:lstStyle/>
          <a:p>
            <a:pPr marL="546100" indent="-534035">
              <a:spcBef>
                <a:spcPts val="825"/>
              </a:spcBef>
              <a:buAutoNum type="arabicPeriod"/>
              <a:tabLst>
                <a:tab pos="546100" algn="l"/>
                <a:tab pos="546735" algn="l"/>
              </a:tabLst>
            </a:pPr>
            <a:r>
              <a:rPr sz="3000">
                <a:latin typeface="Raleway" panose="020B0003030101060003" pitchFamily="34" charset="0"/>
                <a:cs typeface="Calibri"/>
              </a:rPr>
              <a:t>Identify</a:t>
            </a:r>
            <a:r>
              <a:rPr sz="3000" spc="-4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the</a:t>
            </a:r>
            <a:r>
              <a:rPr sz="3000" spc="-50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nature</a:t>
            </a:r>
            <a:r>
              <a:rPr sz="3000" spc="-4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and</a:t>
            </a:r>
            <a:r>
              <a:rPr sz="3000" spc="-50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scope</a:t>
            </a:r>
            <a:r>
              <a:rPr sz="3000" spc="-4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of</a:t>
            </a:r>
            <a:r>
              <a:rPr sz="3000" spc="-35">
                <a:latin typeface="Raleway" panose="020B0003030101060003" pitchFamily="34" charset="0"/>
                <a:cs typeface="Calibri"/>
              </a:rPr>
              <a:t> </a:t>
            </a:r>
            <a:r>
              <a:rPr sz="3000" spc="-10">
                <a:latin typeface="Raleway" panose="020B0003030101060003" pitchFamily="34" charset="0"/>
                <a:cs typeface="Calibri"/>
              </a:rPr>
              <a:t>change</a:t>
            </a:r>
            <a:r>
              <a:rPr lang="en-GB" sz="3000" spc="-10">
                <a:latin typeface="Raleway" panose="020B0003030101060003" pitchFamily="34" charset="0"/>
                <a:cs typeface="Calibri"/>
              </a:rPr>
              <a:t>.</a:t>
            </a:r>
          </a:p>
          <a:p>
            <a:pPr marL="546100" indent="-534035">
              <a:spcBef>
                <a:spcPts val="825"/>
              </a:spcBef>
              <a:buAutoNum type="arabicPeriod"/>
              <a:tabLst>
                <a:tab pos="546100" algn="l"/>
                <a:tab pos="546735" algn="l"/>
              </a:tabLst>
            </a:pPr>
            <a:endParaRPr>
              <a:latin typeface="Raleway" panose="020B0003030101060003" pitchFamily="34" charset="0"/>
              <a:cs typeface="Calibri"/>
            </a:endParaRPr>
          </a:p>
          <a:p>
            <a:pPr marL="546100" marR="5080" indent="-534035">
              <a:spcBef>
                <a:spcPts val="720"/>
              </a:spcBef>
              <a:buAutoNum type="arabicPeriod"/>
              <a:tabLst>
                <a:tab pos="546100" algn="l"/>
                <a:tab pos="546735" algn="l"/>
              </a:tabLst>
            </a:pPr>
            <a:r>
              <a:rPr sz="3000">
                <a:latin typeface="Raleway" panose="020B0003030101060003" pitchFamily="34" charset="0"/>
                <a:cs typeface="Calibri"/>
              </a:rPr>
              <a:t>Discuss</a:t>
            </a:r>
            <a:r>
              <a:rPr sz="3000" spc="-6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the</a:t>
            </a:r>
            <a:r>
              <a:rPr sz="3000" spc="-7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forces</a:t>
            </a:r>
            <a:r>
              <a:rPr sz="3000" spc="-60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favouring</a:t>
            </a:r>
            <a:r>
              <a:rPr sz="3000" spc="-60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change</a:t>
            </a:r>
            <a:r>
              <a:rPr sz="3000" spc="-7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and</a:t>
            </a:r>
            <a:r>
              <a:rPr sz="3000" spc="-70">
                <a:latin typeface="Raleway" panose="020B0003030101060003" pitchFamily="34" charset="0"/>
                <a:cs typeface="Calibri"/>
              </a:rPr>
              <a:t> </a:t>
            </a:r>
            <a:r>
              <a:rPr sz="3000" spc="-25">
                <a:latin typeface="Raleway" panose="020B0003030101060003" pitchFamily="34" charset="0"/>
                <a:cs typeface="Calibri"/>
              </a:rPr>
              <a:t>the </a:t>
            </a:r>
            <a:r>
              <a:rPr sz="3000">
                <a:latin typeface="Raleway" panose="020B0003030101060003" pitchFamily="34" charset="0"/>
                <a:cs typeface="Calibri"/>
              </a:rPr>
              <a:t>targets</a:t>
            </a:r>
            <a:r>
              <a:rPr sz="3000" spc="-9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of</a:t>
            </a:r>
            <a:r>
              <a:rPr sz="3000" spc="-6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change</a:t>
            </a:r>
            <a:r>
              <a:rPr sz="3000" spc="-8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in</a:t>
            </a:r>
            <a:r>
              <a:rPr sz="3000" spc="-7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contemporary</a:t>
            </a:r>
            <a:r>
              <a:rPr sz="3000" spc="-60">
                <a:latin typeface="Raleway" panose="020B0003030101060003" pitchFamily="34" charset="0"/>
                <a:cs typeface="Calibri"/>
              </a:rPr>
              <a:t> </a:t>
            </a:r>
            <a:r>
              <a:rPr sz="3000" spc="-10" err="1">
                <a:latin typeface="Raleway" panose="020B0003030101060003" pitchFamily="34" charset="0"/>
                <a:cs typeface="Calibri"/>
              </a:rPr>
              <a:t>organisations</a:t>
            </a:r>
            <a:r>
              <a:rPr lang="en-GB" sz="3000" spc="-10">
                <a:latin typeface="Raleway" panose="020B0003030101060003" pitchFamily="34" charset="0"/>
                <a:cs typeface="Calibri"/>
              </a:rPr>
              <a:t>.</a:t>
            </a:r>
          </a:p>
          <a:p>
            <a:pPr marL="546100" marR="5080" indent="-534035">
              <a:spcBef>
                <a:spcPts val="720"/>
              </a:spcBef>
              <a:buAutoNum type="arabicPeriod"/>
              <a:tabLst>
                <a:tab pos="546100" algn="l"/>
                <a:tab pos="546735" algn="l"/>
              </a:tabLst>
            </a:pPr>
            <a:endParaRPr>
              <a:latin typeface="Raleway" panose="020B0003030101060003" pitchFamily="34" charset="0"/>
              <a:cs typeface="Calibri"/>
            </a:endParaRPr>
          </a:p>
          <a:p>
            <a:pPr marL="546100" indent="-534035">
              <a:spcBef>
                <a:spcPts val="725"/>
              </a:spcBef>
              <a:buAutoNum type="arabicPeriod"/>
              <a:tabLst>
                <a:tab pos="546100" algn="l"/>
                <a:tab pos="546735" algn="l"/>
              </a:tabLst>
            </a:pPr>
            <a:r>
              <a:rPr sz="3000">
                <a:latin typeface="Raleway" panose="020B0003030101060003" pitchFamily="34" charset="0"/>
                <a:cs typeface="Calibri"/>
              </a:rPr>
              <a:t>Identify</a:t>
            </a:r>
            <a:r>
              <a:rPr sz="3000" spc="-40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the</a:t>
            </a:r>
            <a:r>
              <a:rPr sz="3000" spc="-4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change</a:t>
            </a:r>
            <a:r>
              <a:rPr sz="3000" spc="-55">
                <a:latin typeface="Raleway" panose="020B0003030101060003" pitchFamily="34" charset="0"/>
                <a:cs typeface="Calibri"/>
              </a:rPr>
              <a:t> </a:t>
            </a:r>
            <a:r>
              <a:rPr sz="3000" spc="-10">
                <a:latin typeface="Raleway" panose="020B0003030101060003" pitchFamily="34" charset="0"/>
                <a:cs typeface="Calibri"/>
              </a:rPr>
              <a:t>strategies</a:t>
            </a:r>
            <a:r>
              <a:rPr sz="3000" spc="-50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used</a:t>
            </a:r>
            <a:r>
              <a:rPr sz="3000" spc="-4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by</a:t>
            </a:r>
            <a:r>
              <a:rPr sz="3000" spc="-40">
                <a:latin typeface="Raleway" panose="020B0003030101060003" pitchFamily="34" charset="0"/>
                <a:cs typeface="Calibri"/>
              </a:rPr>
              <a:t> </a:t>
            </a:r>
            <a:r>
              <a:rPr sz="3000" spc="-10">
                <a:latin typeface="Raleway" panose="020B0003030101060003" pitchFamily="34" charset="0"/>
                <a:cs typeface="Calibri"/>
              </a:rPr>
              <a:t>managers</a:t>
            </a:r>
            <a:r>
              <a:rPr lang="en-GB" sz="3000" spc="-10">
                <a:latin typeface="Raleway" panose="020B0003030101060003" pitchFamily="34" charset="0"/>
                <a:cs typeface="Calibri"/>
              </a:rPr>
              <a:t>.</a:t>
            </a:r>
          </a:p>
          <a:p>
            <a:pPr marL="546100" indent="-534035">
              <a:spcBef>
                <a:spcPts val="725"/>
              </a:spcBef>
              <a:buAutoNum type="arabicPeriod"/>
              <a:tabLst>
                <a:tab pos="546100" algn="l"/>
                <a:tab pos="546735" algn="l"/>
              </a:tabLst>
            </a:pPr>
            <a:endParaRPr>
              <a:latin typeface="Raleway" panose="020B0003030101060003" pitchFamily="34" charset="0"/>
              <a:cs typeface="Calibri"/>
            </a:endParaRPr>
          </a:p>
          <a:p>
            <a:pPr marL="546100" marR="320675" indent="-534035">
              <a:spcBef>
                <a:spcPts val="720"/>
              </a:spcBef>
              <a:buAutoNum type="arabicPeriod"/>
              <a:tabLst>
                <a:tab pos="546100" algn="l"/>
                <a:tab pos="546735" algn="l"/>
              </a:tabLst>
            </a:pPr>
            <a:r>
              <a:rPr sz="3000">
                <a:latin typeface="Raleway" panose="020B0003030101060003" pitchFamily="34" charset="0"/>
                <a:cs typeface="Calibri"/>
              </a:rPr>
              <a:t>Explain</a:t>
            </a:r>
            <a:r>
              <a:rPr sz="3000" spc="-60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why</a:t>
            </a:r>
            <a:r>
              <a:rPr sz="3000" spc="-30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people</a:t>
            </a:r>
            <a:r>
              <a:rPr sz="3000" spc="-5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resist</a:t>
            </a:r>
            <a:r>
              <a:rPr sz="3000" spc="-40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change</a:t>
            </a:r>
            <a:r>
              <a:rPr sz="3000" spc="-5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and</a:t>
            </a:r>
            <a:r>
              <a:rPr sz="3000" spc="-55">
                <a:latin typeface="Raleway" panose="020B0003030101060003" pitchFamily="34" charset="0"/>
                <a:cs typeface="Calibri"/>
              </a:rPr>
              <a:t> </a:t>
            </a:r>
            <a:r>
              <a:rPr sz="3000" spc="-10">
                <a:latin typeface="Raleway" panose="020B0003030101060003" pitchFamily="34" charset="0"/>
                <a:cs typeface="Calibri"/>
              </a:rPr>
              <a:t>describe strategies</a:t>
            </a:r>
            <a:r>
              <a:rPr sz="3000" spc="-110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to</a:t>
            </a:r>
            <a:r>
              <a:rPr sz="3000" spc="-95">
                <a:latin typeface="Raleway" panose="020B0003030101060003" pitchFamily="34" charset="0"/>
                <a:cs typeface="Calibri"/>
              </a:rPr>
              <a:t> </a:t>
            </a:r>
            <a:r>
              <a:rPr sz="3000">
                <a:latin typeface="Raleway" panose="020B0003030101060003" pitchFamily="34" charset="0"/>
                <a:cs typeface="Calibri"/>
              </a:rPr>
              <a:t>overcome</a:t>
            </a:r>
            <a:r>
              <a:rPr sz="3000" spc="-90">
                <a:latin typeface="Raleway" panose="020B0003030101060003" pitchFamily="34" charset="0"/>
                <a:cs typeface="Calibri"/>
              </a:rPr>
              <a:t> </a:t>
            </a:r>
            <a:r>
              <a:rPr sz="3000" spc="-10">
                <a:latin typeface="Raleway" panose="020B0003030101060003" pitchFamily="34" charset="0"/>
                <a:cs typeface="Calibri"/>
              </a:rPr>
              <a:t>resistance</a:t>
            </a:r>
            <a:endParaRPr sz="3000">
              <a:latin typeface="Raleway" panose="020B0003030101060003" pitchFamily="34" charset="0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HATM 23-24 PPT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ATM 23-24 PPT Theme" id="{09F8DD17-94CA-4F26-8BC7-158C14579A62}" vid="{CC4A2B79-0B1E-4306-BAB8-C3F61E3B387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HATM 23-24 PPT Theme</Template>
  <TotalTime>0</TotalTime>
  <Words>998</Words>
  <Application>Microsoft Office PowerPoint</Application>
  <PresentationFormat>Widescreen</PresentationFormat>
  <Paragraphs>232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Arial</vt:lpstr>
      <vt:lpstr>Calibri</vt:lpstr>
      <vt:lpstr>Calibri Light</vt:lpstr>
      <vt:lpstr>Raleway</vt:lpstr>
      <vt:lpstr>Raleway</vt:lpstr>
      <vt:lpstr>HATM 23-24 PPT Theme</vt:lpstr>
      <vt:lpstr>PowerPoint Presentation</vt:lpstr>
      <vt:lpstr>Today’s Objectives</vt:lpstr>
      <vt:lpstr>Activity:</vt:lpstr>
      <vt:lpstr>Aspects of Change</vt:lpstr>
      <vt:lpstr>Typology of Change (Hodges &amp; Gill, 2015)</vt:lpstr>
      <vt:lpstr>PowerPoint Presentation</vt:lpstr>
      <vt:lpstr>Activity:  What triggers organisational change?</vt:lpstr>
      <vt:lpstr>What triggers change?</vt:lpstr>
      <vt:lpstr>What triggers change?</vt:lpstr>
      <vt:lpstr>PowerPoint Presentation</vt:lpstr>
      <vt:lpstr>Leadership of change</vt:lpstr>
      <vt:lpstr>Planned organisational change</vt:lpstr>
      <vt:lpstr>PowerPoint Presentation</vt:lpstr>
      <vt:lpstr>Lewin’s (three stage) Change Process</vt:lpstr>
      <vt:lpstr>Stages in a planned-change effort</vt:lpstr>
      <vt:lpstr>Activity: Resistance to change</vt:lpstr>
      <vt:lpstr>Resistance to change: individual</vt:lpstr>
      <vt:lpstr>Resistance to change: organisational</vt:lpstr>
      <vt:lpstr>Planned Change Strategies</vt:lpstr>
      <vt:lpstr>Minimising the problems of change</vt:lpstr>
      <vt:lpstr>Actions to secure effective change</vt:lpstr>
      <vt:lpstr>Change leaders</vt:lpstr>
      <vt:lpstr>Today’s world</vt:lpstr>
      <vt:lpstr>Responses to change</vt:lpstr>
      <vt:lpstr>The Learning Dip</vt:lpstr>
      <vt:lpstr>Psychodynamic – Transitions Curve</vt:lpstr>
      <vt:lpstr>Leadership Through Transition</vt:lpstr>
      <vt:lpstr>PowerPoint Presentation</vt:lpstr>
      <vt:lpstr>Today’s Objectives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 2</dc:creator>
  <cp:lastModifiedBy>Robyn Griffiths</cp:lastModifiedBy>
  <cp:revision>1</cp:revision>
  <dcterms:created xsi:type="dcterms:W3CDTF">2022-06-20T08:05:40Z</dcterms:created>
  <dcterms:modified xsi:type="dcterms:W3CDTF">2024-03-14T11:44:49Z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2021-11-15T00:00:00Z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2022-06-20T00:00:00Z</vt:filetime>
  </property>
  <property fmtid="{D5CDD505-2E9C-101B-9397-08002B2CF9AE}" pid="5" name="Producer">
    <vt:lpwstr>Microsoft® PowerPoint® for Microsoft 365</vt:lpwstr>
  </property>
</Properties>
</file>