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4.xml" ContentType="application/vnd.openxmlformats-officedocument.themeOverr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5.xml" ContentType="application/vnd.openxmlformats-officedocument.themeOverr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theme/themeOverride6.xml" ContentType="application/vnd.openxmlformats-officedocument.themeOverr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theme/themeOverride7.xml" ContentType="application/vnd.openxmlformats-officedocument.themeOverr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theme/themeOverride8.xml" ContentType="application/vnd.openxmlformats-officedocument.themeOverrid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theme/themeOverride9.xml" ContentType="application/vnd.openxmlformats-officedocument.themeOverr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theme/themeOverride10.xml" ContentType="application/vnd.openxmlformats-officedocument.themeOverrid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theme/themeOverride11.xml" ContentType="application/vnd.openxmlformats-officedocument.themeOverrid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theme/themeOverride12.xml" ContentType="application/vnd.openxmlformats-officedocument.themeOverrid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theme/themeOverride13.xml" ContentType="application/vnd.openxmlformats-officedocument.themeOverrid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theme/themeOverride14.xml" ContentType="application/vnd.openxmlformats-officedocument.themeOverr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90" r:id="rId4"/>
  </p:sldMasterIdLst>
  <p:notesMasterIdLst>
    <p:notesMasterId r:id="rId37"/>
  </p:notesMasterIdLst>
  <p:sldIdLst>
    <p:sldId id="256" r:id="rId5"/>
    <p:sldId id="266" r:id="rId6"/>
    <p:sldId id="257" r:id="rId7"/>
    <p:sldId id="269" r:id="rId8"/>
    <p:sldId id="288" r:id="rId9"/>
    <p:sldId id="258" r:id="rId10"/>
    <p:sldId id="259" r:id="rId11"/>
    <p:sldId id="263" r:id="rId12"/>
    <p:sldId id="264" r:id="rId13"/>
    <p:sldId id="261" r:id="rId14"/>
    <p:sldId id="262" r:id="rId15"/>
    <p:sldId id="270" r:id="rId16"/>
    <p:sldId id="265" r:id="rId17"/>
    <p:sldId id="268" r:id="rId18"/>
    <p:sldId id="260" r:id="rId19"/>
    <p:sldId id="283" r:id="rId20"/>
    <p:sldId id="273" r:id="rId21"/>
    <p:sldId id="271" r:id="rId22"/>
    <p:sldId id="272" r:id="rId23"/>
    <p:sldId id="281" r:id="rId24"/>
    <p:sldId id="275" r:id="rId25"/>
    <p:sldId id="285" r:id="rId26"/>
    <p:sldId id="286" r:id="rId27"/>
    <p:sldId id="277" r:id="rId28"/>
    <p:sldId id="279" r:id="rId29"/>
    <p:sldId id="280" r:id="rId30"/>
    <p:sldId id="287" r:id="rId31"/>
    <p:sldId id="282" r:id="rId32"/>
    <p:sldId id="284" r:id="rId33"/>
    <p:sldId id="290" r:id="rId34"/>
    <p:sldId id="291" r:id="rId35"/>
    <p:sldId id="292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033987D-865B-4C6F-899F-B757BA84C9F1}">
          <p14:sldIdLst>
            <p14:sldId id="256"/>
            <p14:sldId id="266"/>
            <p14:sldId id="257"/>
            <p14:sldId id="269"/>
            <p14:sldId id="288"/>
            <p14:sldId id="258"/>
            <p14:sldId id="259"/>
            <p14:sldId id="263"/>
            <p14:sldId id="264"/>
            <p14:sldId id="261"/>
            <p14:sldId id="262"/>
            <p14:sldId id="270"/>
            <p14:sldId id="265"/>
            <p14:sldId id="268"/>
            <p14:sldId id="260"/>
            <p14:sldId id="283"/>
            <p14:sldId id="273"/>
            <p14:sldId id="271"/>
            <p14:sldId id="272"/>
            <p14:sldId id="281"/>
            <p14:sldId id="275"/>
            <p14:sldId id="285"/>
            <p14:sldId id="286"/>
            <p14:sldId id="277"/>
            <p14:sldId id="279"/>
            <p14:sldId id="280"/>
            <p14:sldId id="287"/>
            <p14:sldId id="282"/>
            <p14:sldId id="284"/>
            <p14:sldId id="290"/>
            <p14:sldId id="291"/>
            <p14:sldId id="29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4E7"/>
    <a:srgbClr val="FFE8CB"/>
    <a:srgbClr val="1662FC"/>
    <a:srgbClr val="A3FFA3"/>
    <a:srgbClr val="000000"/>
    <a:srgbClr val="FD6C5D"/>
    <a:srgbClr val="6F9EFD"/>
    <a:srgbClr val="3678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E37626-C7FC-44F3-AF03-7B05D3303B48}" v="7" vWet="11" dt="2023-03-28T19:52:25.337"/>
    <p1510:client id="{265F78D7-1D07-4814-B8D3-547872F28404}" v="4" dt="2023-03-28T09:30:28.477"/>
    <p1510:client id="{86DD1089-93DA-4782-B19F-2E5FDE32642A}" v="2403" vWet="2405" dt="2023-03-28T22:08:24.255"/>
    <p1510:client id="{C035A5D7-06B5-401D-B97F-1F57D0028A94}" v="113" dt="2023-03-28T12:03:15.234"/>
    <p1510:client id="{C39DD896-1809-40AD-B608-AAE300ADD529}" v="1" dt="2023-03-28T12:18:03.283"/>
    <p1510:client id="{DE61EC58-DFA4-4CA0-88B8-1634424CD3D0}" v="6081" vWet="6083" dt="2023-03-28T22:21:57.899"/>
    <p1510:client id="{EC7169D3-CFAB-408F-9839-2F9FAA7963C9}" v="4710" vWet="4712" dt="2023-03-28T22:19:13.773"/>
    <p1510:client id="{F504759C-A875-499F-AB93-CE8D9BE744CC}" v="5262" dt="2023-03-28T22:22:06.3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am Chess (2004144)" userId="7f9f9b45-76ee-435e-9c67-42d93f4d4624" providerId="ADAL" clId="{F504759C-A875-499F-AB93-CE8D9BE744CC}"/>
    <pc:docChg chg="undo redo custSel addSld delSld modSld sldOrd modSection">
      <pc:chgData name="Liam Chess (2004144)" userId="7f9f9b45-76ee-435e-9c67-42d93f4d4624" providerId="ADAL" clId="{F504759C-A875-499F-AB93-CE8D9BE744CC}" dt="2023-03-28T22:22:06.306" v="4879"/>
      <pc:docMkLst>
        <pc:docMk/>
      </pc:docMkLst>
      <pc:sldChg chg="modSp mod modNotesTx">
        <pc:chgData name="Liam Chess (2004144)" userId="7f9f9b45-76ee-435e-9c67-42d93f4d4624" providerId="ADAL" clId="{F504759C-A875-499F-AB93-CE8D9BE744CC}" dt="2023-03-28T16:04:29.789" v="1736" actId="207"/>
        <pc:sldMkLst>
          <pc:docMk/>
          <pc:sldMk cId="2230600362" sldId="266"/>
        </pc:sldMkLst>
        <pc:spChg chg="mod">
          <ac:chgData name="Liam Chess (2004144)" userId="7f9f9b45-76ee-435e-9c67-42d93f4d4624" providerId="ADAL" clId="{F504759C-A875-499F-AB93-CE8D9BE744CC}" dt="2023-03-28T16:03:58.140" v="1729" actId="207"/>
          <ac:spMkLst>
            <pc:docMk/>
            <pc:sldMk cId="2230600362" sldId="266"/>
            <ac:spMk id="2" creationId="{41F4DD85-4E5B-E819-C6EF-BED3209972AB}"/>
          </ac:spMkLst>
        </pc:spChg>
        <pc:spChg chg="mod">
          <ac:chgData name="Liam Chess (2004144)" userId="7f9f9b45-76ee-435e-9c67-42d93f4d4624" providerId="ADAL" clId="{F504759C-A875-499F-AB93-CE8D9BE744CC}" dt="2023-03-28T16:04:29.789" v="1736" actId="207"/>
          <ac:spMkLst>
            <pc:docMk/>
            <pc:sldMk cId="2230600362" sldId="266"/>
            <ac:spMk id="3" creationId="{9D2BB36A-A535-8F36-9771-1F4CDF87619B}"/>
          </ac:spMkLst>
        </pc:spChg>
      </pc:sldChg>
      <pc:sldChg chg="new">
        <pc:chgData name="Liam Chess (2004144)" userId="7f9f9b45-76ee-435e-9c67-42d93f4d4624" providerId="ADAL" clId="{F504759C-A875-499F-AB93-CE8D9BE744CC}" dt="2023-03-28T12:54:22.691" v="0" actId="680"/>
        <pc:sldMkLst>
          <pc:docMk/>
          <pc:sldMk cId="782746411" sldId="275"/>
        </pc:sldMkLst>
      </pc:sldChg>
      <pc:sldChg chg="modSp new del mod">
        <pc:chgData name="Liam Chess (2004144)" userId="7f9f9b45-76ee-435e-9c67-42d93f4d4624" providerId="ADAL" clId="{F504759C-A875-499F-AB93-CE8D9BE744CC}" dt="2023-03-28T12:56:01.611" v="27" actId="47"/>
        <pc:sldMkLst>
          <pc:docMk/>
          <pc:sldMk cId="3510887086" sldId="276"/>
        </pc:sldMkLst>
        <pc:spChg chg="mod">
          <ac:chgData name="Liam Chess (2004144)" userId="7f9f9b45-76ee-435e-9c67-42d93f4d4624" providerId="ADAL" clId="{F504759C-A875-499F-AB93-CE8D9BE744CC}" dt="2023-03-28T12:54:32.753" v="25" actId="20577"/>
          <ac:spMkLst>
            <pc:docMk/>
            <pc:sldMk cId="3510887086" sldId="276"/>
            <ac:spMk id="2" creationId="{4BD0EDD6-1A75-EA00-0113-667D18D00D20}"/>
          </ac:spMkLst>
        </pc:spChg>
      </pc:sldChg>
      <pc:sldChg chg="addSp delSp modSp add mod">
        <pc:chgData name="Liam Chess (2004144)" userId="7f9f9b45-76ee-435e-9c67-42d93f4d4624" providerId="ADAL" clId="{F504759C-A875-499F-AB93-CE8D9BE744CC}" dt="2023-03-28T21:00:06.969" v="4554" actId="20577"/>
        <pc:sldMkLst>
          <pc:docMk/>
          <pc:sldMk cId="1983930057" sldId="277"/>
        </pc:sldMkLst>
        <pc:spChg chg="mod">
          <ac:chgData name="Liam Chess (2004144)" userId="7f9f9b45-76ee-435e-9c67-42d93f4d4624" providerId="ADAL" clId="{F504759C-A875-499F-AB93-CE8D9BE744CC}" dt="2023-03-28T12:56:10.018" v="45" actId="20577"/>
          <ac:spMkLst>
            <pc:docMk/>
            <pc:sldMk cId="1983930057" sldId="277"/>
            <ac:spMk id="5" creationId="{7789827F-6925-8121-DB9F-90E2E5B4D44E}"/>
          </ac:spMkLst>
        </pc:spChg>
        <pc:spChg chg="mod">
          <ac:chgData name="Liam Chess (2004144)" userId="7f9f9b45-76ee-435e-9c67-42d93f4d4624" providerId="ADAL" clId="{F504759C-A875-499F-AB93-CE8D9BE744CC}" dt="2023-03-28T21:00:06.969" v="4554" actId="20577"/>
          <ac:spMkLst>
            <pc:docMk/>
            <pc:sldMk cId="1983930057" sldId="277"/>
            <ac:spMk id="6" creationId="{7123B4AB-612D-2C2F-60B6-0FC50992BD4B}"/>
          </ac:spMkLst>
        </pc:spChg>
        <pc:picChg chg="add mod">
          <ac:chgData name="Liam Chess (2004144)" userId="7f9f9b45-76ee-435e-9c67-42d93f4d4624" providerId="ADAL" clId="{F504759C-A875-499F-AB93-CE8D9BE744CC}" dt="2023-03-28T13:02:59.817" v="240" actId="1076"/>
          <ac:picMkLst>
            <pc:docMk/>
            <pc:sldMk cId="1983930057" sldId="277"/>
            <ac:picMk id="2" creationId="{61DDFF1E-316E-82FC-68B8-2A1CBFE3B118}"/>
          </ac:picMkLst>
        </pc:picChg>
        <pc:picChg chg="add mod">
          <ac:chgData name="Liam Chess (2004144)" userId="7f9f9b45-76ee-435e-9c67-42d93f4d4624" providerId="ADAL" clId="{F504759C-A875-499F-AB93-CE8D9BE744CC}" dt="2023-03-28T13:02:59.817" v="240" actId="1076"/>
          <ac:picMkLst>
            <pc:docMk/>
            <pc:sldMk cId="1983930057" sldId="277"/>
            <ac:picMk id="3" creationId="{9D326686-94DE-8CEC-9F52-3F68CC27E7DB}"/>
          </ac:picMkLst>
        </pc:picChg>
        <pc:picChg chg="add mod">
          <ac:chgData name="Liam Chess (2004144)" userId="7f9f9b45-76ee-435e-9c67-42d93f4d4624" providerId="ADAL" clId="{F504759C-A875-499F-AB93-CE8D9BE744CC}" dt="2023-03-28T13:03:08.200" v="242" actId="1076"/>
          <ac:picMkLst>
            <pc:docMk/>
            <pc:sldMk cId="1983930057" sldId="277"/>
            <ac:picMk id="4" creationId="{493FFFEF-D72E-7900-A331-D37C06B5803E}"/>
          </ac:picMkLst>
        </pc:picChg>
        <pc:picChg chg="del">
          <ac:chgData name="Liam Chess (2004144)" userId="7f9f9b45-76ee-435e-9c67-42d93f4d4624" providerId="ADAL" clId="{F504759C-A875-499F-AB93-CE8D9BE744CC}" dt="2023-03-28T12:56:18.360" v="46" actId="478"/>
          <ac:picMkLst>
            <pc:docMk/>
            <pc:sldMk cId="1983930057" sldId="277"/>
            <ac:picMk id="7" creationId="{3D3C3A1A-AB6C-E205-2C3F-E161BE75FA9E}"/>
          </ac:picMkLst>
        </pc:picChg>
      </pc:sldChg>
      <pc:sldChg chg="addSp delSp modSp new del mod modClrScheme chgLayout">
        <pc:chgData name="Liam Chess (2004144)" userId="7f9f9b45-76ee-435e-9c67-42d93f4d4624" providerId="ADAL" clId="{F504759C-A875-499F-AB93-CE8D9BE744CC}" dt="2023-03-28T13:15:50.232" v="664" actId="2696"/>
        <pc:sldMkLst>
          <pc:docMk/>
          <pc:sldMk cId="2285113400" sldId="278"/>
        </pc:sldMkLst>
        <pc:spChg chg="del mod ord">
          <ac:chgData name="Liam Chess (2004144)" userId="7f9f9b45-76ee-435e-9c67-42d93f4d4624" providerId="ADAL" clId="{F504759C-A875-499F-AB93-CE8D9BE744CC}" dt="2023-03-28T13:12:58.901" v="510" actId="700"/>
          <ac:spMkLst>
            <pc:docMk/>
            <pc:sldMk cId="2285113400" sldId="278"/>
            <ac:spMk id="2" creationId="{AD03C12B-CA31-F0A1-BA7F-F4E3B11F842E}"/>
          </ac:spMkLst>
        </pc:spChg>
        <pc:spChg chg="del mod ord">
          <ac:chgData name="Liam Chess (2004144)" userId="7f9f9b45-76ee-435e-9c67-42d93f4d4624" providerId="ADAL" clId="{F504759C-A875-499F-AB93-CE8D9BE744CC}" dt="2023-03-28T13:12:58.901" v="510" actId="700"/>
          <ac:spMkLst>
            <pc:docMk/>
            <pc:sldMk cId="2285113400" sldId="278"/>
            <ac:spMk id="3" creationId="{DE5E934F-F1AB-D3BF-EEE7-BFFB3936FFFB}"/>
          </ac:spMkLst>
        </pc:spChg>
        <pc:spChg chg="add mod ord">
          <ac:chgData name="Liam Chess (2004144)" userId="7f9f9b45-76ee-435e-9c67-42d93f4d4624" providerId="ADAL" clId="{F504759C-A875-499F-AB93-CE8D9BE744CC}" dt="2023-03-28T13:12:58.901" v="510" actId="700"/>
          <ac:spMkLst>
            <pc:docMk/>
            <pc:sldMk cId="2285113400" sldId="278"/>
            <ac:spMk id="4" creationId="{F441811E-7CD6-A756-E675-DAC16CC46316}"/>
          </ac:spMkLst>
        </pc:spChg>
        <pc:spChg chg="add mod ord">
          <ac:chgData name="Liam Chess (2004144)" userId="7f9f9b45-76ee-435e-9c67-42d93f4d4624" providerId="ADAL" clId="{F504759C-A875-499F-AB93-CE8D9BE744CC}" dt="2023-03-28T13:12:58.901" v="510" actId="700"/>
          <ac:spMkLst>
            <pc:docMk/>
            <pc:sldMk cId="2285113400" sldId="278"/>
            <ac:spMk id="5" creationId="{D97799E0-69D6-35B8-AAED-6E7E855C6431}"/>
          </ac:spMkLst>
        </pc:spChg>
      </pc:sldChg>
      <pc:sldChg chg="addSp delSp modSp new mod ord">
        <pc:chgData name="Liam Chess (2004144)" userId="7f9f9b45-76ee-435e-9c67-42d93f4d4624" providerId="ADAL" clId="{F504759C-A875-499F-AB93-CE8D9BE744CC}" dt="2023-03-28T19:07:50.548" v="4067" actId="14100"/>
        <pc:sldMkLst>
          <pc:docMk/>
          <pc:sldMk cId="3989270135" sldId="279"/>
        </pc:sldMkLst>
        <pc:spChg chg="mod">
          <ac:chgData name="Liam Chess (2004144)" userId="7f9f9b45-76ee-435e-9c67-42d93f4d4624" providerId="ADAL" clId="{F504759C-A875-499F-AB93-CE8D9BE744CC}" dt="2023-03-28T19:07:50.548" v="4067" actId="14100"/>
          <ac:spMkLst>
            <pc:docMk/>
            <pc:sldMk cId="3989270135" sldId="279"/>
            <ac:spMk id="2" creationId="{5F1A3AED-8645-E6B5-E81F-FEDB632BDA3D}"/>
          </ac:spMkLst>
        </pc:spChg>
        <pc:spChg chg="mod">
          <ac:chgData name="Liam Chess (2004144)" userId="7f9f9b45-76ee-435e-9c67-42d93f4d4624" providerId="ADAL" clId="{F504759C-A875-499F-AB93-CE8D9BE744CC}" dt="2023-03-28T19:07:45.250" v="4065" actId="120"/>
          <ac:spMkLst>
            <pc:docMk/>
            <pc:sldMk cId="3989270135" sldId="279"/>
            <ac:spMk id="3" creationId="{3B3CA772-9EB3-288C-BC70-FAB7A874D33F}"/>
          </ac:spMkLst>
        </pc:spChg>
        <pc:picChg chg="add del mod">
          <ac:chgData name="Liam Chess (2004144)" userId="7f9f9b45-76ee-435e-9c67-42d93f4d4624" providerId="ADAL" clId="{F504759C-A875-499F-AB93-CE8D9BE744CC}" dt="2023-03-28T13:05:42.228" v="322"/>
          <ac:picMkLst>
            <pc:docMk/>
            <pc:sldMk cId="3989270135" sldId="279"/>
            <ac:picMk id="4" creationId="{1220E78C-1347-4A50-9F56-A4A9D22C1020}"/>
          </ac:picMkLst>
        </pc:picChg>
      </pc:sldChg>
      <pc:sldChg chg="addSp delSp modSp add mod">
        <pc:chgData name="Liam Chess (2004144)" userId="7f9f9b45-76ee-435e-9c67-42d93f4d4624" providerId="ADAL" clId="{F504759C-A875-499F-AB93-CE8D9BE744CC}" dt="2023-03-28T22:20:52.668" v="4856" actId="122"/>
        <pc:sldMkLst>
          <pc:docMk/>
          <pc:sldMk cId="759841271" sldId="280"/>
        </pc:sldMkLst>
        <pc:spChg chg="mod">
          <ac:chgData name="Liam Chess (2004144)" userId="7f9f9b45-76ee-435e-9c67-42d93f4d4624" providerId="ADAL" clId="{F504759C-A875-499F-AB93-CE8D9BE744CC}" dt="2023-03-28T18:23:35.492" v="3818" actId="20577"/>
          <ac:spMkLst>
            <pc:docMk/>
            <pc:sldMk cId="759841271" sldId="280"/>
            <ac:spMk id="2" creationId="{5F1A3AED-8645-E6B5-E81F-FEDB632BDA3D}"/>
          </ac:spMkLst>
        </pc:spChg>
        <pc:spChg chg="del mod">
          <ac:chgData name="Liam Chess (2004144)" userId="7f9f9b45-76ee-435e-9c67-42d93f4d4624" providerId="ADAL" clId="{F504759C-A875-499F-AB93-CE8D9BE744CC}" dt="2023-03-28T15:56:32.469" v="1699" actId="478"/>
          <ac:spMkLst>
            <pc:docMk/>
            <pc:sldMk cId="759841271" sldId="280"/>
            <ac:spMk id="3" creationId="{3B3CA772-9EB3-288C-BC70-FAB7A874D33F}"/>
          </ac:spMkLst>
        </pc:spChg>
        <pc:spChg chg="add mod">
          <ac:chgData name="Liam Chess (2004144)" userId="7f9f9b45-76ee-435e-9c67-42d93f4d4624" providerId="ADAL" clId="{F504759C-A875-499F-AB93-CE8D9BE744CC}" dt="2023-03-28T22:20:52.668" v="4856" actId="122"/>
          <ac:spMkLst>
            <pc:docMk/>
            <pc:sldMk cId="759841271" sldId="280"/>
            <ac:spMk id="6" creationId="{1A0A9D44-7ED9-06F4-1B4A-A424FADBEFF2}"/>
          </ac:spMkLst>
        </pc:spChg>
        <pc:graphicFrameChg chg="add del mod modGraphic">
          <ac:chgData name="Liam Chess (2004144)" userId="7f9f9b45-76ee-435e-9c67-42d93f4d4624" providerId="ADAL" clId="{F504759C-A875-499F-AB93-CE8D9BE744CC}" dt="2023-03-28T16:09:13.143" v="1737" actId="478"/>
          <ac:graphicFrameMkLst>
            <pc:docMk/>
            <pc:sldMk cId="759841271" sldId="280"/>
            <ac:graphicFrameMk id="4" creationId="{163A20E4-AC50-9F53-760C-2DB46171F7C0}"/>
          </ac:graphicFrameMkLst>
        </pc:graphicFrameChg>
        <pc:graphicFrameChg chg="add del mod modGraphic">
          <ac:chgData name="Liam Chess (2004144)" userId="7f9f9b45-76ee-435e-9c67-42d93f4d4624" providerId="ADAL" clId="{F504759C-A875-499F-AB93-CE8D9BE744CC}" dt="2023-03-28T20:26:26.548" v="4470" actId="207"/>
          <ac:graphicFrameMkLst>
            <pc:docMk/>
            <pc:sldMk cId="759841271" sldId="280"/>
            <ac:graphicFrameMk id="4" creationId="{B81778BF-8650-26E6-41F3-80C0944A80A6}"/>
          </ac:graphicFrameMkLst>
        </pc:graphicFrameChg>
        <pc:graphicFrameChg chg="add mod modGraphic">
          <ac:chgData name="Liam Chess (2004144)" userId="7f9f9b45-76ee-435e-9c67-42d93f4d4624" providerId="ADAL" clId="{F504759C-A875-499F-AB93-CE8D9BE744CC}" dt="2023-03-28T20:26:20.062" v="4469" actId="207"/>
          <ac:graphicFrameMkLst>
            <pc:docMk/>
            <pc:sldMk cId="759841271" sldId="280"/>
            <ac:graphicFrameMk id="5" creationId="{74EEA021-8EEB-129C-454D-3476979910D9}"/>
          </ac:graphicFrameMkLst>
        </pc:graphicFrameChg>
      </pc:sldChg>
      <pc:sldChg chg="new del">
        <pc:chgData name="Liam Chess (2004144)" userId="7f9f9b45-76ee-435e-9c67-42d93f4d4624" providerId="ADAL" clId="{F504759C-A875-499F-AB93-CE8D9BE744CC}" dt="2023-03-28T13:12:47.144" v="509" actId="47"/>
        <pc:sldMkLst>
          <pc:docMk/>
          <pc:sldMk cId="3126937838" sldId="280"/>
        </pc:sldMkLst>
      </pc:sldChg>
      <pc:sldChg chg="addSp delSp modSp add mod ord modAnim">
        <pc:chgData name="Liam Chess (2004144)" userId="7f9f9b45-76ee-435e-9c67-42d93f4d4624" providerId="ADAL" clId="{F504759C-A875-499F-AB93-CE8D9BE744CC}" dt="2023-03-28T22:21:21.032" v="4875" actId="1076"/>
        <pc:sldMkLst>
          <pc:docMk/>
          <pc:sldMk cId="2968649588" sldId="282"/>
        </pc:sldMkLst>
        <pc:spChg chg="mod">
          <ac:chgData name="Liam Chess (2004144)" userId="7f9f9b45-76ee-435e-9c67-42d93f4d4624" providerId="ADAL" clId="{F504759C-A875-499F-AB93-CE8D9BE744CC}" dt="2023-03-28T17:59:35.592" v="3691" actId="14100"/>
          <ac:spMkLst>
            <pc:docMk/>
            <pc:sldMk cId="2968649588" sldId="282"/>
            <ac:spMk id="2" creationId="{5F1A3AED-8645-E6B5-E81F-FEDB632BDA3D}"/>
          </ac:spMkLst>
        </pc:spChg>
        <pc:spChg chg="mod">
          <ac:chgData name="Liam Chess (2004144)" userId="7f9f9b45-76ee-435e-9c67-42d93f4d4624" providerId="ADAL" clId="{F504759C-A875-499F-AB93-CE8D9BE744CC}" dt="2023-03-28T15:22:03.245" v="1661" actId="20577"/>
          <ac:spMkLst>
            <pc:docMk/>
            <pc:sldMk cId="2968649588" sldId="282"/>
            <ac:spMk id="3" creationId="{3B3CA772-9EB3-288C-BC70-FAB7A874D33F}"/>
          </ac:spMkLst>
        </pc:spChg>
        <pc:spChg chg="add mod">
          <ac:chgData name="Liam Chess (2004144)" userId="7f9f9b45-76ee-435e-9c67-42d93f4d4624" providerId="ADAL" clId="{F504759C-A875-499F-AB93-CE8D9BE744CC}" dt="2023-03-28T22:21:21.032" v="4875" actId="1076"/>
          <ac:spMkLst>
            <pc:docMk/>
            <pc:sldMk cId="2968649588" sldId="282"/>
            <ac:spMk id="10" creationId="{B578279B-8F86-FE22-9810-A45367665A84}"/>
          </ac:spMkLst>
        </pc:spChg>
        <pc:grpChg chg="add del mod">
          <ac:chgData name="Liam Chess (2004144)" userId="7f9f9b45-76ee-435e-9c67-42d93f4d4624" providerId="ADAL" clId="{F504759C-A875-499F-AB93-CE8D9BE744CC}" dt="2023-03-28T13:22:45.205" v="867" actId="165"/>
          <ac:grpSpMkLst>
            <pc:docMk/>
            <pc:sldMk cId="2968649588" sldId="282"/>
            <ac:grpSpMk id="4" creationId="{289C54CC-393D-2BC4-7F13-2DF464FD1B8B}"/>
          </ac:grpSpMkLst>
        </pc:grpChg>
        <pc:grpChg chg="add del mod topLvl">
          <ac:chgData name="Liam Chess (2004144)" userId="7f9f9b45-76ee-435e-9c67-42d93f4d4624" providerId="ADAL" clId="{F504759C-A875-499F-AB93-CE8D9BE744CC}" dt="2023-03-28T13:22:50.400" v="870" actId="165"/>
          <ac:grpSpMkLst>
            <pc:docMk/>
            <pc:sldMk cId="2968649588" sldId="282"/>
            <ac:grpSpMk id="5" creationId="{89472E06-E5CA-D042-CD67-7AEC05EA1CDC}"/>
          </ac:grpSpMkLst>
        </pc:grpChg>
        <pc:picChg chg="mod modCrop">
          <ac:chgData name="Liam Chess (2004144)" userId="7f9f9b45-76ee-435e-9c67-42d93f4d4624" providerId="ADAL" clId="{F504759C-A875-499F-AB93-CE8D9BE744CC}" dt="2023-03-28T15:22:28.473" v="1663" actId="1076"/>
          <ac:picMkLst>
            <pc:docMk/>
            <pc:sldMk cId="2968649588" sldId="282"/>
            <ac:picMk id="5" creationId="{9620F39F-212B-0BC8-60C7-44AF94F365B0}"/>
          </ac:picMkLst>
        </pc:picChg>
        <pc:picChg chg="add mod topLvl modCrop">
          <ac:chgData name="Liam Chess (2004144)" userId="7f9f9b45-76ee-435e-9c67-42d93f4d4624" providerId="ADAL" clId="{F504759C-A875-499F-AB93-CE8D9BE744CC}" dt="2023-03-28T15:21:09.279" v="1614" actId="1076"/>
          <ac:picMkLst>
            <pc:docMk/>
            <pc:sldMk cId="2968649588" sldId="282"/>
            <ac:picMk id="6" creationId="{FEBC8E9B-9874-3DBF-448E-700DB0A48360}"/>
          </ac:picMkLst>
        </pc:picChg>
        <pc:picChg chg="add mod topLvl modCrop">
          <ac:chgData name="Liam Chess (2004144)" userId="7f9f9b45-76ee-435e-9c67-42d93f4d4624" providerId="ADAL" clId="{F504759C-A875-499F-AB93-CE8D9BE744CC}" dt="2023-03-28T15:21:09.279" v="1614" actId="1076"/>
          <ac:picMkLst>
            <pc:docMk/>
            <pc:sldMk cId="2968649588" sldId="282"/>
            <ac:picMk id="7" creationId="{04350606-EC04-0183-E7C4-EF71170D26E6}"/>
          </ac:picMkLst>
        </pc:picChg>
        <pc:picChg chg="add mod topLvl">
          <ac:chgData name="Liam Chess (2004144)" userId="7f9f9b45-76ee-435e-9c67-42d93f4d4624" providerId="ADAL" clId="{F504759C-A875-499F-AB93-CE8D9BE744CC}" dt="2023-03-28T15:21:09.279" v="1614" actId="1076"/>
          <ac:picMkLst>
            <pc:docMk/>
            <pc:sldMk cId="2968649588" sldId="282"/>
            <ac:picMk id="8" creationId="{9D0D8D09-7D3B-506B-9F06-62320685BCE3}"/>
          </ac:picMkLst>
        </pc:picChg>
        <pc:picChg chg="add mod topLvl">
          <ac:chgData name="Liam Chess (2004144)" userId="7f9f9b45-76ee-435e-9c67-42d93f4d4624" providerId="ADAL" clId="{F504759C-A875-499F-AB93-CE8D9BE744CC}" dt="2023-03-28T15:21:09.279" v="1614" actId="1076"/>
          <ac:picMkLst>
            <pc:docMk/>
            <pc:sldMk cId="2968649588" sldId="282"/>
            <ac:picMk id="9" creationId="{6F8B0C51-AD5F-8BD4-7F31-30A3576EB021}"/>
          </ac:picMkLst>
        </pc:picChg>
      </pc:sldChg>
      <pc:sldChg chg="addSp delSp modSp add mod ord">
        <pc:chgData name="Liam Chess (2004144)" userId="7f9f9b45-76ee-435e-9c67-42d93f4d4624" providerId="ADAL" clId="{F504759C-A875-499F-AB93-CE8D9BE744CC}" dt="2023-03-28T22:19:46.500" v="4850" actId="1076"/>
        <pc:sldMkLst>
          <pc:docMk/>
          <pc:sldMk cId="1426439669" sldId="284"/>
        </pc:sldMkLst>
        <pc:spChg chg="mod">
          <ac:chgData name="Liam Chess (2004144)" userId="7f9f9b45-76ee-435e-9c67-42d93f4d4624" providerId="ADAL" clId="{F504759C-A875-499F-AB93-CE8D9BE744CC}" dt="2023-03-28T18:57:16.468" v="4019" actId="20577"/>
          <ac:spMkLst>
            <pc:docMk/>
            <pc:sldMk cId="1426439669" sldId="284"/>
            <ac:spMk id="2" creationId="{5F1A3AED-8645-E6B5-E81F-FEDB632BDA3D}"/>
          </ac:spMkLst>
        </pc:spChg>
        <pc:spChg chg="del mod">
          <ac:chgData name="Liam Chess (2004144)" userId="7f9f9b45-76ee-435e-9c67-42d93f4d4624" providerId="ADAL" clId="{F504759C-A875-499F-AB93-CE8D9BE744CC}" dt="2023-03-28T18:59:35.248" v="4037" actId="478"/>
          <ac:spMkLst>
            <pc:docMk/>
            <pc:sldMk cId="1426439669" sldId="284"/>
            <ac:spMk id="3" creationId="{3B3CA772-9EB3-288C-BC70-FAB7A874D33F}"/>
          </ac:spMkLst>
        </pc:spChg>
        <pc:spChg chg="add mod">
          <ac:chgData name="Liam Chess (2004144)" userId="7f9f9b45-76ee-435e-9c67-42d93f4d4624" providerId="ADAL" clId="{F504759C-A875-499F-AB93-CE8D9BE744CC}" dt="2023-03-28T19:27:53.627" v="4399" actId="1076"/>
          <ac:spMkLst>
            <pc:docMk/>
            <pc:sldMk cId="1426439669" sldId="284"/>
            <ac:spMk id="4" creationId="{87FA2187-7243-61AA-F08E-D50FD97A0855}"/>
          </ac:spMkLst>
        </pc:spChg>
        <pc:spChg chg="add mod">
          <ac:chgData name="Liam Chess (2004144)" userId="7f9f9b45-76ee-435e-9c67-42d93f4d4624" providerId="ADAL" clId="{F504759C-A875-499F-AB93-CE8D9BE744CC}" dt="2023-03-28T22:19:46.500" v="4850" actId="1076"/>
          <ac:spMkLst>
            <pc:docMk/>
            <pc:sldMk cId="1426439669" sldId="284"/>
            <ac:spMk id="5" creationId="{9D44862E-0C3B-3ADD-3BF1-10B6D185F176}"/>
          </ac:spMkLst>
        </pc:spChg>
      </pc:sldChg>
      <pc:sldChg chg="addSp delSp modSp add mod modAnim">
        <pc:chgData name="Liam Chess (2004144)" userId="7f9f9b45-76ee-435e-9c67-42d93f4d4624" providerId="ADAL" clId="{F504759C-A875-499F-AB93-CE8D9BE744CC}" dt="2023-03-28T20:26:50.064" v="4504" actId="20577"/>
        <pc:sldMkLst>
          <pc:docMk/>
          <pc:sldMk cId="1879338021" sldId="287"/>
        </pc:sldMkLst>
        <pc:spChg chg="mod">
          <ac:chgData name="Liam Chess (2004144)" userId="7f9f9b45-76ee-435e-9c67-42d93f4d4624" providerId="ADAL" clId="{F504759C-A875-499F-AB93-CE8D9BE744CC}" dt="2023-03-28T20:26:50.064" v="4504" actId="20577"/>
          <ac:spMkLst>
            <pc:docMk/>
            <pc:sldMk cId="1879338021" sldId="287"/>
            <ac:spMk id="2" creationId="{5F1A3AED-8645-E6B5-E81F-FEDB632BDA3D}"/>
          </ac:spMkLst>
        </pc:spChg>
        <pc:spChg chg="del">
          <ac:chgData name="Liam Chess (2004144)" userId="7f9f9b45-76ee-435e-9c67-42d93f4d4624" providerId="ADAL" clId="{F504759C-A875-499F-AB93-CE8D9BE744CC}" dt="2023-03-28T19:28:56.422" v="4401" actId="931"/>
          <ac:spMkLst>
            <pc:docMk/>
            <pc:sldMk cId="1879338021" sldId="287"/>
            <ac:spMk id="3" creationId="{3B3CA772-9EB3-288C-BC70-FAB7A874D33F}"/>
          </ac:spMkLst>
        </pc:spChg>
        <pc:picChg chg="add mod modCrop">
          <ac:chgData name="Liam Chess (2004144)" userId="7f9f9b45-76ee-435e-9c67-42d93f4d4624" providerId="ADAL" clId="{F504759C-A875-499F-AB93-CE8D9BE744CC}" dt="2023-03-28T20:18:13.308" v="4435" actId="1076"/>
          <ac:picMkLst>
            <pc:docMk/>
            <pc:sldMk cId="1879338021" sldId="287"/>
            <ac:picMk id="5" creationId="{0823E9BD-0AA4-FB91-EC8B-BAD04B65AF2C}"/>
          </ac:picMkLst>
        </pc:picChg>
        <pc:picChg chg="add mod modCrop">
          <ac:chgData name="Liam Chess (2004144)" userId="7f9f9b45-76ee-435e-9c67-42d93f4d4624" providerId="ADAL" clId="{F504759C-A875-499F-AB93-CE8D9BE744CC}" dt="2023-03-28T20:18:15.510" v="4436" actId="1076"/>
          <ac:picMkLst>
            <pc:docMk/>
            <pc:sldMk cId="1879338021" sldId="287"/>
            <ac:picMk id="7" creationId="{CCE8909E-29C4-CBFE-534B-8FACAC98A5CF}"/>
          </ac:picMkLst>
        </pc:picChg>
      </pc:sldChg>
      <pc:sldChg chg="new del">
        <pc:chgData name="Liam Chess (2004144)" userId="7f9f9b45-76ee-435e-9c67-42d93f4d4624" providerId="ADAL" clId="{F504759C-A875-499F-AB93-CE8D9BE744CC}" dt="2023-03-28T15:56:00.650" v="1667" actId="47"/>
        <pc:sldMkLst>
          <pc:docMk/>
          <pc:sldMk cId="2350432150" sldId="287"/>
        </pc:sldMkLst>
      </pc:sldChg>
      <pc:sldChg chg="add del">
        <pc:chgData name="Liam Chess (2004144)" userId="7f9f9b45-76ee-435e-9c67-42d93f4d4624" providerId="ADAL" clId="{F504759C-A875-499F-AB93-CE8D9BE744CC}" dt="2023-03-28T15:58:43.690" v="1713"/>
        <pc:sldMkLst>
          <pc:docMk/>
          <pc:sldMk cId="3654131302" sldId="288"/>
        </pc:sldMkLst>
      </pc:sldChg>
      <pc:sldChg chg="addSp delSp modSp add mod">
        <pc:chgData name="Liam Chess (2004144)" userId="7f9f9b45-76ee-435e-9c67-42d93f4d4624" providerId="ADAL" clId="{F504759C-A875-499F-AB93-CE8D9BE744CC}" dt="2023-03-28T22:22:06.306" v="4879"/>
        <pc:sldMkLst>
          <pc:docMk/>
          <pc:sldMk cId="3244018697" sldId="290"/>
        </pc:sldMkLst>
        <pc:spChg chg="add del mod">
          <ac:chgData name="Liam Chess (2004144)" userId="7f9f9b45-76ee-435e-9c67-42d93f4d4624" providerId="ADAL" clId="{F504759C-A875-499F-AB93-CE8D9BE744CC}" dt="2023-03-28T22:22:06.306" v="4879"/>
          <ac:spMkLst>
            <pc:docMk/>
            <pc:sldMk cId="3244018697" sldId="290"/>
            <ac:spMk id="4" creationId="{24100623-5533-B364-E431-D93C37A0B724}"/>
          </ac:spMkLst>
        </pc:spChg>
      </pc:sldChg>
      <pc:sldChg chg="modSp mod">
        <pc:chgData name="Liam Chess (2004144)" userId="7f9f9b45-76ee-435e-9c67-42d93f4d4624" providerId="ADAL" clId="{F504759C-A875-499F-AB93-CE8D9BE744CC}" dt="2023-03-28T22:21:54.771" v="4876" actId="20577"/>
        <pc:sldMkLst>
          <pc:docMk/>
          <pc:sldMk cId="2482868341" sldId="291"/>
        </pc:sldMkLst>
        <pc:spChg chg="mod">
          <ac:chgData name="Liam Chess (2004144)" userId="7f9f9b45-76ee-435e-9c67-42d93f4d4624" providerId="ADAL" clId="{F504759C-A875-499F-AB93-CE8D9BE744CC}" dt="2023-03-28T22:21:54.771" v="4876" actId="20577"/>
          <ac:spMkLst>
            <pc:docMk/>
            <pc:sldMk cId="2482868341" sldId="291"/>
            <ac:spMk id="3" creationId="{603E81C9-0048-2E86-86F7-AB4E33FCE6BC}"/>
          </ac:spMkLst>
        </pc:spChg>
      </pc:sldChg>
      <pc:sldChg chg="addSp delSp modSp mod">
        <pc:chgData name="Liam Chess (2004144)" userId="7f9f9b45-76ee-435e-9c67-42d93f4d4624" providerId="ADAL" clId="{F504759C-A875-499F-AB93-CE8D9BE744CC}" dt="2023-03-28T22:19:11.825" v="4796" actId="20577"/>
        <pc:sldMkLst>
          <pc:docMk/>
          <pc:sldMk cId="1834303997" sldId="292"/>
        </pc:sldMkLst>
        <pc:spChg chg="mod">
          <ac:chgData name="Liam Chess (2004144)" userId="7f9f9b45-76ee-435e-9c67-42d93f4d4624" providerId="ADAL" clId="{F504759C-A875-499F-AB93-CE8D9BE744CC}" dt="2023-03-28T22:19:11.825" v="4796" actId="20577"/>
          <ac:spMkLst>
            <pc:docMk/>
            <pc:sldMk cId="1834303997" sldId="292"/>
            <ac:spMk id="3" creationId="{9696C866-DF8E-5B1E-23AD-A2DB81B0BD7C}"/>
          </ac:spMkLst>
        </pc:spChg>
        <pc:spChg chg="add del mod">
          <ac:chgData name="Liam Chess (2004144)" userId="7f9f9b45-76ee-435e-9c67-42d93f4d4624" providerId="ADAL" clId="{F504759C-A875-499F-AB93-CE8D9BE744CC}" dt="2023-03-28T22:11:40.180" v="4580"/>
          <ac:spMkLst>
            <pc:docMk/>
            <pc:sldMk cId="1834303997" sldId="292"/>
            <ac:spMk id="4" creationId="{FB7445F2-E1D5-7823-6148-9033871FDB5F}"/>
          </ac:spMkLst>
        </pc:spChg>
        <pc:spChg chg="add del mod">
          <ac:chgData name="Liam Chess (2004144)" userId="7f9f9b45-76ee-435e-9c67-42d93f4d4624" providerId="ADAL" clId="{F504759C-A875-499F-AB93-CE8D9BE744CC}" dt="2023-03-28T22:15:05.990" v="4665"/>
          <ac:spMkLst>
            <pc:docMk/>
            <pc:sldMk cId="1834303997" sldId="292"/>
            <ac:spMk id="5" creationId="{EBDBBF84-FBDC-E6A7-E763-765BCD3CEA89}"/>
          </ac:spMkLst>
        </pc:spChg>
      </pc:sldChg>
    </pc:docChg>
  </pc:docChgLst>
  <pc:docChgLst>
    <pc:chgData name="Dylan Arthur (2004556)" userId="64a43375-bb4c-43f4-9480-9d6b5ce1457b" providerId="ADAL" clId="{86DD1089-93DA-4782-B19F-2E5FDE32642A}"/>
    <pc:docChg chg="custSel addSld delSld modSld modSection">
      <pc:chgData name="Dylan Arthur (2004556)" userId="64a43375-bb4c-43f4-9480-9d6b5ce1457b" providerId="ADAL" clId="{86DD1089-93DA-4782-B19F-2E5FDE32642A}" dt="2023-03-28T22:07:37.919" v="2219" actId="404"/>
      <pc:docMkLst>
        <pc:docMk/>
      </pc:docMkLst>
      <pc:sldChg chg="addSp modSp mod">
        <pc:chgData name="Dylan Arthur (2004556)" userId="64a43375-bb4c-43f4-9480-9d6b5ce1457b" providerId="ADAL" clId="{86DD1089-93DA-4782-B19F-2E5FDE32642A}" dt="2023-03-28T12:54:21.081" v="353" actId="20577"/>
        <pc:sldMkLst>
          <pc:docMk/>
          <pc:sldMk cId="2114199310" sldId="271"/>
        </pc:sldMkLst>
        <pc:spChg chg="mod">
          <ac:chgData name="Dylan Arthur (2004556)" userId="64a43375-bb4c-43f4-9480-9d6b5ce1457b" providerId="ADAL" clId="{86DD1089-93DA-4782-B19F-2E5FDE32642A}" dt="2023-03-28T12:39:51.013" v="71" actId="14100"/>
          <ac:spMkLst>
            <pc:docMk/>
            <pc:sldMk cId="2114199310" sldId="271"/>
            <ac:spMk id="2" creationId="{8B0A41BD-FE81-620C-4C07-2021E64C15E4}"/>
          </ac:spMkLst>
        </pc:spChg>
        <pc:spChg chg="add mod">
          <ac:chgData name="Dylan Arthur (2004556)" userId="64a43375-bb4c-43f4-9480-9d6b5ce1457b" providerId="ADAL" clId="{86DD1089-93DA-4782-B19F-2E5FDE32642A}" dt="2023-03-28T12:54:21.081" v="353" actId="20577"/>
          <ac:spMkLst>
            <pc:docMk/>
            <pc:sldMk cId="2114199310" sldId="271"/>
            <ac:spMk id="7" creationId="{7BA7AC40-0DCB-18BA-87B5-578EC051F194}"/>
          </ac:spMkLst>
        </pc:spChg>
        <pc:picChg chg="add mod modCrop">
          <ac:chgData name="Dylan Arthur (2004556)" userId="64a43375-bb4c-43f4-9480-9d6b5ce1457b" providerId="ADAL" clId="{86DD1089-93DA-4782-B19F-2E5FDE32642A}" dt="2023-03-28T12:38:21.836" v="47" actId="14100"/>
          <ac:picMkLst>
            <pc:docMk/>
            <pc:sldMk cId="2114199310" sldId="271"/>
            <ac:picMk id="4" creationId="{1A97EFF5-5A8E-45A4-7DC5-4203F6129B81}"/>
          </ac:picMkLst>
        </pc:picChg>
        <pc:picChg chg="add mod">
          <ac:chgData name="Dylan Arthur (2004556)" userId="64a43375-bb4c-43f4-9480-9d6b5ce1457b" providerId="ADAL" clId="{86DD1089-93DA-4782-B19F-2E5FDE32642A}" dt="2023-03-28T12:39:48.337" v="70" actId="1076"/>
          <ac:picMkLst>
            <pc:docMk/>
            <pc:sldMk cId="2114199310" sldId="271"/>
            <ac:picMk id="5" creationId="{695F401E-E7ED-6EDE-BB19-13A3FEA12BDF}"/>
          </ac:picMkLst>
        </pc:picChg>
        <pc:picChg chg="add mod">
          <ac:chgData name="Dylan Arthur (2004556)" userId="64a43375-bb4c-43f4-9480-9d6b5ce1457b" providerId="ADAL" clId="{86DD1089-93DA-4782-B19F-2E5FDE32642A}" dt="2023-03-28T12:39:41.940" v="68" actId="1076"/>
          <ac:picMkLst>
            <pc:docMk/>
            <pc:sldMk cId="2114199310" sldId="271"/>
            <ac:picMk id="6" creationId="{2669BFD5-6434-5C15-B3E8-3CAA9817BBFD}"/>
          </ac:picMkLst>
        </pc:picChg>
      </pc:sldChg>
      <pc:sldChg chg="addSp modSp mod">
        <pc:chgData name="Dylan Arthur (2004556)" userId="64a43375-bb4c-43f4-9480-9d6b5ce1457b" providerId="ADAL" clId="{86DD1089-93DA-4782-B19F-2E5FDE32642A}" dt="2023-03-28T13:59:43.621" v="1500" actId="20577"/>
        <pc:sldMkLst>
          <pc:docMk/>
          <pc:sldMk cId="115684041" sldId="272"/>
        </pc:sldMkLst>
        <pc:spChg chg="mod">
          <ac:chgData name="Dylan Arthur (2004556)" userId="64a43375-bb4c-43f4-9480-9d6b5ce1457b" providerId="ADAL" clId="{86DD1089-93DA-4782-B19F-2E5FDE32642A}" dt="2023-03-28T12:54:50.954" v="387" actId="1076"/>
          <ac:spMkLst>
            <pc:docMk/>
            <pc:sldMk cId="115684041" sldId="272"/>
            <ac:spMk id="2" creationId="{CE15F282-B134-F6CC-426E-DE211910B0B1}"/>
          </ac:spMkLst>
        </pc:spChg>
        <pc:spChg chg="add mod">
          <ac:chgData name="Dylan Arthur (2004556)" userId="64a43375-bb4c-43f4-9480-9d6b5ce1457b" providerId="ADAL" clId="{86DD1089-93DA-4782-B19F-2E5FDE32642A}" dt="2023-03-28T13:59:43.621" v="1500" actId="20577"/>
          <ac:spMkLst>
            <pc:docMk/>
            <pc:sldMk cId="115684041" sldId="272"/>
            <ac:spMk id="4" creationId="{CA2B14D8-1B16-9B23-C3E0-025D71D19E8A}"/>
          </ac:spMkLst>
        </pc:spChg>
        <pc:picChg chg="add mod">
          <ac:chgData name="Dylan Arthur (2004556)" userId="64a43375-bb4c-43f4-9480-9d6b5ce1457b" providerId="ADAL" clId="{86DD1089-93DA-4782-B19F-2E5FDE32642A}" dt="2023-03-28T12:57:21.241" v="394" actId="1076"/>
          <ac:picMkLst>
            <pc:docMk/>
            <pc:sldMk cId="115684041" sldId="272"/>
            <ac:picMk id="3" creationId="{1D6393DD-54FC-D1BC-9E55-1C800161E87F}"/>
          </ac:picMkLst>
        </pc:picChg>
      </pc:sldChg>
      <pc:sldChg chg="del">
        <pc:chgData name="Dylan Arthur (2004556)" userId="64a43375-bb4c-43f4-9480-9d6b5ce1457b" providerId="ADAL" clId="{86DD1089-93DA-4782-B19F-2E5FDE32642A}" dt="2023-03-28T15:36:25.267" v="1985" actId="2696"/>
        <pc:sldMkLst>
          <pc:docMk/>
          <pc:sldMk cId="3957992338" sldId="274"/>
        </pc:sldMkLst>
      </pc:sldChg>
      <pc:sldChg chg="addSp delSp modSp mod">
        <pc:chgData name="Dylan Arthur (2004556)" userId="64a43375-bb4c-43f4-9480-9d6b5ce1457b" providerId="ADAL" clId="{86DD1089-93DA-4782-B19F-2E5FDE32642A}" dt="2023-03-28T15:47:44.415" v="2061" actId="20577"/>
        <pc:sldMkLst>
          <pc:docMk/>
          <pc:sldMk cId="782746411" sldId="275"/>
        </pc:sldMkLst>
        <pc:spChg chg="mod">
          <ac:chgData name="Dylan Arthur (2004556)" userId="64a43375-bb4c-43f4-9480-9d6b5ce1457b" providerId="ADAL" clId="{86DD1089-93DA-4782-B19F-2E5FDE32642A}" dt="2023-03-28T13:05:19.115" v="702" actId="1076"/>
          <ac:spMkLst>
            <pc:docMk/>
            <pc:sldMk cId="782746411" sldId="275"/>
            <ac:spMk id="2" creationId="{1DC57797-DB17-BAEA-4AD9-90FD20B7A1D4}"/>
          </ac:spMkLst>
        </pc:spChg>
        <pc:spChg chg="add mod">
          <ac:chgData name="Dylan Arthur (2004556)" userId="64a43375-bb4c-43f4-9480-9d6b5ce1457b" providerId="ADAL" clId="{86DD1089-93DA-4782-B19F-2E5FDE32642A}" dt="2023-03-28T14:18:27.354" v="1609" actId="2711"/>
          <ac:spMkLst>
            <pc:docMk/>
            <pc:sldMk cId="782746411" sldId="275"/>
            <ac:spMk id="4" creationId="{24B9C4B1-3F13-3ABD-D205-77F0BD0F1CE3}"/>
          </ac:spMkLst>
        </pc:spChg>
        <pc:spChg chg="add mod">
          <ac:chgData name="Dylan Arthur (2004556)" userId="64a43375-bb4c-43f4-9480-9d6b5ce1457b" providerId="ADAL" clId="{86DD1089-93DA-4782-B19F-2E5FDE32642A}" dt="2023-03-28T15:47:44.415" v="2061" actId="20577"/>
          <ac:spMkLst>
            <pc:docMk/>
            <pc:sldMk cId="782746411" sldId="275"/>
            <ac:spMk id="6" creationId="{238EC3A8-5823-EAEE-9B1C-279C0857C1F7}"/>
          </ac:spMkLst>
        </pc:spChg>
        <pc:spChg chg="add del mod">
          <ac:chgData name="Dylan Arthur (2004556)" userId="64a43375-bb4c-43f4-9480-9d6b5ce1457b" providerId="ADAL" clId="{86DD1089-93DA-4782-B19F-2E5FDE32642A}" dt="2023-03-28T13:59:09.418" v="1497"/>
          <ac:spMkLst>
            <pc:docMk/>
            <pc:sldMk cId="782746411" sldId="275"/>
            <ac:spMk id="7" creationId="{F77CCF85-DB37-F816-6523-BB942C8A29CC}"/>
          </ac:spMkLst>
        </pc:spChg>
        <pc:picChg chg="add mod modCrop">
          <ac:chgData name="Dylan Arthur (2004556)" userId="64a43375-bb4c-43f4-9480-9d6b5ce1457b" providerId="ADAL" clId="{86DD1089-93DA-4782-B19F-2E5FDE32642A}" dt="2023-03-28T13:53:09.106" v="1239" actId="14100"/>
          <ac:picMkLst>
            <pc:docMk/>
            <pc:sldMk cId="782746411" sldId="275"/>
            <ac:picMk id="5" creationId="{A43533C3-05D7-348C-6A53-F560DADCEB98}"/>
          </ac:picMkLst>
        </pc:picChg>
      </pc:sldChg>
      <pc:sldChg chg="addSp delSp modSp new mod">
        <pc:chgData name="Dylan Arthur (2004556)" userId="64a43375-bb4c-43f4-9480-9d6b5ce1457b" providerId="ADAL" clId="{86DD1089-93DA-4782-B19F-2E5FDE32642A}" dt="2023-03-28T20:57:54.561" v="2079" actId="207"/>
        <pc:sldMkLst>
          <pc:docMk/>
          <pc:sldMk cId="3973275003" sldId="281"/>
        </pc:sldMkLst>
        <pc:spChg chg="mod">
          <ac:chgData name="Dylan Arthur (2004556)" userId="64a43375-bb4c-43f4-9480-9d6b5ce1457b" providerId="ADAL" clId="{86DD1089-93DA-4782-B19F-2E5FDE32642A}" dt="2023-03-28T20:57:54.561" v="2079" actId="207"/>
          <ac:spMkLst>
            <pc:docMk/>
            <pc:sldMk cId="3973275003" sldId="281"/>
            <ac:spMk id="2" creationId="{35D41B06-73F0-698C-0313-3CFD0A60DB3A}"/>
          </ac:spMkLst>
        </pc:spChg>
        <pc:spChg chg="add mod">
          <ac:chgData name="Dylan Arthur (2004556)" userId="64a43375-bb4c-43f4-9480-9d6b5ce1457b" providerId="ADAL" clId="{86DD1089-93DA-4782-B19F-2E5FDE32642A}" dt="2023-03-28T14:03:35.592" v="1583" actId="1076"/>
          <ac:spMkLst>
            <pc:docMk/>
            <pc:sldMk cId="3973275003" sldId="281"/>
            <ac:spMk id="7" creationId="{905761A3-AB30-E403-B8B1-40D93045FD08}"/>
          </ac:spMkLst>
        </pc:spChg>
        <pc:spChg chg="add del mod">
          <ac:chgData name="Dylan Arthur (2004556)" userId="64a43375-bb4c-43f4-9480-9d6b5ce1457b" providerId="ADAL" clId="{86DD1089-93DA-4782-B19F-2E5FDE32642A}" dt="2023-03-28T14:03:25.048" v="1582" actId="478"/>
          <ac:spMkLst>
            <pc:docMk/>
            <pc:sldMk cId="3973275003" sldId="281"/>
            <ac:spMk id="8" creationId="{857EC0FC-7599-B623-8BA4-048813D943BC}"/>
          </ac:spMkLst>
        </pc:spChg>
        <pc:graphicFrameChg chg="add mod modGraphic">
          <ac:chgData name="Dylan Arthur (2004556)" userId="64a43375-bb4c-43f4-9480-9d6b5ce1457b" providerId="ADAL" clId="{86DD1089-93DA-4782-B19F-2E5FDE32642A}" dt="2023-03-28T13:28:26.427" v="1021" actId="113"/>
          <ac:graphicFrameMkLst>
            <pc:docMk/>
            <pc:sldMk cId="3973275003" sldId="281"/>
            <ac:graphicFrameMk id="6" creationId="{28ED6537-15F4-2D09-9C82-01290672FC48}"/>
          </ac:graphicFrameMkLst>
        </pc:graphicFrameChg>
        <pc:picChg chg="add del mod">
          <ac:chgData name="Dylan Arthur (2004556)" userId="64a43375-bb4c-43f4-9480-9d6b5ce1457b" providerId="ADAL" clId="{86DD1089-93DA-4782-B19F-2E5FDE32642A}" dt="2023-03-28T13:20:18.465" v="777" actId="478"/>
          <ac:picMkLst>
            <pc:docMk/>
            <pc:sldMk cId="3973275003" sldId="281"/>
            <ac:picMk id="3" creationId="{07F394DF-8791-7156-66CD-C8DA0489BD9E}"/>
          </ac:picMkLst>
        </pc:picChg>
        <pc:picChg chg="add mod">
          <ac:chgData name="Dylan Arthur (2004556)" userId="64a43375-bb4c-43f4-9480-9d6b5ce1457b" providerId="ADAL" clId="{86DD1089-93DA-4782-B19F-2E5FDE32642A}" dt="2023-03-28T13:19:51.726" v="776" actId="14100"/>
          <ac:picMkLst>
            <pc:docMk/>
            <pc:sldMk cId="3973275003" sldId="281"/>
            <ac:picMk id="4" creationId="{1A03435E-3C02-74EA-120B-484DAA1F90ED}"/>
          </ac:picMkLst>
        </pc:picChg>
        <pc:picChg chg="add mod modCrop">
          <ac:chgData name="Dylan Arthur (2004556)" userId="64a43375-bb4c-43f4-9480-9d6b5ce1457b" providerId="ADAL" clId="{86DD1089-93DA-4782-B19F-2E5FDE32642A}" dt="2023-03-28T13:20:52.306" v="786" actId="732"/>
          <ac:picMkLst>
            <pc:docMk/>
            <pc:sldMk cId="3973275003" sldId="281"/>
            <ac:picMk id="5" creationId="{6D4CAC0D-1A3D-C08A-E445-62537B055BAB}"/>
          </ac:picMkLst>
        </pc:picChg>
      </pc:sldChg>
      <pc:sldChg chg="addSp delSp modSp new mod">
        <pc:chgData name="Dylan Arthur (2004556)" userId="64a43375-bb4c-43f4-9480-9d6b5ce1457b" providerId="ADAL" clId="{86DD1089-93DA-4782-B19F-2E5FDE32642A}" dt="2023-03-28T22:02:38.445" v="2092" actId="1076"/>
        <pc:sldMkLst>
          <pc:docMk/>
          <pc:sldMk cId="317459566" sldId="285"/>
        </pc:sldMkLst>
        <pc:spChg chg="mod">
          <ac:chgData name="Dylan Arthur (2004556)" userId="64a43375-bb4c-43f4-9480-9d6b5ce1457b" providerId="ADAL" clId="{86DD1089-93DA-4782-B19F-2E5FDE32642A}" dt="2023-03-28T20:57:59.612" v="2080" actId="207"/>
          <ac:spMkLst>
            <pc:docMk/>
            <pc:sldMk cId="317459566" sldId="285"/>
            <ac:spMk id="2" creationId="{51FDC47F-CCEE-0AC1-5D87-E661F77F25C2}"/>
          </ac:spMkLst>
        </pc:spChg>
        <pc:spChg chg="add del mod">
          <ac:chgData name="Dylan Arthur (2004556)" userId="64a43375-bb4c-43f4-9480-9d6b5ce1457b" providerId="ADAL" clId="{86DD1089-93DA-4782-B19F-2E5FDE32642A}" dt="2023-03-28T14:17:40.783" v="1604"/>
          <ac:spMkLst>
            <pc:docMk/>
            <pc:sldMk cId="317459566" sldId="285"/>
            <ac:spMk id="3" creationId="{AB1ABAEA-B5DF-AC49-D14C-3FB466BF34A6}"/>
          </ac:spMkLst>
        </pc:spChg>
        <pc:spChg chg="add mod">
          <ac:chgData name="Dylan Arthur (2004556)" userId="64a43375-bb4c-43f4-9480-9d6b5ce1457b" providerId="ADAL" clId="{86DD1089-93DA-4782-B19F-2E5FDE32642A}" dt="2023-03-28T16:51:29.290" v="2077" actId="14100"/>
          <ac:spMkLst>
            <pc:docMk/>
            <pc:sldMk cId="317459566" sldId="285"/>
            <ac:spMk id="4" creationId="{434EFB89-6FFB-C8F2-E1DD-E4D906F66406}"/>
          </ac:spMkLst>
        </pc:spChg>
        <pc:spChg chg="add mod">
          <ac:chgData name="Dylan Arthur (2004556)" userId="64a43375-bb4c-43f4-9480-9d6b5ce1457b" providerId="ADAL" clId="{86DD1089-93DA-4782-B19F-2E5FDE32642A}" dt="2023-03-28T14:45:42.682" v="1974" actId="14100"/>
          <ac:spMkLst>
            <pc:docMk/>
            <pc:sldMk cId="317459566" sldId="285"/>
            <ac:spMk id="8" creationId="{5A9F61F0-14E9-A436-FFB5-C31EFA5FD75A}"/>
          </ac:spMkLst>
        </pc:spChg>
        <pc:picChg chg="add mod modCrop">
          <ac:chgData name="Dylan Arthur (2004556)" userId="64a43375-bb4c-43f4-9480-9d6b5ce1457b" providerId="ADAL" clId="{86DD1089-93DA-4782-B19F-2E5FDE32642A}" dt="2023-03-28T22:02:38.445" v="2092" actId="1076"/>
          <ac:picMkLst>
            <pc:docMk/>
            <pc:sldMk cId="317459566" sldId="285"/>
            <ac:picMk id="3" creationId="{F9845AB5-02C6-6E43-1875-E9FBC1B3C594}"/>
          </ac:picMkLst>
        </pc:picChg>
        <pc:picChg chg="add del mod modCrop">
          <ac:chgData name="Dylan Arthur (2004556)" userId="64a43375-bb4c-43f4-9480-9d6b5ce1457b" providerId="ADAL" clId="{86DD1089-93DA-4782-B19F-2E5FDE32642A}" dt="2023-03-28T22:02:07.240" v="2081" actId="478"/>
          <ac:picMkLst>
            <pc:docMk/>
            <pc:sldMk cId="317459566" sldId="285"/>
            <ac:picMk id="5" creationId="{1E6761DD-446E-EF34-A736-3AA4085BEA4D}"/>
          </ac:picMkLst>
        </pc:picChg>
        <pc:picChg chg="add del mod modCrop">
          <ac:chgData name="Dylan Arthur (2004556)" userId="64a43375-bb4c-43f4-9480-9d6b5ce1457b" providerId="ADAL" clId="{86DD1089-93DA-4782-B19F-2E5FDE32642A}" dt="2023-03-28T14:26:27.641" v="1636" actId="478"/>
          <ac:picMkLst>
            <pc:docMk/>
            <pc:sldMk cId="317459566" sldId="285"/>
            <ac:picMk id="6" creationId="{A7477E24-65C2-A314-8F4E-55641D59EE7B}"/>
          </ac:picMkLst>
        </pc:picChg>
        <pc:picChg chg="add mod modCrop">
          <ac:chgData name="Dylan Arthur (2004556)" userId="64a43375-bb4c-43f4-9480-9d6b5ce1457b" providerId="ADAL" clId="{86DD1089-93DA-4782-B19F-2E5FDE32642A}" dt="2023-03-28T14:27:09.313" v="1648" actId="14100"/>
          <ac:picMkLst>
            <pc:docMk/>
            <pc:sldMk cId="317459566" sldId="285"/>
            <ac:picMk id="7" creationId="{1C28A44A-23B1-0BAA-97BD-35218616E681}"/>
          </ac:picMkLst>
        </pc:picChg>
      </pc:sldChg>
      <pc:sldChg chg="addSp delSp modSp new mod">
        <pc:chgData name="Dylan Arthur (2004556)" userId="64a43375-bb4c-43f4-9480-9d6b5ce1457b" providerId="ADAL" clId="{86DD1089-93DA-4782-B19F-2E5FDE32642A}" dt="2023-03-28T14:54:25.962" v="1984" actId="1076"/>
        <pc:sldMkLst>
          <pc:docMk/>
          <pc:sldMk cId="1631269584" sldId="286"/>
        </pc:sldMkLst>
        <pc:spChg chg="del mod">
          <ac:chgData name="Dylan Arthur (2004556)" userId="64a43375-bb4c-43f4-9480-9d6b5ce1457b" providerId="ADAL" clId="{86DD1089-93DA-4782-B19F-2E5FDE32642A}" dt="2023-03-28T14:54:12.388" v="1979" actId="478"/>
          <ac:spMkLst>
            <pc:docMk/>
            <pc:sldMk cId="1631269584" sldId="286"/>
            <ac:spMk id="2" creationId="{8A11CF23-731E-F0C2-8E53-632C2965F33E}"/>
          </ac:spMkLst>
        </pc:spChg>
        <pc:picChg chg="add mod modCrop">
          <ac:chgData name="Dylan Arthur (2004556)" userId="64a43375-bb4c-43f4-9480-9d6b5ce1457b" providerId="ADAL" clId="{86DD1089-93DA-4782-B19F-2E5FDE32642A}" dt="2023-03-28T14:54:25.962" v="1984" actId="1076"/>
          <ac:picMkLst>
            <pc:docMk/>
            <pc:sldMk cId="1631269584" sldId="286"/>
            <ac:picMk id="3" creationId="{AF28D56A-F75F-34DA-5067-DC2F88249578}"/>
          </ac:picMkLst>
        </pc:picChg>
      </pc:sldChg>
      <pc:sldChg chg="modSp mod">
        <pc:chgData name="Dylan Arthur (2004556)" userId="64a43375-bb4c-43f4-9480-9d6b5ce1457b" providerId="ADAL" clId="{86DD1089-93DA-4782-B19F-2E5FDE32642A}" dt="2023-03-28T18:31:06.877" v="2078" actId="14100"/>
        <pc:sldMkLst>
          <pc:docMk/>
          <pc:sldMk cId="1055876272" sldId="289"/>
        </pc:sldMkLst>
        <pc:spChg chg="mod">
          <ac:chgData name="Dylan Arthur (2004556)" userId="64a43375-bb4c-43f4-9480-9d6b5ce1457b" providerId="ADAL" clId="{86DD1089-93DA-4782-B19F-2E5FDE32642A}" dt="2023-03-28T18:31:06.877" v="2078" actId="14100"/>
          <ac:spMkLst>
            <pc:docMk/>
            <pc:sldMk cId="1055876272" sldId="289"/>
            <ac:spMk id="3" creationId="{ECF89F67-FDEB-520C-86C5-61B36E63C867}"/>
          </ac:spMkLst>
        </pc:spChg>
      </pc:sldChg>
      <pc:sldChg chg="modSp mod">
        <pc:chgData name="Dylan Arthur (2004556)" userId="64a43375-bb4c-43f4-9480-9d6b5ce1457b" providerId="ADAL" clId="{86DD1089-93DA-4782-B19F-2E5FDE32642A}" dt="2023-03-28T22:07:37.919" v="2219" actId="404"/>
        <pc:sldMkLst>
          <pc:docMk/>
          <pc:sldMk cId="1834303997" sldId="292"/>
        </pc:sldMkLst>
        <pc:spChg chg="mod">
          <ac:chgData name="Dylan Arthur (2004556)" userId="64a43375-bb4c-43f4-9480-9d6b5ce1457b" providerId="ADAL" clId="{86DD1089-93DA-4782-B19F-2E5FDE32642A}" dt="2023-03-28T22:07:37.919" v="2219" actId="404"/>
          <ac:spMkLst>
            <pc:docMk/>
            <pc:sldMk cId="1834303997" sldId="292"/>
            <ac:spMk id="3" creationId="{9696C866-DF8E-5B1E-23AD-A2DB81B0BD7C}"/>
          </ac:spMkLst>
        </pc:spChg>
      </pc:sldChg>
    </pc:docChg>
  </pc:docChgLst>
  <pc:docChgLst>
    <pc:chgData name="Liam" userId="7f9f9b45-76ee-435e-9c67-42d93f4d4624" providerId="ADAL" clId="{06E37626-C7FC-44F3-AF03-7B05D3303B48}"/>
    <pc:docChg chg="modSld">
      <pc:chgData name="Liam" userId="7f9f9b45-76ee-435e-9c67-42d93f4d4624" providerId="ADAL" clId="{06E37626-C7FC-44F3-AF03-7B05D3303B48}" dt="2023-03-28T16:09:58.708" v="0"/>
      <pc:docMkLst>
        <pc:docMk/>
      </pc:docMkLst>
      <pc:sldChg chg="addSp modSp">
        <pc:chgData name="Liam" userId="7f9f9b45-76ee-435e-9c67-42d93f4d4624" providerId="ADAL" clId="{06E37626-C7FC-44F3-AF03-7B05D3303B48}" dt="2023-03-28T16:09:58.708" v="0"/>
        <pc:sldMkLst>
          <pc:docMk/>
          <pc:sldMk cId="759841271" sldId="280"/>
        </pc:sldMkLst>
        <pc:graphicFrameChg chg="add mod">
          <ac:chgData name="Liam" userId="7f9f9b45-76ee-435e-9c67-42d93f4d4624" providerId="ADAL" clId="{06E37626-C7FC-44F3-AF03-7B05D3303B48}" dt="2023-03-28T16:09:58.708" v="0"/>
          <ac:graphicFrameMkLst>
            <pc:docMk/>
            <pc:sldMk cId="759841271" sldId="280"/>
            <ac:graphicFrameMk id="4" creationId="{B81778BF-8650-26E6-41F3-80C0944A80A6}"/>
          </ac:graphicFrameMkLst>
        </pc:graphicFrameChg>
      </pc:sldChg>
    </pc:docChg>
  </pc:docChgLst>
  <pc:docChgLst>
    <pc:chgData name="Jake Lawrence (1450966)" userId="S::1450966@student.uwtsd.ac.uk::f829c183-aef6-451a-b22e-b7d39edebdf6" providerId="AD" clId="Web-{265F78D7-1D07-4814-B8D3-547872F28404}"/>
    <pc:docChg chg="addSld modSld modMainMaster modSection">
      <pc:chgData name="Jake Lawrence (1450966)" userId="S::1450966@student.uwtsd.ac.uk::f829c183-aef6-451a-b22e-b7d39edebdf6" providerId="AD" clId="Web-{265F78D7-1D07-4814-B8D3-547872F28404}" dt="2023-03-28T09:30:30.961" v="8" actId="1076"/>
      <pc:docMkLst>
        <pc:docMk/>
      </pc:docMkLst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4168622222" sldId="256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726081173" sldId="257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3450579159" sldId="258"/>
        </pc:sldMkLst>
      </pc:sldChg>
      <pc:sldChg chg="modSp mod setBg">
        <pc:chgData name="Jake Lawrence (1450966)" userId="S::1450966@student.uwtsd.ac.uk::f829c183-aef6-451a-b22e-b7d39edebdf6" providerId="AD" clId="Web-{265F78D7-1D07-4814-B8D3-547872F28404}" dt="2023-03-28T09:30:30.961" v="8" actId="1076"/>
        <pc:sldMkLst>
          <pc:docMk/>
          <pc:sldMk cId="1938449602" sldId="259"/>
        </pc:sldMkLst>
        <pc:graphicFrameChg chg="mod">
          <ac:chgData name="Jake Lawrence (1450966)" userId="S::1450966@student.uwtsd.ac.uk::f829c183-aef6-451a-b22e-b7d39edebdf6" providerId="AD" clId="Web-{265F78D7-1D07-4814-B8D3-547872F28404}" dt="2023-03-28T09:30:30.961" v="8" actId="1076"/>
          <ac:graphicFrameMkLst>
            <pc:docMk/>
            <pc:sldMk cId="1938449602" sldId="259"/>
            <ac:graphicFrameMk id="5" creationId="{4C3F9B9D-AC6C-463A-9BF2-ED7191959C26}"/>
          </ac:graphicFrameMkLst>
        </pc:graphicFrameChg>
        <pc:graphicFrameChg chg="mod">
          <ac:chgData name="Jake Lawrence (1450966)" userId="S::1450966@student.uwtsd.ac.uk::f829c183-aef6-451a-b22e-b7d39edebdf6" providerId="AD" clId="Web-{265F78D7-1D07-4814-B8D3-547872F28404}" dt="2023-03-28T09:30:01.882" v="4" actId="1076"/>
          <ac:graphicFrameMkLst>
            <pc:docMk/>
            <pc:sldMk cId="1938449602" sldId="259"/>
            <ac:graphicFrameMk id="7" creationId="{4C3F9B9D-AC6C-463A-9BF2-ED7191959C26}"/>
          </ac:graphicFrameMkLst>
        </pc:graphicFrameChg>
        <pc:graphicFrameChg chg="mod">
          <ac:chgData name="Jake Lawrence (1450966)" userId="S::1450966@student.uwtsd.ac.uk::f829c183-aef6-451a-b22e-b7d39edebdf6" providerId="AD" clId="Web-{265F78D7-1D07-4814-B8D3-547872F28404}" dt="2023-03-28T09:29:57.898" v="3" actId="1076"/>
          <ac:graphicFrameMkLst>
            <pc:docMk/>
            <pc:sldMk cId="1938449602" sldId="259"/>
            <ac:graphicFrameMk id="8" creationId="{D122511A-7AA3-46EE-8C1D-E25E3B1E80AF}"/>
          </ac:graphicFrameMkLst>
        </pc:graphicFrameChg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3869171034" sldId="260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1881889596" sldId="261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2595819592" sldId="262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3060809939" sldId="263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843449573" sldId="264"/>
        </pc:sldMkLst>
      </pc:sldChg>
      <pc:sldChg chg="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268024605" sldId="265"/>
        </pc:sldMkLst>
      </pc:sldChg>
      <pc:sldChg chg="new 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2230600362" sldId="266"/>
        </pc:sldMkLst>
      </pc:sldChg>
      <pc:sldChg chg="new mod">
        <pc:chgData name="Jake Lawrence (1450966)" userId="S::1450966@student.uwtsd.ac.uk::f829c183-aef6-451a-b22e-b7d39edebdf6" providerId="AD" clId="Web-{265F78D7-1D07-4814-B8D3-547872F28404}" dt="2023-03-28T09:30:28.477" v="7"/>
        <pc:sldMkLst>
          <pc:docMk/>
          <pc:sldMk cId="638792126" sldId="267"/>
        </pc:sldMkLst>
      </pc:sldChg>
      <pc:sldMasterChg chg="mod setBg modSldLayout">
        <pc:chgData name="Jake Lawrence (1450966)" userId="S::1450966@student.uwtsd.ac.uk::f829c183-aef6-451a-b22e-b7d39edebdf6" providerId="AD" clId="Web-{265F78D7-1D07-4814-B8D3-547872F28404}" dt="2023-03-28T09:30:28.477" v="7"/>
        <pc:sldMasterMkLst>
          <pc:docMk/>
          <pc:sldMasterMk cId="2205274828" sldId="2147483672"/>
        </pc:sldMasterMkLst>
        <pc:sldLayoutChg chg="mod setFolMasterObjs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402114371" sldId="2147483673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4005484756" sldId="2147483674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3738261650" sldId="2147483675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3025151240" sldId="2147483676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1875118692" sldId="2147483677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79683300" sldId="2147483678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1500336278" sldId="2147483679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4113966818" sldId="2147483680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791101583" sldId="2147483681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2146654312" sldId="2147483682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3430498282" sldId="2147483683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78957566" sldId="2147483684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2048014123" sldId="2147483685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197655848" sldId="2147483686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3972471620" sldId="2147483687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597908106" sldId="2147483688"/>
          </pc:sldLayoutMkLst>
        </pc:sldLayoutChg>
        <pc:sldLayoutChg chg="mod">
          <pc:chgData name="Jake Lawrence (1450966)" userId="S::1450966@student.uwtsd.ac.uk::f829c183-aef6-451a-b22e-b7d39edebdf6" providerId="AD" clId="Web-{265F78D7-1D07-4814-B8D3-547872F28404}" dt="2023-03-28T09:30:28.477" v="7"/>
          <pc:sldLayoutMkLst>
            <pc:docMk/>
            <pc:sldMasterMk cId="2205274828" sldId="2147483672"/>
            <pc:sldLayoutMk cId="3850460169" sldId="2147483689"/>
          </pc:sldLayoutMkLst>
        </pc:sldLayoutChg>
      </pc:sldMasterChg>
    </pc:docChg>
  </pc:docChgLst>
  <pc:docChgLst>
    <pc:chgData name="Dylan Arthur (2004556)" userId="S::2004556@student.uwtsd.ac.uk::64a43375-bb4c-43f4-9480-9d6b5ce1457b" providerId="AD" clId="Web-{C39DD896-1809-40AD-B608-AAE300ADD529}"/>
    <pc:docChg chg="modSld">
      <pc:chgData name="Dylan Arthur (2004556)" userId="S::2004556@student.uwtsd.ac.uk::64a43375-bb4c-43f4-9480-9d6b5ce1457b" providerId="AD" clId="Web-{C39DD896-1809-40AD-B608-AAE300ADD529}" dt="2023-03-28T12:18:03.283" v="0"/>
      <pc:docMkLst>
        <pc:docMk/>
      </pc:docMkLst>
      <pc:sldChg chg="delSp">
        <pc:chgData name="Dylan Arthur (2004556)" userId="S::2004556@student.uwtsd.ac.uk::64a43375-bb4c-43f4-9480-9d6b5ce1457b" providerId="AD" clId="Web-{C39DD896-1809-40AD-B608-AAE300ADD529}" dt="2023-03-28T12:18:03.283" v="0"/>
        <pc:sldMkLst>
          <pc:docMk/>
          <pc:sldMk cId="1288118036" sldId="273"/>
        </pc:sldMkLst>
        <pc:picChg chg="del">
          <ac:chgData name="Dylan Arthur (2004556)" userId="S::2004556@student.uwtsd.ac.uk::64a43375-bb4c-43f4-9480-9d6b5ce1457b" providerId="AD" clId="Web-{C39DD896-1809-40AD-B608-AAE300ADD529}" dt="2023-03-28T12:18:03.283" v="0"/>
          <ac:picMkLst>
            <pc:docMk/>
            <pc:sldMk cId="1288118036" sldId="273"/>
            <ac:picMk id="5" creationId="{90B963CA-6837-5823-194F-3432D2A78AEE}"/>
          </ac:picMkLst>
        </pc:picChg>
      </pc:sldChg>
    </pc:docChg>
  </pc:docChgLst>
  <pc:docChgLst>
    <pc:chgData name="Nathaniel Fullylove (2101005)" userId="502dd0ee-e5c1-4cda-ad17-ac097639981b" providerId="ADAL" clId="{EC7169D3-CFAB-408F-9839-2F9FAA7963C9}"/>
    <pc:docChg chg="undo custSel addSld delSld modSld sldOrd modMainMaster addSection delSection modSection">
      <pc:chgData name="Nathaniel Fullylove (2101005)" userId="502dd0ee-e5c1-4cda-ad17-ac097639981b" providerId="ADAL" clId="{EC7169D3-CFAB-408F-9839-2F9FAA7963C9}" dt="2023-03-28T22:19:02.105" v="4398" actId="20577"/>
      <pc:docMkLst>
        <pc:docMk/>
      </pc:docMkLst>
      <pc:sldChg chg="addSp delSp modSp mod setBg modClrScheme delAnim modAnim chgLayout">
        <pc:chgData name="Nathaniel Fullylove (2101005)" userId="502dd0ee-e5c1-4cda-ad17-ac097639981b" providerId="ADAL" clId="{EC7169D3-CFAB-408F-9839-2F9FAA7963C9}" dt="2023-03-28T21:28:23.561" v="4390" actId="14100"/>
        <pc:sldMkLst>
          <pc:docMk/>
          <pc:sldMk cId="4168622222" sldId="256"/>
        </pc:sldMkLst>
        <pc:spChg chg="mod ord">
          <ac:chgData name="Nathaniel Fullylove (2101005)" userId="502dd0ee-e5c1-4cda-ad17-ac097639981b" providerId="ADAL" clId="{EC7169D3-CFAB-408F-9839-2F9FAA7963C9}" dt="2023-03-28T20:20:03.613" v="4351" actId="700"/>
          <ac:spMkLst>
            <pc:docMk/>
            <pc:sldMk cId="4168622222" sldId="256"/>
            <ac:spMk id="2" creationId="{D8792A49-8432-BD96-5782-B3CB66DB9949}"/>
          </ac:spMkLst>
        </pc:spChg>
        <pc:spChg chg="mod ord">
          <ac:chgData name="Nathaniel Fullylove (2101005)" userId="502dd0ee-e5c1-4cda-ad17-ac097639981b" providerId="ADAL" clId="{EC7169D3-CFAB-408F-9839-2F9FAA7963C9}" dt="2023-03-28T20:20:03.613" v="4351" actId="700"/>
          <ac:spMkLst>
            <pc:docMk/>
            <pc:sldMk cId="4168622222" sldId="256"/>
            <ac:spMk id="3" creationId="{32BCA23D-F255-94EC-C896-C23E1ECAE36C}"/>
          </ac:spMkLst>
        </pc:spChg>
        <pc:spChg chg="add del mod">
          <ac:chgData name="Nathaniel Fullylove (2101005)" userId="502dd0ee-e5c1-4cda-ad17-ac097639981b" providerId="ADAL" clId="{EC7169D3-CFAB-408F-9839-2F9FAA7963C9}" dt="2023-03-28T20:12:05.632" v="4324"/>
          <ac:spMkLst>
            <pc:docMk/>
            <pc:sldMk cId="4168622222" sldId="256"/>
            <ac:spMk id="5" creationId="{EC7D72C4-EF94-3314-A850-E1975D1BC66D}"/>
          </ac:spMkLst>
        </pc:spChg>
        <pc:spChg chg="add del mod">
          <ac:chgData name="Nathaniel Fullylove (2101005)" userId="502dd0ee-e5c1-4cda-ad17-ac097639981b" providerId="ADAL" clId="{EC7169D3-CFAB-408F-9839-2F9FAA7963C9}" dt="2023-03-28T20:12:05.632" v="4324"/>
          <ac:spMkLst>
            <pc:docMk/>
            <pc:sldMk cId="4168622222" sldId="256"/>
            <ac:spMk id="6" creationId="{39AA3345-426A-CF3D-D375-EE9837DCA8DE}"/>
          </ac:spMkLst>
        </pc:spChg>
        <pc:spChg chg="add del mod">
          <ac:chgData name="Nathaniel Fullylove (2101005)" userId="502dd0ee-e5c1-4cda-ad17-ac097639981b" providerId="ADAL" clId="{EC7169D3-CFAB-408F-9839-2F9FAA7963C9}" dt="2023-03-28T20:13:19.957" v="4333"/>
          <ac:spMkLst>
            <pc:docMk/>
            <pc:sldMk cId="4168622222" sldId="256"/>
            <ac:spMk id="7" creationId="{0CB153FD-DD23-19C2-1246-C6830F93BF9D}"/>
          </ac:spMkLst>
        </pc:spChg>
        <pc:spChg chg="add del mod">
          <ac:chgData name="Nathaniel Fullylove (2101005)" userId="502dd0ee-e5c1-4cda-ad17-ac097639981b" providerId="ADAL" clId="{EC7169D3-CFAB-408F-9839-2F9FAA7963C9}" dt="2023-03-28T20:13:19.957" v="4333"/>
          <ac:spMkLst>
            <pc:docMk/>
            <pc:sldMk cId="4168622222" sldId="256"/>
            <ac:spMk id="8" creationId="{80FD1C15-226A-8571-8BEB-A1C0C033723F}"/>
          </ac:spMkLst>
        </pc:spChg>
        <pc:spChg chg="add del">
          <ac:chgData name="Nathaniel Fullylove (2101005)" userId="502dd0ee-e5c1-4cda-ad17-ac097639981b" providerId="ADAL" clId="{EC7169D3-CFAB-408F-9839-2F9FAA7963C9}" dt="2023-03-28T20:12:23.743" v="4328" actId="26606"/>
          <ac:spMkLst>
            <pc:docMk/>
            <pc:sldMk cId="4168622222" sldId="256"/>
            <ac:spMk id="17" creationId="{6AD30037-67ED-4367-9BE0-45787510BF13}"/>
          </ac:spMkLst>
        </pc:spChg>
        <pc:grpChg chg="add del">
          <ac:chgData name="Nathaniel Fullylove (2101005)" userId="502dd0ee-e5c1-4cda-ad17-ac097639981b" providerId="ADAL" clId="{EC7169D3-CFAB-408F-9839-2F9FAA7963C9}" dt="2023-03-28T20:12:23.743" v="4328" actId="26606"/>
          <ac:grpSpMkLst>
            <pc:docMk/>
            <pc:sldMk cId="4168622222" sldId="256"/>
            <ac:grpSpMk id="9" creationId="{260ACC13-B825-49F3-93DE-C8B8F2FA37A1}"/>
          </ac:grpSpMkLst>
        </pc:grpChg>
        <pc:grpChg chg="add del">
          <ac:chgData name="Nathaniel Fullylove (2101005)" userId="502dd0ee-e5c1-4cda-ad17-ac097639981b" providerId="ADAL" clId="{EC7169D3-CFAB-408F-9839-2F9FAA7963C9}" dt="2023-03-28T20:12:23.743" v="4328" actId="26606"/>
          <ac:grpSpMkLst>
            <pc:docMk/>
            <pc:sldMk cId="4168622222" sldId="256"/>
            <ac:grpSpMk id="19" creationId="{50841A4E-5BC1-44B4-83CF-D524E8AEAD64}"/>
          </ac:grpSpMkLst>
        </pc:grpChg>
        <pc:picChg chg="mod ord">
          <ac:chgData name="Nathaniel Fullylove (2101005)" userId="502dd0ee-e5c1-4cda-ad17-ac097639981b" providerId="ADAL" clId="{EC7169D3-CFAB-408F-9839-2F9FAA7963C9}" dt="2023-03-28T20:12:23.743" v="4328" actId="26606"/>
          <ac:picMkLst>
            <pc:docMk/>
            <pc:sldMk cId="4168622222" sldId="256"/>
            <ac:picMk id="4" creationId="{963419BA-80C1-542D-0FEF-920A98092299}"/>
          </ac:picMkLst>
        </pc:picChg>
        <pc:picChg chg="add del mod">
          <ac:chgData name="Nathaniel Fullylove (2101005)" userId="502dd0ee-e5c1-4cda-ad17-ac097639981b" providerId="ADAL" clId="{EC7169D3-CFAB-408F-9839-2F9FAA7963C9}" dt="2023-03-27T20:08:19.150" v="95" actId="21"/>
          <ac:picMkLst>
            <pc:docMk/>
            <pc:sldMk cId="4168622222" sldId="256"/>
            <ac:picMk id="4" creationId="{FF7DBB9A-9981-B73F-F958-125A491279C2}"/>
          </ac:picMkLst>
        </pc:picChg>
        <pc:picChg chg="del mod">
          <ac:chgData name="Nathaniel Fullylove (2101005)" userId="502dd0ee-e5c1-4cda-ad17-ac097639981b" providerId="ADAL" clId="{EC7169D3-CFAB-408F-9839-2F9FAA7963C9}" dt="2023-03-28T21:28:13.358" v="4386" actId="478"/>
          <ac:picMkLst>
            <pc:docMk/>
            <pc:sldMk cId="4168622222" sldId="256"/>
            <ac:picMk id="5" creationId="{68DDFA19-80B1-29FD-87B0-554D90C33F83}"/>
          </ac:picMkLst>
        </pc:picChg>
        <pc:picChg chg="add mod">
          <ac:chgData name="Nathaniel Fullylove (2101005)" userId="502dd0ee-e5c1-4cda-ad17-ac097639981b" providerId="ADAL" clId="{EC7169D3-CFAB-408F-9839-2F9FAA7963C9}" dt="2023-03-28T21:28:23.561" v="4390" actId="14100"/>
          <ac:picMkLst>
            <pc:docMk/>
            <pc:sldMk cId="4168622222" sldId="256"/>
            <ac:picMk id="7" creationId="{0675454F-CB3D-2AEC-7CA7-C9CF9DD3401E}"/>
          </ac:picMkLst>
        </pc:picChg>
      </pc:sldChg>
      <pc:sldChg chg="addSp delSp modSp new mod setBg modClrScheme setClrOvrMap chgLayout">
        <pc:chgData name="Nathaniel Fullylove (2101005)" userId="502dd0ee-e5c1-4cda-ad17-ac097639981b" providerId="ADAL" clId="{EC7169D3-CFAB-408F-9839-2F9FAA7963C9}" dt="2023-03-28T22:18:26.265" v="4397" actId="478"/>
        <pc:sldMkLst>
          <pc:docMk/>
          <pc:sldMk cId="726081173" sldId="257"/>
        </pc:sldMkLst>
        <pc:spChg chg="mod ord">
          <ac:chgData name="Nathaniel Fullylove (2101005)" userId="502dd0ee-e5c1-4cda-ad17-ac097639981b" providerId="ADAL" clId="{EC7169D3-CFAB-408F-9839-2F9FAA7963C9}" dt="2023-03-27T20:11:13.216" v="172" actId="113"/>
          <ac:spMkLst>
            <pc:docMk/>
            <pc:sldMk cId="726081173" sldId="257"/>
            <ac:spMk id="2" creationId="{AC0F0F7B-13DC-8A13-DF7A-7BECF3ADC151}"/>
          </ac:spMkLst>
        </pc:spChg>
        <pc:spChg chg="del mod ord">
          <ac:chgData name="Nathaniel Fullylove (2101005)" userId="502dd0ee-e5c1-4cda-ad17-ac097639981b" providerId="ADAL" clId="{EC7169D3-CFAB-408F-9839-2F9FAA7963C9}" dt="2023-03-27T20:02:05.719" v="47" actId="700"/>
          <ac:spMkLst>
            <pc:docMk/>
            <pc:sldMk cId="726081173" sldId="257"/>
            <ac:spMk id="3" creationId="{0101A31C-1D16-C5B9-D1C9-779954C36593}"/>
          </ac:spMkLst>
        </pc:spChg>
        <pc:spChg chg="add mod ord">
          <ac:chgData name="Nathaniel Fullylove (2101005)" userId="502dd0ee-e5c1-4cda-ad17-ac097639981b" providerId="ADAL" clId="{EC7169D3-CFAB-408F-9839-2F9FAA7963C9}" dt="2023-03-27T20:11:24.648" v="177" actId="27636"/>
          <ac:spMkLst>
            <pc:docMk/>
            <pc:sldMk cId="726081173" sldId="257"/>
            <ac:spMk id="4" creationId="{3083A37A-E326-A2CB-4B45-3183D1A31A7E}"/>
          </ac:spMkLst>
        </pc:spChg>
        <pc:spChg chg="add del">
          <ac:chgData name="Nathaniel Fullylove (2101005)" userId="502dd0ee-e5c1-4cda-ad17-ac097639981b" providerId="ADAL" clId="{EC7169D3-CFAB-408F-9839-2F9FAA7963C9}" dt="2023-03-27T20:02:56.613" v="53" actId="26606"/>
          <ac:spMkLst>
            <pc:docMk/>
            <pc:sldMk cId="726081173" sldId="257"/>
            <ac:spMk id="8" creationId="{E58348C3-6249-4952-AA86-C63DB35EA9F2}"/>
          </ac:spMkLst>
        </pc:spChg>
        <pc:spChg chg="add del">
          <ac:chgData name="Nathaniel Fullylove (2101005)" userId="502dd0ee-e5c1-4cda-ad17-ac097639981b" providerId="ADAL" clId="{EC7169D3-CFAB-408F-9839-2F9FAA7963C9}" dt="2023-03-27T20:02:41.604" v="51" actId="26606"/>
          <ac:spMkLst>
            <pc:docMk/>
            <pc:sldMk cId="726081173" sldId="257"/>
            <ac:spMk id="18" creationId="{E58348C3-6249-4952-AA86-C63DB35EA9F2}"/>
          </ac:spMkLst>
        </pc:spChg>
        <pc:spChg chg="add del">
          <ac:chgData name="Nathaniel Fullylove (2101005)" userId="502dd0ee-e5c1-4cda-ad17-ac097639981b" providerId="ADAL" clId="{EC7169D3-CFAB-408F-9839-2F9FAA7963C9}" dt="2023-03-27T20:03:12.692" v="55" actId="26606"/>
          <ac:spMkLst>
            <pc:docMk/>
            <pc:sldMk cId="726081173" sldId="257"/>
            <ac:spMk id="21" creationId="{F64080D6-34DE-4277-97CC-2FB3812846DA}"/>
          </ac:spMkLst>
        </pc:spChg>
        <pc:grpChg chg="add del">
          <ac:chgData name="Nathaniel Fullylove (2101005)" userId="502dd0ee-e5c1-4cda-ad17-ac097639981b" providerId="ADAL" clId="{EC7169D3-CFAB-408F-9839-2F9FAA7963C9}" dt="2023-03-27T20:02:56.613" v="53" actId="26606"/>
          <ac:grpSpMkLst>
            <pc:docMk/>
            <pc:sldMk cId="726081173" sldId="257"/>
            <ac:grpSpMk id="7" creationId="{08F94D66-27EC-4CB8-8226-D7F41C161863}"/>
          </ac:grpSpMkLst>
        </pc:grpChg>
        <pc:grpChg chg="add del">
          <ac:chgData name="Nathaniel Fullylove (2101005)" userId="502dd0ee-e5c1-4cda-ad17-ac097639981b" providerId="ADAL" clId="{EC7169D3-CFAB-408F-9839-2F9FAA7963C9}" dt="2023-03-27T20:02:56.613" v="53" actId="26606"/>
          <ac:grpSpMkLst>
            <pc:docMk/>
            <pc:sldMk cId="726081173" sldId="257"/>
            <ac:grpSpMk id="9" creationId="{DE6174AD-DBB0-43E6-98C2-738DB3A15244}"/>
          </ac:grpSpMkLst>
        </pc:grpChg>
        <pc:grpChg chg="add del">
          <ac:chgData name="Nathaniel Fullylove (2101005)" userId="502dd0ee-e5c1-4cda-ad17-ac097639981b" providerId="ADAL" clId="{EC7169D3-CFAB-408F-9839-2F9FAA7963C9}" dt="2023-03-27T20:02:41.604" v="51" actId="26606"/>
          <ac:grpSpMkLst>
            <pc:docMk/>
            <pc:sldMk cId="726081173" sldId="257"/>
            <ac:grpSpMk id="10" creationId="{08F94D66-27EC-4CB8-8226-D7F41C161863}"/>
          </ac:grpSpMkLst>
        </pc:grpChg>
        <pc:grpChg chg="add del">
          <ac:chgData name="Nathaniel Fullylove (2101005)" userId="502dd0ee-e5c1-4cda-ad17-ac097639981b" providerId="ADAL" clId="{EC7169D3-CFAB-408F-9839-2F9FAA7963C9}" dt="2023-03-27T20:03:12.692" v="55" actId="26606"/>
          <ac:grpSpMkLst>
            <pc:docMk/>
            <pc:sldMk cId="726081173" sldId="257"/>
            <ac:grpSpMk id="19" creationId="{08F94D66-27EC-4CB8-8226-D7F41C161863}"/>
          </ac:grpSpMkLst>
        </pc:grpChg>
        <pc:grpChg chg="add del">
          <ac:chgData name="Nathaniel Fullylove (2101005)" userId="502dd0ee-e5c1-4cda-ad17-ac097639981b" providerId="ADAL" clId="{EC7169D3-CFAB-408F-9839-2F9FAA7963C9}" dt="2023-03-27T20:02:41.604" v="51" actId="26606"/>
          <ac:grpSpMkLst>
            <pc:docMk/>
            <pc:sldMk cId="726081173" sldId="257"/>
            <ac:grpSpMk id="20" creationId="{DE6174AD-DBB0-43E6-98C2-738DB3A15244}"/>
          </ac:grpSpMkLst>
        </pc:grpChg>
        <pc:picChg chg="add del mod">
          <ac:chgData name="Nathaniel Fullylove (2101005)" userId="502dd0ee-e5c1-4cda-ad17-ac097639981b" providerId="ADAL" clId="{EC7169D3-CFAB-408F-9839-2F9FAA7963C9}" dt="2023-03-28T22:18:26.265" v="4397" actId="478"/>
          <ac:picMkLst>
            <pc:docMk/>
            <pc:sldMk cId="726081173" sldId="257"/>
            <ac:picMk id="5" creationId="{90B963CA-6837-5823-194F-3432D2A78AEE}"/>
          </ac:picMkLst>
        </pc:picChg>
        <pc:picChg chg="add del">
          <ac:chgData name="Nathaniel Fullylove (2101005)" userId="502dd0ee-e5c1-4cda-ad17-ac097639981b" providerId="ADAL" clId="{EC7169D3-CFAB-408F-9839-2F9FAA7963C9}" dt="2023-03-27T20:02:41.604" v="51" actId="26606"/>
          <ac:picMkLst>
            <pc:docMk/>
            <pc:sldMk cId="726081173" sldId="257"/>
            <ac:picMk id="6" creationId="{DDE42867-3E9C-D165-73CA-00D8F27D657F}"/>
          </ac:picMkLst>
        </pc:picChg>
        <pc:picChg chg="add del">
          <ac:chgData name="Nathaniel Fullylove (2101005)" userId="502dd0ee-e5c1-4cda-ad17-ac097639981b" providerId="ADAL" clId="{EC7169D3-CFAB-408F-9839-2F9FAA7963C9}" dt="2023-03-27T20:02:56.613" v="53" actId="26606"/>
          <ac:picMkLst>
            <pc:docMk/>
            <pc:sldMk cId="726081173" sldId="257"/>
            <ac:picMk id="17" creationId="{DDE42867-3E9C-D165-73CA-00D8F27D657F}"/>
          </ac:picMkLst>
        </pc:picChg>
        <pc:picChg chg="add del">
          <ac:chgData name="Nathaniel Fullylove (2101005)" userId="502dd0ee-e5c1-4cda-ad17-ac097639981b" providerId="ADAL" clId="{EC7169D3-CFAB-408F-9839-2F9FAA7963C9}" dt="2023-03-27T20:03:12.692" v="55" actId="26606"/>
          <ac:picMkLst>
            <pc:docMk/>
            <pc:sldMk cId="726081173" sldId="257"/>
            <ac:picMk id="22" creationId="{90A5C1D1-8102-B6A2-8621-E80F1831A5EF}"/>
          </ac:picMkLst>
        </pc:picChg>
        <pc:picChg chg="add del mod modCrop">
          <ac:chgData name="Nathaniel Fullylove (2101005)" userId="502dd0ee-e5c1-4cda-ad17-ac097639981b" providerId="ADAL" clId="{EC7169D3-CFAB-408F-9839-2F9FAA7963C9}" dt="2023-03-27T20:17:51.661" v="188" actId="478"/>
          <ac:picMkLst>
            <pc:docMk/>
            <pc:sldMk cId="726081173" sldId="257"/>
            <ac:picMk id="28" creationId="{45A45A5C-9834-F26A-C37F-AD2244E65F8A}"/>
          </ac:picMkLst>
        </pc:picChg>
        <pc:picChg chg="add del mod modCrop">
          <ac:chgData name="Nathaniel Fullylove (2101005)" userId="502dd0ee-e5c1-4cda-ad17-ac097639981b" providerId="ADAL" clId="{EC7169D3-CFAB-408F-9839-2F9FAA7963C9}" dt="2023-03-27T20:25:39.507" v="211" actId="21"/>
          <ac:picMkLst>
            <pc:docMk/>
            <pc:sldMk cId="726081173" sldId="257"/>
            <ac:picMk id="30" creationId="{E49BE4D9-6BFD-5ADB-6AFB-F1CAB85315FF}"/>
          </ac:picMkLst>
        </pc:picChg>
      </pc:sldChg>
      <pc:sldChg chg="addSp delSp modSp new del mod delAnim modAnim">
        <pc:chgData name="Nathaniel Fullylove (2101005)" userId="502dd0ee-e5c1-4cda-ad17-ac097639981b" providerId="ADAL" clId="{EC7169D3-CFAB-408F-9839-2F9FAA7963C9}" dt="2023-03-27T20:10:07.916" v="99" actId="47"/>
        <pc:sldMkLst>
          <pc:docMk/>
          <pc:sldMk cId="2248084359" sldId="258"/>
        </pc:sldMkLst>
        <pc:picChg chg="add del mod">
          <ac:chgData name="Nathaniel Fullylove (2101005)" userId="502dd0ee-e5c1-4cda-ad17-ac097639981b" providerId="ADAL" clId="{EC7169D3-CFAB-408F-9839-2F9FAA7963C9}" dt="2023-03-27T20:08:45.877" v="98" actId="478"/>
          <ac:picMkLst>
            <pc:docMk/>
            <pc:sldMk cId="2248084359" sldId="258"/>
            <ac:picMk id="4" creationId="{8CE053C2-89F0-0CE0-481A-79D25DFFADCE}"/>
          </ac:picMkLst>
        </pc:picChg>
      </pc:sldChg>
      <pc:sldChg chg="addSp delSp modSp mod setBg">
        <pc:chgData name="Nathaniel Fullylove (2101005)" userId="502dd0ee-e5c1-4cda-ad17-ac097639981b" providerId="ADAL" clId="{EC7169D3-CFAB-408F-9839-2F9FAA7963C9}" dt="2023-03-27T21:08:29.587" v="242" actId="207"/>
        <pc:sldMkLst>
          <pc:docMk/>
          <pc:sldMk cId="3450579159" sldId="258"/>
        </pc:sldMkLst>
        <pc:spChg chg="mod">
          <ac:chgData name="Nathaniel Fullylove (2101005)" userId="502dd0ee-e5c1-4cda-ad17-ac097639981b" providerId="ADAL" clId="{EC7169D3-CFAB-408F-9839-2F9FAA7963C9}" dt="2023-03-27T21:08:29.587" v="242" actId="207"/>
          <ac:spMkLst>
            <pc:docMk/>
            <pc:sldMk cId="3450579159" sldId="258"/>
            <ac:spMk id="2" creationId="{4E0E17C4-D764-2B01-0C94-2D364594E4C8}"/>
          </ac:spMkLst>
        </pc:spChg>
        <pc:picChg chg="add mod">
          <ac:chgData name="Nathaniel Fullylove (2101005)" userId="502dd0ee-e5c1-4cda-ad17-ac097639981b" providerId="ADAL" clId="{EC7169D3-CFAB-408F-9839-2F9FAA7963C9}" dt="2023-03-27T20:29:31.431" v="226" actId="14100"/>
          <ac:picMkLst>
            <pc:docMk/>
            <pc:sldMk cId="3450579159" sldId="258"/>
            <ac:picMk id="4" creationId="{23CCA085-F734-09BB-5158-16FEA4472B1C}"/>
          </ac:picMkLst>
        </pc:picChg>
        <pc:picChg chg="add del mod">
          <ac:chgData name="Nathaniel Fullylove (2101005)" userId="502dd0ee-e5c1-4cda-ad17-ac097639981b" providerId="ADAL" clId="{EC7169D3-CFAB-408F-9839-2F9FAA7963C9}" dt="2023-03-27T20:27:01.084" v="224" actId="478"/>
          <ac:picMkLst>
            <pc:docMk/>
            <pc:sldMk cId="3450579159" sldId="258"/>
            <ac:picMk id="8" creationId="{4E6B8911-2D63-B6FD-2561-C2D85DE02659}"/>
          </ac:picMkLst>
        </pc:picChg>
        <pc:picChg chg="mod">
          <ac:chgData name="Nathaniel Fullylove (2101005)" userId="502dd0ee-e5c1-4cda-ad17-ac097639981b" providerId="ADAL" clId="{EC7169D3-CFAB-408F-9839-2F9FAA7963C9}" dt="2023-03-27T21:05:27.052" v="239" actId="1076"/>
          <ac:picMkLst>
            <pc:docMk/>
            <pc:sldMk cId="3450579159" sldId="258"/>
            <ac:picMk id="20" creationId="{701B6D00-E9CB-D707-61B7-B10122B2A518}"/>
          </ac:picMkLst>
        </pc:picChg>
      </pc:sldChg>
      <pc:sldChg chg="modSp mod">
        <pc:chgData name="Nathaniel Fullylove (2101005)" userId="502dd0ee-e5c1-4cda-ad17-ac097639981b" providerId="ADAL" clId="{EC7169D3-CFAB-408F-9839-2F9FAA7963C9}" dt="2023-03-28T20:14:49.958" v="4344"/>
        <pc:sldMkLst>
          <pc:docMk/>
          <pc:sldMk cId="1938449602" sldId="259"/>
        </pc:sldMkLst>
        <pc:spChg chg="mod">
          <ac:chgData name="Nathaniel Fullylove (2101005)" userId="502dd0ee-e5c1-4cda-ad17-ac097639981b" providerId="ADAL" clId="{EC7169D3-CFAB-408F-9839-2F9FAA7963C9}" dt="2023-03-28T20:14:49.958" v="4344"/>
          <ac:spMkLst>
            <pc:docMk/>
            <pc:sldMk cId="1938449602" sldId="259"/>
            <ac:spMk id="2" creationId="{F0CCA519-4806-72A2-88E4-D564D8DEC170}"/>
          </ac:spMkLst>
        </pc:spChg>
        <pc:graphicFrameChg chg="mod">
          <ac:chgData name="Nathaniel Fullylove (2101005)" userId="502dd0ee-e5c1-4cda-ad17-ac097639981b" providerId="ADAL" clId="{EC7169D3-CFAB-408F-9839-2F9FAA7963C9}" dt="2023-03-27T21:47:34.620" v="476"/>
          <ac:graphicFrameMkLst>
            <pc:docMk/>
            <pc:sldMk cId="1938449602" sldId="259"/>
            <ac:graphicFrameMk id="5" creationId="{4C3F9B9D-AC6C-463A-9BF2-ED7191959C26}"/>
          </ac:graphicFrameMkLst>
        </pc:graphicFrameChg>
      </pc:sldChg>
      <pc:sldChg chg="addSp delSp modSp add del mod modClrScheme delAnim modAnim chgLayout">
        <pc:chgData name="Nathaniel Fullylove (2101005)" userId="502dd0ee-e5c1-4cda-ad17-ac097639981b" providerId="ADAL" clId="{EC7169D3-CFAB-408F-9839-2F9FAA7963C9}" dt="2023-03-28T20:24:01.736" v="4352"/>
        <pc:sldMkLst>
          <pc:docMk/>
          <pc:sldMk cId="3869171034" sldId="260"/>
        </pc:sldMkLst>
        <pc:spChg chg="del mod ord">
          <ac:chgData name="Nathaniel Fullylove (2101005)" userId="502dd0ee-e5c1-4cda-ad17-ac097639981b" providerId="ADAL" clId="{EC7169D3-CFAB-408F-9839-2F9FAA7963C9}" dt="2023-03-27T20:41:53.143" v="227" actId="700"/>
          <ac:spMkLst>
            <pc:docMk/>
            <pc:sldMk cId="3869171034" sldId="260"/>
            <ac:spMk id="2" creationId="{72E30D12-599C-6773-061C-FB9CE63C10A1}"/>
          </ac:spMkLst>
        </pc:spChg>
        <pc:spChg chg="del">
          <ac:chgData name="Nathaniel Fullylove (2101005)" userId="502dd0ee-e5c1-4cda-ad17-ac097639981b" providerId="ADAL" clId="{EC7169D3-CFAB-408F-9839-2F9FAA7963C9}" dt="2023-03-27T20:41:53.143" v="227" actId="700"/>
          <ac:spMkLst>
            <pc:docMk/>
            <pc:sldMk cId="3869171034" sldId="260"/>
            <ac:spMk id="3" creationId="{627AEF35-FE49-3422-4151-7F1EA682F162}"/>
          </ac:spMkLst>
        </pc:spChg>
        <pc:spChg chg="add mod ord">
          <ac:chgData name="Nathaniel Fullylove (2101005)" userId="502dd0ee-e5c1-4cda-ad17-ac097639981b" providerId="ADAL" clId="{EC7169D3-CFAB-408F-9839-2F9FAA7963C9}" dt="2023-03-28T20:24:01.736" v="4352"/>
          <ac:spMkLst>
            <pc:docMk/>
            <pc:sldMk cId="3869171034" sldId="260"/>
            <ac:spMk id="4" creationId="{3238E9F0-2F92-5FB8-1ED2-0FBAEEB1B45A}"/>
          </ac:spMkLst>
        </pc:spChg>
        <pc:picChg chg="add del mod">
          <ac:chgData name="Nathaniel Fullylove (2101005)" userId="502dd0ee-e5c1-4cda-ad17-ac097639981b" providerId="ADAL" clId="{EC7169D3-CFAB-408F-9839-2F9FAA7963C9}" dt="2023-03-27T21:00:52.047" v="229" actId="478"/>
          <ac:picMkLst>
            <pc:docMk/>
            <pc:sldMk cId="3869171034" sldId="260"/>
            <ac:picMk id="5" creationId="{2D321438-D757-F4A8-4DBB-08790E72D59B}"/>
          </ac:picMkLst>
        </pc:picChg>
        <pc:picChg chg="add mod modCrop">
          <ac:chgData name="Nathaniel Fullylove (2101005)" userId="502dd0ee-e5c1-4cda-ad17-ac097639981b" providerId="ADAL" clId="{EC7169D3-CFAB-408F-9839-2F9FAA7963C9}" dt="2023-03-27T21:03:41.341" v="238" actId="1076"/>
          <ac:picMkLst>
            <pc:docMk/>
            <pc:sldMk cId="3869171034" sldId="260"/>
            <ac:picMk id="6" creationId="{5EAA197F-6E58-5BE1-5940-7454F98AFB12}"/>
          </ac:picMkLst>
        </pc:picChg>
      </pc:sldChg>
      <pc:sldChg chg="addSp delSp modSp new mod setBg modClrScheme setClrOvrMap chgLayout">
        <pc:chgData name="Nathaniel Fullylove (2101005)" userId="502dd0ee-e5c1-4cda-ad17-ac097639981b" providerId="ADAL" clId="{EC7169D3-CFAB-408F-9839-2F9FAA7963C9}" dt="2023-03-28T11:08:28.807" v="1410" actId="21"/>
        <pc:sldMkLst>
          <pc:docMk/>
          <pc:sldMk cId="1881889596" sldId="261"/>
        </pc:sldMkLst>
        <pc:spChg chg="del mod ord">
          <ac:chgData name="Nathaniel Fullylove (2101005)" userId="502dd0ee-e5c1-4cda-ad17-ac097639981b" providerId="ADAL" clId="{EC7169D3-CFAB-408F-9839-2F9FAA7963C9}" dt="2023-03-27T21:08:43.014" v="243" actId="700"/>
          <ac:spMkLst>
            <pc:docMk/>
            <pc:sldMk cId="1881889596" sldId="261"/>
            <ac:spMk id="2" creationId="{E8659F6A-3C30-4C88-CB68-9092BF01BA6A}"/>
          </ac:spMkLst>
        </pc:spChg>
        <pc:spChg chg="del">
          <ac:chgData name="Nathaniel Fullylove (2101005)" userId="502dd0ee-e5c1-4cda-ad17-ac097639981b" providerId="ADAL" clId="{EC7169D3-CFAB-408F-9839-2F9FAA7963C9}" dt="2023-03-27T21:08:43.014" v="243" actId="700"/>
          <ac:spMkLst>
            <pc:docMk/>
            <pc:sldMk cId="1881889596" sldId="261"/>
            <ac:spMk id="3" creationId="{0DFD3E1A-34A3-F269-8D3A-3F35DFFDA791}"/>
          </ac:spMkLst>
        </pc:spChg>
        <pc:spChg chg="add del mod ord">
          <ac:chgData name="Nathaniel Fullylove (2101005)" userId="502dd0ee-e5c1-4cda-ad17-ac097639981b" providerId="ADAL" clId="{EC7169D3-CFAB-408F-9839-2F9FAA7963C9}" dt="2023-03-27T21:39:58.174" v="251" actId="700"/>
          <ac:spMkLst>
            <pc:docMk/>
            <pc:sldMk cId="1881889596" sldId="261"/>
            <ac:spMk id="4" creationId="{F82E3BA6-A65D-807A-831D-E8D5187038FD}"/>
          </ac:spMkLst>
        </pc:spChg>
        <pc:spChg chg="add mod ord">
          <ac:chgData name="Nathaniel Fullylove (2101005)" userId="502dd0ee-e5c1-4cda-ad17-ac097639981b" providerId="ADAL" clId="{EC7169D3-CFAB-408F-9839-2F9FAA7963C9}" dt="2023-03-27T21:45:42.728" v="467" actId="113"/>
          <ac:spMkLst>
            <pc:docMk/>
            <pc:sldMk cId="1881889596" sldId="261"/>
            <ac:spMk id="5" creationId="{7789827F-6925-8121-DB9F-90E2E5B4D44E}"/>
          </ac:spMkLst>
        </pc:spChg>
        <pc:spChg chg="add mod ord">
          <ac:chgData name="Nathaniel Fullylove (2101005)" userId="502dd0ee-e5c1-4cda-ad17-ac097639981b" providerId="ADAL" clId="{EC7169D3-CFAB-408F-9839-2F9FAA7963C9}" dt="2023-03-27T21:42:54.092" v="442" actId="20577"/>
          <ac:spMkLst>
            <pc:docMk/>
            <pc:sldMk cId="1881889596" sldId="261"/>
            <ac:spMk id="6" creationId="{7123B4AB-612D-2C2F-60B6-0FC50992BD4B}"/>
          </ac:spMkLst>
        </pc:spChg>
        <pc:spChg chg="add del">
          <ac:chgData name="Nathaniel Fullylove (2101005)" userId="502dd0ee-e5c1-4cda-ad17-ac097639981b" providerId="ADAL" clId="{EC7169D3-CFAB-408F-9839-2F9FAA7963C9}" dt="2023-03-27T21:40:15.375" v="255" actId="26606"/>
          <ac:spMkLst>
            <pc:docMk/>
            <pc:sldMk cId="1881889596" sldId="261"/>
            <ac:spMk id="11" creationId="{C2A2366C-96BE-4587-BABC-529047265AC1}"/>
          </ac:spMkLst>
        </pc:spChg>
        <pc:spChg chg="add del">
          <ac:chgData name="Nathaniel Fullylove (2101005)" userId="502dd0ee-e5c1-4cda-ad17-ac097639981b" providerId="ADAL" clId="{EC7169D3-CFAB-408F-9839-2F9FAA7963C9}" dt="2023-03-27T21:40:03.485" v="253" actId="26606"/>
          <ac:spMkLst>
            <pc:docMk/>
            <pc:sldMk cId="1881889596" sldId="261"/>
            <ac:spMk id="20" creationId="{E58348C3-6249-4952-AA86-C63DB35EA9F2}"/>
          </ac:spMkLst>
        </pc:spChg>
        <pc:grpChg chg="add del">
          <ac:chgData name="Nathaniel Fullylove (2101005)" userId="502dd0ee-e5c1-4cda-ad17-ac097639981b" providerId="ADAL" clId="{EC7169D3-CFAB-408F-9839-2F9FAA7963C9}" dt="2023-03-27T21:40:15.375" v="255" actId="26606"/>
          <ac:grpSpMkLst>
            <pc:docMk/>
            <pc:sldMk cId="1881889596" sldId="261"/>
            <ac:grpSpMk id="9" creationId="{08F94D66-27EC-4CB8-8226-D7F41C161863}"/>
          </ac:grpSpMkLst>
        </pc:grpChg>
        <pc:grpChg chg="add del">
          <ac:chgData name="Nathaniel Fullylove (2101005)" userId="502dd0ee-e5c1-4cda-ad17-ac097639981b" providerId="ADAL" clId="{EC7169D3-CFAB-408F-9839-2F9FAA7963C9}" dt="2023-03-27T21:40:03.485" v="253" actId="26606"/>
          <ac:grpSpMkLst>
            <pc:docMk/>
            <pc:sldMk cId="1881889596" sldId="261"/>
            <ac:grpSpMk id="12" creationId="{08F94D66-27EC-4CB8-8226-D7F41C161863}"/>
          </ac:grpSpMkLst>
        </pc:grpChg>
        <pc:grpChg chg="add del">
          <ac:chgData name="Nathaniel Fullylove (2101005)" userId="502dd0ee-e5c1-4cda-ad17-ac097639981b" providerId="ADAL" clId="{EC7169D3-CFAB-408F-9839-2F9FAA7963C9}" dt="2023-03-27T21:40:17.822" v="257" actId="26606"/>
          <ac:grpSpMkLst>
            <pc:docMk/>
            <pc:sldMk cId="1881889596" sldId="261"/>
            <ac:grpSpMk id="19" creationId="{08F94D66-27EC-4CB8-8226-D7F41C161863}"/>
          </ac:grpSpMkLst>
        </pc:grpChg>
        <pc:grpChg chg="add del">
          <ac:chgData name="Nathaniel Fullylove (2101005)" userId="502dd0ee-e5c1-4cda-ad17-ac097639981b" providerId="ADAL" clId="{EC7169D3-CFAB-408F-9839-2F9FAA7963C9}" dt="2023-03-27T21:40:03.485" v="253" actId="26606"/>
          <ac:grpSpMkLst>
            <pc:docMk/>
            <pc:sldMk cId="1881889596" sldId="261"/>
            <ac:grpSpMk id="22" creationId="{DE6174AD-DBB0-43E6-98C2-738DB3A15244}"/>
          </ac:grpSpMkLst>
        </pc:grpChg>
        <pc:grpChg chg="add del">
          <ac:chgData name="Nathaniel Fullylove (2101005)" userId="502dd0ee-e5c1-4cda-ad17-ac097639981b" providerId="ADAL" clId="{EC7169D3-CFAB-408F-9839-2F9FAA7963C9}" dt="2023-03-27T21:40:17.822" v="257" actId="26606"/>
          <ac:grpSpMkLst>
            <pc:docMk/>
            <pc:sldMk cId="1881889596" sldId="261"/>
            <ac:grpSpMk id="28" creationId="{0A3EF779-83DD-4EB0-9F4C-7304381A2870}"/>
          </ac:grpSpMkLst>
        </pc:grpChg>
        <pc:picChg chg="add del mod">
          <ac:chgData name="Nathaniel Fullylove (2101005)" userId="502dd0ee-e5c1-4cda-ad17-ac097639981b" providerId="ADAL" clId="{EC7169D3-CFAB-408F-9839-2F9FAA7963C9}" dt="2023-03-28T11:08:28.807" v="1410" actId="21"/>
          <ac:picMkLst>
            <pc:docMk/>
            <pc:sldMk cId="1881889596" sldId="261"/>
            <ac:picMk id="2" creationId="{6A78D94C-9A42-1641-A2B2-B6ED31825AC7}"/>
          </ac:picMkLst>
        </pc:picChg>
        <pc:picChg chg="add mod">
          <ac:chgData name="Nathaniel Fullylove (2101005)" userId="502dd0ee-e5c1-4cda-ad17-ac097639981b" providerId="ADAL" clId="{EC7169D3-CFAB-408F-9839-2F9FAA7963C9}" dt="2023-03-27T21:40:48.246" v="289"/>
          <ac:picMkLst>
            <pc:docMk/>
            <pc:sldMk cId="1881889596" sldId="261"/>
            <ac:picMk id="7" creationId="{3D3C3A1A-AB6C-E205-2C3F-E161BE75FA9E}"/>
          </ac:picMkLst>
        </pc:picChg>
        <pc:picChg chg="add del">
          <ac:chgData name="Nathaniel Fullylove (2101005)" userId="502dd0ee-e5c1-4cda-ad17-ac097639981b" providerId="ADAL" clId="{EC7169D3-CFAB-408F-9839-2F9FAA7963C9}" dt="2023-03-27T21:40:03.485" v="253" actId="26606"/>
          <ac:picMkLst>
            <pc:docMk/>
            <pc:sldMk cId="1881889596" sldId="261"/>
            <ac:picMk id="8" creationId="{850A254A-9C99-1D2B-6A96-A93C39A7C959}"/>
          </ac:picMkLst>
        </pc:picChg>
        <pc:picChg chg="add del">
          <ac:chgData name="Nathaniel Fullylove (2101005)" userId="502dd0ee-e5c1-4cda-ad17-ac097639981b" providerId="ADAL" clId="{EC7169D3-CFAB-408F-9839-2F9FAA7963C9}" dt="2023-03-27T21:40:15.375" v="255" actId="26606"/>
          <ac:picMkLst>
            <pc:docMk/>
            <pc:sldMk cId="1881889596" sldId="261"/>
            <ac:picMk id="10" creationId="{60591C68-FEF5-9A25-3802-240EB406EE7C}"/>
          </ac:picMkLst>
        </pc:picChg>
        <pc:picChg chg="add del">
          <ac:chgData name="Nathaniel Fullylove (2101005)" userId="502dd0ee-e5c1-4cda-ad17-ac097639981b" providerId="ADAL" clId="{EC7169D3-CFAB-408F-9839-2F9FAA7963C9}" dt="2023-03-27T21:40:17.822" v="257" actId="26606"/>
          <ac:picMkLst>
            <pc:docMk/>
            <pc:sldMk cId="1881889596" sldId="261"/>
            <ac:picMk id="27" creationId="{ADE87465-82EF-7CBF-59E7-F0719CFFFC24}"/>
          </ac:picMkLst>
        </pc:picChg>
      </pc:sldChg>
      <pc:sldChg chg="addSp delSp modSp mod modClrScheme chgLayout">
        <pc:chgData name="Nathaniel Fullylove (2101005)" userId="502dd0ee-e5c1-4cda-ad17-ac097639981b" providerId="ADAL" clId="{EC7169D3-CFAB-408F-9839-2F9FAA7963C9}" dt="2023-03-28T22:19:02.105" v="4398" actId="20577"/>
        <pc:sldMkLst>
          <pc:docMk/>
          <pc:sldMk cId="2595819592" sldId="262"/>
        </pc:sldMkLst>
        <pc:spChg chg="mod ord">
          <ac:chgData name="Nathaniel Fullylove (2101005)" userId="502dd0ee-e5c1-4cda-ad17-ac097639981b" providerId="ADAL" clId="{EC7169D3-CFAB-408F-9839-2F9FAA7963C9}" dt="2023-03-27T21:47:47.656" v="480" actId="20577"/>
          <ac:spMkLst>
            <pc:docMk/>
            <pc:sldMk cId="2595819592" sldId="262"/>
            <ac:spMk id="2" creationId="{F97579A5-594E-86FF-1C4F-CDBD82B7AD47}"/>
          </ac:spMkLst>
        </pc:spChg>
        <pc:spChg chg="add del mod ord">
          <ac:chgData name="Nathaniel Fullylove (2101005)" userId="502dd0ee-e5c1-4cda-ad17-ac097639981b" providerId="ADAL" clId="{EC7169D3-CFAB-408F-9839-2F9FAA7963C9}" dt="2023-03-27T21:51:53.613" v="482"/>
          <ac:spMkLst>
            <pc:docMk/>
            <pc:sldMk cId="2595819592" sldId="262"/>
            <ac:spMk id="3" creationId="{FC1BCD4A-0AA3-552E-417C-3D79091786B6}"/>
          </ac:spMkLst>
        </pc:spChg>
        <pc:spChg chg="add del mod">
          <ac:chgData name="Nathaniel Fullylove (2101005)" userId="502dd0ee-e5c1-4cda-ad17-ac097639981b" providerId="ADAL" clId="{EC7169D3-CFAB-408F-9839-2F9FAA7963C9}" dt="2023-03-28T09:32:17.993" v="507"/>
          <ac:spMkLst>
            <pc:docMk/>
            <pc:sldMk cId="2595819592" sldId="262"/>
            <ac:spMk id="7" creationId="{7DC6E3AA-0B37-30D9-5865-9C7E0EFC5D86}"/>
          </ac:spMkLst>
        </pc:spChg>
        <pc:graphicFrameChg chg="add del mod">
          <ac:chgData name="Nathaniel Fullylove (2101005)" userId="502dd0ee-e5c1-4cda-ad17-ac097639981b" providerId="ADAL" clId="{EC7169D3-CFAB-408F-9839-2F9FAA7963C9}" dt="2023-03-28T09:29:06.887" v="495" actId="478"/>
          <ac:graphicFrameMkLst>
            <pc:docMk/>
            <pc:sldMk cId="2595819592" sldId="262"/>
            <ac:graphicFrameMk id="3" creationId="{7081AF60-649E-4993-BFA5-F2ACA1C0D09B}"/>
          </ac:graphicFrameMkLst>
        </pc:graphicFrameChg>
        <pc:graphicFrameChg chg="add del mod">
          <ac:chgData name="Nathaniel Fullylove (2101005)" userId="502dd0ee-e5c1-4cda-ad17-ac097639981b" providerId="ADAL" clId="{EC7169D3-CFAB-408F-9839-2F9FAA7963C9}" dt="2023-03-28T09:29:45.839" v="500" actId="478"/>
          <ac:graphicFrameMkLst>
            <pc:docMk/>
            <pc:sldMk cId="2595819592" sldId="262"/>
            <ac:graphicFrameMk id="4" creationId="{7081AF60-649E-4993-BFA5-F2ACA1C0D09B}"/>
          </ac:graphicFrameMkLst>
        </pc:graphicFrameChg>
        <pc:graphicFrameChg chg="add del mod">
          <ac:chgData name="Nathaniel Fullylove (2101005)" userId="502dd0ee-e5c1-4cda-ad17-ac097639981b" providerId="ADAL" clId="{EC7169D3-CFAB-408F-9839-2F9FAA7963C9}" dt="2023-03-28T09:29:14.918" v="499" actId="478"/>
          <ac:graphicFrameMkLst>
            <pc:docMk/>
            <pc:sldMk cId="2595819592" sldId="262"/>
            <ac:graphicFrameMk id="6" creationId="{5EB445D4-88D2-4802-BE2F-FF8CED0E1350}"/>
          </ac:graphicFrameMkLst>
        </pc:graphicFrameChg>
        <pc:graphicFrameChg chg="add mod">
          <ac:chgData name="Nathaniel Fullylove (2101005)" userId="502dd0ee-e5c1-4cda-ad17-ac097639981b" providerId="ADAL" clId="{EC7169D3-CFAB-408F-9839-2F9FAA7963C9}" dt="2023-03-28T09:35:17.948" v="543"/>
          <ac:graphicFrameMkLst>
            <pc:docMk/>
            <pc:sldMk cId="2595819592" sldId="262"/>
            <ac:graphicFrameMk id="8" creationId="{7081AF60-649E-4993-BFA5-F2ACA1C0D09B}"/>
          </ac:graphicFrameMkLst>
        </pc:graphicFrameChg>
        <pc:graphicFrameChg chg="add mod">
          <ac:chgData name="Nathaniel Fullylove (2101005)" userId="502dd0ee-e5c1-4cda-ad17-ac097639981b" providerId="ADAL" clId="{EC7169D3-CFAB-408F-9839-2F9FAA7963C9}" dt="2023-03-28T22:19:02.105" v="4398" actId="20577"/>
          <ac:graphicFrameMkLst>
            <pc:docMk/>
            <pc:sldMk cId="2595819592" sldId="262"/>
            <ac:graphicFrameMk id="9" creationId="{5EB445D4-88D2-4802-BE2F-FF8CED0E1350}"/>
          </ac:graphicFrameMkLst>
        </pc:graphicFrameChg>
        <pc:graphicFrameChg chg="add mod">
          <ac:chgData name="Nathaniel Fullylove (2101005)" userId="502dd0ee-e5c1-4cda-ad17-ac097639981b" providerId="ADAL" clId="{EC7169D3-CFAB-408F-9839-2F9FAA7963C9}" dt="2023-03-28T09:51:57.720" v="570" actId="14100"/>
          <ac:graphicFrameMkLst>
            <pc:docMk/>
            <pc:sldMk cId="2595819592" sldId="262"/>
            <ac:graphicFrameMk id="11" creationId="{2F6610E4-E383-1E35-F127-0FDB368C9F85}"/>
          </ac:graphicFrameMkLst>
        </pc:graphicFrameChg>
        <pc:graphicFrameChg chg="add mod">
          <ac:chgData name="Nathaniel Fullylove (2101005)" userId="502dd0ee-e5c1-4cda-ad17-ac097639981b" providerId="ADAL" clId="{EC7169D3-CFAB-408F-9839-2F9FAA7963C9}" dt="2023-03-28T17:24:28.340" v="2211" actId="692"/>
          <ac:graphicFrameMkLst>
            <pc:docMk/>
            <pc:sldMk cId="2595819592" sldId="262"/>
            <ac:graphicFrameMk id="12" creationId="{71578B65-35D6-8254-0DC9-9D4BACC831EE}"/>
          </ac:graphicFrameMkLst>
        </pc:graphicFrameChg>
        <pc:picChg chg="add del mod">
          <ac:chgData name="Nathaniel Fullylove (2101005)" userId="502dd0ee-e5c1-4cda-ad17-ac097639981b" providerId="ADAL" clId="{EC7169D3-CFAB-408F-9839-2F9FAA7963C9}" dt="2023-03-28T09:35:55.155" v="548" actId="478"/>
          <ac:picMkLst>
            <pc:docMk/>
            <pc:sldMk cId="2595819592" sldId="262"/>
            <ac:picMk id="10" creationId="{32929F9F-0774-B6F6-6322-712BE873ABB3}"/>
          </ac:picMkLst>
        </pc:picChg>
      </pc:sldChg>
      <pc:sldChg chg="modSp mod">
        <pc:chgData name="Nathaniel Fullylove (2101005)" userId="502dd0ee-e5c1-4cda-ad17-ac097639981b" providerId="ADAL" clId="{EC7169D3-CFAB-408F-9839-2F9FAA7963C9}" dt="2023-03-28T20:58:34.905" v="4354" actId="12"/>
        <pc:sldMkLst>
          <pc:docMk/>
          <pc:sldMk cId="3060809939" sldId="263"/>
        </pc:sldMkLst>
        <pc:spChg chg="mod">
          <ac:chgData name="Nathaniel Fullylove (2101005)" userId="502dd0ee-e5c1-4cda-ad17-ac097639981b" providerId="ADAL" clId="{EC7169D3-CFAB-408F-9839-2F9FAA7963C9}" dt="2023-03-28T20:58:34.905" v="4354" actId="12"/>
          <ac:spMkLst>
            <pc:docMk/>
            <pc:sldMk cId="3060809939" sldId="263"/>
            <ac:spMk id="3" creationId="{6F417F08-1918-1BA9-DBC5-46FA04F7CA83}"/>
          </ac:spMkLst>
        </pc:spChg>
      </pc:sldChg>
      <pc:sldChg chg="modSp mod">
        <pc:chgData name="Nathaniel Fullylove (2101005)" userId="502dd0ee-e5c1-4cda-ad17-ac097639981b" providerId="ADAL" clId="{EC7169D3-CFAB-408F-9839-2F9FAA7963C9}" dt="2023-03-28T20:14:49.958" v="4344"/>
        <pc:sldMkLst>
          <pc:docMk/>
          <pc:sldMk cId="843449573" sldId="264"/>
        </pc:sldMkLst>
        <pc:spChg chg="mod">
          <ac:chgData name="Nathaniel Fullylove (2101005)" userId="502dd0ee-e5c1-4cda-ad17-ac097639981b" providerId="ADAL" clId="{EC7169D3-CFAB-408F-9839-2F9FAA7963C9}" dt="2023-03-28T20:14:49.958" v="4344"/>
          <ac:spMkLst>
            <pc:docMk/>
            <pc:sldMk cId="843449573" sldId="264"/>
            <ac:spMk id="2" creationId="{B1E1153D-3970-ADB1-8A6C-3270E9F965E2}"/>
          </ac:spMkLst>
        </pc:spChg>
        <pc:graphicFrameChg chg="modGraphic">
          <ac:chgData name="Nathaniel Fullylove (2101005)" userId="502dd0ee-e5c1-4cda-ad17-ac097639981b" providerId="ADAL" clId="{EC7169D3-CFAB-408F-9839-2F9FAA7963C9}" dt="2023-03-28T20:02:21.579" v="4319" actId="20577"/>
          <ac:graphicFrameMkLst>
            <pc:docMk/>
            <pc:sldMk cId="843449573" sldId="264"/>
            <ac:graphicFrameMk id="12" creationId="{4CACF7A7-0EE2-905F-D980-C42A1C94087A}"/>
          </ac:graphicFrameMkLst>
        </pc:graphicFrameChg>
      </pc:sldChg>
      <pc:sldChg chg="addSp delSp modSp new mod setBg">
        <pc:chgData name="Nathaniel Fullylove (2101005)" userId="502dd0ee-e5c1-4cda-ad17-ac097639981b" providerId="ADAL" clId="{EC7169D3-CFAB-408F-9839-2F9FAA7963C9}" dt="2023-03-28T19:19:49.578" v="3985" actId="2711"/>
        <pc:sldMkLst>
          <pc:docMk/>
          <pc:sldMk cId="268024605" sldId="265"/>
        </pc:sldMkLst>
        <pc:spChg chg="mod">
          <ac:chgData name="Nathaniel Fullylove (2101005)" userId="502dd0ee-e5c1-4cda-ad17-ac097639981b" providerId="ADAL" clId="{EC7169D3-CFAB-408F-9839-2F9FAA7963C9}" dt="2023-03-28T10:08:56.363" v="669" actId="26606"/>
          <ac:spMkLst>
            <pc:docMk/>
            <pc:sldMk cId="268024605" sldId="265"/>
            <ac:spMk id="2" creationId="{2FF4512A-9763-4264-EA73-735919DB6896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2:58.747" v="1909" actId="478"/>
          <ac:spMkLst>
            <pc:docMk/>
            <pc:sldMk cId="268024605" sldId="265"/>
            <ac:spMk id="3" creationId="{418444DD-4346-2252-AB66-65EE67008542}"/>
          </ac:spMkLst>
        </pc:spChg>
        <pc:spChg chg="del mod">
          <ac:chgData name="Nathaniel Fullylove (2101005)" userId="502dd0ee-e5c1-4cda-ad17-ac097639981b" providerId="ADAL" clId="{EC7169D3-CFAB-408F-9839-2F9FAA7963C9}" dt="2023-03-28T10:08:29.669" v="662"/>
          <ac:spMkLst>
            <pc:docMk/>
            <pc:sldMk cId="268024605" sldId="265"/>
            <ac:spMk id="3" creationId="{D9FDAFCB-3780-ADD3-C6BA-9A25F209748B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2:57.953" v="1908" actId="478"/>
          <ac:spMkLst>
            <pc:docMk/>
            <pc:sldMk cId="268024605" sldId="265"/>
            <ac:spMk id="4" creationId="{CF38C316-B338-A040-CA68-3BC6B02DC550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2:56.745" v="1907" actId="478"/>
          <ac:spMkLst>
            <pc:docMk/>
            <pc:sldMk cId="268024605" sldId="265"/>
            <ac:spMk id="5" creationId="{7C0A666D-AD75-6759-EA78-B6BCEB423712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3:07.608" v="1916" actId="478"/>
          <ac:spMkLst>
            <pc:docMk/>
            <pc:sldMk cId="268024605" sldId="265"/>
            <ac:spMk id="7" creationId="{C25B66CC-5E3E-A25A-8D58-0822B4716455}"/>
          </ac:spMkLst>
        </pc:spChg>
        <pc:spChg chg="add mod">
          <ac:chgData name="Nathaniel Fullylove (2101005)" userId="502dd0ee-e5c1-4cda-ad17-ac097639981b" providerId="ADAL" clId="{EC7169D3-CFAB-408F-9839-2F9FAA7963C9}" dt="2023-03-28T18:10:17.162" v="3148" actId="403"/>
          <ac:spMkLst>
            <pc:docMk/>
            <pc:sldMk cId="268024605" sldId="265"/>
            <ac:spMk id="13" creationId="{58C622F6-4C4A-98C7-838F-0BED8E46C754}"/>
          </ac:spMkLst>
        </pc:spChg>
        <pc:spChg chg="add del mod">
          <ac:chgData name="Nathaniel Fullylove (2101005)" userId="502dd0ee-e5c1-4cda-ad17-ac097639981b" providerId="ADAL" clId="{EC7169D3-CFAB-408F-9839-2F9FAA7963C9}" dt="2023-03-28T11:01:42.180" v="1261"/>
          <ac:spMkLst>
            <pc:docMk/>
            <pc:sldMk cId="268024605" sldId="265"/>
            <ac:spMk id="17" creationId="{6F5E52E6-6020-C7B6-64D3-09204F93A74A}"/>
          </ac:spMkLst>
        </pc:spChg>
        <pc:spChg chg="add mod">
          <ac:chgData name="Nathaniel Fullylove (2101005)" userId="502dd0ee-e5c1-4cda-ad17-ac097639981b" providerId="ADAL" clId="{EC7169D3-CFAB-408F-9839-2F9FAA7963C9}" dt="2023-03-28T19:19:49.578" v="3985" actId="2711"/>
          <ac:spMkLst>
            <pc:docMk/>
            <pc:sldMk cId="268024605" sldId="265"/>
            <ac:spMk id="18" creationId="{FBF79411-187D-51B4-49AC-48F3DD4A108D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2:53.916" v="1904" actId="478"/>
          <ac:spMkLst>
            <pc:docMk/>
            <pc:sldMk cId="268024605" sldId="265"/>
            <ac:spMk id="19" creationId="{62BED115-0D37-8265-F476-9B5DA36092B9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2:54.934" v="1905" actId="478"/>
          <ac:spMkLst>
            <pc:docMk/>
            <pc:sldMk cId="268024605" sldId="265"/>
            <ac:spMk id="22" creationId="{8EECACF9-8D8A-B38B-C07F-A4CE211FFE1F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3:00.588" v="1911" actId="478"/>
          <ac:spMkLst>
            <pc:docMk/>
            <pc:sldMk cId="268024605" sldId="265"/>
            <ac:spMk id="25" creationId="{68D690BD-A1B1-9A7F-E707-5B4215460C54}"/>
          </ac:spMkLst>
        </pc:spChg>
        <pc:spChg chg="add del mod topLvl">
          <ac:chgData name="Nathaniel Fullylove (2101005)" userId="502dd0ee-e5c1-4cda-ad17-ac097639981b" providerId="ADAL" clId="{EC7169D3-CFAB-408F-9839-2F9FAA7963C9}" dt="2023-03-28T15:03:05.786" v="1914" actId="478"/>
          <ac:spMkLst>
            <pc:docMk/>
            <pc:sldMk cId="268024605" sldId="265"/>
            <ac:spMk id="28" creationId="{D02FF519-5ADF-24FC-00CE-1F1519C82E16}"/>
          </ac:spMkLst>
        </pc:spChg>
        <pc:spChg chg="add del">
          <ac:chgData name="Nathaniel Fullylove (2101005)" userId="502dd0ee-e5c1-4cda-ad17-ac097639981b" providerId="ADAL" clId="{EC7169D3-CFAB-408F-9839-2F9FAA7963C9}" dt="2023-03-28T10:08:56.363" v="669" actId="26606"/>
          <ac:spMkLst>
            <pc:docMk/>
            <pc:sldMk cId="268024605" sldId="265"/>
            <ac:spMk id="1030" creationId="{8296A4E1-5ED3-8C41-4DFB-CB9BCAC72664}"/>
          </ac:spMkLst>
        </pc:spChg>
        <pc:spChg chg="add del">
          <ac:chgData name="Nathaniel Fullylove (2101005)" userId="502dd0ee-e5c1-4cda-ad17-ac097639981b" providerId="ADAL" clId="{EC7169D3-CFAB-408F-9839-2F9FAA7963C9}" dt="2023-03-28T10:08:56.363" v="669" actId="26606"/>
          <ac:spMkLst>
            <pc:docMk/>
            <pc:sldMk cId="268024605" sldId="265"/>
            <ac:spMk id="1033" creationId="{08689088-E8EA-4B0D-9DF5-6503E5538721}"/>
          </ac:spMkLst>
        </pc:spChg>
        <pc:spChg chg="add del">
          <ac:chgData name="Nathaniel Fullylove (2101005)" userId="502dd0ee-e5c1-4cda-ad17-ac097639981b" providerId="ADAL" clId="{EC7169D3-CFAB-408F-9839-2F9FAA7963C9}" dt="2023-03-28T10:08:56.363" v="669" actId="26606"/>
          <ac:spMkLst>
            <pc:docMk/>
            <pc:sldMk cId="268024605" sldId="265"/>
            <ac:spMk id="1043" creationId="{61CA6EE3-50AE-4068-8444-C8B685FC8BA8}"/>
          </ac:spMkLst>
        </pc:spChg>
        <pc:grpChg chg="add del mod">
          <ac:chgData name="Nathaniel Fullylove (2101005)" userId="502dd0ee-e5c1-4cda-ad17-ac097639981b" providerId="ADAL" clId="{EC7169D3-CFAB-408F-9839-2F9FAA7963C9}" dt="2023-03-28T14:59:56.288" v="1902" actId="165"/>
          <ac:grpSpMkLst>
            <pc:docMk/>
            <pc:sldMk cId="268024605" sldId="265"/>
            <ac:grpSpMk id="29" creationId="{6037E329-B47A-09D7-F5AF-948752941435}"/>
          </ac:grpSpMkLst>
        </pc:grpChg>
        <pc:grpChg chg="add del">
          <ac:chgData name="Nathaniel Fullylove (2101005)" userId="502dd0ee-e5c1-4cda-ad17-ac097639981b" providerId="ADAL" clId="{EC7169D3-CFAB-408F-9839-2F9FAA7963C9}" dt="2023-03-28T10:08:56.363" v="669" actId="26606"/>
          <ac:grpSpMkLst>
            <pc:docMk/>
            <pc:sldMk cId="268024605" sldId="265"/>
            <ac:grpSpMk id="1035" creationId="{690B3B91-59FA-408F-A060-4A5642F58BD9}"/>
          </ac:grpSpMkLst>
        </pc:grpChg>
        <pc:graphicFrameChg chg="add mod modGraphic">
          <ac:chgData name="Nathaniel Fullylove (2101005)" userId="502dd0ee-e5c1-4cda-ad17-ac097639981b" providerId="ADAL" clId="{EC7169D3-CFAB-408F-9839-2F9FAA7963C9}" dt="2023-03-28T10:54:07.512" v="1245" actId="1076"/>
          <ac:graphicFrameMkLst>
            <pc:docMk/>
            <pc:sldMk cId="268024605" sldId="265"/>
            <ac:graphicFrameMk id="14" creationId="{7E370A87-6328-126D-C5A0-F77B58317169}"/>
          </ac:graphicFrameMkLst>
        </pc:graphicFrameChg>
        <pc:picChg chg="del mod">
          <ac:chgData name="Nathaniel Fullylove (2101005)" userId="502dd0ee-e5c1-4cda-ad17-ac097639981b" providerId="ADAL" clId="{EC7169D3-CFAB-408F-9839-2F9FAA7963C9}" dt="2023-03-28T09:34:41.199" v="532" actId="21"/>
          <ac:picMkLst>
            <pc:docMk/>
            <pc:sldMk cId="268024605" sldId="265"/>
            <ac:picMk id="5" creationId="{D4EAE1F9-5992-32E4-6F77-2B5CCDEBD22A}"/>
          </ac:picMkLst>
        </pc:picChg>
        <pc:picChg chg="add mod modCrop">
          <ac:chgData name="Nathaniel Fullylove (2101005)" userId="502dd0ee-e5c1-4cda-ad17-ac097639981b" providerId="ADAL" clId="{EC7169D3-CFAB-408F-9839-2F9FAA7963C9}" dt="2023-03-28T10:12:55.771" v="697" actId="1076"/>
          <ac:picMkLst>
            <pc:docMk/>
            <pc:sldMk cId="268024605" sldId="265"/>
            <ac:picMk id="6" creationId="{6991DCAC-31BB-8A02-05C5-CCA973A30281}"/>
          </ac:picMkLst>
        </pc:picChg>
        <pc:picChg chg="add mod">
          <ac:chgData name="Nathaniel Fullylove (2101005)" userId="502dd0ee-e5c1-4cda-ad17-ac097639981b" providerId="ADAL" clId="{EC7169D3-CFAB-408F-9839-2F9FAA7963C9}" dt="2023-03-28T10:12:55.771" v="697" actId="1076"/>
          <ac:picMkLst>
            <pc:docMk/>
            <pc:sldMk cId="268024605" sldId="265"/>
            <ac:picMk id="8" creationId="{81143356-4197-E8D0-BC38-0A2002743BAA}"/>
          </ac:picMkLst>
        </pc:picChg>
        <pc:picChg chg="add mod">
          <ac:chgData name="Nathaniel Fullylove (2101005)" userId="502dd0ee-e5c1-4cda-ad17-ac097639981b" providerId="ADAL" clId="{EC7169D3-CFAB-408F-9839-2F9FAA7963C9}" dt="2023-03-28T10:13:11.867" v="700" actId="14100"/>
          <ac:picMkLst>
            <pc:docMk/>
            <pc:sldMk cId="268024605" sldId="265"/>
            <ac:picMk id="10" creationId="{6D8B6C46-8991-7BC7-6CF6-94F87E258C80}"/>
          </ac:picMkLst>
        </pc:picChg>
        <pc:picChg chg="add mod modCrop">
          <ac:chgData name="Nathaniel Fullylove (2101005)" userId="502dd0ee-e5c1-4cda-ad17-ac097639981b" providerId="ADAL" clId="{EC7169D3-CFAB-408F-9839-2F9FAA7963C9}" dt="2023-03-28T10:13:21.300" v="702" actId="14100"/>
          <ac:picMkLst>
            <pc:docMk/>
            <pc:sldMk cId="268024605" sldId="265"/>
            <ac:picMk id="12" creationId="{7111CBEF-861E-FC30-077C-D4C7E69197B2}"/>
          </ac:picMkLst>
        </pc:picChg>
        <pc:picChg chg="add del mod topLvl">
          <ac:chgData name="Nathaniel Fullylove (2101005)" userId="502dd0ee-e5c1-4cda-ad17-ac097639981b" providerId="ADAL" clId="{EC7169D3-CFAB-408F-9839-2F9FAA7963C9}" dt="2023-03-28T18:10:15.145" v="3143" actId="1076"/>
          <ac:picMkLst>
            <pc:docMk/>
            <pc:sldMk cId="268024605" sldId="265"/>
            <ac:picMk id="16" creationId="{358E8380-34D4-F445-780D-FDCF3AB26F1B}"/>
          </ac:picMkLst>
        </pc:picChg>
        <pc:picChg chg="add mod ord">
          <ac:chgData name="Nathaniel Fullylove (2101005)" userId="502dd0ee-e5c1-4cda-ad17-ac097639981b" providerId="ADAL" clId="{EC7169D3-CFAB-408F-9839-2F9FAA7963C9}" dt="2023-03-28T10:08:56.363" v="669" actId="26606"/>
          <ac:picMkLst>
            <pc:docMk/>
            <pc:sldMk cId="268024605" sldId="265"/>
            <ac:picMk id="1026" creationId="{C7F3D435-3AF5-1F80-2AA2-DDD026EC5E27}"/>
          </ac:picMkLst>
        </pc:picChg>
        <pc:cxnChg chg="add del mod topLvl">
          <ac:chgData name="Nathaniel Fullylove (2101005)" userId="502dd0ee-e5c1-4cda-ad17-ac097639981b" providerId="ADAL" clId="{EC7169D3-CFAB-408F-9839-2F9FAA7963C9}" dt="2023-03-28T15:02:52.947" v="1903" actId="478"/>
          <ac:cxnSpMkLst>
            <pc:docMk/>
            <pc:sldMk cId="268024605" sldId="265"/>
            <ac:cxnSpMk id="11" creationId="{47EA57B0-CDBA-1686-6BB4-181E119A0400}"/>
          </ac:cxnSpMkLst>
        </pc:cxnChg>
        <pc:cxnChg chg="add del mod topLvl">
          <ac:chgData name="Nathaniel Fullylove (2101005)" userId="502dd0ee-e5c1-4cda-ad17-ac097639981b" providerId="ADAL" clId="{EC7169D3-CFAB-408F-9839-2F9FAA7963C9}" dt="2023-03-28T15:02:55.688" v="1906" actId="478"/>
          <ac:cxnSpMkLst>
            <pc:docMk/>
            <pc:sldMk cId="268024605" sldId="265"/>
            <ac:cxnSpMk id="21" creationId="{8F32E461-8B4D-FF59-50F0-2BAC351A1AB5}"/>
          </ac:cxnSpMkLst>
        </pc:cxnChg>
        <pc:cxnChg chg="add del mod topLvl">
          <ac:chgData name="Nathaniel Fullylove (2101005)" userId="502dd0ee-e5c1-4cda-ad17-ac097639981b" providerId="ADAL" clId="{EC7169D3-CFAB-408F-9839-2F9FAA7963C9}" dt="2023-03-28T15:02:59.239" v="1910" actId="478"/>
          <ac:cxnSpMkLst>
            <pc:docMk/>
            <pc:sldMk cId="268024605" sldId="265"/>
            <ac:cxnSpMk id="24" creationId="{C33688B6-D6A1-73AA-3A88-83BDB7EF25F9}"/>
          </ac:cxnSpMkLst>
        </pc:cxnChg>
        <pc:cxnChg chg="add del mod topLvl">
          <ac:chgData name="Nathaniel Fullylove (2101005)" userId="502dd0ee-e5c1-4cda-ad17-ac097639981b" providerId="ADAL" clId="{EC7169D3-CFAB-408F-9839-2F9FAA7963C9}" dt="2023-03-28T15:03:06.660" v="1915" actId="478"/>
          <ac:cxnSpMkLst>
            <pc:docMk/>
            <pc:sldMk cId="268024605" sldId="265"/>
            <ac:cxnSpMk id="27" creationId="{DB6CD584-72DF-E0E3-F17A-F544027FBF53}"/>
          </ac:cxnSpMkLst>
        </pc:cxnChg>
      </pc:sldChg>
      <pc:sldChg chg="addSp modSp mod">
        <pc:chgData name="Nathaniel Fullylove (2101005)" userId="502dd0ee-e5c1-4cda-ad17-ac097639981b" providerId="ADAL" clId="{EC7169D3-CFAB-408F-9839-2F9FAA7963C9}" dt="2023-03-28T18:07:30.039" v="3136" actId="20577"/>
        <pc:sldMkLst>
          <pc:docMk/>
          <pc:sldMk cId="2230600362" sldId="266"/>
        </pc:sldMkLst>
        <pc:spChg chg="mod">
          <ac:chgData name="Nathaniel Fullylove (2101005)" userId="502dd0ee-e5c1-4cda-ad17-ac097639981b" providerId="ADAL" clId="{EC7169D3-CFAB-408F-9839-2F9FAA7963C9}" dt="2023-03-28T17:50:39.046" v="2216" actId="1076"/>
          <ac:spMkLst>
            <pc:docMk/>
            <pc:sldMk cId="2230600362" sldId="266"/>
            <ac:spMk id="2" creationId="{41F4DD85-4E5B-E819-C6EF-BED3209972AB}"/>
          </ac:spMkLst>
        </pc:spChg>
        <pc:spChg chg="mod">
          <ac:chgData name="Nathaniel Fullylove (2101005)" userId="502dd0ee-e5c1-4cda-ad17-ac097639981b" providerId="ADAL" clId="{EC7169D3-CFAB-408F-9839-2F9FAA7963C9}" dt="2023-03-28T18:07:30.039" v="3136" actId="20577"/>
          <ac:spMkLst>
            <pc:docMk/>
            <pc:sldMk cId="2230600362" sldId="266"/>
            <ac:spMk id="3" creationId="{9D2BB36A-A535-8F36-9771-1F4CDF87619B}"/>
          </ac:spMkLst>
        </pc:spChg>
        <pc:spChg chg="add mod">
          <ac:chgData name="Nathaniel Fullylove (2101005)" userId="502dd0ee-e5c1-4cda-ad17-ac097639981b" providerId="ADAL" clId="{EC7169D3-CFAB-408F-9839-2F9FAA7963C9}" dt="2023-03-28T18:06:50.243" v="3128" actId="20577"/>
          <ac:spMkLst>
            <pc:docMk/>
            <pc:sldMk cId="2230600362" sldId="266"/>
            <ac:spMk id="4" creationId="{3E9DCDBC-2A88-EA9C-138A-10EDB0FFBF2A}"/>
          </ac:spMkLst>
        </pc:spChg>
      </pc:sldChg>
      <pc:sldChg chg="del">
        <pc:chgData name="Nathaniel Fullylove (2101005)" userId="502dd0ee-e5c1-4cda-ad17-ac097639981b" providerId="ADAL" clId="{EC7169D3-CFAB-408F-9839-2F9FAA7963C9}" dt="2023-03-27T20:00:02.317" v="0" actId="47"/>
        <pc:sldMkLst>
          <pc:docMk/>
          <pc:sldMk cId="3867254549" sldId="266"/>
        </pc:sldMkLst>
      </pc:sldChg>
      <pc:sldChg chg="del">
        <pc:chgData name="Nathaniel Fullylove (2101005)" userId="502dd0ee-e5c1-4cda-ad17-ac097639981b" providerId="ADAL" clId="{EC7169D3-CFAB-408F-9839-2F9FAA7963C9}" dt="2023-03-27T20:00:03.428" v="2" actId="47"/>
        <pc:sldMkLst>
          <pc:docMk/>
          <pc:sldMk cId="2488045655" sldId="267"/>
        </pc:sldMkLst>
      </pc:sldChg>
      <pc:sldChg chg="addSp delSp modSp new add del mod">
        <pc:chgData name="Nathaniel Fullylove (2101005)" userId="502dd0ee-e5c1-4cda-ad17-ac097639981b" providerId="ADAL" clId="{EC7169D3-CFAB-408F-9839-2F9FAA7963C9}" dt="2023-03-28T21:08:10.860" v="4374" actId="14734"/>
        <pc:sldMkLst>
          <pc:docMk/>
          <pc:sldMk cId="601475177" sldId="268"/>
        </pc:sldMkLst>
        <pc:spChg chg="mod">
          <ac:chgData name="Nathaniel Fullylove (2101005)" userId="502dd0ee-e5c1-4cda-ad17-ac097639981b" providerId="ADAL" clId="{EC7169D3-CFAB-408F-9839-2F9FAA7963C9}" dt="2023-03-28T10:36:03.982" v="941" actId="113"/>
          <ac:spMkLst>
            <pc:docMk/>
            <pc:sldMk cId="601475177" sldId="268"/>
            <ac:spMk id="2" creationId="{17FE891F-23A3-91F8-D1B7-08FA97A7A334}"/>
          </ac:spMkLst>
        </pc:spChg>
        <pc:spChg chg="del mod">
          <ac:chgData name="Nathaniel Fullylove (2101005)" userId="502dd0ee-e5c1-4cda-ad17-ac097639981b" providerId="ADAL" clId="{EC7169D3-CFAB-408F-9839-2F9FAA7963C9}" dt="2023-03-28T11:06:10.831" v="1396"/>
          <ac:spMkLst>
            <pc:docMk/>
            <pc:sldMk cId="601475177" sldId="268"/>
            <ac:spMk id="3" creationId="{05A29598-6777-1438-328B-BD193AF77194}"/>
          </ac:spMkLst>
        </pc:spChg>
        <pc:spChg chg="add del mod">
          <ac:chgData name="Nathaniel Fullylove (2101005)" userId="502dd0ee-e5c1-4cda-ad17-ac097639981b" providerId="ADAL" clId="{EC7169D3-CFAB-408F-9839-2F9FAA7963C9}" dt="2023-03-28T14:09:38.494" v="1865"/>
          <ac:spMkLst>
            <pc:docMk/>
            <pc:sldMk cId="601475177" sldId="268"/>
            <ac:spMk id="4" creationId="{ACE73C21-8659-DADA-DD25-6F9E5388BD9E}"/>
          </ac:spMkLst>
        </pc:spChg>
        <pc:spChg chg="add mod">
          <ac:chgData name="Nathaniel Fullylove (2101005)" userId="502dd0ee-e5c1-4cda-ad17-ac097639981b" providerId="ADAL" clId="{EC7169D3-CFAB-408F-9839-2F9FAA7963C9}" dt="2023-03-28T19:21:23.454" v="3990" actId="404"/>
          <ac:spMkLst>
            <pc:docMk/>
            <pc:sldMk cId="601475177" sldId="268"/>
            <ac:spMk id="11" creationId="{81701027-1457-B292-10AF-E63695646B37}"/>
          </ac:spMkLst>
        </pc:spChg>
        <pc:graphicFrameChg chg="add del mod modGraphic">
          <ac:chgData name="Nathaniel Fullylove (2101005)" userId="502dd0ee-e5c1-4cda-ad17-ac097639981b" providerId="ADAL" clId="{EC7169D3-CFAB-408F-9839-2F9FAA7963C9}" dt="2023-03-28T14:10:51.450" v="1877" actId="21"/>
          <ac:graphicFrameMkLst>
            <pc:docMk/>
            <pc:sldMk cId="601475177" sldId="268"/>
            <ac:graphicFrameMk id="9" creationId="{A6664948-9D70-A4E9-9ECB-50EA44BD3AF4}"/>
          </ac:graphicFrameMkLst>
        </pc:graphicFrameChg>
        <pc:graphicFrameChg chg="add del mod modGraphic">
          <ac:chgData name="Nathaniel Fullylove (2101005)" userId="502dd0ee-e5c1-4cda-ad17-ac097639981b" providerId="ADAL" clId="{EC7169D3-CFAB-408F-9839-2F9FAA7963C9}" dt="2023-03-28T21:08:10.860" v="4374" actId="14734"/>
          <ac:graphicFrameMkLst>
            <pc:docMk/>
            <pc:sldMk cId="601475177" sldId="268"/>
            <ac:graphicFrameMk id="10" creationId="{FAB66791-8206-573B-803E-8F1CBACE8341}"/>
          </ac:graphicFrameMkLst>
        </pc:graphicFrameChg>
        <pc:picChg chg="add del mod">
          <ac:chgData name="Nathaniel Fullylove (2101005)" userId="502dd0ee-e5c1-4cda-ad17-ac097639981b" providerId="ADAL" clId="{EC7169D3-CFAB-408F-9839-2F9FAA7963C9}" dt="2023-03-28T12:16:19.249" v="1445" actId="478"/>
          <ac:picMkLst>
            <pc:docMk/>
            <pc:sldMk cId="601475177" sldId="268"/>
            <ac:picMk id="5" creationId="{694446E4-9760-0A49-F2EC-255C126E0C3D}"/>
          </ac:picMkLst>
        </pc:picChg>
        <pc:picChg chg="add mod modCrop">
          <ac:chgData name="Nathaniel Fullylove (2101005)" userId="502dd0ee-e5c1-4cda-ad17-ac097639981b" providerId="ADAL" clId="{EC7169D3-CFAB-408F-9839-2F9FAA7963C9}" dt="2023-03-28T16:28:43.157" v="1950" actId="732"/>
          <ac:picMkLst>
            <pc:docMk/>
            <pc:sldMk cId="601475177" sldId="268"/>
            <ac:picMk id="7" creationId="{6E5A3078-9F68-408D-FB49-36CDBDDC8332}"/>
          </ac:picMkLst>
        </pc:picChg>
      </pc:sldChg>
      <pc:sldChg chg="del">
        <pc:chgData name="Nathaniel Fullylove (2101005)" userId="502dd0ee-e5c1-4cda-ad17-ac097639981b" providerId="ADAL" clId="{EC7169D3-CFAB-408F-9839-2F9FAA7963C9}" dt="2023-03-27T20:00:03.687" v="3" actId="47"/>
        <pc:sldMkLst>
          <pc:docMk/>
          <pc:sldMk cId="3548561999" sldId="268"/>
        </pc:sldMkLst>
      </pc:sldChg>
      <pc:sldChg chg="modSp mod">
        <pc:chgData name="Nathaniel Fullylove (2101005)" userId="502dd0ee-e5c1-4cda-ad17-ac097639981b" providerId="ADAL" clId="{EC7169D3-CFAB-408F-9839-2F9FAA7963C9}" dt="2023-03-28T20:58:47.564" v="4355" actId="12"/>
        <pc:sldMkLst>
          <pc:docMk/>
          <pc:sldMk cId="2583781479" sldId="269"/>
        </pc:sldMkLst>
        <pc:spChg chg="mod">
          <ac:chgData name="Nathaniel Fullylove (2101005)" userId="502dd0ee-e5c1-4cda-ad17-ac097639981b" providerId="ADAL" clId="{EC7169D3-CFAB-408F-9839-2F9FAA7963C9}" dt="2023-03-28T20:14:49.958" v="4344"/>
          <ac:spMkLst>
            <pc:docMk/>
            <pc:sldMk cId="2583781479" sldId="269"/>
            <ac:spMk id="2" creationId="{F7FE353D-4992-3A9D-4140-39A29D6EC3D5}"/>
          </ac:spMkLst>
        </pc:spChg>
        <pc:spChg chg="mod">
          <ac:chgData name="Nathaniel Fullylove (2101005)" userId="502dd0ee-e5c1-4cda-ad17-ac097639981b" providerId="ADAL" clId="{EC7169D3-CFAB-408F-9839-2F9FAA7963C9}" dt="2023-03-28T20:58:47.564" v="4355" actId="12"/>
          <ac:spMkLst>
            <pc:docMk/>
            <pc:sldMk cId="2583781479" sldId="269"/>
            <ac:spMk id="3" creationId="{1C0E4124-42F8-43C1-8211-C79D25F04559}"/>
          </ac:spMkLst>
        </pc:spChg>
      </pc:sldChg>
      <pc:sldChg chg="del">
        <pc:chgData name="Nathaniel Fullylove (2101005)" userId="502dd0ee-e5c1-4cda-ad17-ac097639981b" providerId="ADAL" clId="{EC7169D3-CFAB-408F-9839-2F9FAA7963C9}" dt="2023-03-27T20:00:04.186" v="4" actId="47"/>
        <pc:sldMkLst>
          <pc:docMk/>
          <pc:sldMk cId="3209006556" sldId="269"/>
        </pc:sldMkLst>
      </pc:sldChg>
      <pc:sldChg chg="del">
        <pc:chgData name="Nathaniel Fullylove (2101005)" userId="502dd0ee-e5c1-4cda-ad17-ac097639981b" providerId="ADAL" clId="{EC7169D3-CFAB-408F-9839-2F9FAA7963C9}" dt="2023-03-27T20:00:03.003" v="1" actId="47"/>
        <pc:sldMkLst>
          <pc:docMk/>
          <pc:sldMk cId="1295886887" sldId="270"/>
        </pc:sldMkLst>
      </pc:sldChg>
      <pc:sldChg chg="addSp delSp modSp new mod ord modClrScheme chgLayout">
        <pc:chgData name="Nathaniel Fullylove (2101005)" userId="502dd0ee-e5c1-4cda-ad17-ac097639981b" providerId="ADAL" clId="{EC7169D3-CFAB-408F-9839-2F9FAA7963C9}" dt="2023-03-28T16:23:37.058" v="1949" actId="14100"/>
        <pc:sldMkLst>
          <pc:docMk/>
          <pc:sldMk cId="2304839138" sldId="270"/>
        </pc:sldMkLst>
        <pc:spChg chg="del">
          <ac:chgData name="Nathaniel Fullylove (2101005)" userId="502dd0ee-e5c1-4cda-ad17-ac097639981b" providerId="ADAL" clId="{EC7169D3-CFAB-408F-9839-2F9FAA7963C9}" dt="2023-03-28T11:09:55.681" v="1423" actId="700"/>
          <ac:spMkLst>
            <pc:docMk/>
            <pc:sldMk cId="2304839138" sldId="270"/>
            <ac:spMk id="2" creationId="{2E1AC6EC-CA34-0BBF-68CC-9A0B07B10BB5}"/>
          </ac:spMkLst>
        </pc:spChg>
        <pc:spChg chg="del">
          <ac:chgData name="Nathaniel Fullylove (2101005)" userId="502dd0ee-e5c1-4cda-ad17-ac097639981b" providerId="ADAL" clId="{EC7169D3-CFAB-408F-9839-2F9FAA7963C9}" dt="2023-03-28T11:09:55.681" v="1423" actId="700"/>
          <ac:spMkLst>
            <pc:docMk/>
            <pc:sldMk cId="2304839138" sldId="270"/>
            <ac:spMk id="3" creationId="{890732E5-D80B-BEFB-A260-33A6ABEA0D66}"/>
          </ac:spMkLst>
        </pc:spChg>
        <pc:graphicFrameChg chg="add mod">
          <ac:chgData name="Nathaniel Fullylove (2101005)" userId="502dd0ee-e5c1-4cda-ad17-ac097639981b" providerId="ADAL" clId="{EC7169D3-CFAB-408F-9839-2F9FAA7963C9}" dt="2023-03-28T11:10:29.863" v="1434" actId="1076"/>
          <ac:graphicFrameMkLst>
            <pc:docMk/>
            <pc:sldMk cId="2304839138" sldId="270"/>
            <ac:graphicFrameMk id="5" creationId="{8BD02ED1-5EEB-C2DD-4A4A-38FF9F77FBF1}"/>
          </ac:graphicFrameMkLst>
        </pc:graphicFrameChg>
        <pc:picChg chg="add del mod modCrop">
          <ac:chgData name="Nathaniel Fullylove (2101005)" userId="502dd0ee-e5c1-4cda-ad17-ac097639981b" providerId="ADAL" clId="{EC7169D3-CFAB-408F-9839-2F9FAA7963C9}" dt="2023-03-28T16:21:25.787" v="1922" actId="478"/>
          <ac:picMkLst>
            <pc:docMk/>
            <pc:sldMk cId="2304839138" sldId="270"/>
            <ac:picMk id="3" creationId="{DC18208D-B567-EBBD-4D21-0B189B546CBB}"/>
          </ac:picMkLst>
        </pc:picChg>
        <pc:picChg chg="add mod">
          <ac:chgData name="Nathaniel Fullylove (2101005)" userId="502dd0ee-e5c1-4cda-ad17-ac097639981b" providerId="ADAL" clId="{EC7169D3-CFAB-408F-9839-2F9FAA7963C9}" dt="2023-03-28T12:21:00.914" v="1459" actId="1076"/>
          <ac:picMkLst>
            <pc:docMk/>
            <pc:sldMk cId="2304839138" sldId="270"/>
            <ac:picMk id="4" creationId="{10615CB3-91EA-8A4C-4292-24762D21AD93}"/>
          </ac:picMkLst>
        </pc:picChg>
        <pc:picChg chg="add mod">
          <ac:chgData name="Nathaniel Fullylove (2101005)" userId="502dd0ee-e5c1-4cda-ad17-ac097639981b" providerId="ADAL" clId="{EC7169D3-CFAB-408F-9839-2F9FAA7963C9}" dt="2023-03-28T11:10:29.863" v="1434" actId="1076"/>
          <ac:picMkLst>
            <pc:docMk/>
            <pc:sldMk cId="2304839138" sldId="270"/>
            <ac:picMk id="6" creationId="{7295050C-47DF-FBBB-5E43-DE1738C06CBD}"/>
          </ac:picMkLst>
        </pc:picChg>
        <pc:picChg chg="add del mod">
          <ac:chgData name="Nathaniel Fullylove (2101005)" userId="502dd0ee-e5c1-4cda-ad17-ac097639981b" providerId="ADAL" clId="{EC7169D3-CFAB-408F-9839-2F9FAA7963C9}" dt="2023-03-28T16:21:33.461" v="1925" actId="478"/>
          <ac:picMkLst>
            <pc:docMk/>
            <pc:sldMk cId="2304839138" sldId="270"/>
            <ac:picMk id="7" creationId="{E7E98128-F21D-6666-2951-DD42761D0681}"/>
          </ac:picMkLst>
        </pc:picChg>
        <pc:picChg chg="add mod">
          <ac:chgData name="Nathaniel Fullylove (2101005)" userId="502dd0ee-e5c1-4cda-ad17-ac097639981b" providerId="ADAL" clId="{EC7169D3-CFAB-408F-9839-2F9FAA7963C9}" dt="2023-03-28T16:21:41.751" v="1926" actId="1076"/>
          <ac:picMkLst>
            <pc:docMk/>
            <pc:sldMk cId="2304839138" sldId="270"/>
            <ac:picMk id="8" creationId="{4993D88A-584A-CB98-5318-D882023FA234}"/>
          </ac:picMkLst>
        </pc:picChg>
        <pc:picChg chg="add mod modCrop">
          <ac:chgData name="Nathaniel Fullylove (2101005)" userId="502dd0ee-e5c1-4cda-ad17-ac097639981b" providerId="ADAL" clId="{EC7169D3-CFAB-408F-9839-2F9FAA7963C9}" dt="2023-03-28T16:23:37.058" v="1949" actId="14100"/>
          <ac:picMkLst>
            <pc:docMk/>
            <pc:sldMk cId="2304839138" sldId="270"/>
            <ac:picMk id="10" creationId="{6E2FE6FA-3991-9307-137A-AE39E011910F}"/>
          </ac:picMkLst>
        </pc:picChg>
        <pc:picChg chg="add mod modCrop">
          <ac:chgData name="Nathaniel Fullylove (2101005)" userId="502dd0ee-e5c1-4cda-ad17-ac097639981b" providerId="ADAL" clId="{EC7169D3-CFAB-408F-9839-2F9FAA7963C9}" dt="2023-03-28T16:23:34.883" v="1948" actId="1076"/>
          <ac:picMkLst>
            <pc:docMk/>
            <pc:sldMk cId="2304839138" sldId="270"/>
            <ac:picMk id="12" creationId="{11CA32D9-50FD-B4B8-B46A-B3E6718C5263}"/>
          </ac:picMkLst>
        </pc:picChg>
      </pc:sldChg>
      <pc:sldChg chg="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2114199310" sldId="271"/>
        </pc:sldMkLst>
        <pc:spChg chg="mod">
          <ac:chgData name="Nathaniel Fullylove (2101005)" userId="502dd0ee-e5c1-4cda-ad17-ac097639981b" providerId="ADAL" clId="{EC7169D3-CFAB-408F-9839-2F9FAA7963C9}" dt="2023-03-28T13:08:12.203" v="1591" actId="207"/>
          <ac:spMkLst>
            <pc:docMk/>
            <pc:sldMk cId="2114199310" sldId="271"/>
            <ac:spMk id="2" creationId="{8B0A41BD-FE81-620C-4C07-2021E64C15E4}"/>
          </ac:spMkLst>
        </pc:spChg>
        <pc:spChg chg="mod">
          <ac:chgData name="Nathaniel Fullylove (2101005)" userId="502dd0ee-e5c1-4cda-ad17-ac097639981b" providerId="ADAL" clId="{EC7169D3-CFAB-408F-9839-2F9FAA7963C9}" dt="2023-03-28T13:08:16.095" v="1592" actId="207"/>
          <ac:spMkLst>
            <pc:docMk/>
            <pc:sldMk cId="2114199310" sldId="271"/>
            <ac:spMk id="7" creationId="{7BA7AC40-0DCB-18BA-87B5-578EC051F194}"/>
          </ac:spMkLst>
        </pc:spChg>
      </pc:sldChg>
      <pc:sldChg chg="del">
        <pc:chgData name="Nathaniel Fullylove (2101005)" userId="502dd0ee-e5c1-4cda-ad17-ac097639981b" providerId="ADAL" clId="{EC7169D3-CFAB-408F-9839-2F9FAA7963C9}" dt="2023-03-27T20:00:04.428" v="5" actId="47"/>
        <pc:sldMkLst>
          <pc:docMk/>
          <pc:sldMk cId="2982180825" sldId="271"/>
        </pc:sldMkLst>
      </pc:sldChg>
      <pc:sldChg chg="del">
        <pc:chgData name="Nathaniel Fullylove (2101005)" userId="502dd0ee-e5c1-4cda-ad17-ac097639981b" providerId="ADAL" clId="{EC7169D3-CFAB-408F-9839-2F9FAA7963C9}" dt="2023-03-27T20:00:04.647" v="6" actId="47"/>
        <pc:sldMkLst>
          <pc:docMk/>
          <pc:sldMk cId="46844637" sldId="272"/>
        </pc:sldMkLst>
      </pc:sldChg>
      <pc:sldChg chg="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115684041" sldId="272"/>
        </pc:sldMkLst>
        <pc:spChg chg="mod">
          <ac:chgData name="Nathaniel Fullylove (2101005)" userId="502dd0ee-e5c1-4cda-ad17-ac097639981b" providerId="ADAL" clId="{EC7169D3-CFAB-408F-9839-2F9FAA7963C9}" dt="2023-03-28T13:08:08.562" v="1590" actId="207"/>
          <ac:spMkLst>
            <pc:docMk/>
            <pc:sldMk cId="115684041" sldId="272"/>
            <ac:spMk id="2" creationId="{CE15F282-B134-F6CC-426E-DE211910B0B1}"/>
          </ac:spMkLst>
        </pc:spChg>
        <pc:spChg chg="mod">
          <ac:chgData name="Nathaniel Fullylove (2101005)" userId="502dd0ee-e5c1-4cda-ad17-ac097639981b" providerId="ADAL" clId="{EC7169D3-CFAB-408F-9839-2F9FAA7963C9}" dt="2023-03-28T13:08:04.977" v="1589" actId="207"/>
          <ac:spMkLst>
            <pc:docMk/>
            <pc:sldMk cId="115684041" sldId="272"/>
            <ac:spMk id="4" creationId="{CA2B14D8-1B16-9B23-C3E0-025D71D19E8A}"/>
          </ac:spMkLst>
        </pc:spChg>
      </pc:sldChg>
      <pc:sldChg chg="add del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1288118036" sldId="273"/>
        </pc:sldMkLst>
      </pc:sldChg>
      <pc:sldChg chg="del">
        <pc:chgData name="Nathaniel Fullylove (2101005)" userId="502dd0ee-e5c1-4cda-ad17-ac097639981b" providerId="ADAL" clId="{EC7169D3-CFAB-408F-9839-2F9FAA7963C9}" dt="2023-03-27T20:00:04.871" v="7" actId="47"/>
        <pc:sldMkLst>
          <pc:docMk/>
          <pc:sldMk cId="3474000404" sldId="273"/>
        </pc:sldMkLst>
      </pc:sldChg>
      <pc:sldChg chg="del">
        <pc:chgData name="Nathaniel Fullylove (2101005)" userId="502dd0ee-e5c1-4cda-ad17-ac097639981b" providerId="ADAL" clId="{EC7169D3-CFAB-408F-9839-2F9FAA7963C9}" dt="2023-03-27T20:00:05.081" v="8" actId="47"/>
        <pc:sldMkLst>
          <pc:docMk/>
          <pc:sldMk cId="1369393898" sldId="274"/>
        </pc:sldMkLst>
      </pc:sldChg>
      <pc:sldChg chg="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3957992338" sldId="274"/>
        </pc:sldMkLst>
        <pc:spChg chg="mod">
          <ac:chgData name="Nathaniel Fullylove (2101005)" userId="502dd0ee-e5c1-4cda-ad17-ac097639981b" providerId="ADAL" clId="{EC7169D3-CFAB-408F-9839-2F9FAA7963C9}" dt="2023-03-28T12:32:35.675" v="1464" actId="207"/>
          <ac:spMkLst>
            <pc:docMk/>
            <pc:sldMk cId="3957992338" sldId="274"/>
            <ac:spMk id="2" creationId="{F7FE353D-4992-3A9D-4140-39A29D6EC3D5}"/>
          </ac:spMkLst>
        </pc:spChg>
        <pc:spChg chg="mod">
          <ac:chgData name="Nathaniel Fullylove (2101005)" userId="502dd0ee-e5c1-4cda-ad17-ac097639981b" providerId="ADAL" clId="{EC7169D3-CFAB-408F-9839-2F9FAA7963C9}" dt="2023-03-28T12:32:38.632" v="1465" actId="207"/>
          <ac:spMkLst>
            <pc:docMk/>
            <pc:sldMk cId="3957992338" sldId="274"/>
            <ac:spMk id="3" creationId="{1C0E4124-42F8-43C1-8211-C79D25F04559}"/>
          </ac:spMkLst>
        </pc:spChg>
      </pc:sldChg>
      <pc:sldChg chg="addSp delSp 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782746411" sldId="275"/>
        </pc:sldMkLst>
        <pc:spChg chg="mod">
          <ac:chgData name="Nathaniel Fullylove (2101005)" userId="502dd0ee-e5c1-4cda-ad17-ac097639981b" providerId="ADAL" clId="{EC7169D3-CFAB-408F-9839-2F9FAA7963C9}" dt="2023-03-28T13:07:59.884" v="1588" actId="207"/>
          <ac:spMkLst>
            <pc:docMk/>
            <pc:sldMk cId="782746411" sldId="275"/>
            <ac:spMk id="2" creationId="{1DC57797-DB17-BAEA-4AD9-90FD20B7A1D4}"/>
          </ac:spMkLst>
        </pc:spChg>
        <pc:spChg chg="add del mod">
          <ac:chgData name="Nathaniel Fullylove (2101005)" userId="502dd0ee-e5c1-4cda-ad17-ac097639981b" providerId="ADAL" clId="{EC7169D3-CFAB-408F-9839-2F9FAA7963C9}" dt="2023-03-28T13:14:39.722" v="1602" actId="478"/>
          <ac:spMkLst>
            <pc:docMk/>
            <pc:sldMk cId="782746411" sldId="275"/>
            <ac:spMk id="3" creationId="{54339A7D-232A-5976-83A4-C63A36397A09}"/>
          </ac:spMkLst>
        </pc:spChg>
        <pc:spChg chg="mod">
          <ac:chgData name="Nathaniel Fullylove (2101005)" userId="502dd0ee-e5c1-4cda-ad17-ac097639981b" providerId="ADAL" clId="{EC7169D3-CFAB-408F-9839-2F9FAA7963C9}" dt="2023-03-28T13:34:00.143" v="1605" actId="207"/>
          <ac:spMkLst>
            <pc:docMk/>
            <pc:sldMk cId="782746411" sldId="275"/>
            <ac:spMk id="4" creationId="{24B9C4B1-3F13-3ABD-D205-77F0BD0F1CE3}"/>
          </ac:spMkLst>
        </pc:spChg>
      </pc:sldChg>
      <pc:sldChg chg="del">
        <pc:chgData name="Nathaniel Fullylove (2101005)" userId="502dd0ee-e5c1-4cda-ad17-ac097639981b" providerId="ADAL" clId="{EC7169D3-CFAB-408F-9839-2F9FAA7963C9}" dt="2023-03-27T20:00:05.693" v="9" actId="47"/>
        <pc:sldMkLst>
          <pc:docMk/>
          <pc:sldMk cId="4073970065" sldId="275"/>
        </pc:sldMkLst>
      </pc:sldChg>
      <pc:sldChg chg="del">
        <pc:chgData name="Nathaniel Fullylove (2101005)" userId="502dd0ee-e5c1-4cda-ad17-ac097639981b" providerId="ADAL" clId="{EC7169D3-CFAB-408F-9839-2F9FAA7963C9}" dt="2023-03-27T20:00:05.842" v="11" actId="47"/>
        <pc:sldMkLst>
          <pc:docMk/>
          <pc:sldMk cId="3020737303" sldId="276"/>
        </pc:sldMkLst>
      </pc:sldChg>
      <pc:sldChg chg="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1983930057" sldId="277"/>
        </pc:sldMkLst>
        <pc:spChg chg="mod">
          <ac:chgData name="Nathaniel Fullylove (2101005)" userId="502dd0ee-e5c1-4cda-ad17-ac097639981b" providerId="ADAL" clId="{EC7169D3-CFAB-408F-9839-2F9FAA7963C9}" dt="2023-03-28T12:59:17.480" v="1587" actId="403"/>
          <ac:spMkLst>
            <pc:docMk/>
            <pc:sldMk cId="1983930057" sldId="277"/>
            <ac:spMk id="5" creationId="{7789827F-6925-8121-DB9F-90E2E5B4D44E}"/>
          </ac:spMkLst>
        </pc:spChg>
      </pc:sldChg>
      <pc:sldChg chg="del">
        <pc:chgData name="Nathaniel Fullylove (2101005)" userId="502dd0ee-e5c1-4cda-ad17-ac097639981b" providerId="ADAL" clId="{EC7169D3-CFAB-408F-9839-2F9FAA7963C9}" dt="2023-03-27T20:00:06.740" v="13" actId="47"/>
        <pc:sldMkLst>
          <pc:docMk/>
          <pc:sldMk cId="3107168073" sldId="277"/>
        </pc:sldMkLst>
      </pc:sldChg>
      <pc:sldChg chg="del">
        <pc:chgData name="Nathaniel Fullylove (2101005)" userId="502dd0ee-e5c1-4cda-ad17-ac097639981b" providerId="ADAL" clId="{EC7169D3-CFAB-408F-9839-2F9FAA7963C9}" dt="2023-03-27T20:00:06.977" v="14" actId="47"/>
        <pc:sldMkLst>
          <pc:docMk/>
          <pc:sldMk cId="2983060210" sldId="278"/>
        </pc:sldMkLst>
      </pc:sldChg>
      <pc:sldChg chg="del">
        <pc:chgData name="Nathaniel Fullylove (2101005)" userId="502dd0ee-e5c1-4cda-ad17-ac097639981b" providerId="ADAL" clId="{EC7169D3-CFAB-408F-9839-2F9FAA7963C9}" dt="2023-03-27T20:00:05.718" v="10" actId="47"/>
        <pc:sldMkLst>
          <pc:docMk/>
          <pc:sldMk cId="1083885670" sldId="279"/>
        </pc:sldMkLst>
      </pc:sldChg>
      <pc:sldChg chg="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3989270135" sldId="279"/>
        </pc:sldMkLst>
        <pc:spChg chg="mod">
          <ac:chgData name="Nathaniel Fullylove (2101005)" userId="502dd0ee-e5c1-4cda-ad17-ac097639981b" providerId="ADAL" clId="{EC7169D3-CFAB-408F-9839-2F9FAA7963C9}" dt="2023-03-28T13:34:15.879" v="1608" actId="207"/>
          <ac:spMkLst>
            <pc:docMk/>
            <pc:sldMk cId="3989270135" sldId="279"/>
            <ac:spMk id="2" creationId="{5F1A3AED-8645-E6B5-E81F-FEDB632BDA3D}"/>
          </ac:spMkLst>
        </pc:spChg>
        <pc:spChg chg="mod">
          <ac:chgData name="Nathaniel Fullylove (2101005)" userId="502dd0ee-e5c1-4cda-ad17-ac097639981b" providerId="ADAL" clId="{EC7169D3-CFAB-408F-9839-2F9FAA7963C9}" dt="2023-03-28T13:34:12.943" v="1607" actId="12"/>
          <ac:spMkLst>
            <pc:docMk/>
            <pc:sldMk cId="3989270135" sldId="279"/>
            <ac:spMk id="3" creationId="{3B3CA772-9EB3-288C-BC70-FAB7A874D33F}"/>
          </ac:spMkLst>
        </pc:spChg>
      </pc:sldChg>
      <pc:sldChg chg="modSp add del mod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759841271" sldId="280"/>
        </pc:sldMkLst>
        <pc:spChg chg="mod">
          <ac:chgData name="Nathaniel Fullylove (2101005)" userId="502dd0ee-e5c1-4cda-ad17-ac097639981b" providerId="ADAL" clId="{EC7169D3-CFAB-408F-9839-2F9FAA7963C9}" dt="2023-03-28T13:34:21.026" v="1609" actId="207"/>
          <ac:spMkLst>
            <pc:docMk/>
            <pc:sldMk cId="759841271" sldId="280"/>
            <ac:spMk id="2" creationId="{5F1A3AED-8645-E6B5-E81F-FEDB632BDA3D}"/>
          </ac:spMkLst>
        </pc:spChg>
      </pc:sldChg>
      <pc:sldChg chg="del">
        <pc:chgData name="Nathaniel Fullylove (2101005)" userId="502dd0ee-e5c1-4cda-ad17-ac097639981b" providerId="ADAL" clId="{EC7169D3-CFAB-408F-9839-2F9FAA7963C9}" dt="2023-03-27T20:00:06.500" v="12" actId="47"/>
        <pc:sldMkLst>
          <pc:docMk/>
          <pc:sldMk cId="2087006120" sldId="280"/>
        </pc:sldMkLst>
      </pc:sldChg>
      <pc:sldChg chg="del">
        <pc:chgData name="Nathaniel Fullylove (2101005)" userId="502dd0ee-e5c1-4cda-ad17-ac097639981b" providerId="ADAL" clId="{EC7169D3-CFAB-408F-9839-2F9FAA7963C9}" dt="2023-03-27T20:00:07.991" v="15" actId="47"/>
        <pc:sldMkLst>
          <pc:docMk/>
          <pc:sldMk cId="2456546522" sldId="281"/>
        </pc:sldMkLst>
      </pc:sldChg>
      <pc:sldChg chg="add del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3973275003" sldId="281"/>
        </pc:sldMkLst>
      </pc:sldChg>
      <pc:sldChg chg="del">
        <pc:chgData name="Nathaniel Fullylove (2101005)" userId="502dd0ee-e5c1-4cda-ad17-ac097639981b" providerId="ADAL" clId="{EC7169D3-CFAB-408F-9839-2F9FAA7963C9}" dt="2023-03-27T20:00:08.591" v="16" actId="47"/>
        <pc:sldMkLst>
          <pc:docMk/>
          <pc:sldMk cId="1136317689" sldId="282"/>
        </pc:sldMkLst>
      </pc:sldChg>
      <pc:sldChg chg="modSp add del mod">
        <pc:chgData name="Nathaniel Fullylove (2101005)" userId="502dd0ee-e5c1-4cda-ad17-ac097639981b" providerId="ADAL" clId="{EC7169D3-CFAB-408F-9839-2F9FAA7963C9}" dt="2023-03-28T20:14:49.958" v="4344"/>
        <pc:sldMkLst>
          <pc:docMk/>
          <pc:sldMk cId="2968649588" sldId="282"/>
        </pc:sldMkLst>
        <pc:spChg chg="mod">
          <ac:chgData name="Nathaniel Fullylove (2101005)" userId="502dd0ee-e5c1-4cda-ad17-ac097639981b" providerId="ADAL" clId="{EC7169D3-CFAB-408F-9839-2F9FAA7963C9}" dt="2023-03-28T20:14:49.958" v="4344"/>
          <ac:spMkLst>
            <pc:docMk/>
            <pc:sldMk cId="2968649588" sldId="282"/>
            <ac:spMk id="2" creationId="{5F1A3AED-8645-E6B5-E81F-FEDB632BDA3D}"/>
          </ac:spMkLst>
        </pc:spChg>
        <pc:spChg chg="mod">
          <ac:chgData name="Nathaniel Fullylove (2101005)" userId="502dd0ee-e5c1-4cda-ad17-ac097639981b" providerId="ADAL" clId="{EC7169D3-CFAB-408F-9839-2F9FAA7963C9}" dt="2023-03-28T13:34:35.752" v="1612" actId="12"/>
          <ac:spMkLst>
            <pc:docMk/>
            <pc:sldMk cId="2968649588" sldId="282"/>
            <ac:spMk id="3" creationId="{3B3CA772-9EB3-288C-BC70-FAB7A874D33F}"/>
          </ac:spMkLst>
        </pc:spChg>
      </pc:sldChg>
      <pc:sldChg chg="addSp delSp modSp new add del mod modClrScheme chgLayout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3817157220" sldId="283"/>
        </pc:sldMkLst>
        <pc:spChg chg="del mod ord">
          <ac:chgData name="Nathaniel Fullylove (2101005)" userId="502dd0ee-e5c1-4cda-ad17-ac097639981b" providerId="ADAL" clId="{EC7169D3-CFAB-408F-9839-2F9FAA7963C9}" dt="2023-03-28T13:47:44.417" v="1614" actId="700"/>
          <ac:spMkLst>
            <pc:docMk/>
            <pc:sldMk cId="3817157220" sldId="283"/>
            <ac:spMk id="2" creationId="{31ED57BB-CE04-6987-780B-32860BF621A2}"/>
          </ac:spMkLst>
        </pc:spChg>
        <pc:spChg chg="add mod ord">
          <ac:chgData name="Nathaniel Fullylove (2101005)" userId="502dd0ee-e5c1-4cda-ad17-ac097639981b" providerId="ADAL" clId="{EC7169D3-CFAB-408F-9839-2F9FAA7963C9}" dt="2023-03-28T13:56:13.486" v="1855" actId="113"/>
          <ac:spMkLst>
            <pc:docMk/>
            <pc:sldMk cId="3817157220" sldId="283"/>
            <ac:spMk id="3" creationId="{223E0FDF-9ED1-363B-6D63-E04FB58C7167}"/>
          </ac:spMkLst>
        </pc:spChg>
        <pc:spChg chg="add mod ord">
          <ac:chgData name="Nathaniel Fullylove (2101005)" userId="502dd0ee-e5c1-4cda-ad17-ac097639981b" providerId="ADAL" clId="{EC7169D3-CFAB-408F-9839-2F9FAA7963C9}" dt="2023-03-28T13:56:29.315" v="1864" actId="20577"/>
          <ac:spMkLst>
            <pc:docMk/>
            <pc:sldMk cId="3817157220" sldId="283"/>
            <ac:spMk id="4" creationId="{1F345215-13A2-693C-5594-EB791E7A82AD}"/>
          </ac:spMkLst>
        </pc:spChg>
        <pc:graphicFrameChg chg="add del mod modGraphic">
          <ac:chgData name="Nathaniel Fullylove (2101005)" userId="502dd0ee-e5c1-4cda-ad17-ac097639981b" providerId="ADAL" clId="{EC7169D3-CFAB-408F-9839-2F9FAA7963C9}" dt="2023-03-28T14:12:05.944" v="1894" actId="478"/>
          <ac:graphicFrameMkLst>
            <pc:docMk/>
            <pc:sldMk cId="3817157220" sldId="283"/>
            <ac:graphicFrameMk id="5" creationId="{B3BD9E23-2472-AC89-C484-0FC773145853}"/>
          </ac:graphicFrameMkLst>
        </pc:graphicFrameChg>
      </pc:sldChg>
      <pc:sldChg chg="add del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1426439669" sldId="284"/>
        </pc:sldMkLst>
      </pc:sldChg>
      <pc:sldChg chg="add del">
        <pc:chgData name="Nathaniel Fullylove (2101005)" userId="502dd0ee-e5c1-4cda-ad17-ac097639981b" providerId="ADAL" clId="{EC7169D3-CFAB-408F-9839-2F9FAA7963C9}" dt="2023-03-28T14:12:45.137" v="1900" actId="47"/>
        <pc:sldMkLst>
          <pc:docMk/>
          <pc:sldMk cId="317459566" sldId="285"/>
        </pc:sldMkLst>
      </pc:sldChg>
      <pc:sldChg chg="addSp modSp new del mod">
        <pc:chgData name="Nathaniel Fullylove (2101005)" userId="502dd0ee-e5c1-4cda-ad17-ac097639981b" providerId="ADAL" clId="{EC7169D3-CFAB-408F-9839-2F9FAA7963C9}" dt="2023-03-28T14:12:39.503" v="1897" actId="47"/>
        <pc:sldMkLst>
          <pc:docMk/>
          <pc:sldMk cId="1640645056" sldId="286"/>
        </pc:sldMkLst>
        <pc:graphicFrameChg chg="add modGraphic">
          <ac:chgData name="Nathaniel Fullylove (2101005)" userId="502dd0ee-e5c1-4cda-ad17-ac097639981b" providerId="ADAL" clId="{EC7169D3-CFAB-408F-9839-2F9FAA7963C9}" dt="2023-03-28T14:12:33.790" v="1896"/>
          <ac:graphicFrameMkLst>
            <pc:docMk/>
            <pc:sldMk cId="1640645056" sldId="286"/>
            <ac:graphicFrameMk id="5" creationId="{53E94C5B-1345-EA5E-54AD-B25D2C5ECDE6}"/>
          </ac:graphicFrameMkLst>
        </pc:graphicFrameChg>
      </pc:sldChg>
      <pc:sldChg chg="modSp mod">
        <pc:chgData name="Nathaniel Fullylove (2101005)" userId="502dd0ee-e5c1-4cda-ad17-ac097639981b" providerId="ADAL" clId="{EC7169D3-CFAB-408F-9839-2F9FAA7963C9}" dt="2023-03-28T18:21:38.754" v="3153" actId="1076"/>
        <pc:sldMkLst>
          <pc:docMk/>
          <pc:sldMk cId="250942766" sldId="288"/>
        </pc:sldMkLst>
        <pc:spChg chg="mod">
          <ac:chgData name="Nathaniel Fullylove (2101005)" userId="502dd0ee-e5c1-4cda-ad17-ac097639981b" providerId="ADAL" clId="{EC7169D3-CFAB-408F-9839-2F9FAA7963C9}" dt="2023-03-28T18:21:35.324" v="3152" actId="1076"/>
          <ac:spMkLst>
            <pc:docMk/>
            <pc:sldMk cId="250942766" sldId="288"/>
            <ac:spMk id="2" creationId="{8AD9CE43-3668-4B01-9669-B4CEC5F1F617}"/>
          </ac:spMkLst>
        </pc:spChg>
        <pc:spChg chg="mod">
          <ac:chgData name="Nathaniel Fullylove (2101005)" userId="502dd0ee-e5c1-4cda-ad17-ac097639981b" providerId="ADAL" clId="{EC7169D3-CFAB-408F-9839-2F9FAA7963C9}" dt="2023-03-28T18:21:38.754" v="3153" actId="1076"/>
          <ac:spMkLst>
            <pc:docMk/>
            <pc:sldMk cId="250942766" sldId="288"/>
            <ac:spMk id="3" creationId="{FE56706A-6CA5-022B-1202-A3EBF647014A}"/>
          </ac:spMkLst>
        </pc:spChg>
      </pc:sldChg>
      <pc:sldChg chg="addSp delSp modSp new mod">
        <pc:chgData name="Nathaniel Fullylove (2101005)" userId="502dd0ee-e5c1-4cda-ad17-ac097639981b" providerId="ADAL" clId="{EC7169D3-CFAB-408F-9839-2F9FAA7963C9}" dt="2023-03-28T18:45:48.987" v="3980" actId="478"/>
        <pc:sldMkLst>
          <pc:docMk/>
          <pc:sldMk cId="1055876272" sldId="289"/>
        </pc:sldMkLst>
        <pc:spChg chg="mod">
          <ac:chgData name="Nathaniel Fullylove (2101005)" userId="502dd0ee-e5c1-4cda-ad17-ac097639981b" providerId="ADAL" clId="{EC7169D3-CFAB-408F-9839-2F9FAA7963C9}" dt="2023-03-28T18:30:09.885" v="3756" actId="1076"/>
          <ac:spMkLst>
            <pc:docMk/>
            <pc:sldMk cId="1055876272" sldId="289"/>
            <ac:spMk id="2" creationId="{8F6B37B9-B42A-FBA9-AD47-5F6FB1593BF8}"/>
          </ac:spMkLst>
        </pc:spChg>
        <pc:spChg chg="mod">
          <ac:chgData name="Nathaniel Fullylove (2101005)" userId="502dd0ee-e5c1-4cda-ad17-ac097639981b" providerId="ADAL" clId="{EC7169D3-CFAB-408F-9839-2F9FAA7963C9}" dt="2023-03-28T18:35:50.858" v="3973" actId="20577"/>
          <ac:spMkLst>
            <pc:docMk/>
            <pc:sldMk cId="1055876272" sldId="289"/>
            <ac:spMk id="3" creationId="{ECF89F67-FDEB-520C-86C5-61B36E63C867}"/>
          </ac:spMkLst>
        </pc:spChg>
        <pc:picChg chg="add del mod">
          <ac:chgData name="Nathaniel Fullylove (2101005)" userId="502dd0ee-e5c1-4cda-ad17-ac097639981b" providerId="ADAL" clId="{EC7169D3-CFAB-408F-9839-2F9FAA7963C9}" dt="2023-03-28T18:45:48.987" v="3980" actId="478"/>
          <ac:picMkLst>
            <pc:docMk/>
            <pc:sldMk cId="1055876272" sldId="289"/>
            <ac:picMk id="5" creationId="{D2F82CD9-6F01-33F4-0F17-AFE2BEB46368}"/>
          </ac:picMkLst>
        </pc:picChg>
      </pc:sldChg>
      <pc:sldChg chg="modSp mod">
        <pc:chgData name="Nathaniel Fullylove (2101005)" userId="502dd0ee-e5c1-4cda-ad17-ac097639981b" providerId="ADAL" clId="{EC7169D3-CFAB-408F-9839-2F9FAA7963C9}" dt="2023-03-28T21:06:44.910" v="4356" actId="12"/>
        <pc:sldMkLst>
          <pc:docMk/>
          <pc:sldMk cId="2482868341" sldId="291"/>
        </pc:sldMkLst>
        <pc:spChg chg="mod">
          <ac:chgData name="Nathaniel Fullylove (2101005)" userId="502dd0ee-e5c1-4cda-ad17-ac097639981b" providerId="ADAL" clId="{EC7169D3-CFAB-408F-9839-2F9FAA7963C9}" dt="2023-03-28T21:06:44.910" v="4356" actId="12"/>
          <ac:spMkLst>
            <pc:docMk/>
            <pc:sldMk cId="2482868341" sldId="291"/>
            <ac:spMk id="3" creationId="{603E81C9-0048-2E86-86F7-AB4E33FCE6BC}"/>
          </ac:spMkLst>
        </pc:spChg>
      </pc:sldChg>
      <pc:sldChg chg="modSp mod">
        <pc:chgData name="Nathaniel Fullylove (2101005)" userId="502dd0ee-e5c1-4cda-ad17-ac097639981b" providerId="ADAL" clId="{EC7169D3-CFAB-408F-9839-2F9FAA7963C9}" dt="2023-03-28T22:12:44.374" v="4396" actId="12"/>
        <pc:sldMkLst>
          <pc:docMk/>
          <pc:sldMk cId="1834303997" sldId="292"/>
        </pc:sldMkLst>
        <pc:spChg chg="mod">
          <ac:chgData name="Nathaniel Fullylove (2101005)" userId="502dd0ee-e5c1-4cda-ad17-ac097639981b" providerId="ADAL" clId="{EC7169D3-CFAB-408F-9839-2F9FAA7963C9}" dt="2023-03-28T22:12:44.374" v="4396" actId="12"/>
          <ac:spMkLst>
            <pc:docMk/>
            <pc:sldMk cId="1834303997" sldId="292"/>
            <ac:spMk id="3" creationId="{9696C866-DF8E-5B1E-23AD-A2DB81B0BD7C}"/>
          </ac:spMkLst>
        </pc:spChg>
      </pc:sldChg>
      <pc:sldMasterChg chg="setBg">
        <pc:chgData name="Nathaniel Fullylove (2101005)" userId="502dd0ee-e5c1-4cda-ad17-ac097639981b" providerId="ADAL" clId="{EC7169D3-CFAB-408F-9839-2F9FAA7963C9}" dt="2023-03-28T20:24:40.695" v="4353"/>
        <pc:sldMasterMkLst>
          <pc:docMk/>
          <pc:sldMasterMk cId="2322527028" sldId="2147483708"/>
        </pc:sldMasterMkLst>
      </pc:sldMasterChg>
    </pc:docChg>
  </pc:docChgLst>
  <pc:docChgLst>
    <pc:chgData name="Liam Chess (2004144)" userId="7f9f9b45-76ee-435e-9c67-42d93f4d4624" providerId="ADAL" clId="{06E37626-C7FC-44F3-AF03-7B05D3303B48}"/>
    <pc:docChg chg="modSld">
      <pc:chgData name="Liam Chess (2004144)" userId="7f9f9b45-76ee-435e-9c67-42d93f4d4624" providerId="ADAL" clId="{06E37626-C7FC-44F3-AF03-7B05D3303B48}" dt="2023-03-28T15:19:04.832" v="1" actId="14100"/>
      <pc:docMkLst>
        <pc:docMk/>
      </pc:docMkLst>
      <pc:sldChg chg="addSp modSp mod">
        <pc:chgData name="Liam Chess (2004144)" userId="7f9f9b45-76ee-435e-9c67-42d93f4d4624" providerId="ADAL" clId="{06E37626-C7FC-44F3-AF03-7B05D3303B48}" dt="2023-03-28T15:19:04.832" v="1" actId="14100"/>
        <pc:sldMkLst>
          <pc:docMk/>
          <pc:sldMk cId="2968649588" sldId="282"/>
        </pc:sldMkLst>
        <pc:picChg chg="add mod">
          <ac:chgData name="Liam Chess (2004144)" userId="7f9f9b45-76ee-435e-9c67-42d93f4d4624" providerId="ADAL" clId="{06E37626-C7FC-44F3-AF03-7B05D3303B48}" dt="2023-03-28T15:19:04.832" v="1" actId="14100"/>
          <ac:picMkLst>
            <pc:docMk/>
            <pc:sldMk cId="2968649588" sldId="282"/>
            <ac:picMk id="5" creationId="{9620F39F-212B-0BC8-60C7-44AF94F365B0}"/>
          </ac:picMkLst>
        </pc:picChg>
      </pc:sldChg>
    </pc:docChg>
  </pc:docChgLst>
  <pc:docChgLst>
    <pc:chgData name="Jake Lawrence (1450966)" userId="f829c183-aef6-451a-b22e-b7d39edebdf6" providerId="ADAL" clId="{DE61EC58-DFA4-4CA0-88B8-1634424CD3D0}"/>
    <pc:docChg chg="undo custSel addSld delSld modSld modSection">
      <pc:chgData name="Jake Lawrence (1450966)" userId="f829c183-aef6-451a-b22e-b7d39edebdf6" providerId="ADAL" clId="{DE61EC58-DFA4-4CA0-88B8-1634424CD3D0}" dt="2023-03-28T22:21:55.045" v="5685" actId="313"/>
      <pc:docMkLst>
        <pc:docMk/>
      </pc:docMkLst>
      <pc:sldChg chg="addSp delSp modSp mod">
        <pc:chgData name="Jake Lawrence (1450966)" userId="f829c183-aef6-451a-b22e-b7d39edebdf6" providerId="ADAL" clId="{DE61EC58-DFA4-4CA0-88B8-1634424CD3D0}" dt="2023-03-28T21:10:50.565" v="5505"/>
        <pc:sldMkLst>
          <pc:docMk/>
          <pc:sldMk cId="4168622222" sldId="256"/>
        </pc:sldMkLst>
        <pc:picChg chg="add del mod modCrop">
          <ac:chgData name="Jake Lawrence (1450966)" userId="f829c183-aef6-451a-b22e-b7d39edebdf6" providerId="ADAL" clId="{DE61EC58-DFA4-4CA0-88B8-1634424CD3D0}" dt="2023-03-28T21:09:23.157" v="5485" actId="21"/>
          <ac:picMkLst>
            <pc:docMk/>
            <pc:sldMk cId="4168622222" sldId="256"/>
            <ac:picMk id="4" creationId="{963419BA-80C1-542D-0FEF-920A98092299}"/>
          </ac:picMkLst>
        </pc:picChg>
        <pc:picChg chg="add">
          <ac:chgData name="Jake Lawrence (1450966)" userId="f829c183-aef6-451a-b22e-b7d39edebdf6" providerId="ADAL" clId="{DE61EC58-DFA4-4CA0-88B8-1634424CD3D0}" dt="2023-03-28T21:10:50.565" v="5505"/>
          <ac:picMkLst>
            <pc:docMk/>
            <pc:sldMk cId="4168622222" sldId="256"/>
            <ac:picMk id="5" creationId="{68DDFA19-80B1-29FD-87B0-554D90C33F83}"/>
          </ac:picMkLst>
        </pc:picChg>
        <pc:picChg chg="del">
          <ac:chgData name="Jake Lawrence (1450966)" userId="f829c183-aef6-451a-b22e-b7d39edebdf6" providerId="ADAL" clId="{DE61EC58-DFA4-4CA0-88B8-1634424CD3D0}" dt="2023-03-27T20:04:51.397" v="0" actId="478"/>
          <ac:picMkLst>
            <pc:docMk/>
            <pc:sldMk cId="4168622222" sldId="256"/>
            <ac:picMk id="5" creationId="{B2F36931-C916-CD7E-E73F-EFF80DF443C9}"/>
          </ac:picMkLst>
        </pc:picChg>
      </pc:sldChg>
      <pc:sldChg chg="modSp mod">
        <pc:chgData name="Jake Lawrence (1450966)" userId="f829c183-aef6-451a-b22e-b7d39edebdf6" providerId="ADAL" clId="{DE61EC58-DFA4-4CA0-88B8-1634424CD3D0}" dt="2023-03-28T19:10:07.821" v="2512" actId="20577"/>
        <pc:sldMkLst>
          <pc:docMk/>
          <pc:sldMk cId="726081173" sldId="257"/>
        </pc:sldMkLst>
        <pc:spChg chg="mod">
          <ac:chgData name="Jake Lawrence (1450966)" userId="f829c183-aef6-451a-b22e-b7d39edebdf6" providerId="ADAL" clId="{DE61EC58-DFA4-4CA0-88B8-1634424CD3D0}" dt="2023-03-28T19:10:07.821" v="2512" actId="20577"/>
          <ac:spMkLst>
            <pc:docMk/>
            <pc:sldMk cId="726081173" sldId="257"/>
            <ac:spMk id="2" creationId="{AC0F0F7B-13DC-8A13-DF7A-7BECF3ADC151}"/>
          </ac:spMkLst>
        </pc:spChg>
      </pc:sldChg>
      <pc:sldChg chg="addSp delSp modSp new mod">
        <pc:chgData name="Jake Lawrence (1450966)" userId="f829c183-aef6-451a-b22e-b7d39edebdf6" providerId="ADAL" clId="{DE61EC58-DFA4-4CA0-88B8-1634424CD3D0}" dt="2023-03-28T20:20:25.868" v="4391" actId="207"/>
        <pc:sldMkLst>
          <pc:docMk/>
          <pc:sldMk cId="3450579159" sldId="258"/>
        </pc:sldMkLst>
        <pc:spChg chg="mod">
          <ac:chgData name="Jake Lawrence (1450966)" userId="f829c183-aef6-451a-b22e-b7d39edebdf6" providerId="ADAL" clId="{DE61EC58-DFA4-4CA0-88B8-1634424CD3D0}" dt="2023-03-27T21:11:33.374" v="174" actId="1076"/>
          <ac:spMkLst>
            <pc:docMk/>
            <pc:sldMk cId="3450579159" sldId="258"/>
            <ac:spMk id="2" creationId="{4E0E17C4-D764-2B01-0C94-2D364594E4C8}"/>
          </ac:spMkLst>
        </pc:spChg>
        <pc:spChg chg="del mod">
          <ac:chgData name="Jake Lawrence (1450966)" userId="f829c183-aef6-451a-b22e-b7d39edebdf6" providerId="ADAL" clId="{DE61EC58-DFA4-4CA0-88B8-1634424CD3D0}" dt="2023-03-27T21:04:55.352" v="96" actId="478"/>
          <ac:spMkLst>
            <pc:docMk/>
            <pc:sldMk cId="3450579159" sldId="258"/>
            <ac:spMk id="3" creationId="{61936245-42A5-02E2-659C-6E1C728459E6}"/>
          </ac:spMkLst>
        </pc:spChg>
        <pc:spChg chg="add mod">
          <ac:chgData name="Jake Lawrence (1450966)" userId="f829c183-aef6-451a-b22e-b7d39edebdf6" providerId="ADAL" clId="{DE61EC58-DFA4-4CA0-88B8-1634424CD3D0}" dt="2023-03-27T21:13:29.690" v="231" actId="1076"/>
          <ac:spMkLst>
            <pc:docMk/>
            <pc:sldMk cId="3450579159" sldId="258"/>
            <ac:spMk id="23" creationId="{CFF847D9-7253-2851-FA9F-E0086E0E3778}"/>
          </ac:spMkLst>
        </pc:spChg>
        <pc:spChg chg="add mod">
          <ac:chgData name="Jake Lawrence (1450966)" userId="f829c183-aef6-451a-b22e-b7d39edebdf6" providerId="ADAL" clId="{DE61EC58-DFA4-4CA0-88B8-1634424CD3D0}" dt="2023-03-28T20:20:25.868" v="4391" actId="207"/>
          <ac:spMkLst>
            <pc:docMk/>
            <pc:sldMk cId="3450579159" sldId="258"/>
            <ac:spMk id="24" creationId="{365F56C4-71A4-61BD-D9A5-B298CBE565F2}"/>
          </ac:spMkLst>
        </pc:spChg>
        <pc:picChg chg="mod">
          <ac:chgData name="Jake Lawrence (1450966)" userId="f829c183-aef6-451a-b22e-b7d39edebdf6" providerId="ADAL" clId="{DE61EC58-DFA4-4CA0-88B8-1634424CD3D0}" dt="2023-03-27T21:11:25.649" v="173" actId="14100"/>
          <ac:picMkLst>
            <pc:docMk/>
            <pc:sldMk cId="3450579159" sldId="258"/>
            <ac:picMk id="4" creationId="{23CCA085-F734-09BB-5158-16FEA4472B1C}"/>
          </ac:picMkLst>
        </pc:picChg>
        <pc:picChg chg="add del mod">
          <ac:chgData name="Jake Lawrence (1450966)" userId="f829c183-aef6-451a-b22e-b7d39edebdf6" providerId="ADAL" clId="{DE61EC58-DFA4-4CA0-88B8-1634424CD3D0}" dt="2023-03-27T20:16:04.528" v="25" actId="478"/>
          <ac:picMkLst>
            <pc:docMk/>
            <pc:sldMk cId="3450579159" sldId="258"/>
            <ac:picMk id="5" creationId="{A274772A-941D-204E-53D7-F46A21E43EC2}"/>
          </ac:picMkLst>
        </pc:picChg>
        <pc:picChg chg="add del mod">
          <ac:chgData name="Jake Lawrence (1450966)" userId="f829c183-aef6-451a-b22e-b7d39edebdf6" providerId="ADAL" clId="{DE61EC58-DFA4-4CA0-88B8-1634424CD3D0}" dt="2023-03-27T20:15:36.426" v="19" actId="478"/>
          <ac:picMkLst>
            <pc:docMk/>
            <pc:sldMk cId="3450579159" sldId="258"/>
            <ac:picMk id="7" creationId="{B334A562-1FFF-1256-677D-69CC20784089}"/>
          </ac:picMkLst>
        </pc:picChg>
        <pc:picChg chg="add del mod">
          <ac:chgData name="Jake Lawrence (1450966)" userId="f829c183-aef6-451a-b22e-b7d39edebdf6" providerId="ADAL" clId="{DE61EC58-DFA4-4CA0-88B8-1634424CD3D0}" dt="2023-03-27T20:18:34.861" v="35" actId="478"/>
          <ac:picMkLst>
            <pc:docMk/>
            <pc:sldMk cId="3450579159" sldId="258"/>
            <ac:picMk id="9" creationId="{5C8BE894-0221-E051-094A-37FF13DE940B}"/>
          </ac:picMkLst>
        </pc:picChg>
        <pc:picChg chg="add del mod">
          <ac:chgData name="Jake Lawrence (1450966)" userId="f829c183-aef6-451a-b22e-b7d39edebdf6" providerId="ADAL" clId="{DE61EC58-DFA4-4CA0-88B8-1634424CD3D0}" dt="2023-03-27T20:18:35.373" v="36" actId="478"/>
          <ac:picMkLst>
            <pc:docMk/>
            <pc:sldMk cId="3450579159" sldId="258"/>
            <ac:picMk id="11" creationId="{20063676-8AF4-C754-7D5C-27866B5F5F83}"/>
          </ac:picMkLst>
        </pc:picChg>
        <pc:picChg chg="add mod">
          <ac:chgData name="Jake Lawrence (1450966)" userId="f829c183-aef6-451a-b22e-b7d39edebdf6" providerId="ADAL" clId="{DE61EC58-DFA4-4CA0-88B8-1634424CD3D0}" dt="2023-03-27T21:10:43.411" v="162" actId="14100"/>
          <ac:picMkLst>
            <pc:docMk/>
            <pc:sldMk cId="3450579159" sldId="258"/>
            <ac:picMk id="13" creationId="{05823D78-3291-7642-E6AC-317FB1A9700E}"/>
          </ac:picMkLst>
        </pc:picChg>
        <pc:picChg chg="add mod modCrop">
          <ac:chgData name="Jake Lawrence (1450966)" userId="f829c183-aef6-451a-b22e-b7d39edebdf6" providerId="ADAL" clId="{DE61EC58-DFA4-4CA0-88B8-1634424CD3D0}" dt="2023-03-27T21:20:38.418" v="712" actId="14100"/>
          <ac:picMkLst>
            <pc:docMk/>
            <pc:sldMk cId="3450579159" sldId="258"/>
            <ac:picMk id="15" creationId="{678E10A6-193F-42A5-5AA4-233392B1B05C}"/>
          </ac:picMkLst>
        </pc:picChg>
        <pc:picChg chg="add mod modCrop">
          <ac:chgData name="Jake Lawrence (1450966)" userId="f829c183-aef6-451a-b22e-b7d39edebdf6" providerId="ADAL" clId="{DE61EC58-DFA4-4CA0-88B8-1634424CD3D0}" dt="2023-03-27T21:11:22.343" v="172" actId="732"/>
          <ac:picMkLst>
            <pc:docMk/>
            <pc:sldMk cId="3450579159" sldId="258"/>
            <ac:picMk id="17" creationId="{318FCEF8-D666-45F1-AE6B-71E41159B42E}"/>
          </ac:picMkLst>
        </pc:picChg>
        <pc:picChg chg="add mod modCrop">
          <ac:chgData name="Jake Lawrence (1450966)" userId="f829c183-aef6-451a-b22e-b7d39edebdf6" providerId="ADAL" clId="{DE61EC58-DFA4-4CA0-88B8-1634424CD3D0}" dt="2023-03-27T21:09:48.684" v="148" actId="1076"/>
          <ac:picMkLst>
            <pc:docMk/>
            <pc:sldMk cId="3450579159" sldId="258"/>
            <ac:picMk id="19" creationId="{D82F383A-4A2A-59EF-730D-D8AED4ADD6E5}"/>
          </ac:picMkLst>
        </pc:picChg>
        <pc:picChg chg="add mod modCrop">
          <ac:chgData name="Jake Lawrence (1450966)" userId="f829c183-aef6-451a-b22e-b7d39edebdf6" providerId="ADAL" clId="{DE61EC58-DFA4-4CA0-88B8-1634424CD3D0}" dt="2023-03-27T21:11:01.401" v="167" actId="732"/>
          <ac:picMkLst>
            <pc:docMk/>
            <pc:sldMk cId="3450579159" sldId="258"/>
            <ac:picMk id="20" creationId="{701B6D00-E9CB-D707-61B7-B10122B2A518}"/>
          </ac:picMkLst>
        </pc:picChg>
        <pc:picChg chg="add mod modCrop">
          <ac:chgData name="Jake Lawrence (1450966)" userId="f829c183-aef6-451a-b22e-b7d39edebdf6" providerId="ADAL" clId="{DE61EC58-DFA4-4CA0-88B8-1634424CD3D0}" dt="2023-03-27T21:10:45.268" v="163" actId="14100"/>
          <ac:picMkLst>
            <pc:docMk/>
            <pc:sldMk cId="3450579159" sldId="258"/>
            <ac:picMk id="21" creationId="{E966FE11-8A74-56CE-7232-D5497E58ABD7}"/>
          </ac:picMkLst>
        </pc:picChg>
        <pc:picChg chg="add mod modCrop">
          <ac:chgData name="Jake Lawrence (1450966)" userId="f829c183-aef6-451a-b22e-b7d39edebdf6" providerId="ADAL" clId="{DE61EC58-DFA4-4CA0-88B8-1634424CD3D0}" dt="2023-03-27T21:08:54.650" v="130" actId="1076"/>
          <ac:picMkLst>
            <pc:docMk/>
            <pc:sldMk cId="3450579159" sldId="258"/>
            <ac:picMk id="22" creationId="{64383AE8-5AF8-767A-9A7F-3ED6B3939869}"/>
          </ac:picMkLst>
        </pc:picChg>
      </pc:sldChg>
      <pc:sldChg chg="addSp delSp modSp new mod">
        <pc:chgData name="Jake Lawrence (1450966)" userId="f829c183-aef6-451a-b22e-b7d39edebdf6" providerId="ADAL" clId="{DE61EC58-DFA4-4CA0-88B8-1634424CD3D0}" dt="2023-03-28T18:01:13.288" v="1786"/>
        <pc:sldMkLst>
          <pc:docMk/>
          <pc:sldMk cId="1938449602" sldId="259"/>
        </pc:sldMkLst>
        <pc:spChg chg="mod">
          <ac:chgData name="Jake Lawrence (1450966)" userId="f829c183-aef6-451a-b22e-b7d39edebdf6" providerId="ADAL" clId="{DE61EC58-DFA4-4CA0-88B8-1634424CD3D0}" dt="2023-03-28T17:23:04.672" v="1761" actId="1076"/>
          <ac:spMkLst>
            <pc:docMk/>
            <pc:sldMk cId="1938449602" sldId="259"/>
            <ac:spMk id="2" creationId="{F0CCA519-4806-72A2-88E4-D564D8DEC170}"/>
          </ac:spMkLst>
        </pc:spChg>
        <pc:spChg chg="del">
          <ac:chgData name="Jake Lawrence (1450966)" userId="f829c183-aef6-451a-b22e-b7d39edebdf6" providerId="ADAL" clId="{DE61EC58-DFA4-4CA0-88B8-1634424CD3D0}" dt="2023-03-28T09:33:06.821" v="821" actId="478"/>
          <ac:spMkLst>
            <pc:docMk/>
            <pc:sldMk cId="1938449602" sldId="259"/>
            <ac:spMk id="3" creationId="{A545E31D-6CF3-8CA4-3A48-DCA8569A8C94}"/>
          </ac:spMkLst>
        </pc:spChg>
        <pc:graphicFrameChg chg="add mod">
          <ac:chgData name="Jake Lawrence (1450966)" userId="f829c183-aef6-451a-b22e-b7d39edebdf6" providerId="ADAL" clId="{DE61EC58-DFA4-4CA0-88B8-1634424CD3D0}" dt="2023-03-28T18:01:13.288" v="1786"/>
          <ac:graphicFrameMkLst>
            <pc:docMk/>
            <pc:sldMk cId="1938449602" sldId="259"/>
            <ac:graphicFrameMk id="4" creationId="{D122511A-7AA3-46EE-8C1D-E25E3B1E80AF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17:29:15.805" v="1771" actId="1076"/>
          <ac:graphicFrameMkLst>
            <pc:docMk/>
            <pc:sldMk cId="1938449602" sldId="259"/>
            <ac:graphicFrameMk id="5" creationId="{4C3F9B9D-AC6C-463A-9BF2-ED7191959C26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18:01:04.112" v="1782" actId="1076"/>
          <ac:graphicFrameMkLst>
            <pc:docMk/>
            <pc:sldMk cId="1938449602" sldId="259"/>
            <ac:graphicFrameMk id="6" creationId="{211F34B8-5972-44DB-86AF-98322B027E4E}"/>
          </ac:graphicFrameMkLst>
        </pc:graphicFrameChg>
        <pc:graphicFrameChg chg="add del mod">
          <ac:chgData name="Jake Lawrence (1450966)" userId="f829c183-aef6-451a-b22e-b7d39edebdf6" providerId="ADAL" clId="{DE61EC58-DFA4-4CA0-88B8-1634424CD3D0}" dt="2023-03-27T21:48:20.025" v="782" actId="478"/>
          <ac:graphicFrameMkLst>
            <pc:docMk/>
            <pc:sldMk cId="1938449602" sldId="259"/>
            <ac:graphicFrameMk id="6" creationId="{4C3F9B9D-AC6C-463A-9BF2-ED7191959C26}"/>
          </ac:graphicFrameMkLst>
        </pc:graphicFrameChg>
        <pc:graphicFrameChg chg="add del mod">
          <ac:chgData name="Jake Lawrence (1450966)" userId="f829c183-aef6-451a-b22e-b7d39edebdf6" providerId="ADAL" clId="{DE61EC58-DFA4-4CA0-88B8-1634424CD3D0}" dt="2023-03-28T09:48:13.981" v="852" actId="21"/>
          <ac:graphicFrameMkLst>
            <pc:docMk/>
            <pc:sldMk cId="1938449602" sldId="259"/>
            <ac:graphicFrameMk id="7" creationId="{4C3F9B9D-AC6C-463A-9BF2-ED7191959C26}"/>
          </ac:graphicFrameMkLst>
        </pc:graphicFrameChg>
        <pc:graphicFrameChg chg="add del mod">
          <ac:chgData name="Jake Lawrence (1450966)" userId="f829c183-aef6-451a-b22e-b7d39edebdf6" providerId="ADAL" clId="{DE61EC58-DFA4-4CA0-88B8-1634424CD3D0}" dt="2023-03-28T09:37:20.052" v="846" actId="478"/>
          <ac:graphicFrameMkLst>
            <pc:docMk/>
            <pc:sldMk cId="1938449602" sldId="259"/>
            <ac:graphicFrameMk id="8" creationId="{D122511A-7AA3-46EE-8C1D-E25E3B1E80AF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18:00:58.260" v="1780" actId="1076"/>
          <ac:graphicFrameMkLst>
            <pc:docMk/>
            <pc:sldMk cId="1938449602" sldId="259"/>
            <ac:graphicFrameMk id="9" creationId="{3A1451B5-6618-9C53-65D4-DA04C63B5BC8}"/>
          </ac:graphicFrameMkLst>
        </pc:graphicFrameChg>
        <pc:picChg chg="add del">
          <ac:chgData name="Jake Lawrence (1450966)" userId="f829c183-aef6-451a-b22e-b7d39edebdf6" providerId="ADAL" clId="{DE61EC58-DFA4-4CA0-88B8-1634424CD3D0}" dt="2023-03-27T21:45:26.498" v="740" actId="478"/>
          <ac:picMkLst>
            <pc:docMk/>
            <pc:sldMk cId="1938449602" sldId="259"/>
            <ac:picMk id="4" creationId="{EF20CD8C-51EE-BED9-0E89-48EA209A285E}"/>
          </ac:picMkLst>
        </pc:picChg>
      </pc:sldChg>
      <pc:sldChg chg="new">
        <pc:chgData name="Jake Lawrence (1450966)" userId="f829c183-aef6-451a-b22e-b7d39edebdf6" providerId="ADAL" clId="{DE61EC58-DFA4-4CA0-88B8-1634424CD3D0}" dt="2023-03-27T20:11:49.361" v="10" actId="680"/>
        <pc:sldMkLst>
          <pc:docMk/>
          <pc:sldMk cId="3869171034" sldId="260"/>
        </pc:sldMkLst>
      </pc:sldChg>
      <pc:sldChg chg="new">
        <pc:chgData name="Jake Lawrence (1450966)" userId="f829c183-aef6-451a-b22e-b7d39edebdf6" providerId="ADAL" clId="{DE61EC58-DFA4-4CA0-88B8-1634424CD3D0}" dt="2023-03-27T21:32:35.081" v="715" actId="680"/>
        <pc:sldMkLst>
          <pc:docMk/>
          <pc:sldMk cId="2595819592" sldId="262"/>
        </pc:sldMkLst>
      </pc:sldChg>
      <pc:sldChg chg="addSp delSp modSp new mod">
        <pc:chgData name="Jake Lawrence (1450966)" userId="f829c183-aef6-451a-b22e-b7d39edebdf6" providerId="ADAL" clId="{DE61EC58-DFA4-4CA0-88B8-1634424CD3D0}" dt="2023-03-28T22:14:23.928" v="5642" actId="20577"/>
        <pc:sldMkLst>
          <pc:docMk/>
          <pc:sldMk cId="3060809939" sldId="263"/>
        </pc:sldMkLst>
        <pc:spChg chg="mod">
          <ac:chgData name="Jake Lawrence (1450966)" userId="f829c183-aef6-451a-b22e-b7d39edebdf6" providerId="ADAL" clId="{DE61EC58-DFA4-4CA0-88B8-1634424CD3D0}" dt="2023-03-28T19:13:43.165" v="2673" actId="207"/>
          <ac:spMkLst>
            <pc:docMk/>
            <pc:sldMk cId="3060809939" sldId="263"/>
            <ac:spMk id="2" creationId="{0A8FCB7A-C1E7-3789-5104-E62AEB558379}"/>
          </ac:spMkLst>
        </pc:spChg>
        <pc:spChg chg="mod">
          <ac:chgData name="Jake Lawrence (1450966)" userId="f829c183-aef6-451a-b22e-b7d39edebdf6" providerId="ADAL" clId="{DE61EC58-DFA4-4CA0-88B8-1634424CD3D0}" dt="2023-03-28T22:14:23.928" v="5642" actId="20577"/>
          <ac:spMkLst>
            <pc:docMk/>
            <pc:sldMk cId="3060809939" sldId="263"/>
            <ac:spMk id="3" creationId="{6F417F08-1918-1BA9-DBC5-46FA04F7CA83}"/>
          </ac:spMkLst>
        </pc:spChg>
        <pc:spChg chg="add del mod">
          <ac:chgData name="Jake Lawrence (1450966)" userId="f829c183-aef6-451a-b22e-b7d39edebdf6" providerId="ADAL" clId="{DE61EC58-DFA4-4CA0-88B8-1634424CD3D0}" dt="2023-03-28T17:01:00.164" v="1705" actId="478"/>
          <ac:spMkLst>
            <pc:docMk/>
            <pc:sldMk cId="3060809939" sldId="263"/>
            <ac:spMk id="10" creationId="{A9AC8C3E-338B-F5D8-4554-38259F239FE6}"/>
          </ac:spMkLst>
        </pc:spChg>
        <pc:spChg chg="add mod ord">
          <ac:chgData name="Jake Lawrence (1450966)" userId="f829c183-aef6-451a-b22e-b7d39edebdf6" providerId="ADAL" clId="{DE61EC58-DFA4-4CA0-88B8-1634424CD3D0}" dt="2023-03-28T18:33:55.604" v="2195"/>
          <ac:spMkLst>
            <pc:docMk/>
            <pc:sldMk cId="3060809939" sldId="263"/>
            <ac:spMk id="12" creationId="{B2A8D450-CAF5-9FD9-A265-52B47DCAAFD1}"/>
          </ac:spMkLst>
        </pc:spChg>
        <pc:spChg chg="add del mod">
          <ac:chgData name="Jake Lawrence (1450966)" userId="f829c183-aef6-451a-b22e-b7d39edebdf6" providerId="ADAL" clId="{DE61EC58-DFA4-4CA0-88B8-1634424CD3D0}" dt="2023-03-28T18:34:01.550" v="2198" actId="478"/>
          <ac:spMkLst>
            <pc:docMk/>
            <pc:sldMk cId="3060809939" sldId="263"/>
            <ac:spMk id="15" creationId="{75B0A9F7-6F92-DB49-A321-B0CA12C606DE}"/>
          </ac:spMkLst>
        </pc:spChg>
        <pc:graphicFrameChg chg="add del mod">
          <ac:chgData name="Jake Lawrence (1450966)" userId="f829c183-aef6-451a-b22e-b7d39edebdf6" providerId="ADAL" clId="{DE61EC58-DFA4-4CA0-88B8-1634424CD3D0}" dt="2023-03-28T10:02:50.210" v="904" actId="478"/>
          <ac:graphicFrameMkLst>
            <pc:docMk/>
            <pc:sldMk cId="3060809939" sldId="263"/>
            <ac:graphicFrameMk id="4" creationId="{821A4AE4-A8AE-6D5C-E965-7D52F6AB125E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21:59:46.456" v="5526"/>
          <ac:graphicFrameMkLst>
            <pc:docMk/>
            <pc:sldMk cId="3060809939" sldId="263"/>
            <ac:graphicFrameMk id="5" creationId="{6A5A85B6-897A-6043-4D61-546111B0E580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21:59:35.665" v="5521" actId="14100"/>
          <ac:graphicFrameMkLst>
            <pc:docMk/>
            <pc:sldMk cId="3060809939" sldId="263"/>
            <ac:graphicFrameMk id="6" creationId="{E4D119BC-08AF-4BE5-A30C-37CF44ACC0E9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22:01:58.634" v="5563" actId="20577"/>
          <ac:graphicFrameMkLst>
            <pc:docMk/>
            <pc:sldMk cId="3060809939" sldId="263"/>
            <ac:graphicFrameMk id="7" creationId="{066F0DFA-E34B-BD9A-AE82-F8F9B6CB5A58}"/>
          </ac:graphicFrameMkLst>
        </pc:graphicFrameChg>
        <pc:graphicFrameChg chg="add del mod">
          <ac:chgData name="Jake Lawrence (1450966)" userId="f829c183-aef6-451a-b22e-b7d39edebdf6" providerId="ADAL" clId="{DE61EC58-DFA4-4CA0-88B8-1634424CD3D0}" dt="2023-03-28T16:59:13.597" v="1673" actId="478"/>
          <ac:graphicFrameMkLst>
            <pc:docMk/>
            <pc:sldMk cId="3060809939" sldId="263"/>
            <ac:graphicFrameMk id="8" creationId="{4C3F9B9D-AC6C-463A-9BF2-ED7191959C26}"/>
          </ac:graphicFrameMkLst>
        </pc:graphicFrameChg>
        <pc:graphicFrameChg chg="add mod">
          <ac:chgData name="Jake Lawrence (1450966)" userId="f829c183-aef6-451a-b22e-b7d39edebdf6" providerId="ADAL" clId="{DE61EC58-DFA4-4CA0-88B8-1634424CD3D0}" dt="2023-03-28T18:32:37.028" v="2193" actId="1076"/>
          <ac:graphicFrameMkLst>
            <pc:docMk/>
            <pc:sldMk cId="3060809939" sldId="263"/>
            <ac:graphicFrameMk id="9" creationId="{57C08AE6-F216-60F8-67A6-E983953E5B1A}"/>
          </ac:graphicFrameMkLst>
        </pc:graphicFrameChg>
        <pc:graphicFrameChg chg="add mod ord">
          <ac:chgData name="Jake Lawrence (1450966)" userId="f829c183-aef6-451a-b22e-b7d39edebdf6" providerId="ADAL" clId="{DE61EC58-DFA4-4CA0-88B8-1634424CD3D0}" dt="2023-03-28T19:14:19.630" v="2680"/>
          <ac:graphicFrameMkLst>
            <pc:docMk/>
            <pc:sldMk cId="3060809939" sldId="263"/>
            <ac:graphicFrameMk id="11" creationId="{C58E52D8-1945-9F5B-3307-DAEC42F5596B}"/>
          </ac:graphicFrameMkLst>
        </pc:graphicFrameChg>
        <pc:graphicFrameChg chg="add del mod modGraphic">
          <ac:chgData name="Jake Lawrence (1450966)" userId="f829c183-aef6-451a-b22e-b7d39edebdf6" providerId="ADAL" clId="{DE61EC58-DFA4-4CA0-88B8-1634424CD3D0}" dt="2023-03-28T18:32:40.176" v="2194" actId="478"/>
          <ac:graphicFrameMkLst>
            <pc:docMk/>
            <pc:sldMk cId="3060809939" sldId="263"/>
            <ac:graphicFrameMk id="13" creationId="{16C40C6F-D227-927A-EEE2-4221B8D3F82C}"/>
          </ac:graphicFrameMkLst>
        </pc:graphicFrameChg>
        <pc:graphicFrameChg chg="add mod modGraphic">
          <ac:chgData name="Jake Lawrence (1450966)" userId="f829c183-aef6-451a-b22e-b7d39edebdf6" providerId="ADAL" clId="{DE61EC58-DFA4-4CA0-88B8-1634424CD3D0}" dt="2023-03-28T18:35:55.834" v="2228" actId="20577"/>
          <ac:graphicFrameMkLst>
            <pc:docMk/>
            <pc:sldMk cId="3060809939" sldId="263"/>
            <ac:graphicFrameMk id="16" creationId="{44C02603-CCC6-40D0-7063-3740D5B08D56}"/>
          </ac:graphicFrameMkLst>
        </pc:graphicFrameChg>
      </pc:sldChg>
      <pc:sldChg chg="addSp delSp modSp new mod">
        <pc:chgData name="Jake Lawrence (1450966)" userId="f829c183-aef6-451a-b22e-b7d39edebdf6" providerId="ADAL" clId="{DE61EC58-DFA4-4CA0-88B8-1634424CD3D0}" dt="2023-03-28T22:01:00.848" v="5547" actId="207"/>
        <pc:sldMkLst>
          <pc:docMk/>
          <pc:sldMk cId="843449573" sldId="264"/>
        </pc:sldMkLst>
        <pc:spChg chg="mod">
          <ac:chgData name="Jake Lawrence (1450966)" userId="f829c183-aef6-451a-b22e-b7d39edebdf6" providerId="ADAL" clId="{DE61EC58-DFA4-4CA0-88B8-1634424CD3D0}" dt="2023-03-28T17:17:29.039" v="1725" actId="1076"/>
          <ac:spMkLst>
            <pc:docMk/>
            <pc:sldMk cId="843449573" sldId="264"/>
            <ac:spMk id="2" creationId="{B1E1153D-3970-ADB1-8A6C-3270E9F965E2}"/>
          </ac:spMkLst>
        </pc:spChg>
        <pc:spChg chg="del mod">
          <ac:chgData name="Jake Lawrence (1450966)" userId="f829c183-aef6-451a-b22e-b7d39edebdf6" providerId="ADAL" clId="{DE61EC58-DFA4-4CA0-88B8-1634424CD3D0}" dt="2023-03-28T15:49:04.385" v="1617" actId="478"/>
          <ac:spMkLst>
            <pc:docMk/>
            <pc:sldMk cId="843449573" sldId="264"/>
            <ac:spMk id="3" creationId="{DFDB4214-FC6D-3089-22C9-349523DBDACF}"/>
          </ac:spMkLst>
        </pc:spChg>
        <pc:spChg chg="add del mod">
          <ac:chgData name="Jake Lawrence (1450966)" userId="f829c183-aef6-451a-b22e-b7d39edebdf6" providerId="ADAL" clId="{DE61EC58-DFA4-4CA0-88B8-1634424CD3D0}" dt="2023-03-28T14:28:15.647" v="1589"/>
          <ac:spMkLst>
            <pc:docMk/>
            <pc:sldMk cId="843449573" sldId="264"/>
            <ac:spMk id="4" creationId="{962E8B7E-DD34-9BE8-644E-3535D3B29B1D}"/>
          </ac:spMkLst>
        </pc:spChg>
        <pc:spChg chg="add del mod">
          <ac:chgData name="Jake Lawrence (1450966)" userId="f829c183-aef6-451a-b22e-b7d39edebdf6" providerId="ADAL" clId="{DE61EC58-DFA4-4CA0-88B8-1634424CD3D0}" dt="2023-03-28T15:50:50.566" v="1643" actId="21"/>
          <ac:spMkLst>
            <pc:docMk/>
            <pc:sldMk cId="843449573" sldId="264"/>
            <ac:spMk id="5" creationId="{F6C50561-E007-F194-05DA-DD084C1C1D77}"/>
          </ac:spMkLst>
        </pc:spChg>
        <pc:spChg chg="add del mod">
          <ac:chgData name="Jake Lawrence (1450966)" userId="f829c183-aef6-451a-b22e-b7d39edebdf6" providerId="ADAL" clId="{DE61EC58-DFA4-4CA0-88B8-1634424CD3D0}" dt="2023-03-28T15:51:01.200" v="1646" actId="478"/>
          <ac:spMkLst>
            <pc:docMk/>
            <pc:sldMk cId="843449573" sldId="264"/>
            <ac:spMk id="7" creationId="{042B284E-3EF3-0735-4D0C-88FCC3110AA8}"/>
          </ac:spMkLst>
        </pc:spChg>
        <pc:graphicFrameChg chg="add del mod modGraphic">
          <ac:chgData name="Jake Lawrence (1450966)" userId="f829c183-aef6-451a-b22e-b7d39edebdf6" providerId="ADAL" clId="{DE61EC58-DFA4-4CA0-88B8-1634424CD3D0}" dt="2023-03-28T15:52:05.546" v="1660" actId="478"/>
          <ac:graphicFrameMkLst>
            <pc:docMk/>
            <pc:sldMk cId="843449573" sldId="264"/>
            <ac:graphicFrameMk id="8" creationId="{1B5E3C9D-08A9-58DB-4B2B-43097F1FE543}"/>
          </ac:graphicFrameMkLst>
        </pc:graphicFrameChg>
        <pc:graphicFrameChg chg="add del mod modGraphic">
          <ac:chgData name="Jake Lawrence (1450966)" userId="f829c183-aef6-451a-b22e-b7d39edebdf6" providerId="ADAL" clId="{DE61EC58-DFA4-4CA0-88B8-1634424CD3D0}" dt="2023-03-28T17:16:58.813" v="1714" actId="478"/>
          <ac:graphicFrameMkLst>
            <pc:docMk/>
            <pc:sldMk cId="843449573" sldId="264"/>
            <ac:graphicFrameMk id="9" creationId="{36220140-6FDB-A349-3BA5-7CC56676125C}"/>
          </ac:graphicFrameMkLst>
        </pc:graphicFrameChg>
        <pc:graphicFrameChg chg="add del mod modGraphic">
          <ac:chgData name="Jake Lawrence (1450966)" userId="f829c183-aef6-451a-b22e-b7d39edebdf6" providerId="ADAL" clId="{DE61EC58-DFA4-4CA0-88B8-1634424CD3D0}" dt="2023-03-28T17:16:56.521" v="1711" actId="478"/>
          <ac:graphicFrameMkLst>
            <pc:docMk/>
            <pc:sldMk cId="843449573" sldId="264"/>
            <ac:graphicFrameMk id="10" creationId="{1B2E1E5D-D8C1-4384-318B-E1FE056A0890}"/>
          </ac:graphicFrameMkLst>
        </pc:graphicFrameChg>
        <pc:graphicFrameChg chg="add del mod modGraphic">
          <ac:chgData name="Jake Lawrence (1450966)" userId="f829c183-aef6-451a-b22e-b7d39edebdf6" providerId="ADAL" clId="{DE61EC58-DFA4-4CA0-88B8-1634424CD3D0}" dt="2023-03-28T17:20:21.789" v="1745" actId="478"/>
          <ac:graphicFrameMkLst>
            <pc:docMk/>
            <pc:sldMk cId="843449573" sldId="264"/>
            <ac:graphicFrameMk id="11" creationId="{A3ABE0D4-22B6-4DFC-0453-47F3ADB004EE}"/>
          </ac:graphicFrameMkLst>
        </pc:graphicFrameChg>
        <pc:graphicFrameChg chg="add mod modGraphic">
          <ac:chgData name="Jake Lawrence (1450966)" userId="f829c183-aef6-451a-b22e-b7d39edebdf6" providerId="ADAL" clId="{DE61EC58-DFA4-4CA0-88B8-1634424CD3D0}" dt="2023-03-28T22:01:00.848" v="5547" actId="207"/>
          <ac:graphicFrameMkLst>
            <pc:docMk/>
            <pc:sldMk cId="843449573" sldId="264"/>
            <ac:graphicFrameMk id="12" creationId="{4CACF7A7-0EE2-905F-D980-C42A1C94087A}"/>
          </ac:graphicFrameMkLst>
        </pc:graphicFrameChg>
      </pc:sldChg>
      <pc:sldChg chg="addSp mod">
        <pc:chgData name="Jake Lawrence (1450966)" userId="f829c183-aef6-451a-b22e-b7d39edebdf6" providerId="ADAL" clId="{DE61EC58-DFA4-4CA0-88B8-1634424CD3D0}" dt="2023-03-28T09:34:26.005" v="822" actId="22"/>
        <pc:sldMkLst>
          <pc:docMk/>
          <pc:sldMk cId="268024605" sldId="265"/>
        </pc:sldMkLst>
        <pc:picChg chg="add">
          <ac:chgData name="Jake Lawrence (1450966)" userId="f829c183-aef6-451a-b22e-b7d39edebdf6" providerId="ADAL" clId="{DE61EC58-DFA4-4CA0-88B8-1634424CD3D0}" dt="2023-03-28T09:34:26.005" v="822" actId="22"/>
          <ac:picMkLst>
            <pc:docMk/>
            <pc:sldMk cId="268024605" sldId="265"/>
            <ac:picMk id="5" creationId="{D4EAE1F9-5992-32E4-6F77-2B5CCDEBD22A}"/>
          </ac:picMkLst>
        </pc:picChg>
      </pc:sldChg>
      <pc:sldChg chg="addSp modSp mod modNotesTx">
        <pc:chgData name="Jake Lawrence (1450966)" userId="f829c183-aef6-451a-b22e-b7d39edebdf6" providerId="ADAL" clId="{DE61EC58-DFA4-4CA0-88B8-1634424CD3D0}" dt="2023-03-28T22:08:48.694" v="5619" actId="20577"/>
        <pc:sldMkLst>
          <pc:docMk/>
          <pc:sldMk cId="2230600362" sldId="266"/>
        </pc:sldMkLst>
        <pc:spChg chg="mod">
          <ac:chgData name="Jake Lawrence (1450966)" userId="f829c183-aef6-451a-b22e-b7d39edebdf6" providerId="ADAL" clId="{DE61EC58-DFA4-4CA0-88B8-1634424CD3D0}" dt="2023-03-28T21:09:57.719" v="5497" actId="1076"/>
          <ac:spMkLst>
            <pc:docMk/>
            <pc:sldMk cId="2230600362" sldId="266"/>
            <ac:spMk id="2" creationId="{41F4DD85-4E5B-E819-C6EF-BED3209972AB}"/>
          </ac:spMkLst>
        </pc:spChg>
        <pc:spChg chg="mod">
          <ac:chgData name="Jake Lawrence (1450966)" userId="f829c183-aef6-451a-b22e-b7d39edebdf6" providerId="ADAL" clId="{DE61EC58-DFA4-4CA0-88B8-1634424CD3D0}" dt="2023-03-28T21:10:23.252" v="5503" actId="27636"/>
          <ac:spMkLst>
            <pc:docMk/>
            <pc:sldMk cId="2230600362" sldId="266"/>
            <ac:spMk id="3" creationId="{9D2BB36A-A535-8F36-9771-1F4CDF87619B}"/>
          </ac:spMkLst>
        </pc:spChg>
        <pc:spChg chg="mod">
          <ac:chgData name="Jake Lawrence (1450966)" userId="f829c183-aef6-451a-b22e-b7d39edebdf6" providerId="ADAL" clId="{DE61EC58-DFA4-4CA0-88B8-1634424CD3D0}" dt="2023-03-28T22:08:48.694" v="5619" actId="20577"/>
          <ac:spMkLst>
            <pc:docMk/>
            <pc:sldMk cId="2230600362" sldId="266"/>
            <ac:spMk id="4" creationId="{3E9DCDBC-2A88-EA9C-138A-10EDB0FFBF2A}"/>
          </ac:spMkLst>
        </pc:spChg>
        <pc:picChg chg="add mod modCrop">
          <ac:chgData name="Jake Lawrence (1450966)" userId="f829c183-aef6-451a-b22e-b7d39edebdf6" providerId="ADAL" clId="{DE61EC58-DFA4-4CA0-88B8-1634424CD3D0}" dt="2023-03-28T21:10:28.637" v="5504" actId="14100"/>
          <ac:picMkLst>
            <pc:docMk/>
            <pc:sldMk cId="2230600362" sldId="266"/>
            <ac:picMk id="5" creationId="{534C7478-31F7-261D-76A9-41F53BC2F945}"/>
          </ac:picMkLst>
        </pc:picChg>
      </pc:sldChg>
      <pc:sldChg chg="del">
        <pc:chgData name="Jake Lawrence (1450966)" userId="f829c183-aef6-451a-b22e-b7d39edebdf6" providerId="ADAL" clId="{DE61EC58-DFA4-4CA0-88B8-1634424CD3D0}" dt="2023-03-28T15:12:43.835" v="1609" actId="2696"/>
        <pc:sldMkLst>
          <pc:docMk/>
          <pc:sldMk cId="638792126" sldId="267"/>
        </pc:sldMkLst>
      </pc:sldChg>
      <pc:sldChg chg="modSp new mod">
        <pc:chgData name="Jake Lawrence (1450966)" userId="f829c183-aef6-451a-b22e-b7d39edebdf6" providerId="ADAL" clId="{DE61EC58-DFA4-4CA0-88B8-1634424CD3D0}" dt="2023-03-28T22:18:06.348" v="5649" actId="20577"/>
        <pc:sldMkLst>
          <pc:docMk/>
          <pc:sldMk cId="2583781479" sldId="269"/>
        </pc:sldMkLst>
        <pc:spChg chg="mod">
          <ac:chgData name="Jake Lawrence (1450966)" userId="f829c183-aef6-451a-b22e-b7d39edebdf6" providerId="ADAL" clId="{DE61EC58-DFA4-4CA0-88B8-1634424CD3D0}" dt="2023-03-28T10:56:15.409" v="1551" actId="313"/>
          <ac:spMkLst>
            <pc:docMk/>
            <pc:sldMk cId="2583781479" sldId="269"/>
            <ac:spMk id="2" creationId="{F7FE353D-4992-3A9D-4140-39A29D6EC3D5}"/>
          </ac:spMkLst>
        </pc:spChg>
        <pc:spChg chg="mod">
          <ac:chgData name="Jake Lawrence (1450966)" userId="f829c183-aef6-451a-b22e-b7d39edebdf6" providerId="ADAL" clId="{DE61EC58-DFA4-4CA0-88B8-1634424CD3D0}" dt="2023-03-28T22:18:06.348" v="5649" actId="20577"/>
          <ac:spMkLst>
            <pc:docMk/>
            <pc:sldMk cId="2583781479" sldId="269"/>
            <ac:spMk id="3" creationId="{1C0E4124-42F8-43C1-8211-C79D25F04559}"/>
          </ac:spMkLst>
        </pc:spChg>
      </pc:sldChg>
      <pc:sldChg chg="modSp mod">
        <pc:chgData name="Jake Lawrence (1450966)" userId="f829c183-aef6-451a-b22e-b7d39edebdf6" providerId="ADAL" clId="{DE61EC58-DFA4-4CA0-88B8-1634424CD3D0}" dt="2023-03-28T21:56:44.909" v="5520" actId="14100"/>
        <pc:sldMkLst>
          <pc:docMk/>
          <pc:sldMk cId="2304839138" sldId="270"/>
        </pc:sldMkLst>
        <pc:picChg chg="mod modCrop">
          <ac:chgData name="Jake Lawrence (1450966)" userId="f829c183-aef6-451a-b22e-b7d39edebdf6" providerId="ADAL" clId="{DE61EC58-DFA4-4CA0-88B8-1634424CD3D0}" dt="2023-03-28T21:56:44.909" v="5520" actId="14100"/>
          <ac:picMkLst>
            <pc:docMk/>
            <pc:sldMk cId="2304839138" sldId="270"/>
            <ac:picMk id="4" creationId="{10615CB3-91EA-8A4C-4292-24762D21AD93}"/>
          </ac:picMkLst>
        </pc:picChg>
      </pc:sldChg>
      <pc:sldChg chg="modSp mod">
        <pc:chgData name="Jake Lawrence (1450966)" userId="f829c183-aef6-451a-b22e-b7d39edebdf6" providerId="ADAL" clId="{DE61EC58-DFA4-4CA0-88B8-1634424CD3D0}" dt="2023-03-28T20:25:55.447" v="4965" actId="5793"/>
        <pc:sldMkLst>
          <pc:docMk/>
          <pc:sldMk cId="3817157220" sldId="283"/>
        </pc:sldMkLst>
        <pc:spChg chg="mod">
          <ac:chgData name="Jake Lawrence (1450966)" userId="f829c183-aef6-451a-b22e-b7d39edebdf6" providerId="ADAL" clId="{DE61EC58-DFA4-4CA0-88B8-1634424CD3D0}" dt="2023-03-28T20:25:55.447" v="4965" actId="5793"/>
          <ac:spMkLst>
            <pc:docMk/>
            <pc:sldMk cId="3817157220" sldId="283"/>
            <ac:spMk id="4" creationId="{1F345215-13A2-693C-5594-EB791E7A82AD}"/>
          </ac:spMkLst>
        </pc:spChg>
      </pc:sldChg>
      <pc:sldChg chg="modSp new mod">
        <pc:chgData name="Jake Lawrence (1450966)" userId="f829c183-aef6-451a-b22e-b7d39edebdf6" providerId="ADAL" clId="{DE61EC58-DFA4-4CA0-88B8-1634424CD3D0}" dt="2023-03-28T18:13:00.409" v="2046" actId="313"/>
        <pc:sldMkLst>
          <pc:docMk/>
          <pc:sldMk cId="250942766" sldId="288"/>
        </pc:sldMkLst>
        <pc:spChg chg="mod">
          <ac:chgData name="Jake Lawrence (1450966)" userId="f829c183-aef6-451a-b22e-b7d39edebdf6" providerId="ADAL" clId="{DE61EC58-DFA4-4CA0-88B8-1634424CD3D0}" dt="2023-03-28T18:12:16.303" v="1956" actId="313"/>
          <ac:spMkLst>
            <pc:docMk/>
            <pc:sldMk cId="250942766" sldId="288"/>
            <ac:spMk id="2" creationId="{8AD9CE43-3668-4B01-9669-B4CEC5F1F617}"/>
          </ac:spMkLst>
        </pc:spChg>
        <pc:spChg chg="mod">
          <ac:chgData name="Jake Lawrence (1450966)" userId="f829c183-aef6-451a-b22e-b7d39edebdf6" providerId="ADAL" clId="{DE61EC58-DFA4-4CA0-88B8-1634424CD3D0}" dt="2023-03-28T18:13:00.409" v="2046" actId="313"/>
          <ac:spMkLst>
            <pc:docMk/>
            <pc:sldMk cId="250942766" sldId="288"/>
            <ac:spMk id="3" creationId="{FE56706A-6CA5-022B-1202-A3EBF647014A}"/>
          </ac:spMkLst>
        </pc:spChg>
      </pc:sldChg>
      <pc:sldChg chg="del">
        <pc:chgData name="Jake Lawrence (1450966)" userId="f829c183-aef6-451a-b22e-b7d39edebdf6" providerId="ADAL" clId="{DE61EC58-DFA4-4CA0-88B8-1634424CD3D0}" dt="2023-03-28T20:27:31.591" v="4966" actId="2696"/>
        <pc:sldMkLst>
          <pc:docMk/>
          <pc:sldMk cId="1055876272" sldId="289"/>
        </pc:sldMkLst>
      </pc:sldChg>
      <pc:sldChg chg="modSp new mod">
        <pc:chgData name="Jake Lawrence (1450966)" userId="f829c183-aef6-451a-b22e-b7d39edebdf6" providerId="ADAL" clId="{DE61EC58-DFA4-4CA0-88B8-1634424CD3D0}" dt="2023-03-28T22:21:55.045" v="5685" actId="313"/>
        <pc:sldMkLst>
          <pc:docMk/>
          <pc:sldMk cId="2482868341" sldId="291"/>
        </pc:sldMkLst>
        <pc:spChg chg="mod">
          <ac:chgData name="Jake Lawrence (1450966)" userId="f829c183-aef6-451a-b22e-b7d39edebdf6" providerId="ADAL" clId="{DE61EC58-DFA4-4CA0-88B8-1634424CD3D0}" dt="2023-03-28T21:00:46.985" v="5375" actId="207"/>
          <ac:spMkLst>
            <pc:docMk/>
            <pc:sldMk cId="2482868341" sldId="291"/>
            <ac:spMk id="2" creationId="{6837BFE3-7EF7-1CBB-0B23-5C6207699B68}"/>
          </ac:spMkLst>
        </pc:spChg>
        <pc:spChg chg="mod">
          <ac:chgData name="Jake Lawrence (1450966)" userId="f829c183-aef6-451a-b22e-b7d39edebdf6" providerId="ADAL" clId="{DE61EC58-DFA4-4CA0-88B8-1634424CD3D0}" dt="2023-03-28T22:21:55.045" v="5685" actId="313"/>
          <ac:spMkLst>
            <pc:docMk/>
            <pc:sldMk cId="2482868341" sldId="291"/>
            <ac:spMk id="3" creationId="{603E81C9-0048-2E86-86F7-AB4E33FCE6BC}"/>
          </ac:spMkLst>
        </pc:spChg>
      </pc:sldChg>
      <pc:sldChg chg="modSp new mod">
        <pc:chgData name="Jake Lawrence (1450966)" userId="f829c183-aef6-451a-b22e-b7d39edebdf6" providerId="ADAL" clId="{DE61EC58-DFA4-4CA0-88B8-1634424CD3D0}" dt="2023-03-28T22:11:47.674" v="5640" actId="27636"/>
        <pc:sldMkLst>
          <pc:docMk/>
          <pc:sldMk cId="1834303997" sldId="292"/>
        </pc:sldMkLst>
        <pc:spChg chg="mod">
          <ac:chgData name="Jake Lawrence (1450966)" userId="f829c183-aef6-451a-b22e-b7d39edebdf6" providerId="ADAL" clId="{DE61EC58-DFA4-4CA0-88B8-1634424CD3D0}" dt="2023-03-28T21:03:01.474" v="5460" actId="1076"/>
          <ac:spMkLst>
            <pc:docMk/>
            <pc:sldMk cId="1834303997" sldId="292"/>
            <ac:spMk id="2" creationId="{D535F054-BD9A-5BCE-6602-2DA1F0C680E1}"/>
          </ac:spMkLst>
        </pc:spChg>
        <pc:spChg chg="mod">
          <ac:chgData name="Jake Lawrence (1450966)" userId="f829c183-aef6-451a-b22e-b7d39edebdf6" providerId="ADAL" clId="{DE61EC58-DFA4-4CA0-88B8-1634424CD3D0}" dt="2023-03-28T22:11:47.674" v="5640" actId="27636"/>
          <ac:spMkLst>
            <pc:docMk/>
            <pc:sldMk cId="1834303997" sldId="292"/>
            <ac:spMk id="3" creationId="{9696C866-DF8E-5B1E-23AD-A2DB81B0BD7C}"/>
          </ac:spMkLst>
        </pc:spChg>
      </pc:sldChg>
    </pc:docChg>
  </pc:docChgLst>
  <pc:docChgLst>
    <pc:chgData name="Dylan Arthur (2004556)" userId="S::2004556@student.uwtsd.ac.uk::64a43375-bb4c-43f4-9480-9d6b5ce1457b" providerId="AD" clId="Web-{C035A5D7-06B5-401D-B97F-1F57D0028A94}"/>
    <pc:docChg chg="addSld modSld sldOrd modSection">
      <pc:chgData name="Dylan Arthur (2004556)" userId="S::2004556@student.uwtsd.ac.uk::64a43375-bb4c-43f4-9480-9d6b5ce1457b" providerId="AD" clId="Web-{C035A5D7-06B5-401D-B97F-1F57D0028A94}" dt="2023-03-28T12:03:15.234" v="112" actId="20577"/>
      <pc:docMkLst>
        <pc:docMk/>
      </pc:docMkLst>
      <pc:sldChg chg="new">
        <pc:chgData name="Dylan Arthur (2004556)" userId="S::2004556@student.uwtsd.ac.uk::64a43375-bb4c-43f4-9480-9d6b5ce1457b" providerId="AD" clId="Web-{C035A5D7-06B5-401D-B97F-1F57D0028A94}" dt="2023-03-28T11:55:11.685" v="0"/>
        <pc:sldMkLst>
          <pc:docMk/>
          <pc:sldMk cId="2114199310" sldId="271"/>
        </pc:sldMkLst>
      </pc:sldChg>
      <pc:sldChg chg="new">
        <pc:chgData name="Dylan Arthur (2004556)" userId="S::2004556@student.uwtsd.ac.uk::64a43375-bb4c-43f4-9480-9d6b5ce1457b" providerId="AD" clId="Web-{C035A5D7-06B5-401D-B97F-1F57D0028A94}" dt="2023-03-28T11:55:13.217" v="1"/>
        <pc:sldMkLst>
          <pc:docMk/>
          <pc:sldMk cId="115684041" sldId="272"/>
        </pc:sldMkLst>
      </pc:sldChg>
      <pc:sldChg chg="modSp add ord replId">
        <pc:chgData name="Dylan Arthur (2004556)" userId="S::2004556@student.uwtsd.ac.uk::64a43375-bb4c-43f4-9480-9d6b5ce1457b" providerId="AD" clId="Web-{C035A5D7-06B5-401D-B97F-1F57D0028A94}" dt="2023-03-28T12:00:02.290" v="97" actId="20577"/>
        <pc:sldMkLst>
          <pc:docMk/>
          <pc:sldMk cId="1288118036" sldId="273"/>
        </pc:sldMkLst>
        <pc:spChg chg="mod">
          <ac:chgData name="Dylan Arthur (2004556)" userId="S::2004556@student.uwtsd.ac.uk::64a43375-bb4c-43f4-9480-9d6b5ce1457b" providerId="AD" clId="Web-{C035A5D7-06B5-401D-B97F-1F57D0028A94}" dt="2023-03-28T11:56:26.047" v="16" actId="20577"/>
          <ac:spMkLst>
            <pc:docMk/>
            <pc:sldMk cId="1288118036" sldId="273"/>
            <ac:spMk id="2" creationId="{AC0F0F7B-13DC-8A13-DF7A-7BECF3ADC151}"/>
          </ac:spMkLst>
        </pc:spChg>
        <pc:spChg chg="mod">
          <ac:chgData name="Dylan Arthur (2004556)" userId="S::2004556@student.uwtsd.ac.uk::64a43375-bb4c-43f4-9480-9d6b5ce1457b" providerId="AD" clId="Web-{C035A5D7-06B5-401D-B97F-1F57D0028A94}" dt="2023-03-28T12:00:02.290" v="97" actId="20577"/>
          <ac:spMkLst>
            <pc:docMk/>
            <pc:sldMk cId="1288118036" sldId="273"/>
            <ac:spMk id="4" creationId="{3083A37A-E326-A2CB-4B45-3183D1A31A7E}"/>
          </ac:spMkLst>
        </pc:spChg>
      </pc:sldChg>
      <pc:sldChg chg="modSp add ord replId">
        <pc:chgData name="Dylan Arthur (2004556)" userId="S::2004556@student.uwtsd.ac.uk::64a43375-bb4c-43f4-9480-9d6b5ce1457b" providerId="AD" clId="Web-{C035A5D7-06B5-401D-B97F-1F57D0028A94}" dt="2023-03-28T12:03:15.234" v="112" actId="20577"/>
        <pc:sldMkLst>
          <pc:docMk/>
          <pc:sldMk cId="3957992338" sldId="274"/>
        </pc:sldMkLst>
        <pc:spChg chg="mod">
          <ac:chgData name="Dylan Arthur (2004556)" userId="S::2004556@student.uwtsd.ac.uk::64a43375-bb4c-43f4-9480-9d6b5ce1457b" providerId="AD" clId="Web-{C035A5D7-06B5-401D-B97F-1F57D0028A94}" dt="2023-03-28T12:03:15.234" v="112" actId="20577"/>
          <ac:spMkLst>
            <pc:docMk/>
            <pc:sldMk cId="3957992338" sldId="274"/>
            <ac:spMk id="2" creationId="{F7FE353D-4992-3A9D-4140-39A29D6EC3D5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../embeddings/oleObject1.bin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_103_738A64C2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_103_738A64C21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package" Target="../embeddings/Microsoft_Excel_Worksheet_103_738A64C22.xlsx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Relationship Id="rId4" Type="http://schemas.openxmlformats.org/officeDocument/2006/relationships/package" Target="../embeddings/Microsoft_Excel_Worksheet_107_B67040D3.xlsx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6.xml"/><Relationship Id="rId1" Type="http://schemas.microsoft.com/office/2011/relationships/chartStyle" Target="style6.xml"/><Relationship Id="rId4" Type="http://schemas.openxmlformats.org/officeDocument/2006/relationships/package" Target="../embeddings/Microsoft_Excel_Worksheet_107_B67040D33.xlsx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7.xml"/><Relationship Id="rId1" Type="http://schemas.microsoft.com/office/2011/relationships/chartStyle" Target="style7.xml"/><Relationship Id="rId4" Type="http://schemas.openxmlformats.org/officeDocument/2006/relationships/package" Target="../embeddings/Microsoft_Excel_Worksheet_107_B67040D34.xlsx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8.xml"/><Relationship Id="rId1" Type="http://schemas.microsoft.com/office/2011/relationships/chartStyle" Target="style8.xml"/><Relationship Id="rId4" Type="http://schemas.openxmlformats.org/officeDocument/2006/relationships/package" Target="../embeddings/Microsoft_Excel_Worksheet_107_B67040D35.xlsx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9.xml"/><Relationship Id="rId1" Type="http://schemas.microsoft.com/office/2011/relationships/chartStyle" Target="style9.xml"/><Relationship Id="rId4" Type="http://schemas.openxmlformats.org/officeDocument/2006/relationships/package" Target="../embeddings/Microsoft_Excel_Worksheet_107_B67040D36.xlsx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0.xml"/><Relationship Id="rId2" Type="http://schemas.microsoft.com/office/2011/relationships/chartColorStyle" Target="colors10.xml"/><Relationship Id="rId1" Type="http://schemas.microsoft.com/office/2011/relationships/chartStyle" Target="style10.xml"/><Relationship Id="rId4" Type="http://schemas.openxmlformats.org/officeDocument/2006/relationships/package" Target="../embeddings/Microsoft_Excel_Worksheet_106_9AB91048.xlsx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1.xml"/><Relationship Id="rId2" Type="http://schemas.microsoft.com/office/2011/relationships/chartColorStyle" Target="colors11.xml"/><Relationship Id="rId1" Type="http://schemas.microsoft.com/office/2011/relationships/chartStyle" Target="style11.xml"/><Relationship Id="rId4" Type="http://schemas.openxmlformats.org/officeDocument/2006/relationships/package" Target="../embeddings/Microsoft_Excel_Worksheet_106_9AB910487.xlsx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2.xml"/><Relationship Id="rId2" Type="http://schemas.microsoft.com/office/2011/relationships/chartColorStyle" Target="colors12.xml"/><Relationship Id="rId1" Type="http://schemas.microsoft.com/office/2011/relationships/chartStyle" Target="style12.xml"/><Relationship Id="rId4" Type="http://schemas.openxmlformats.org/officeDocument/2006/relationships/package" Target="../embeddings/Microsoft_Excel_Worksheet_106_9AB910488.xlsx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3.xml"/><Relationship Id="rId2" Type="http://schemas.microsoft.com/office/2011/relationships/chartColorStyle" Target="colors13.xml"/><Relationship Id="rId1" Type="http://schemas.microsoft.com/office/2011/relationships/chartStyle" Target="style13.xml"/><Relationship Id="rId4" Type="http://schemas.openxmlformats.org/officeDocument/2006/relationships/package" Target="../embeddings/Microsoft_Excel_Worksheet_106_9AB910489.xlsx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4.xml"/><Relationship Id="rId2" Type="http://schemas.microsoft.com/office/2011/relationships/chartColorStyle" Target="colors14.xml"/><Relationship Id="rId1" Type="http://schemas.microsoft.com/office/2011/relationships/chartStyle" Target="style14.xml"/><Relationship Id="rId4" Type="http://schemas.openxmlformats.org/officeDocument/2006/relationships/package" Target="../embeddings/Microsoft_Excel_Worksheet_10E_89610DE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Camber Change Against</a:t>
            </a:r>
            <a:r>
              <a:rPr lang="en-GB" baseline="0"/>
              <a:t> Ride Height Front and Rear - 40 and Measured</a:t>
            </a:r>
            <a:endParaRPr lang="en-GB"/>
          </a:p>
        </c:rich>
      </c:tx>
      <c:layout>
        <c:manualLayout>
          <c:xMode val="edge"/>
          <c:yMode val="edge"/>
          <c:x val="0.11442270326063932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6.168066491688539E-2"/>
          <c:y val="0.17048349767240661"/>
          <c:w val="0.89862008881170874"/>
          <c:h val="0.56837283328910326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'[Final Rear Data Mk2.xlsx]40 FRide'!$E$1</c:f>
              <c:strCache>
                <c:ptCount val="1"/>
                <c:pt idx="0">
                  <c:v>Camber 40 Front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'[Final Rear Data Mk2.xlsx]40 FRide'!$B$2:$B$42</c:f>
              <c:numCache>
                <c:formatCode>General</c:formatCode>
                <c:ptCount val="41"/>
                <c:pt idx="0">
                  <c:v>20</c:v>
                </c:pt>
                <c:pt idx="1">
                  <c:v>19</c:v>
                </c:pt>
                <c:pt idx="2">
                  <c:v>18</c:v>
                </c:pt>
                <c:pt idx="3">
                  <c:v>17</c:v>
                </c:pt>
                <c:pt idx="4">
                  <c:v>16</c:v>
                </c:pt>
                <c:pt idx="5">
                  <c:v>15</c:v>
                </c:pt>
                <c:pt idx="6">
                  <c:v>14</c:v>
                </c:pt>
                <c:pt idx="7">
                  <c:v>13</c:v>
                </c:pt>
                <c:pt idx="8">
                  <c:v>12</c:v>
                </c:pt>
                <c:pt idx="9">
                  <c:v>11</c:v>
                </c:pt>
                <c:pt idx="10">
                  <c:v>10</c:v>
                </c:pt>
                <c:pt idx="11">
                  <c:v>9</c:v>
                </c:pt>
                <c:pt idx="12">
                  <c:v>8</c:v>
                </c:pt>
                <c:pt idx="13">
                  <c:v>7</c:v>
                </c:pt>
                <c:pt idx="14">
                  <c:v>6</c:v>
                </c:pt>
                <c:pt idx="15">
                  <c:v>5</c:v>
                </c:pt>
                <c:pt idx="16">
                  <c:v>4</c:v>
                </c:pt>
                <c:pt idx="17">
                  <c:v>3</c:v>
                </c:pt>
                <c:pt idx="18">
                  <c:v>2</c:v>
                </c:pt>
                <c:pt idx="19">
                  <c:v>1</c:v>
                </c:pt>
                <c:pt idx="20">
                  <c:v>0</c:v>
                </c:pt>
                <c:pt idx="21">
                  <c:v>-1</c:v>
                </c:pt>
                <c:pt idx="22">
                  <c:v>-2</c:v>
                </c:pt>
                <c:pt idx="23">
                  <c:v>-3</c:v>
                </c:pt>
                <c:pt idx="24">
                  <c:v>-4</c:v>
                </c:pt>
                <c:pt idx="25">
                  <c:v>-5</c:v>
                </c:pt>
                <c:pt idx="26">
                  <c:v>-6</c:v>
                </c:pt>
                <c:pt idx="27">
                  <c:v>-7</c:v>
                </c:pt>
                <c:pt idx="28">
                  <c:v>-8</c:v>
                </c:pt>
                <c:pt idx="29">
                  <c:v>-9</c:v>
                </c:pt>
                <c:pt idx="30">
                  <c:v>-10</c:v>
                </c:pt>
                <c:pt idx="31">
                  <c:v>-11</c:v>
                </c:pt>
                <c:pt idx="32">
                  <c:v>-12</c:v>
                </c:pt>
                <c:pt idx="33">
                  <c:v>-13</c:v>
                </c:pt>
                <c:pt idx="34">
                  <c:v>-14</c:v>
                </c:pt>
                <c:pt idx="35">
                  <c:v>-15</c:v>
                </c:pt>
                <c:pt idx="36">
                  <c:v>-16</c:v>
                </c:pt>
                <c:pt idx="37">
                  <c:v>-17</c:v>
                </c:pt>
                <c:pt idx="38">
                  <c:v>-18</c:v>
                </c:pt>
                <c:pt idx="39">
                  <c:v>-19</c:v>
                </c:pt>
                <c:pt idx="40">
                  <c:v>-20</c:v>
                </c:pt>
              </c:numCache>
            </c:numRef>
          </c:xVal>
          <c:yVal>
            <c:numRef>
              <c:f>'[Final Rear Data Mk2.xlsx]40 FRide'!$E$2:$E$42</c:f>
              <c:numCache>
                <c:formatCode>General</c:formatCode>
                <c:ptCount val="41"/>
                <c:pt idx="0">
                  <c:v>0.14099999999999999</c:v>
                </c:pt>
                <c:pt idx="1">
                  <c:v>0.13600000000000001</c:v>
                </c:pt>
                <c:pt idx="2">
                  <c:v>0.13100000000000001</c:v>
                </c:pt>
                <c:pt idx="3">
                  <c:v>0.126</c:v>
                </c:pt>
                <c:pt idx="4">
                  <c:v>0.12</c:v>
                </c:pt>
                <c:pt idx="5">
                  <c:v>0.115</c:v>
                </c:pt>
                <c:pt idx="6">
                  <c:v>0.109</c:v>
                </c:pt>
                <c:pt idx="7">
                  <c:v>0.10199999999999999</c:v>
                </c:pt>
                <c:pt idx="8">
                  <c:v>9.6000000000000002E-2</c:v>
                </c:pt>
                <c:pt idx="9">
                  <c:v>8.8999999999999996E-2</c:v>
                </c:pt>
                <c:pt idx="10">
                  <c:v>8.2000000000000003E-2</c:v>
                </c:pt>
                <c:pt idx="11">
                  <c:v>7.4999999999999997E-2</c:v>
                </c:pt>
                <c:pt idx="12">
                  <c:v>6.8000000000000005E-2</c:v>
                </c:pt>
                <c:pt idx="13">
                  <c:v>0.06</c:v>
                </c:pt>
                <c:pt idx="14">
                  <c:v>5.1999999999999998E-2</c:v>
                </c:pt>
                <c:pt idx="15">
                  <c:v>4.3999999999999997E-2</c:v>
                </c:pt>
                <c:pt idx="16">
                  <c:v>3.5999999999999997E-2</c:v>
                </c:pt>
                <c:pt idx="17">
                  <c:v>2.7E-2</c:v>
                </c:pt>
                <c:pt idx="18">
                  <c:v>1.7999999999999999E-2</c:v>
                </c:pt>
                <c:pt idx="19">
                  <c:v>8.9999999999999993E-3</c:v>
                </c:pt>
                <c:pt idx="20">
                  <c:v>0</c:v>
                </c:pt>
                <c:pt idx="21">
                  <c:v>-0.01</c:v>
                </c:pt>
                <c:pt idx="22">
                  <c:v>-1.9E-2</c:v>
                </c:pt>
                <c:pt idx="23">
                  <c:v>-2.9000000000000001E-2</c:v>
                </c:pt>
                <c:pt idx="24">
                  <c:v>-3.9E-2</c:v>
                </c:pt>
                <c:pt idx="25">
                  <c:v>-0.05</c:v>
                </c:pt>
                <c:pt idx="26">
                  <c:v>-6.0999999999999999E-2</c:v>
                </c:pt>
                <c:pt idx="27">
                  <c:v>-7.0999999999999994E-2</c:v>
                </c:pt>
                <c:pt idx="28">
                  <c:v>-8.3000000000000004E-2</c:v>
                </c:pt>
                <c:pt idx="29">
                  <c:v>-9.4E-2</c:v>
                </c:pt>
                <c:pt idx="30">
                  <c:v>-0.106</c:v>
                </c:pt>
                <c:pt idx="31">
                  <c:v>-0.11700000000000001</c:v>
                </c:pt>
                <c:pt idx="32">
                  <c:v>-0.129</c:v>
                </c:pt>
                <c:pt idx="33">
                  <c:v>-0.14199999999999999</c:v>
                </c:pt>
                <c:pt idx="34">
                  <c:v>-0.154</c:v>
                </c:pt>
                <c:pt idx="35">
                  <c:v>-0.16700000000000001</c:v>
                </c:pt>
                <c:pt idx="36">
                  <c:v>-0.18</c:v>
                </c:pt>
                <c:pt idx="37">
                  <c:v>-0.193</c:v>
                </c:pt>
                <c:pt idx="38">
                  <c:v>-0.20599999999999999</c:v>
                </c:pt>
                <c:pt idx="39">
                  <c:v>-0.22</c:v>
                </c:pt>
                <c:pt idx="40">
                  <c:v>-0.23400000000000001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892-4780-8A17-5AE2DAC7A00C}"/>
            </c:ext>
          </c:extLst>
        </c:ser>
        <c:ser>
          <c:idx val="1"/>
          <c:order val="1"/>
          <c:tx>
            <c:strRef>
              <c:f>'[Final Rear Data Mk2.xlsx]40 RRide'!$R$1</c:f>
              <c:strCache>
                <c:ptCount val="1"/>
                <c:pt idx="0">
                  <c:v>Camber 40 Rear</c:v>
                </c:pt>
              </c:strCache>
            </c:strRef>
          </c:tx>
          <c:spPr>
            <a:ln w="19050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xVal>
            <c:numRef>
              <c:f>'[Final Rear Data Mk2.xlsx]40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'[Final Rear Data Mk2.xlsx]40 RRide'!$R$2:$R$42</c:f>
              <c:numCache>
                <c:formatCode>General</c:formatCode>
                <c:ptCount val="41"/>
                <c:pt idx="0">
                  <c:v>-0.25599999999999978</c:v>
                </c:pt>
                <c:pt idx="1">
                  <c:v>-0.24199999999999999</c:v>
                </c:pt>
                <c:pt idx="2">
                  <c:v>-0.2280000000000002</c:v>
                </c:pt>
                <c:pt idx="3">
                  <c:v>-0.21499999999999986</c:v>
                </c:pt>
                <c:pt idx="4">
                  <c:v>-0.20100000000000007</c:v>
                </c:pt>
                <c:pt idx="5">
                  <c:v>-0.18800000000000017</c:v>
                </c:pt>
                <c:pt idx="6">
                  <c:v>-0.17399999999999993</c:v>
                </c:pt>
                <c:pt idx="7">
                  <c:v>-0.16100000000000003</c:v>
                </c:pt>
                <c:pt idx="8">
                  <c:v>-0.14800000000000013</c:v>
                </c:pt>
                <c:pt idx="9">
                  <c:v>-0.13499999999999979</c:v>
                </c:pt>
                <c:pt idx="10">
                  <c:v>-0.12199999999999989</c:v>
                </c:pt>
                <c:pt idx="11">
                  <c:v>-0.10999999999999988</c:v>
                </c:pt>
                <c:pt idx="12">
                  <c:v>-9.6999999999999975E-2</c:v>
                </c:pt>
                <c:pt idx="13">
                  <c:v>-8.4000000000000075E-2</c:v>
                </c:pt>
                <c:pt idx="14">
                  <c:v>-7.2000000000000064E-2</c:v>
                </c:pt>
                <c:pt idx="15">
                  <c:v>-6.0000000000000053E-2</c:v>
                </c:pt>
                <c:pt idx="16">
                  <c:v>-4.8000000000000043E-2</c:v>
                </c:pt>
                <c:pt idx="17">
                  <c:v>-3.6000000000000032E-2</c:v>
                </c:pt>
                <c:pt idx="18">
                  <c:v>-2.4000000000000021E-2</c:v>
                </c:pt>
                <c:pt idx="19">
                  <c:v>-1.2000000000000011E-2</c:v>
                </c:pt>
                <c:pt idx="20">
                  <c:v>0</c:v>
                </c:pt>
                <c:pt idx="21">
                  <c:v>1.2000000000000011E-2</c:v>
                </c:pt>
                <c:pt idx="22">
                  <c:v>2.2999999999999909E-2</c:v>
                </c:pt>
                <c:pt idx="23">
                  <c:v>3.499999999999992E-2</c:v>
                </c:pt>
                <c:pt idx="24">
                  <c:v>4.6000000000000041E-2</c:v>
                </c:pt>
                <c:pt idx="25">
                  <c:v>5.699999999999994E-2</c:v>
                </c:pt>
                <c:pt idx="26">
                  <c:v>6.800000000000006E-2</c:v>
                </c:pt>
                <c:pt idx="27">
                  <c:v>7.8999999999999959E-2</c:v>
                </c:pt>
                <c:pt idx="28">
                  <c:v>9.000000000000008E-2</c:v>
                </c:pt>
                <c:pt idx="29">
                  <c:v>0.10099999999999998</c:v>
                </c:pt>
                <c:pt idx="30">
                  <c:v>0.11099999999999999</c:v>
                </c:pt>
                <c:pt idx="31">
                  <c:v>0.12200000000000011</c:v>
                </c:pt>
                <c:pt idx="32">
                  <c:v>0.1319999999999999</c:v>
                </c:pt>
                <c:pt idx="33">
                  <c:v>0.1419999999999999</c:v>
                </c:pt>
                <c:pt idx="34">
                  <c:v>0.15199999999999991</c:v>
                </c:pt>
                <c:pt idx="35">
                  <c:v>0.16300000000000003</c:v>
                </c:pt>
                <c:pt idx="36">
                  <c:v>0.17199999999999993</c:v>
                </c:pt>
                <c:pt idx="37">
                  <c:v>0.18199999999999994</c:v>
                </c:pt>
                <c:pt idx="38">
                  <c:v>0.19199999999999995</c:v>
                </c:pt>
                <c:pt idx="39">
                  <c:v>0.20199999999999996</c:v>
                </c:pt>
                <c:pt idx="40">
                  <c:v>0.21100000000000008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2892-4780-8A17-5AE2DAC7A00C}"/>
            </c:ext>
          </c:extLst>
        </c:ser>
        <c:ser>
          <c:idx val="4"/>
          <c:order val="4"/>
          <c:tx>
            <c:strRef>
              <c:f>'[Final Rear Data Mk2.xlsx]Exp Data'!$E$2</c:f>
              <c:strCache>
                <c:ptCount val="1"/>
                <c:pt idx="0">
                  <c:v>Measured Camber Rear</c:v>
                </c:pt>
              </c:strCache>
            </c:strRef>
          </c:tx>
          <c:spPr>
            <a:ln w="19050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xVal>
            <c:numRef>
              <c:f>'[Final Rear Data Mk2.xlsx]Exp Data'!$D$3:$D$8</c:f>
              <c:numCache>
                <c:formatCode>General</c:formatCode>
                <c:ptCount val="6"/>
                <c:pt idx="0">
                  <c:v>-30.39</c:v>
                </c:pt>
                <c:pt idx="1">
                  <c:v>-22.33</c:v>
                </c:pt>
                <c:pt idx="2">
                  <c:v>-14.97</c:v>
                </c:pt>
                <c:pt idx="3">
                  <c:v>-7.7</c:v>
                </c:pt>
                <c:pt idx="4">
                  <c:v>0</c:v>
                </c:pt>
                <c:pt idx="5">
                  <c:v>6.5</c:v>
                </c:pt>
              </c:numCache>
            </c:numRef>
          </c:xVal>
          <c:yVal>
            <c:numRef>
              <c:f>'[Final Rear Data Mk2.xlsx]Exp Data'!$F$3:$F$8</c:f>
              <c:numCache>
                <c:formatCode>General</c:formatCode>
                <c:ptCount val="6"/>
                <c:pt idx="0">
                  <c:v>-0.45</c:v>
                </c:pt>
                <c:pt idx="1">
                  <c:v>-0.3</c:v>
                </c:pt>
                <c:pt idx="2">
                  <c:v>-0.2</c:v>
                </c:pt>
                <c:pt idx="3">
                  <c:v>-0.08</c:v>
                </c:pt>
                <c:pt idx="4">
                  <c:v>0</c:v>
                </c:pt>
                <c:pt idx="5">
                  <c:v>0.09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2892-4780-8A17-5AE2DAC7A00C}"/>
            </c:ext>
          </c:extLst>
        </c:ser>
        <c:ser>
          <c:idx val="5"/>
          <c:order val="5"/>
          <c:tx>
            <c:strRef>
              <c:f>'[Final Rear Data Mk2.xlsx]Exp Data'!$D$19</c:f>
              <c:strCache>
                <c:ptCount val="1"/>
                <c:pt idx="0">
                  <c:v>Measured Camber Front</c:v>
                </c:pt>
              </c:strCache>
            </c:strRef>
          </c:tx>
          <c:spPr>
            <a:ln w="19050" cap="rnd">
              <a:solidFill>
                <a:schemeClr val="accent6"/>
              </a:solidFill>
              <a:prstDash val="dash"/>
              <a:round/>
            </a:ln>
            <a:effectLst/>
          </c:spPr>
          <c:marker>
            <c:symbol val="none"/>
          </c:marker>
          <c:trendline>
            <c:spPr>
              <a:ln w="19050" cap="rnd">
                <a:solidFill>
                  <a:schemeClr val="accent6"/>
                </a:solidFill>
                <a:prstDash val="solid"/>
              </a:ln>
              <a:effectLst/>
            </c:spPr>
            <c:trendlineType val="poly"/>
            <c:order val="2"/>
            <c:forward val="8"/>
            <c:intercept val="-2.0000000000000004E-2"/>
            <c:dispRSqr val="0"/>
            <c:dispEq val="0"/>
          </c:trendline>
          <c:xVal>
            <c:numRef>
              <c:f>'[Final Rear Data Mk2.xlsx]Exp Data'!$C$22:$C$28</c:f>
              <c:numCache>
                <c:formatCode>General</c:formatCode>
                <c:ptCount val="7"/>
                <c:pt idx="0">
                  <c:v>-32.800000000000011</c:v>
                </c:pt>
                <c:pt idx="1">
                  <c:v>-24.899999999999977</c:v>
                </c:pt>
                <c:pt idx="2">
                  <c:v>-17</c:v>
                </c:pt>
                <c:pt idx="3">
                  <c:v>-8.8000000000000114</c:v>
                </c:pt>
                <c:pt idx="4">
                  <c:v>0</c:v>
                </c:pt>
                <c:pt idx="5">
                  <c:v>9</c:v>
                </c:pt>
                <c:pt idx="6">
                  <c:v>13.800000000000011</c:v>
                </c:pt>
              </c:numCache>
            </c:numRef>
          </c:xVal>
          <c:yVal>
            <c:numRef>
              <c:f>'[Final Rear Data Mk2.xlsx]Exp Data'!$E$22:$E$28</c:f>
              <c:numCache>
                <c:formatCode>General</c:formatCode>
                <c:ptCount val="7"/>
                <c:pt idx="0">
                  <c:v>-0.56000000000000005</c:v>
                </c:pt>
                <c:pt idx="1">
                  <c:v>-0.48</c:v>
                </c:pt>
                <c:pt idx="2">
                  <c:v>-0.29999999999999982</c:v>
                </c:pt>
                <c:pt idx="3">
                  <c:v>-0.17999999999999972</c:v>
                </c:pt>
                <c:pt idx="4">
                  <c:v>0</c:v>
                </c:pt>
                <c:pt idx="5">
                  <c:v>4.0000000000000036E-2</c:v>
                </c:pt>
                <c:pt idx="6">
                  <c:v>0.10000000000000009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2892-4780-8A17-5AE2DAC7A0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51733247"/>
        <c:axId val="1210835599"/>
        <c:extLst>
          <c:ext xmlns:c15="http://schemas.microsoft.com/office/drawing/2012/chart" uri="{02D57815-91ED-43cb-92C2-25804820EDAC}">
            <c15:filteredScatterSeries>
              <c15:ser>
                <c:idx val="2"/>
                <c:order val="2"/>
                <c:tx>
                  <c:strRef>
                    <c:extLst>
                      <c:ext uri="{02D57815-91ED-43cb-92C2-25804820EDAC}">
                        <c15:formulaRef>
                          <c15:sqref>'[Final Rear Data Mk2.xlsx]44 RRide'!$Q$1</c15:sqref>
                        </c15:formulaRef>
                      </c:ext>
                    </c:extLst>
                    <c:strCache>
                      <c:ptCount val="1"/>
                      <c:pt idx="0">
                        <c:v>Camber 44 Rear</c:v>
                      </c:pt>
                    </c:strCache>
                  </c:strRef>
                </c:tx>
                <c:spPr>
                  <a:ln w="19050" cap="rnd">
                    <a:solidFill>
                      <a:srgbClr val="FF0000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>
                      <c:ext uri="{02D57815-91ED-43cb-92C2-25804820EDAC}">
                        <c15:formulaRef>
                          <c15:sqref>'[Final Rear Data Mk2.xlsx]44 RRide'!$B$2:$B$42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-20</c:v>
                      </c:pt>
                      <c:pt idx="1">
                        <c:v>-19</c:v>
                      </c:pt>
                      <c:pt idx="2">
                        <c:v>-18</c:v>
                      </c:pt>
                      <c:pt idx="3">
                        <c:v>-17</c:v>
                      </c:pt>
                      <c:pt idx="4">
                        <c:v>-16</c:v>
                      </c:pt>
                      <c:pt idx="5">
                        <c:v>-15</c:v>
                      </c:pt>
                      <c:pt idx="6">
                        <c:v>-14</c:v>
                      </c:pt>
                      <c:pt idx="7">
                        <c:v>-13</c:v>
                      </c:pt>
                      <c:pt idx="8">
                        <c:v>-12</c:v>
                      </c:pt>
                      <c:pt idx="9">
                        <c:v>-11</c:v>
                      </c:pt>
                      <c:pt idx="10">
                        <c:v>-10</c:v>
                      </c:pt>
                      <c:pt idx="11">
                        <c:v>-9</c:v>
                      </c:pt>
                      <c:pt idx="12">
                        <c:v>-8</c:v>
                      </c:pt>
                      <c:pt idx="13">
                        <c:v>-7</c:v>
                      </c:pt>
                      <c:pt idx="14">
                        <c:v>-6</c:v>
                      </c:pt>
                      <c:pt idx="15">
                        <c:v>-5</c:v>
                      </c:pt>
                      <c:pt idx="16">
                        <c:v>-4</c:v>
                      </c:pt>
                      <c:pt idx="17">
                        <c:v>-3</c:v>
                      </c:pt>
                      <c:pt idx="18">
                        <c:v>-2</c:v>
                      </c:pt>
                      <c:pt idx="19">
                        <c:v>-1</c:v>
                      </c:pt>
                      <c:pt idx="20">
                        <c:v>0</c:v>
                      </c:pt>
                      <c:pt idx="21">
                        <c:v>1</c:v>
                      </c:pt>
                      <c:pt idx="22">
                        <c:v>2</c:v>
                      </c:pt>
                      <c:pt idx="23">
                        <c:v>3</c:v>
                      </c:pt>
                      <c:pt idx="24">
                        <c:v>4</c:v>
                      </c:pt>
                      <c:pt idx="25">
                        <c:v>5</c:v>
                      </c:pt>
                      <c:pt idx="26">
                        <c:v>6</c:v>
                      </c:pt>
                      <c:pt idx="27">
                        <c:v>7</c:v>
                      </c:pt>
                      <c:pt idx="28">
                        <c:v>8</c:v>
                      </c:pt>
                      <c:pt idx="29">
                        <c:v>9</c:v>
                      </c:pt>
                      <c:pt idx="30">
                        <c:v>10</c:v>
                      </c:pt>
                      <c:pt idx="31">
                        <c:v>11</c:v>
                      </c:pt>
                      <c:pt idx="32">
                        <c:v>12</c:v>
                      </c:pt>
                      <c:pt idx="33">
                        <c:v>13</c:v>
                      </c:pt>
                      <c:pt idx="34">
                        <c:v>14</c:v>
                      </c:pt>
                      <c:pt idx="35">
                        <c:v>15</c:v>
                      </c:pt>
                      <c:pt idx="36">
                        <c:v>16</c:v>
                      </c:pt>
                      <c:pt idx="37">
                        <c:v>17</c:v>
                      </c:pt>
                      <c:pt idx="38">
                        <c:v>18</c:v>
                      </c:pt>
                      <c:pt idx="39">
                        <c:v>19</c:v>
                      </c:pt>
                      <c:pt idx="40">
                        <c:v>20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'[Final Rear Data Mk2.xlsx]44 RRide'!$Q$2:$Q$42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-0.44300000000000006</c:v>
                      </c:pt>
                      <c:pt idx="1">
                        <c:v>-0.42099999999999982</c:v>
                      </c:pt>
                      <c:pt idx="2">
                        <c:v>-0.39800000000000013</c:v>
                      </c:pt>
                      <c:pt idx="3">
                        <c:v>-0.375</c:v>
                      </c:pt>
                      <c:pt idx="4">
                        <c:v>-0.3530000000000002</c:v>
                      </c:pt>
                      <c:pt idx="5">
                        <c:v>-0.33000000000000007</c:v>
                      </c:pt>
                      <c:pt idx="6">
                        <c:v>-0.30799999999999983</c:v>
                      </c:pt>
                      <c:pt idx="7">
                        <c:v>-0.28500000000000014</c:v>
                      </c:pt>
                      <c:pt idx="8">
                        <c:v>-0.2629999999999999</c:v>
                      </c:pt>
                      <c:pt idx="9">
                        <c:v>-0.2410000000000001</c:v>
                      </c:pt>
                      <c:pt idx="10">
                        <c:v>-0.21899999999999986</c:v>
                      </c:pt>
                      <c:pt idx="11">
                        <c:v>-0.19700000000000006</c:v>
                      </c:pt>
                      <c:pt idx="12">
                        <c:v>-0.17399999999999993</c:v>
                      </c:pt>
                      <c:pt idx="13">
                        <c:v>-0.15200000000000014</c:v>
                      </c:pt>
                      <c:pt idx="14">
                        <c:v>-0.13099999999999978</c:v>
                      </c:pt>
                      <c:pt idx="15">
                        <c:v>-0.10899999999999999</c:v>
                      </c:pt>
                      <c:pt idx="16">
                        <c:v>-8.7000000000000188E-2</c:v>
                      </c:pt>
                      <c:pt idx="17">
                        <c:v>-6.4999999999999947E-2</c:v>
                      </c:pt>
                      <c:pt idx="18">
                        <c:v>-4.3000000000000149E-2</c:v>
                      </c:pt>
                      <c:pt idx="19">
                        <c:v>-2.1999999999999797E-2</c:v>
                      </c:pt>
                      <c:pt idx="20">
                        <c:v>0</c:v>
                      </c:pt>
                      <c:pt idx="21">
                        <c:v>2.200000000000002E-2</c:v>
                      </c:pt>
                      <c:pt idx="22">
                        <c:v>4.2999999999999927E-2</c:v>
                      </c:pt>
                      <c:pt idx="23">
                        <c:v>6.4000000000000057E-2</c:v>
                      </c:pt>
                      <c:pt idx="24">
                        <c:v>8.6000000000000076E-2</c:v>
                      </c:pt>
                      <c:pt idx="25">
                        <c:v>0.10699999999999998</c:v>
                      </c:pt>
                      <c:pt idx="26">
                        <c:v>0.12799999999999989</c:v>
                      </c:pt>
                      <c:pt idx="27">
                        <c:v>0.14999999999999991</c:v>
                      </c:pt>
                      <c:pt idx="28">
                        <c:v>0.17100000000000004</c:v>
                      </c:pt>
                      <c:pt idx="29">
                        <c:v>0.19199999999999995</c:v>
                      </c:pt>
                      <c:pt idx="30">
                        <c:v>0.21300000000000008</c:v>
                      </c:pt>
                      <c:pt idx="31">
                        <c:v>0.23399999999999999</c:v>
                      </c:pt>
                      <c:pt idx="32">
                        <c:v>0.25499999999999989</c:v>
                      </c:pt>
                      <c:pt idx="33">
                        <c:v>0.27600000000000002</c:v>
                      </c:pt>
                      <c:pt idx="34">
                        <c:v>0.29699999999999993</c:v>
                      </c:pt>
                      <c:pt idx="35">
                        <c:v>0.31699999999999995</c:v>
                      </c:pt>
                      <c:pt idx="36">
                        <c:v>0.33800000000000008</c:v>
                      </c:pt>
                      <c:pt idx="37">
                        <c:v>0.35899999999999999</c:v>
                      </c:pt>
                      <c:pt idx="38">
                        <c:v>0.379</c:v>
                      </c:pt>
                      <c:pt idx="39">
                        <c:v>0.39999999999999991</c:v>
                      </c:pt>
                      <c:pt idx="40">
                        <c:v>0.41999999999999993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2892-4780-8A17-5AE2DAC7A00C}"/>
                  </c:ext>
                </c:extLst>
              </c15:ser>
            </c15:filteredScatterSeries>
            <c15:filteredScatterSeries>
              <c15:ser>
                <c:idx val="3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'[Final Rear Data Mk2.xlsx]44 FRide'!$E$1</c15:sqref>
                        </c15:formulaRef>
                      </c:ext>
                    </c:extLst>
                    <c:strCache>
                      <c:ptCount val="1"/>
                      <c:pt idx="0">
                        <c:v>Camber 44 Front</c:v>
                      </c:pt>
                    </c:strCache>
                  </c:strRef>
                </c:tx>
                <c:spPr>
                  <a:ln w="19050" cap="rnd">
                    <a:solidFill>
                      <a:srgbClr val="ED7D31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'[Final Rear Data Mk2.xlsx]44 FRide'!$B$2:$B$42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20</c:v>
                      </c:pt>
                      <c:pt idx="1">
                        <c:v>19</c:v>
                      </c:pt>
                      <c:pt idx="2">
                        <c:v>18</c:v>
                      </c:pt>
                      <c:pt idx="3">
                        <c:v>17</c:v>
                      </c:pt>
                      <c:pt idx="4">
                        <c:v>16</c:v>
                      </c:pt>
                      <c:pt idx="5">
                        <c:v>15</c:v>
                      </c:pt>
                      <c:pt idx="6">
                        <c:v>14</c:v>
                      </c:pt>
                      <c:pt idx="7">
                        <c:v>13</c:v>
                      </c:pt>
                      <c:pt idx="8">
                        <c:v>12</c:v>
                      </c:pt>
                      <c:pt idx="9">
                        <c:v>11</c:v>
                      </c:pt>
                      <c:pt idx="10">
                        <c:v>10</c:v>
                      </c:pt>
                      <c:pt idx="11">
                        <c:v>9</c:v>
                      </c:pt>
                      <c:pt idx="12">
                        <c:v>8</c:v>
                      </c:pt>
                      <c:pt idx="13">
                        <c:v>7</c:v>
                      </c:pt>
                      <c:pt idx="14">
                        <c:v>6</c:v>
                      </c:pt>
                      <c:pt idx="15">
                        <c:v>5</c:v>
                      </c:pt>
                      <c:pt idx="16">
                        <c:v>4</c:v>
                      </c:pt>
                      <c:pt idx="17">
                        <c:v>3</c:v>
                      </c:pt>
                      <c:pt idx="18">
                        <c:v>2</c:v>
                      </c:pt>
                      <c:pt idx="19">
                        <c:v>1</c:v>
                      </c:pt>
                      <c:pt idx="20">
                        <c:v>0</c:v>
                      </c:pt>
                      <c:pt idx="21">
                        <c:v>-1</c:v>
                      </c:pt>
                      <c:pt idx="22">
                        <c:v>-2</c:v>
                      </c:pt>
                      <c:pt idx="23">
                        <c:v>-3</c:v>
                      </c:pt>
                      <c:pt idx="24">
                        <c:v>-4</c:v>
                      </c:pt>
                      <c:pt idx="25">
                        <c:v>-5</c:v>
                      </c:pt>
                      <c:pt idx="26">
                        <c:v>-6</c:v>
                      </c:pt>
                      <c:pt idx="27">
                        <c:v>-7</c:v>
                      </c:pt>
                      <c:pt idx="28">
                        <c:v>-8</c:v>
                      </c:pt>
                      <c:pt idx="29">
                        <c:v>-9</c:v>
                      </c:pt>
                      <c:pt idx="30">
                        <c:v>-10</c:v>
                      </c:pt>
                      <c:pt idx="31">
                        <c:v>-11</c:v>
                      </c:pt>
                      <c:pt idx="32">
                        <c:v>-12</c:v>
                      </c:pt>
                      <c:pt idx="33">
                        <c:v>-13</c:v>
                      </c:pt>
                      <c:pt idx="34">
                        <c:v>-14</c:v>
                      </c:pt>
                      <c:pt idx="35">
                        <c:v>-15</c:v>
                      </c:pt>
                      <c:pt idx="36">
                        <c:v>-16</c:v>
                      </c:pt>
                      <c:pt idx="37">
                        <c:v>-17</c:v>
                      </c:pt>
                      <c:pt idx="38">
                        <c:v>-18</c:v>
                      </c:pt>
                      <c:pt idx="39">
                        <c:v>-19</c:v>
                      </c:pt>
                      <c:pt idx="40">
                        <c:v>-20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'[Final Rear Data Mk2.xlsx]44 FRide'!$E$2:$E$42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7.0000000000000001E-3</c:v>
                      </c:pt>
                      <c:pt idx="1">
                        <c:v>8.9999999999999993E-3</c:v>
                      </c:pt>
                      <c:pt idx="2">
                        <c:v>1.0999999999999999E-2</c:v>
                      </c:pt>
                      <c:pt idx="3">
                        <c:v>1.2E-2</c:v>
                      </c:pt>
                      <c:pt idx="4">
                        <c:v>1.4E-2</c:v>
                      </c:pt>
                      <c:pt idx="5">
                        <c:v>1.4999999999999999E-2</c:v>
                      </c:pt>
                      <c:pt idx="6">
                        <c:v>1.6E-2</c:v>
                      </c:pt>
                      <c:pt idx="7">
                        <c:v>1.6E-2</c:v>
                      </c:pt>
                      <c:pt idx="8">
                        <c:v>1.6E-2</c:v>
                      </c:pt>
                      <c:pt idx="9">
                        <c:v>1.6E-2</c:v>
                      </c:pt>
                      <c:pt idx="10">
                        <c:v>1.6E-2</c:v>
                      </c:pt>
                      <c:pt idx="11">
                        <c:v>1.6E-2</c:v>
                      </c:pt>
                      <c:pt idx="12">
                        <c:v>1.4999999999999999E-2</c:v>
                      </c:pt>
                      <c:pt idx="13">
                        <c:v>1.4E-2</c:v>
                      </c:pt>
                      <c:pt idx="14">
                        <c:v>1.2999999999999999E-2</c:v>
                      </c:pt>
                      <c:pt idx="15">
                        <c:v>1.0999999999999999E-2</c:v>
                      </c:pt>
                      <c:pt idx="16">
                        <c:v>0.01</c:v>
                      </c:pt>
                      <c:pt idx="17">
                        <c:v>8.0000000000000002E-3</c:v>
                      </c:pt>
                      <c:pt idx="18">
                        <c:v>5.0000000000000001E-3</c:v>
                      </c:pt>
                      <c:pt idx="19">
                        <c:v>3.0000000000000001E-3</c:v>
                      </c:pt>
                      <c:pt idx="20">
                        <c:v>0</c:v>
                      </c:pt>
                      <c:pt idx="21">
                        <c:v>-3.0000000000000001E-3</c:v>
                      </c:pt>
                      <c:pt idx="22">
                        <c:v>-6.0000000000000001E-3</c:v>
                      </c:pt>
                      <c:pt idx="23">
                        <c:v>-0.01</c:v>
                      </c:pt>
                      <c:pt idx="24">
                        <c:v>-1.4E-2</c:v>
                      </c:pt>
                      <c:pt idx="25">
                        <c:v>-1.7999999999999999E-2</c:v>
                      </c:pt>
                      <c:pt idx="26">
                        <c:v>-2.1999999999999999E-2</c:v>
                      </c:pt>
                      <c:pt idx="27">
                        <c:v>-2.5999999999999999E-2</c:v>
                      </c:pt>
                      <c:pt idx="28">
                        <c:v>-3.1E-2</c:v>
                      </c:pt>
                      <c:pt idx="29">
                        <c:v>-3.5999999999999997E-2</c:v>
                      </c:pt>
                      <c:pt idx="30">
                        <c:v>-4.1000000000000002E-2</c:v>
                      </c:pt>
                      <c:pt idx="31">
                        <c:v>-4.7E-2</c:v>
                      </c:pt>
                      <c:pt idx="32">
                        <c:v>-5.1999999999999998E-2</c:v>
                      </c:pt>
                      <c:pt idx="33">
                        <c:v>-5.8000000000000003E-2</c:v>
                      </c:pt>
                      <c:pt idx="34">
                        <c:v>-6.4000000000000001E-2</c:v>
                      </c:pt>
                      <c:pt idx="35">
                        <c:v>-7.0999999999999994E-2</c:v>
                      </c:pt>
                      <c:pt idx="36">
                        <c:v>-7.6999999999999999E-2</c:v>
                      </c:pt>
                      <c:pt idx="37">
                        <c:v>-8.4000000000000005E-2</c:v>
                      </c:pt>
                      <c:pt idx="38">
                        <c:v>-9.1999999999999998E-2</c:v>
                      </c:pt>
                      <c:pt idx="39">
                        <c:v>-9.9000000000000005E-2</c:v>
                      </c:pt>
                      <c:pt idx="40">
                        <c:v>-0.107</c:v>
                      </c:pt>
                    </c:numCache>
                  </c:numRef>
                </c:yVal>
                <c:smooth val="1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2892-4780-8A17-5AE2DAC7A00C}"/>
                  </c:ext>
                </c:extLst>
              </c15:ser>
            </c15:filteredScatterSeries>
          </c:ext>
        </c:extLst>
      </c:scatterChart>
      <c:valAx>
        <c:axId val="1951733247"/>
        <c:scaling>
          <c:orientation val="minMax"/>
          <c:max val="20"/>
          <c:min val="-2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Camber</a:t>
                </a:r>
                <a:r>
                  <a:rPr lang="en-GB" baseline="0"/>
                  <a:t> Angle (</a:t>
                </a:r>
                <a:r>
                  <a:rPr lang="en-GB" baseline="0">
                    <a:latin typeface="Arial" panose="020B0604020202020204" pitchFamily="34" charset="0"/>
                    <a:cs typeface="Arial" panose="020B0604020202020204" pitchFamily="34" charset="0"/>
                  </a:rPr>
                  <a:t>°)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36249713930433769"/>
              <c:y val="0.7483392373974496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10835599"/>
        <c:crosses val="autoZero"/>
        <c:crossBetween val="midCat"/>
      </c:valAx>
      <c:valAx>
        <c:axId val="1210835599"/>
        <c:scaling>
          <c:orientation val="minMax"/>
          <c:max val="0.25"/>
          <c:min val="-0.4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</a:t>
                </a:r>
                <a:r>
                  <a:rPr lang="en-GB" baseline="0"/>
                  <a:t> Height (mm)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1.1111111111111112E-2"/>
              <c:y val="0.2879728131850966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51733247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77805794117375027"/>
          <c:w val="0.99770042946705328"/>
          <c:h val="0.2219420588262497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Toe</a:t>
            </a:r>
            <a:r>
              <a:rPr lang="en-GB" baseline="0"/>
              <a:t> Against Ride Height Front and Rear 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5.8902887139107608E-2"/>
          <c:y val="0.12078703703703704"/>
          <c:w val="0.90898600174978128"/>
          <c:h val="0.72565948333295416"/>
        </c:manualLayout>
      </c:layout>
      <c:scatterChart>
        <c:scatterStyle val="smoothMarker"/>
        <c:varyColors val="0"/>
        <c:ser>
          <c:idx val="1"/>
          <c:order val="0"/>
          <c:tx>
            <c:strRef>
              <c:f>'40 RRide'!$G$1</c:f>
              <c:strCache>
                <c:ptCount val="1"/>
                <c:pt idx="0">
                  <c:v>Toe 40 Rear</c:v>
                </c:pt>
              </c:strCache>
            </c:strRef>
          </c:tx>
          <c:spPr>
            <a:ln w="19050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xVal>
            <c:numRef>
              <c:f>'40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'40 RRide'!$G$2:$G$42</c:f>
              <c:numCache>
                <c:formatCode>General</c:formatCode>
                <c:ptCount val="41"/>
                <c:pt idx="0">
                  <c:v>-3.0000000000000001E-3</c:v>
                </c:pt>
                <c:pt idx="1">
                  <c:v>-2E-3</c:v>
                </c:pt>
                <c:pt idx="2">
                  <c:v>-2E-3</c:v>
                </c:pt>
                <c:pt idx="3">
                  <c:v>-2E-3</c:v>
                </c:pt>
                <c:pt idx="4">
                  <c:v>-2E-3</c:v>
                </c:pt>
                <c:pt idx="5">
                  <c:v>-2E-3</c:v>
                </c:pt>
                <c:pt idx="6">
                  <c:v>-2E-3</c:v>
                </c:pt>
                <c:pt idx="7">
                  <c:v>-2E-3</c:v>
                </c:pt>
                <c:pt idx="8">
                  <c:v>-2E-3</c:v>
                </c:pt>
                <c:pt idx="9">
                  <c:v>-2E-3</c:v>
                </c:pt>
                <c:pt idx="10">
                  <c:v>-2E-3</c:v>
                </c:pt>
                <c:pt idx="11">
                  <c:v>-2E-3</c:v>
                </c:pt>
                <c:pt idx="12">
                  <c:v>-1E-3</c:v>
                </c:pt>
                <c:pt idx="13">
                  <c:v>-1E-3</c:v>
                </c:pt>
                <c:pt idx="14">
                  <c:v>-1E-3</c:v>
                </c:pt>
                <c:pt idx="15">
                  <c:v>-1E-3</c:v>
                </c:pt>
                <c:pt idx="16">
                  <c:v>-1E-3</c:v>
                </c:pt>
                <c:pt idx="17">
                  <c:v>-1E-3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1E-3</c:v>
                </c:pt>
                <c:pt idx="24">
                  <c:v>1E-3</c:v>
                </c:pt>
                <c:pt idx="25">
                  <c:v>1E-3</c:v>
                </c:pt>
                <c:pt idx="26">
                  <c:v>1E-3</c:v>
                </c:pt>
                <c:pt idx="27">
                  <c:v>2E-3</c:v>
                </c:pt>
                <c:pt idx="28">
                  <c:v>2E-3</c:v>
                </c:pt>
                <c:pt idx="29">
                  <c:v>2E-3</c:v>
                </c:pt>
                <c:pt idx="30">
                  <c:v>2E-3</c:v>
                </c:pt>
                <c:pt idx="31">
                  <c:v>3.0000000000000001E-3</c:v>
                </c:pt>
                <c:pt idx="32">
                  <c:v>3.0000000000000001E-3</c:v>
                </c:pt>
                <c:pt idx="33">
                  <c:v>3.0000000000000001E-3</c:v>
                </c:pt>
                <c:pt idx="34">
                  <c:v>4.0000000000000001E-3</c:v>
                </c:pt>
                <c:pt idx="35">
                  <c:v>4.0000000000000001E-3</c:v>
                </c:pt>
                <c:pt idx="36">
                  <c:v>4.0000000000000001E-3</c:v>
                </c:pt>
                <c:pt idx="37">
                  <c:v>5.0000000000000001E-3</c:v>
                </c:pt>
                <c:pt idx="38">
                  <c:v>5.0000000000000001E-3</c:v>
                </c:pt>
                <c:pt idx="39">
                  <c:v>5.0000000000000001E-3</c:v>
                </c:pt>
                <c:pt idx="40">
                  <c:v>6.0000000000000001E-3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6ED2-42F0-AF63-ADAAB20244A9}"/>
            </c:ext>
          </c:extLst>
        </c:ser>
        <c:ser>
          <c:idx val="0"/>
          <c:order val="2"/>
          <c:tx>
            <c:strRef>
              <c:f>'40 FRide'!$F$1</c:f>
              <c:strCache>
                <c:ptCount val="1"/>
                <c:pt idx="0">
                  <c:v>Toe 40 Front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'40 FRide'!$B$2:$B$42</c:f>
              <c:numCache>
                <c:formatCode>General</c:formatCode>
                <c:ptCount val="41"/>
                <c:pt idx="0">
                  <c:v>20</c:v>
                </c:pt>
                <c:pt idx="1">
                  <c:v>19</c:v>
                </c:pt>
                <c:pt idx="2">
                  <c:v>18</c:v>
                </c:pt>
                <c:pt idx="3">
                  <c:v>17</c:v>
                </c:pt>
                <c:pt idx="4">
                  <c:v>16</c:v>
                </c:pt>
                <c:pt idx="5">
                  <c:v>15</c:v>
                </c:pt>
                <c:pt idx="6">
                  <c:v>14</c:v>
                </c:pt>
                <c:pt idx="7">
                  <c:v>13</c:v>
                </c:pt>
                <c:pt idx="8">
                  <c:v>12</c:v>
                </c:pt>
                <c:pt idx="9">
                  <c:v>11</c:v>
                </c:pt>
                <c:pt idx="10">
                  <c:v>10</c:v>
                </c:pt>
                <c:pt idx="11">
                  <c:v>9</c:v>
                </c:pt>
                <c:pt idx="12">
                  <c:v>8</c:v>
                </c:pt>
                <c:pt idx="13">
                  <c:v>7</c:v>
                </c:pt>
                <c:pt idx="14">
                  <c:v>6</c:v>
                </c:pt>
                <c:pt idx="15">
                  <c:v>5</c:v>
                </c:pt>
                <c:pt idx="16">
                  <c:v>4</c:v>
                </c:pt>
                <c:pt idx="17">
                  <c:v>3</c:v>
                </c:pt>
                <c:pt idx="18">
                  <c:v>2</c:v>
                </c:pt>
                <c:pt idx="19">
                  <c:v>1</c:v>
                </c:pt>
                <c:pt idx="20">
                  <c:v>0</c:v>
                </c:pt>
                <c:pt idx="21">
                  <c:v>-1</c:v>
                </c:pt>
                <c:pt idx="22">
                  <c:v>-2</c:v>
                </c:pt>
                <c:pt idx="23">
                  <c:v>-3</c:v>
                </c:pt>
                <c:pt idx="24">
                  <c:v>-4</c:v>
                </c:pt>
                <c:pt idx="25">
                  <c:v>-5</c:v>
                </c:pt>
                <c:pt idx="26">
                  <c:v>-6</c:v>
                </c:pt>
                <c:pt idx="27">
                  <c:v>-7</c:v>
                </c:pt>
                <c:pt idx="28">
                  <c:v>-8</c:v>
                </c:pt>
                <c:pt idx="29">
                  <c:v>-9</c:v>
                </c:pt>
                <c:pt idx="30">
                  <c:v>-10</c:v>
                </c:pt>
                <c:pt idx="31">
                  <c:v>-11</c:v>
                </c:pt>
                <c:pt idx="32">
                  <c:v>-12</c:v>
                </c:pt>
                <c:pt idx="33">
                  <c:v>-13</c:v>
                </c:pt>
                <c:pt idx="34">
                  <c:v>-14</c:v>
                </c:pt>
                <c:pt idx="35">
                  <c:v>-15</c:v>
                </c:pt>
                <c:pt idx="36">
                  <c:v>-16</c:v>
                </c:pt>
                <c:pt idx="37">
                  <c:v>-17</c:v>
                </c:pt>
                <c:pt idx="38">
                  <c:v>-18</c:v>
                </c:pt>
                <c:pt idx="39">
                  <c:v>-19</c:v>
                </c:pt>
                <c:pt idx="40">
                  <c:v>-20</c:v>
                </c:pt>
              </c:numCache>
            </c:numRef>
          </c:xVal>
          <c:yVal>
            <c:numRef>
              <c:f>'40 FRide'!$F$2:$F$42</c:f>
              <c:numCache>
                <c:formatCode>General</c:formatCode>
                <c:ptCount val="41"/>
                <c:pt idx="0">
                  <c:v>0.35299999999999998</c:v>
                </c:pt>
                <c:pt idx="1">
                  <c:v>0.33600000000000002</c:v>
                </c:pt>
                <c:pt idx="2">
                  <c:v>0.318</c:v>
                </c:pt>
                <c:pt idx="3">
                  <c:v>0.3</c:v>
                </c:pt>
                <c:pt idx="4">
                  <c:v>0.28299999999999997</c:v>
                </c:pt>
                <c:pt idx="5">
                  <c:v>0.26500000000000001</c:v>
                </c:pt>
                <c:pt idx="6">
                  <c:v>0.247</c:v>
                </c:pt>
                <c:pt idx="7">
                  <c:v>0.23</c:v>
                </c:pt>
                <c:pt idx="8">
                  <c:v>0.21199999999999999</c:v>
                </c:pt>
                <c:pt idx="9">
                  <c:v>0.19400000000000001</c:v>
                </c:pt>
                <c:pt idx="10">
                  <c:v>0.17699999999999999</c:v>
                </c:pt>
                <c:pt idx="11">
                  <c:v>0.159</c:v>
                </c:pt>
                <c:pt idx="12">
                  <c:v>0.14099999999999999</c:v>
                </c:pt>
                <c:pt idx="13">
                  <c:v>0.124</c:v>
                </c:pt>
                <c:pt idx="14">
                  <c:v>0.106</c:v>
                </c:pt>
                <c:pt idx="15">
                  <c:v>8.7999999999999995E-2</c:v>
                </c:pt>
                <c:pt idx="16">
                  <c:v>7.0999999999999994E-2</c:v>
                </c:pt>
                <c:pt idx="17">
                  <c:v>5.2999999999999999E-2</c:v>
                </c:pt>
                <c:pt idx="18">
                  <c:v>3.5000000000000003E-2</c:v>
                </c:pt>
                <c:pt idx="19">
                  <c:v>1.7999999999999999E-2</c:v>
                </c:pt>
                <c:pt idx="20">
                  <c:v>0</c:v>
                </c:pt>
                <c:pt idx="21">
                  <c:v>-1.7999999999999999E-2</c:v>
                </c:pt>
                <c:pt idx="22">
                  <c:v>-3.5000000000000003E-2</c:v>
                </c:pt>
                <c:pt idx="23">
                  <c:v>-5.2999999999999999E-2</c:v>
                </c:pt>
                <c:pt idx="24">
                  <c:v>-7.0000000000000007E-2</c:v>
                </c:pt>
                <c:pt idx="25">
                  <c:v>-8.7999999999999995E-2</c:v>
                </c:pt>
                <c:pt idx="26">
                  <c:v>-0.106</c:v>
                </c:pt>
                <c:pt idx="27">
                  <c:v>-0.123</c:v>
                </c:pt>
                <c:pt idx="28">
                  <c:v>-0.14099999999999999</c:v>
                </c:pt>
                <c:pt idx="29">
                  <c:v>-0.158</c:v>
                </c:pt>
                <c:pt idx="30">
                  <c:v>-0.17599999999999999</c:v>
                </c:pt>
                <c:pt idx="31">
                  <c:v>-0.193</c:v>
                </c:pt>
                <c:pt idx="32">
                  <c:v>-0.21099999999999999</c:v>
                </c:pt>
                <c:pt idx="33">
                  <c:v>-0.22900000000000001</c:v>
                </c:pt>
                <c:pt idx="34">
                  <c:v>-0.246</c:v>
                </c:pt>
                <c:pt idx="35">
                  <c:v>-0.26400000000000001</c:v>
                </c:pt>
                <c:pt idx="36">
                  <c:v>-0.28100000000000003</c:v>
                </c:pt>
                <c:pt idx="37">
                  <c:v>-0.29799999999999999</c:v>
                </c:pt>
                <c:pt idx="38">
                  <c:v>-0.316</c:v>
                </c:pt>
                <c:pt idx="39">
                  <c:v>-0.33300000000000002</c:v>
                </c:pt>
                <c:pt idx="40">
                  <c:v>-0.35099999999999998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6ED2-42F0-AF63-ADAAB20244A9}"/>
            </c:ext>
          </c:extLst>
        </c:ser>
        <c:ser>
          <c:idx val="4"/>
          <c:order val="4"/>
          <c:tx>
            <c:strRef>
              <c:f>'Exp Data'!$L$2</c:f>
              <c:strCache>
                <c:ptCount val="1"/>
                <c:pt idx="0">
                  <c:v>Measured Toe Rear</c:v>
                </c:pt>
              </c:strCache>
            </c:strRef>
          </c:tx>
          <c:spPr>
            <a:ln w="19050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xVal>
            <c:numRef>
              <c:f>'Exp Data'!$D$3:$D$8</c:f>
              <c:numCache>
                <c:formatCode>General</c:formatCode>
                <c:ptCount val="6"/>
                <c:pt idx="0">
                  <c:v>-30.39</c:v>
                </c:pt>
                <c:pt idx="1">
                  <c:v>-22.33</c:v>
                </c:pt>
                <c:pt idx="2">
                  <c:v>-14.97</c:v>
                </c:pt>
                <c:pt idx="3">
                  <c:v>-7.7</c:v>
                </c:pt>
                <c:pt idx="4">
                  <c:v>0</c:v>
                </c:pt>
                <c:pt idx="5">
                  <c:v>6.5</c:v>
                </c:pt>
              </c:numCache>
            </c:numRef>
          </c:xVal>
          <c:yVal>
            <c:numRef>
              <c:f>'Exp Data'!$L$3:$L$8</c:f>
              <c:numCache>
                <c:formatCode>General</c:formatCode>
                <c:ptCount val="6"/>
                <c:pt idx="0">
                  <c:v>-0.23359048570718174</c:v>
                </c:pt>
                <c:pt idx="1">
                  <c:v>-0.17629470619409943</c:v>
                </c:pt>
                <c:pt idx="2">
                  <c:v>-0.11899892668101711</c:v>
                </c:pt>
                <c:pt idx="3">
                  <c:v>-6.1703147167934819E-2</c:v>
                </c:pt>
                <c:pt idx="4">
                  <c:v>0</c:v>
                </c:pt>
                <c:pt idx="5">
                  <c:v>6.6110514822787375E-2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6ED2-42F0-AF63-ADAAB20244A9}"/>
            </c:ext>
          </c:extLst>
        </c:ser>
        <c:ser>
          <c:idx val="5"/>
          <c:order val="5"/>
          <c:tx>
            <c:strRef>
              <c:f>'Exp Data'!$I$19</c:f>
              <c:strCache>
                <c:ptCount val="1"/>
                <c:pt idx="0">
                  <c:v>Measured Toe Front</c:v>
                </c:pt>
              </c:strCache>
            </c:strRef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'Exp Data'!$C$22:$C$28</c:f>
              <c:numCache>
                <c:formatCode>General</c:formatCode>
                <c:ptCount val="7"/>
                <c:pt idx="0">
                  <c:v>-32.800000000000011</c:v>
                </c:pt>
                <c:pt idx="1">
                  <c:v>-24.899999999999977</c:v>
                </c:pt>
                <c:pt idx="2">
                  <c:v>-17</c:v>
                </c:pt>
                <c:pt idx="3">
                  <c:v>-8.8000000000000114</c:v>
                </c:pt>
                <c:pt idx="4">
                  <c:v>0</c:v>
                </c:pt>
                <c:pt idx="5">
                  <c:v>9</c:v>
                </c:pt>
                <c:pt idx="6">
                  <c:v>13.800000000000011</c:v>
                </c:pt>
              </c:numCache>
            </c:numRef>
          </c:xVal>
          <c:yVal>
            <c:numRef>
              <c:f>'Exp Data'!$I$22:$I$28</c:f>
              <c:numCache>
                <c:formatCode>General</c:formatCode>
                <c:ptCount val="7"/>
                <c:pt idx="0">
                  <c:v>-0.5220282133414168</c:v>
                </c:pt>
                <c:pt idx="1">
                  <c:v>-0.3947042588679005</c:v>
                </c:pt>
                <c:pt idx="2">
                  <c:v>-0.26738030439438426</c:v>
                </c:pt>
                <c:pt idx="3">
                  <c:v>-0.13581221810508409</c:v>
                </c:pt>
                <c:pt idx="4">
                  <c:v>0</c:v>
                </c:pt>
                <c:pt idx="5">
                  <c:v>0.13581221810508393</c:v>
                </c:pt>
                <c:pt idx="6">
                  <c:v>0.21220659078919368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6ED2-42F0-AF63-ADAAB20244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53186528"/>
        <c:axId val="1545643248"/>
        <c:extLst>
          <c:ext xmlns:c15="http://schemas.microsoft.com/office/drawing/2012/chart" uri="{02D57815-91ED-43cb-92C2-25804820EDAC}">
            <c15:filteredScatterSeries>
              <c15:ser>
                <c:idx val="2"/>
                <c:order val="1"/>
                <c:tx>
                  <c:strRef>
                    <c:extLst>
                      <c:ext uri="{02D57815-91ED-43cb-92C2-25804820EDAC}">
                        <c15:formulaRef>
                          <c15:sqref>'44 RRide'!$G$1</c15:sqref>
                        </c15:formulaRef>
                      </c:ext>
                    </c:extLst>
                    <c:strCache>
                      <c:ptCount val="1"/>
                      <c:pt idx="0">
                        <c:v>Toe 44 Rear</c:v>
                      </c:pt>
                    </c:strCache>
                  </c:strRef>
                </c:tx>
                <c:spPr>
                  <a:ln w="19050" cap="rnd">
                    <a:solidFill>
                      <a:srgbClr val="FF0000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>
                      <c:ext uri="{02D57815-91ED-43cb-92C2-25804820EDAC}">
                        <c15:formulaRef>
                          <c15:sqref>'44 RRide'!$B$2:$B$42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-20</c:v>
                      </c:pt>
                      <c:pt idx="1">
                        <c:v>-19</c:v>
                      </c:pt>
                      <c:pt idx="2">
                        <c:v>-18</c:v>
                      </c:pt>
                      <c:pt idx="3">
                        <c:v>-17</c:v>
                      </c:pt>
                      <c:pt idx="4">
                        <c:v>-16</c:v>
                      </c:pt>
                      <c:pt idx="5">
                        <c:v>-15</c:v>
                      </c:pt>
                      <c:pt idx="6">
                        <c:v>-14</c:v>
                      </c:pt>
                      <c:pt idx="7">
                        <c:v>-13</c:v>
                      </c:pt>
                      <c:pt idx="8">
                        <c:v>-12</c:v>
                      </c:pt>
                      <c:pt idx="9">
                        <c:v>-11</c:v>
                      </c:pt>
                      <c:pt idx="10">
                        <c:v>-10</c:v>
                      </c:pt>
                      <c:pt idx="11">
                        <c:v>-9</c:v>
                      </c:pt>
                      <c:pt idx="12">
                        <c:v>-8</c:v>
                      </c:pt>
                      <c:pt idx="13">
                        <c:v>-7</c:v>
                      </c:pt>
                      <c:pt idx="14">
                        <c:v>-6</c:v>
                      </c:pt>
                      <c:pt idx="15">
                        <c:v>-5</c:v>
                      </c:pt>
                      <c:pt idx="16">
                        <c:v>-4</c:v>
                      </c:pt>
                      <c:pt idx="17">
                        <c:v>-3</c:v>
                      </c:pt>
                      <c:pt idx="18">
                        <c:v>-2</c:v>
                      </c:pt>
                      <c:pt idx="19">
                        <c:v>-1</c:v>
                      </c:pt>
                      <c:pt idx="20">
                        <c:v>0</c:v>
                      </c:pt>
                      <c:pt idx="21">
                        <c:v>1</c:v>
                      </c:pt>
                      <c:pt idx="22">
                        <c:v>2</c:v>
                      </c:pt>
                      <c:pt idx="23">
                        <c:v>3</c:v>
                      </c:pt>
                      <c:pt idx="24">
                        <c:v>4</c:v>
                      </c:pt>
                      <c:pt idx="25">
                        <c:v>5</c:v>
                      </c:pt>
                      <c:pt idx="26">
                        <c:v>6</c:v>
                      </c:pt>
                      <c:pt idx="27">
                        <c:v>7</c:v>
                      </c:pt>
                      <c:pt idx="28">
                        <c:v>8</c:v>
                      </c:pt>
                      <c:pt idx="29">
                        <c:v>9</c:v>
                      </c:pt>
                      <c:pt idx="30">
                        <c:v>10</c:v>
                      </c:pt>
                      <c:pt idx="31">
                        <c:v>11</c:v>
                      </c:pt>
                      <c:pt idx="32">
                        <c:v>12</c:v>
                      </c:pt>
                      <c:pt idx="33">
                        <c:v>13</c:v>
                      </c:pt>
                      <c:pt idx="34">
                        <c:v>14</c:v>
                      </c:pt>
                      <c:pt idx="35">
                        <c:v>15</c:v>
                      </c:pt>
                      <c:pt idx="36">
                        <c:v>16</c:v>
                      </c:pt>
                      <c:pt idx="37">
                        <c:v>17</c:v>
                      </c:pt>
                      <c:pt idx="38">
                        <c:v>18</c:v>
                      </c:pt>
                      <c:pt idx="39">
                        <c:v>19</c:v>
                      </c:pt>
                      <c:pt idx="40">
                        <c:v>20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'44 RRide'!$G$2:$G$42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-2E-3</c:v>
                      </c:pt>
                      <c:pt idx="1">
                        <c:v>-2E-3</c:v>
                      </c:pt>
                      <c:pt idx="2">
                        <c:v>-2E-3</c:v>
                      </c:pt>
                      <c:pt idx="3">
                        <c:v>-1E-3</c:v>
                      </c:pt>
                      <c:pt idx="4">
                        <c:v>-1E-3</c:v>
                      </c:pt>
                      <c:pt idx="5">
                        <c:v>-1E-3</c:v>
                      </c:pt>
                      <c:pt idx="6">
                        <c:v>-1E-3</c:v>
                      </c:pt>
                      <c:pt idx="7">
                        <c:v>-1E-3</c:v>
                      </c:pt>
                      <c:pt idx="8">
                        <c:v>-1E-3</c:v>
                      </c:pt>
                      <c:pt idx="9">
                        <c:v>-1E-3</c:v>
                      </c:pt>
                      <c:pt idx="10">
                        <c:v>0</c:v>
                      </c:pt>
                      <c:pt idx="11">
                        <c:v>0</c:v>
                      </c:pt>
                      <c:pt idx="12">
                        <c:v>0</c:v>
                      </c:pt>
                      <c:pt idx="13">
                        <c:v>0</c:v>
                      </c:pt>
                      <c:pt idx="14">
                        <c:v>0</c:v>
                      </c:pt>
                      <c:pt idx="15">
                        <c:v>0</c:v>
                      </c:pt>
                      <c:pt idx="16">
                        <c:v>0</c:v>
                      </c:pt>
                      <c:pt idx="17">
                        <c:v>0</c:v>
                      </c:pt>
                      <c:pt idx="18">
                        <c:v>0</c:v>
                      </c:pt>
                      <c:pt idx="19">
                        <c:v>0</c:v>
                      </c:pt>
                      <c:pt idx="20">
                        <c:v>0</c:v>
                      </c:pt>
                      <c:pt idx="21">
                        <c:v>0</c:v>
                      </c:pt>
                      <c:pt idx="22">
                        <c:v>0</c:v>
                      </c:pt>
                      <c:pt idx="23">
                        <c:v>0</c:v>
                      </c:pt>
                      <c:pt idx="24">
                        <c:v>0</c:v>
                      </c:pt>
                      <c:pt idx="25">
                        <c:v>0</c:v>
                      </c:pt>
                      <c:pt idx="26">
                        <c:v>0</c:v>
                      </c:pt>
                      <c:pt idx="27">
                        <c:v>0</c:v>
                      </c:pt>
                      <c:pt idx="28">
                        <c:v>0</c:v>
                      </c:pt>
                      <c:pt idx="29">
                        <c:v>0</c:v>
                      </c:pt>
                      <c:pt idx="30">
                        <c:v>0</c:v>
                      </c:pt>
                      <c:pt idx="31">
                        <c:v>-1E-3</c:v>
                      </c:pt>
                      <c:pt idx="32">
                        <c:v>-1E-3</c:v>
                      </c:pt>
                      <c:pt idx="33">
                        <c:v>-1E-3</c:v>
                      </c:pt>
                      <c:pt idx="34">
                        <c:v>-1E-3</c:v>
                      </c:pt>
                      <c:pt idx="35">
                        <c:v>-1E-3</c:v>
                      </c:pt>
                      <c:pt idx="36">
                        <c:v>-1E-3</c:v>
                      </c:pt>
                      <c:pt idx="37">
                        <c:v>-1E-3</c:v>
                      </c:pt>
                      <c:pt idx="38">
                        <c:v>-1E-3</c:v>
                      </c:pt>
                      <c:pt idx="39">
                        <c:v>-2E-3</c:v>
                      </c:pt>
                      <c:pt idx="40">
                        <c:v>-2E-3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6ED2-42F0-AF63-ADAAB20244A9}"/>
                  </c:ext>
                </c:extLst>
              </c15:ser>
            </c15:filteredScatterSeries>
            <c15:filteredScatterSeries>
              <c15:ser>
                <c:idx val="3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'44 FRide'!$F$1</c15:sqref>
                        </c15:formulaRef>
                      </c:ext>
                    </c:extLst>
                    <c:strCache>
                      <c:ptCount val="1"/>
                      <c:pt idx="0">
                        <c:v>Toe 44 Front</c:v>
                      </c:pt>
                    </c:strCache>
                  </c:strRef>
                </c:tx>
                <c:spPr>
                  <a:ln w="19050" cap="rnd">
                    <a:solidFill>
                      <a:srgbClr val="ED7D31">
                        <a:lumMod val="75000"/>
                      </a:srgbClr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'44 FRide'!$B$2:$B$42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20</c:v>
                      </c:pt>
                      <c:pt idx="1">
                        <c:v>19</c:v>
                      </c:pt>
                      <c:pt idx="2">
                        <c:v>18</c:v>
                      </c:pt>
                      <c:pt idx="3">
                        <c:v>17</c:v>
                      </c:pt>
                      <c:pt idx="4">
                        <c:v>16</c:v>
                      </c:pt>
                      <c:pt idx="5">
                        <c:v>15</c:v>
                      </c:pt>
                      <c:pt idx="6">
                        <c:v>14</c:v>
                      </c:pt>
                      <c:pt idx="7">
                        <c:v>13</c:v>
                      </c:pt>
                      <c:pt idx="8">
                        <c:v>12</c:v>
                      </c:pt>
                      <c:pt idx="9">
                        <c:v>11</c:v>
                      </c:pt>
                      <c:pt idx="10">
                        <c:v>10</c:v>
                      </c:pt>
                      <c:pt idx="11">
                        <c:v>9</c:v>
                      </c:pt>
                      <c:pt idx="12">
                        <c:v>8</c:v>
                      </c:pt>
                      <c:pt idx="13">
                        <c:v>7</c:v>
                      </c:pt>
                      <c:pt idx="14">
                        <c:v>6</c:v>
                      </c:pt>
                      <c:pt idx="15">
                        <c:v>5</c:v>
                      </c:pt>
                      <c:pt idx="16">
                        <c:v>4</c:v>
                      </c:pt>
                      <c:pt idx="17">
                        <c:v>3</c:v>
                      </c:pt>
                      <c:pt idx="18">
                        <c:v>2</c:v>
                      </c:pt>
                      <c:pt idx="19">
                        <c:v>1</c:v>
                      </c:pt>
                      <c:pt idx="20">
                        <c:v>0</c:v>
                      </c:pt>
                      <c:pt idx="21">
                        <c:v>-1</c:v>
                      </c:pt>
                      <c:pt idx="22">
                        <c:v>-2</c:v>
                      </c:pt>
                      <c:pt idx="23">
                        <c:v>-3</c:v>
                      </c:pt>
                      <c:pt idx="24">
                        <c:v>-4</c:v>
                      </c:pt>
                      <c:pt idx="25">
                        <c:v>-5</c:v>
                      </c:pt>
                      <c:pt idx="26">
                        <c:v>-6</c:v>
                      </c:pt>
                      <c:pt idx="27">
                        <c:v>-7</c:v>
                      </c:pt>
                      <c:pt idx="28">
                        <c:v>-8</c:v>
                      </c:pt>
                      <c:pt idx="29">
                        <c:v>-9</c:v>
                      </c:pt>
                      <c:pt idx="30">
                        <c:v>-10</c:v>
                      </c:pt>
                      <c:pt idx="31">
                        <c:v>-11</c:v>
                      </c:pt>
                      <c:pt idx="32">
                        <c:v>-12</c:v>
                      </c:pt>
                      <c:pt idx="33">
                        <c:v>-13</c:v>
                      </c:pt>
                      <c:pt idx="34">
                        <c:v>-14</c:v>
                      </c:pt>
                      <c:pt idx="35">
                        <c:v>-15</c:v>
                      </c:pt>
                      <c:pt idx="36">
                        <c:v>-16</c:v>
                      </c:pt>
                      <c:pt idx="37">
                        <c:v>-17</c:v>
                      </c:pt>
                      <c:pt idx="38">
                        <c:v>-18</c:v>
                      </c:pt>
                      <c:pt idx="39">
                        <c:v>-19</c:v>
                      </c:pt>
                      <c:pt idx="40">
                        <c:v>-20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'44 FRide'!$G$2:$G$42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-0.375</c:v>
                      </c:pt>
                      <c:pt idx="1">
                        <c:v>-0.35699999999999998</c:v>
                      </c:pt>
                      <c:pt idx="2">
                        <c:v>-0.33800000000000002</c:v>
                      </c:pt>
                      <c:pt idx="3">
                        <c:v>-0.31900000000000001</c:v>
                      </c:pt>
                      <c:pt idx="4">
                        <c:v>-0.30099999999999999</c:v>
                      </c:pt>
                      <c:pt idx="5">
                        <c:v>-0.28199999999999997</c:v>
                      </c:pt>
                      <c:pt idx="6">
                        <c:v>-0.26300000000000001</c:v>
                      </c:pt>
                      <c:pt idx="7">
                        <c:v>-0.24399999999999999</c:v>
                      </c:pt>
                      <c:pt idx="8">
                        <c:v>-0.22600000000000001</c:v>
                      </c:pt>
                      <c:pt idx="9">
                        <c:v>-0.20699999999999999</c:v>
                      </c:pt>
                      <c:pt idx="10">
                        <c:v>-0.188</c:v>
                      </c:pt>
                      <c:pt idx="11">
                        <c:v>-0.16900000000000001</c:v>
                      </c:pt>
                      <c:pt idx="12">
                        <c:v>-0.15</c:v>
                      </c:pt>
                      <c:pt idx="13">
                        <c:v>-0.13200000000000001</c:v>
                      </c:pt>
                      <c:pt idx="14">
                        <c:v>-0.113</c:v>
                      </c:pt>
                      <c:pt idx="15">
                        <c:v>-9.4E-2</c:v>
                      </c:pt>
                      <c:pt idx="16">
                        <c:v>-7.4999999999999997E-2</c:v>
                      </c:pt>
                      <c:pt idx="17">
                        <c:v>-5.6000000000000001E-2</c:v>
                      </c:pt>
                      <c:pt idx="18">
                        <c:v>-3.7999999999999999E-2</c:v>
                      </c:pt>
                      <c:pt idx="19">
                        <c:v>-1.9E-2</c:v>
                      </c:pt>
                      <c:pt idx="20">
                        <c:v>0</c:v>
                      </c:pt>
                      <c:pt idx="21">
                        <c:v>1.9E-2</c:v>
                      </c:pt>
                      <c:pt idx="22">
                        <c:v>3.7999999999999999E-2</c:v>
                      </c:pt>
                      <c:pt idx="23">
                        <c:v>5.7000000000000002E-2</c:v>
                      </c:pt>
                      <c:pt idx="24">
                        <c:v>7.4999999999999997E-2</c:v>
                      </c:pt>
                      <c:pt idx="25">
                        <c:v>9.4E-2</c:v>
                      </c:pt>
                      <c:pt idx="26">
                        <c:v>0.113</c:v>
                      </c:pt>
                      <c:pt idx="27">
                        <c:v>0.13200000000000001</c:v>
                      </c:pt>
                      <c:pt idx="28">
                        <c:v>0.151</c:v>
                      </c:pt>
                      <c:pt idx="29">
                        <c:v>0.17</c:v>
                      </c:pt>
                      <c:pt idx="30">
                        <c:v>0.188</c:v>
                      </c:pt>
                      <c:pt idx="31">
                        <c:v>0.20699999999999999</c:v>
                      </c:pt>
                      <c:pt idx="32">
                        <c:v>0.22600000000000001</c:v>
                      </c:pt>
                      <c:pt idx="33">
                        <c:v>0.245</c:v>
                      </c:pt>
                      <c:pt idx="34">
                        <c:v>0.26400000000000001</c:v>
                      </c:pt>
                      <c:pt idx="35">
                        <c:v>0.28199999999999997</c:v>
                      </c:pt>
                      <c:pt idx="36">
                        <c:v>0.30099999999999999</c:v>
                      </c:pt>
                      <c:pt idx="37">
                        <c:v>0.32</c:v>
                      </c:pt>
                      <c:pt idx="38">
                        <c:v>0.33900000000000002</c:v>
                      </c:pt>
                      <c:pt idx="39">
                        <c:v>0.35799999999999998</c:v>
                      </c:pt>
                      <c:pt idx="40">
                        <c:v>0.376</c:v>
                      </c:pt>
                    </c:numCache>
                  </c:numRef>
                </c:yVal>
                <c:smooth val="1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6ED2-42F0-AF63-ADAAB20244A9}"/>
                  </c:ext>
                </c:extLst>
              </c15:ser>
            </c15:filteredScatterSeries>
          </c:ext>
        </c:extLst>
      </c:scatterChart>
      <c:valAx>
        <c:axId val="1553186528"/>
        <c:scaling>
          <c:orientation val="minMax"/>
          <c:max val="20"/>
          <c:min val="-2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 (mm)</a:t>
                </a:r>
              </a:p>
            </c:rich>
          </c:tx>
          <c:layout>
            <c:manualLayout>
              <c:xMode val="edge"/>
              <c:yMode val="edge"/>
              <c:x val="0.39821638776377882"/>
              <c:y val="0.8484554911716817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5643248"/>
        <c:crosses val="autoZero"/>
        <c:crossBetween val="midCat"/>
      </c:valAx>
      <c:valAx>
        <c:axId val="15456432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Toe</a:t>
                </a:r>
                <a:r>
                  <a:rPr lang="en-GB" baseline="0"/>
                  <a:t> Angle  (</a:t>
                </a:r>
                <a:r>
                  <a:rPr lang="en-GB" baseline="0">
                    <a:latin typeface="Arial" panose="020B0604020202020204" pitchFamily="34" charset="0"/>
                    <a:cs typeface="Arial" panose="020B0604020202020204" pitchFamily="34" charset="0"/>
                  </a:rPr>
                  <a:t>°)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5.5555555555555558E-3"/>
              <c:y val="0.3339461213181685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5318652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Scrub Against</a:t>
            </a:r>
            <a:r>
              <a:rPr lang="en-GB" baseline="0"/>
              <a:t> Ride Height Front and Rear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2791776027996496E-2"/>
          <c:y val="0.17171296296296296"/>
          <c:w val="0.88398600174978126"/>
          <c:h val="0.58080890930300377"/>
        </c:manualLayout>
      </c:layout>
      <c:scatterChart>
        <c:scatterStyle val="smoothMarker"/>
        <c:varyColors val="0"/>
        <c:ser>
          <c:idx val="1"/>
          <c:order val="0"/>
          <c:tx>
            <c:strRef>
              <c:f>'40 RRide'!$H$1</c:f>
              <c:strCache>
                <c:ptCount val="1"/>
                <c:pt idx="0">
                  <c:v>Scrub 40 Rear</c:v>
                </c:pt>
              </c:strCache>
            </c:strRef>
          </c:tx>
          <c:spPr>
            <a:ln w="19050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xVal>
            <c:numRef>
              <c:f>'40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'40 RRide'!$H$2:$H$42</c:f>
              <c:numCache>
                <c:formatCode>General</c:formatCode>
                <c:ptCount val="41"/>
                <c:pt idx="0">
                  <c:v>1.0740000000000001</c:v>
                </c:pt>
                <c:pt idx="1">
                  <c:v>1.0329999999999999</c:v>
                </c:pt>
                <c:pt idx="2">
                  <c:v>0.99199999999999999</c:v>
                </c:pt>
                <c:pt idx="3">
                  <c:v>0.94899999999999995</c:v>
                </c:pt>
                <c:pt idx="4">
                  <c:v>0.90400000000000003</c:v>
                </c:pt>
                <c:pt idx="5">
                  <c:v>0.85799999999999998</c:v>
                </c:pt>
                <c:pt idx="6">
                  <c:v>0.81100000000000005</c:v>
                </c:pt>
                <c:pt idx="7">
                  <c:v>0.76200000000000001</c:v>
                </c:pt>
                <c:pt idx="8">
                  <c:v>0.71199999999999997</c:v>
                </c:pt>
                <c:pt idx="9">
                  <c:v>0.66100000000000003</c:v>
                </c:pt>
                <c:pt idx="10">
                  <c:v>0.60799999999999998</c:v>
                </c:pt>
                <c:pt idx="11">
                  <c:v>0.55300000000000005</c:v>
                </c:pt>
                <c:pt idx="12">
                  <c:v>0.498</c:v>
                </c:pt>
                <c:pt idx="13">
                  <c:v>0.44</c:v>
                </c:pt>
                <c:pt idx="14">
                  <c:v>0.38200000000000001</c:v>
                </c:pt>
                <c:pt idx="15">
                  <c:v>0.32200000000000001</c:v>
                </c:pt>
                <c:pt idx="16">
                  <c:v>0.26</c:v>
                </c:pt>
                <c:pt idx="17">
                  <c:v>0.19700000000000001</c:v>
                </c:pt>
                <c:pt idx="18">
                  <c:v>0.13300000000000001</c:v>
                </c:pt>
                <c:pt idx="19">
                  <c:v>6.7000000000000004E-2</c:v>
                </c:pt>
                <c:pt idx="20">
                  <c:v>0</c:v>
                </c:pt>
                <c:pt idx="21">
                  <c:v>-6.9000000000000006E-2</c:v>
                </c:pt>
                <c:pt idx="22">
                  <c:v>-0.13900000000000001</c:v>
                </c:pt>
                <c:pt idx="23">
                  <c:v>-0.21</c:v>
                </c:pt>
                <c:pt idx="24">
                  <c:v>-0.28299999999999997</c:v>
                </c:pt>
                <c:pt idx="25">
                  <c:v>-0.35799999999999998</c:v>
                </c:pt>
                <c:pt idx="26">
                  <c:v>-0.433</c:v>
                </c:pt>
                <c:pt idx="27">
                  <c:v>-0.51100000000000001</c:v>
                </c:pt>
                <c:pt idx="28">
                  <c:v>-0.58899999999999997</c:v>
                </c:pt>
                <c:pt idx="29">
                  <c:v>-0.67</c:v>
                </c:pt>
                <c:pt idx="30">
                  <c:v>-0.751</c:v>
                </c:pt>
                <c:pt idx="31">
                  <c:v>-0.83399999999999996</c:v>
                </c:pt>
                <c:pt idx="32">
                  <c:v>-0.91900000000000004</c:v>
                </c:pt>
                <c:pt idx="33">
                  <c:v>-1.0049999999999999</c:v>
                </c:pt>
                <c:pt idx="34">
                  <c:v>-1.0920000000000001</c:v>
                </c:pt>
                <c:pt idx="35">
                  <c:v>-1.181</c:v>
                </c:pt>
                <c:pt idx="36">
                  <c:v>-1.272</c:v>
                </c:pt>
                <c:pt idx="37">
                  <c:v>-1.3640000000000001</c:v>
                </c:pt>
                <c:pt idx="38">
                  <c:v>-1.4570000000000001</c:v>
                </c:pt>
                <c:pt idx="39">
                  <c:v>-1.552</c:v>
                </c:pt>
                <c:pt idx="40">
                  <c:v>-1.6479999999999999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F6D-43B0-8AC8-FF7978A0B088}"/>
            </c:ext>
          </c:extLst>
        </c:ser>
        <c:ser>
          <c:idx val="0"/>
          <c:order val="2"/>
          <c:tx>
            <c:strRef>
              <c:f>'40 FRide'!$H$1</c:f>
              <c:strCache>
                <c:ptCount val="1"/>
                <c:pt idx="0">
                  <c:v>Scrub 40 Front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'40 FRide'!$B$2:$B$42</c:f>
              <c:numCache>
                <c:formatCode>General</c:formatCode>
                <c:ptCount val="41"/>
                <c:pt idx="0">
                  <c:v>20</c:v>
                </c:pt>
                <c:pt idx="1">
                  <c:v>19</c:v>
                </c:pt>
                <c:pt idx="2">
                  <c:v>18</c:v>
                </c:pt>
                <c:pt idx="3">
                  <c:v>17</c:v>
                </c:pt>
                <c:pt idx="4">
                  <c:v>16</c:v>
                </c:pt>
                <c:pt idx="5">
                  <c:v>15</c:v>
                </c:pt>
                <c:pt idx="6">
                  <c:v>14</c:v>
                </c:pt>
                <c:pt idx="7">
                  <c:v>13</c:v>
                </c:pt>
                <c:pt idx="8">
                  <c:v>12</c:v>
                </c:pt>
                <c:pt idx="9">
                  <c:v>11</c:v>
                </c:pt>
                <c:pt idx="10">
                  <c:v>10</c:v>
                </c:pt>
                <c:pt idx="11">
                  <c:v>9</c:v>
                </c:pt>
                <c:pt idx="12">
                  <c:v>8</c:v>
                </c:pt>
                <c:pt idx="13">
                  <c:v>7</c:v>
                </c:pt>
                <c:pt idx="14">
                  <c:v>6</c:v>
                </c:pt>
                <c:pt idx="15">
                  <c:v>5</c:v>
                </c:pt>
                <c:pt idx="16">
                  <c:v>4</c:v>
                </c:pt>
                <c:pt idx="17">
                  <c:v>3</c:v>
                </c:pt>
                <c:pt idx="18">
                  <c:v>2</c:v>
                </c:pt>
                <c:pt idx="19">
                  <c:v>1</c:v>
                </c:pt>
                <c:pt idx="20">
                  <c:v>0</c:v>
                </c:pt>
                <c:pt idx="21">
                  <c:v>-1</c:v>
                </c:pt>
                <c:pt idx="22">
                  <c:v>-2</c:v>
                </c:pt>
                <c:pt idx="23">
                  <c:v>-3</c:v>
                </c:pt>
                <c:pt idx="24">
                  <c:v>-4</c:v>
                </c:pt>
                <c:pt idx="25">
                  <c:v>-5</c:v>
                </c:pt>
                <c:pt idx="26">
                  <c:v>-6</c:v>
                </c:pt>
                <c:pt idx="27">
                  <c:v>-7</c:v>
                </c:pt>
                <c:pt idx="28">
                  <c:v>-8</c:v>
                </c:pt>
                <c:pt idx="29">
                  <c:v>-9</c:v>
                </c:pt>
                <c:pt idx="30">
                  <c:v>-10</c:v>
                </c:pt>
                <c:pt idx="31">
                  <c:v>-11</c:v>
                </c:pt>
                <c:pt idx="32">
                  <c:v>-12</c:v>
                </c:pt>
                <c:pt idx="33">
                  <c:v>-13</c:v>
                </c:pt>
                <c:pt idx="34">
                  <c:v>-14</c:v>
                </c:pt>
                <c:pt idx="35">
                  <c:v>-15</c:v>
                </c:pt>
                <c:pt idx="36">
                  <c:v>-16</c:v>
                </c:pt>
                <c:pt idx="37">
                  <c:v>-17</c:v>
                </c:pt>
                <c:pt idx="38">
                  <c:v>-18</c:v>
                </c:pt>
                <c:pt idx="39">
                  <c:v>-19</c:v>
                </c:pt>
                <c:pt idx="40">
                  <c:v>-20</c:v>
                </c:pt>
              </c:numCache>
            </c:numRef>
          </c:xVal>
          <c:yVal>
            <c:numRef>
              <c:f>'40 FRide'!$H$2:$H$42</c:f>
              <c:numCache>
                <c:formatCode>General</c:formatCode>
                <c:ptCount val="41"/>
                <c:pt idx="0">
                  <c:v>-1.4970000000000001</c:v>
                </c:pt>
                <c:pt idx="1">
                  <c:v>-1.409</c:v>
                </c:pt>
                <c:pt idx="2">
                  <c:v>-1.321</c:v>
                </c:pt>
                <c:pt idx="3">
                  <c:v>-1.236</c:v>
                </c:pt>
                <c:pt idx="4">
                  <c:v>-1.1519999999999999</c:v>
                </c:pt>
                <c:pt idx="5">
                  <c:v>-1.069</c:v>
                </c:pt>
                <c:pt idx="6">
                  <c:v>-0.98799999999999999</c:v>
                </c:pt>
                <c:pt idx="7">
                  <c:v>-0.90800000000000003</c:v>
                </c:pt>
                <c:pt idx="8">
                  <c:v>-0.82899999999999996</c:v>
                </c:pt>
                <c:pt idx="9">
                  <c:v>-0.752</c:v>
                </c:pt>
                <c:pt idx="10">
                  <c:v>-0.67700000000000005</c:v>
                </c:pt>
                <c:pt idx="11">
                  <c:v>-0.60299999999999998</c:v>
                </c:pt>
                <c:pt idx="12">
                  <c:v>-0.53</c:v>
                </c:pt>
                <c:pt idx="13">
                  <c:v>-0.45900000000000002</c:v>
                </c:pt>
                <c:pt idx="14">
                  <c:v>-0.38900000000000001</c:v>
                </c:pt>
                <c:pt idx="15">
                  <c:v>-0.32100000000000001</c:v>
                </c:pt>
                <c:pt idx="16">
                  <c:v>-0.254</c:v>
                </c:pt>
                <c:pt idx="17">
                  <c:v>-0.188</c:v>
                </c:pt>
                <c:pt idx="18">
                  <c:v>-0.124</c:v>
                </c:pt>
                <c:pt idx="19">
                  <c:v>-6.0999999999999999E-2</c:v>
                </c:pt>
                <c:pt idx="20">
                  <c:v>0</c:v>
                </c:pt>
                <c:pt idx="21">
                  <c:v>0.06</c:v>
                </c:pt>
                <c:pt idx="22">
                  <c:v>0.11799999999999999</c:v>
                </c:pt>
                <c:pt idx="23">
                  <c:v>0.17599999999999999</c:v>
                </c:pt>
                <c:pt idx="24">
                  <c:v>0.23100000000000001</c:v>
                </c:pt>
                <c:pt idx="25">
                  <c:v>0.28499999999999998</c:v>
                </c:pt>
                <c:pt idx="26">
                  <c:v>0.33800000000000002</c:v>
                </c:pt>
                <c:pt idx="27">
                  <c:v>0.39</c:v>
                </c:pt>
                <c:pt idx="28">
                  <c:v>0.44</c:v>
                </c:pt>
                <c:pt idx="29">
                  <c:v>0.48899999999999999</c:v>
                </c:pt>
                <c:pt idx="30">
                  <c:v>0.53600000000000003</c:v>
                </c:pt>
                <c:pt idx="31">
                  <c:v>0.58199999999999996</c:v>
                </c:pt>
                <c:pt idx="32">
                  <c:v>0.626</c:v>
                </c:pt>
                <c:pt idx="33">
                  <c:v>0.67</c:v>
                </c:pt>
                <c:pt idx="34">
                  <c:v>0.71099999999999997</c:v>
                </c:pt>
                <c:pt idx="35">
                  <c:v>0.752</c:v>
                </c:pt>
                <c:pt idx="36">
                  <c:v>0.79100000000000004</c:v>
                </c:pt>
                <c:pt idx="37">
                  <c:v>0.82899999999999996</c:v>
                </c:pt>
                <c:pt idx="38">
                  <c:v>0.86499999999999999</c:v>
                </c:pt>
                <c:pt idx="39">
                  <c:v>0.9</c:v>
                </c:pt>
                <c:pt idx="40">
                  <c:v>0.93300000000000005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2F6D-43B0-8AC8-FF7978A0B088}"/>
            </c:ext>
          </c:extLst>
        </c:ser>
        <c:ser>
          <c:idx val="4"/>
          <c:order val="4"/>
          <c:tx>
            <c:strRef>
              <c:f>'Exp Data'!$W$2</c:f>
              <c:strCache>
                <c:ptCount val="1"/>
                <c:pt idx="0">
                  <c:v>Scrub Measured Rear</c:v>
                </c:pt>
              </c:strCache>
            </c:strRef>
          </c:tx>
          <c:spPr>
            <a:ln w="19050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xVal>
            <c:numRef>
              <c:f>'Exp Data'!$D$3:$D$8</c:f>
              <c:numCache>
                <c:formatCode>General</c:formatCode>
                <c:ptCount val="6"/>
                <c:pt idx="0">
                  <c:v>-30.39</c:v>
                </c:pt>
                <c:pt idx="1">
                  <c:v>-22.33</c:v>
                </c:pt>
                <c:pt idx="2">
                  <c:v>-14.97</c:v>
                </c:pt>
                <c:pt idx="3">
                  <c:v>-7.7</c:v>
                </c:pt>
                <c:pt idx="4">
                  <c:v>0</c:v>
                </c:pt>
                <c:pt idx="5">
                  <c:v>6.5</c:v>
                </c:pt>
              </c:numCache>
            </c:numRef>
          </c:xVal>
          <c:yVal>
            <c:numRef>
              <c:f>'Exp Data'!$W$3:$W$8</c:f>
              <c:numCache>
                <c:formatCode>General</c:formatCode>
                <c:ptCount val="6"/>
                <c:pt idx="0">
                  <c:v>1.3462000000000001</c:v>
                </c:pt>
                <c:pt idx="1">
                  <c:v>1.016</c:v>
                </c:pt>
                <c:pt idx="2">
                  <c:v>0.68580000000000019</c:v>
                </c:pt>
                <c:pt idx="3">
                  <c:v>0.35560000000000036</c:v>
                </c:pt>
                <c:pt idx="4">
                  <c:v>0</c:v>
                </c:pt>
                <c:pt idx="5">
                  <c:v>-0.38100000000000045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2F6D-43B0-8AC8-FF7978A0B088}"/>
            </c:ext>
          </c:extLst>
        </c:ser>
        <c:ser>
          <c:idx val="5"/>
          <c:order val="5"/>
          <c:tx>
            <c:strRef>
              <c:f>'Exp Data'!$O$21</c:f>
              <c:strCache>
                <c:ptCount val="1"/>
                <c:pt idx="0">
                  <c:v>Scrub Measured Front</c:v>
                </c:pt>
              </c:strCache>
            </c:strRef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'Exp Data'!$C$22:$C$28</c:f>
              <c:numCache>
                <c:formatCode>General</c:formatCode>
                <c:ptCount val="7"/>
                <c:pt idx="0">
                  <c:v>-32.800000000000011</c:v>
                </c:pt>
                <c:pt idx="1">
                  <c:v>-24.899999999999977</c:v>
                </c:pt>
                <c:pt idx="2">
                  <c:v>-17</c:v>
                </c:pt>
                <c:pt idx="3">
                  <c:v>-8.8000000000000114</c:v>
                </c:pt>
                <c:pt idx="4">
                  <c:v>0</c:v>
                </c:pt>
                <c:pt idx="5">
                  <c:v>9</c:v>
                </c:pt>
                <c:pt idx="6">
                  <c:v>13.800000000000011</c:v>
                </c:pt>
              </c:numCache>
            </c:numRef>
          </c:xVal>
          <c:yVal>
            <c:numRef>
              <c:f>'Exp Data'!$O$22:$O$28</c:f>
              <c:numCache>
                <c:formatCode>General</c:formatCode>
                <c:ptCount val="7"/>
                <c:pt idx="0">
                  <c:v>0.74929999999999997</c:v>
                </c:pt>
                <c:pt idx="1">
                  <c:v>0.74929999999999997</c:v>
                </c:pt>
                <c:pt idx="2">
                  <c:v>0.64770000000000005</c:v>
                </c:pt>
                <c:pt idx="3">
                  <c:v>0.40639999999999998</c:v>
                </c:pt>
                <c:pt idx="4">
                  <c:v>0</c:v>
                </c:pt>
                <c:pt idx="5">
                  <c:v>-0.55879999999999996</c:v>
                </c:pt>
                <c:pt idx="6">
                  <c:v>-0.93979999999999997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2F6D-43B0-8AC8-FF7978A0B0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42389792"/>
        <c:axId val="1521977536"/>
        <c:extLst>
          <c:ext xmlns:c15="http://schemas.microsoft.com/office/drawing/2012/chart" uri="{02D57815-91ED-43cb-92C2-25804820EDAC}">
            <c15:filteredScatterSeries>
              <c15:ser>
                <c:idx val="2"/>
                <c:order val="1"/>
                <c:tx>
                  <c:strRef>
                    <c:extLst>
                      <c:ext uri="{02D57815-91ED-43cb-92C2-25804820EDAC}">
                        <c15:formulaRef>
                          <c15:sqref>'44 RRide'!$H$1</c15:sqref>
                        </c15:formulaRef>
                      </c:ext>
                    </c:extLst>
                    <c:strCache>
                      <c:ptCount val="1"/>
                      <c:pt idx="0">
                        <c:v>Scrub WinGeo 44 Rear</c:v>
                      </c:pt>
                    </c:strCache>
                  </c:strRef>
                </c:tx>
                <c:spPr>
                  <a:ln w="19050" cap="rnd">
                    <a:solidFill>
                      <a:srgbClr val="FF0000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>
                      <c:ext uri="{02D57815-91ED-43cb-92C2-25804820EDAC}">
                        <c15:formulaRef>
                          <c15:sqref>'44 RRide'!$B$2:$B$42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-20</c:v>
                      </c:pt>
                      <c:pt idx="1">
                        <c:v>-19</c:v>
                      </c:pt>
                      <c:pt idx="2">
                        <c:v>-18</c:v>
                      </c:pt>
                      <c:pt idx="3">
                        <c:v>-17</c:v>
                      </c:pt>
                      <c:pt idx="4">
                        <c:v>-16</c:v>
                      </c:pt>
                      <c:pt idx="5">
                        <c:v>-15</c:v>
                      </c:pt>
                      <c:pt idx="6">
                        <c:v>-14</c:v>
                      </c:pt>
                      <c:pt idx="7">
                        <c:v>-13</c:v>
                      </c:pt>
                      <c:pt idx="8">
                        <c:v>-12</c:v>
                      </c:pt>
                      <c:pt idx="9">
                        <c:v>-11</c:v>
                      </c:pt>
                      <c:pt idx="10">
                        <c:v>-10</c:v>
                      </c:pt>
                      <c:pt idx="11">
                        <c:v>-9</c:v>
                      </c:pt>
                      <c:pt idx="12">
                        <c:v>-8</c:v>
                      </c:pt>
                      <c:pt idx="13">
                        <c:v>-7</c:v>
                      </c:pt>
                      <c:pt idx="14">
                        <c:v>-6</c:v>
                      </c:pt>
                      <c:pt idx="15">
                        <c:v>-5</c:v>
                      </c:pt>
                      <c:pt idx="16">
                        <c:v>-4</c:v>
                      </c:pt>
                      <c:pt idx="17">
                        <c:v>-3</c:v>
                      </c:pt>
                      <c:pt idx="18">
                        <c:v>-2</c:v>
                      </c:pt>
                      <c:pt idx="19">
                        <c:v>-1</c:v>
                      </c:pt>
                      <c:pt idx="20">
                        <c:v>0</c:v>
                      </c:pt>
                      <c:pt idx="21">
                        <c:v>1</c:v>
                      </c:pt>
                      <c:pt idx="22">
                        <c:v>2</c:v>
                      </c:pt>
                      <c:pt idx="23">
                        <c:v>3</c:v>
                      </c:pt>
                      <c:pt idx="24">
                        <c:v>4</c:v>
                      </c:pt>
                      <c:pt idx="25">
                        <c:v>5</c:v>
                      </c:pt>
                      <c:pt idx="26">
                        <c:v>6</c:v>
                      </c:pt>
                      <c:pt idx="27">
                        <c:v>7</c:v>
                      </c:pt>
                      <c:pt idx="28">
                        <c:v>8</c:v>
                      </c:pt>
                      <c:pt idx="29">
                        <c:v>9</c:v>
                      </c:pt>
                      <c:pt idx="30">
                        <c:v>10</c:v>
                      </c:pt>
                      <c:pt idx="31">
                        <c:v>11</c:v>
                      </c:pt>
                      <c:pt idx="32">
                        <c:v>12</c:v>
                      </c:pt>
                      <c:pt idx="33">
                        <c:v>13</c:v>
                      </c:pt>
                      <c:pt idx="34">
                        <c:v>14</c:v>
                      </c:pt>
                      <c:pt idx="35">
                        <c:v>15</c:v>
                      </c:pt>
                      <c:pt idx="36">
                        <c:v>16</c:v>
                      </c:pt>
                      <c:pt idx="37">
                        <c:v>17</c:v>
                      </c:pt>
                      <c:pt idx="38">
                        <c:v>18</c:v>
                      </c:pt>
                      <c:pt idx="39">
                        <c:v>19</c:v>
                      </c:pt>
                      <c:pt idx="40">
                        <c:v>20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'44 RRide'!$H$2:$H$42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1.87</c:v>
                      </c:pt>
                      <c:pt idx="1">
                        <c:v>1.7909999999999999</c:v>
                      </c:pt>
                      <c:pt idx="2">
                        <c:v>1.71</c:v>
                      </c:pt>
                      <c:pt idx="3">
                        <c:v>1.627</c:v>
                      </c:pt>
                      <c:pt idx="4">
                        <c:v>1.5429999999999999</c:v>
                      </c:pt>
                      <c:pt idx="5">
                        <c:v>1.458</c:v>
                      </c:pt>
                      <c:pt idx="6">
                        <c:v>1.371</c:v>
                      </c:pt>
                      <c:pt idx="7">
                        <c:v>1.2829999999999999</c:v>
                      </c:pt>
                      <c:pt idx="8">
                        <c:v>1.1930000000000001</c:v>
                      </c:pt>
                      <c:pt idx="9">
                        <c:v>1.101</c:v>
                      </c:pt>
                      <c:pt idx="10">
                        <c:v>1.0089999999999999</c:v>
                      </c:pt>
                      <c:pt idx="11">
                        <c:v>0.91400000000000003</c:v>
                      </c:pt>
                      <c:pt idx="12">
                        <c:v>0.81899999999999995</c:v>
                      </c:pt>
                      <c:pt idx="13">
                        <c:v>0.72199999999999998</c:v>
                      </c:pt>
                      <c:pt idx="14">
                        <c:v>0.623</c:v>
                      </c:pt>
                      <c:pt idx="15">
                        <c:v>0.52300000000000002</c:v>
                      </c:pt>
                      <c:pt idx="16">
                        <c:v>0.42099999999999999</c:v>
                      </c:pt>
                      <c:pt idx="17">
                        <c:v>0.318</c:v>
                      </c:pt>
                      <c:pt idx="18">
                        <c:v>0.214</c:v>
                      </c:pt>
                      <c:pt idx="19">
                        <c:v>0.108</c:v>
                      </c:pt>
                      <c:pt idx="20">
                        <c:v>0</c:v>
                      </c:pt>
                      <c:pt idx="21">
                        <c:v>-0.109</c:v>
                      </c:pt>
                      <c:pt idx="22">
                        <c:v>-0.22</c:v>
                      </c:pt>
                      <c:pt idx="23">
                        <c:v>-0.33100000000000002</c:v>
                      </c:pt>
                      <c:pt idx="24">
                        <c:v>-0.44500000000000001</c:v>
                      </c:pt>
                      <c:pt idx="25">
                        <c:v>-0.56000000000000005</c:v>
                      </c:pt>
                      <c:pt idx="26">
                        <c:v>-0.67600000000000005</c:v>
                      </c:pt>
                      <c:pt idx="27">
                        <c:v>-0.79400000000000004</c:v>
                      </c:pt>
                      <c:pt idx="28">
                        <c:v>-0.91400000000000003</c:v>
                      </c:pt>
                      <c:pt idx="29">
                        <c:v>-1.0349999999999999</c:v>
                      </c:pt>
                      <c:pt idx="30">
                        <c:v>-1.157</c:v>
                      </c:pt>
                      <c:pt idx="31">
                        <c:v>-1.2809999999999999</c:v>
                      </c:pt>
                      <c:pt idx="32">
                        <c:v>-1.407</c:v>
                      </c:pt>
                      <c:pt idx="33">
                        <c:v>-1.534</c:v>
                      </c:pt>
                      <c:pt idx="34">
                        <c:v>-1.6619999999999999</c:v>
                      </c:pt>
                      <c:pt idx="35">
                        <c:v>-1.792</c:v>
                      </c:pt>
                      <c:pt idx="36">
                        <c:v>-1.9239999999999999</c:v>
                      </c:pt>
                      <c:pt idx="37">
                        <c:v>-2.0569999999999999</c:v>
                      </c:pt>
                      <c:pt idx="38">
                        <c:v>-2.1909999999999998</c:v>
                      </c:pt>
                      <c:pt idx="39">
                        <c:v>-2.327</c:v>
                      </c:pt>
                      <c:pt idx="40">
                        <c:v>-2.4649999999999999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2F6D-43B0-8AC8-FF7978A0B088}"/>
                  </c:ext>
                </c:extLst>
              </c15:ser>
            </c15:filteredScatterSeries>
            <c15:filteredScatterSeries>
              <c15:ser>
                <c:idx val="3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'44 FRide'!$I$1</c15:sqref>
                        </c15:formulaRef>
                      </c:ext>
                    </c:extLst>
                    <c:strCache>
                      <c:ptCount val="1"/>
                      <c:pt idx="0">
                        <c:v>Scrub 44 Front</c:v>
                      </c:pt>
                    </c:strCache>
                  </c:strRef>
                </c:tx>
                <c:spPr>
                  <a:ln w="19050" cap="rnd">
                    <a:solidFill>
                      <a:schemeClr val="accent2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'44 FRide'!$B$2:$B$42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20</c:v>
                      </c:pt>
                      <c:pt idx="1">
                        <c:v>19</c:v>
                      </c:pt>
                      <c:pt idx="2">
                        <c:v>18</c:v>
                      </c:pt>
                      <c:pt idx="3">
                        <c:v>17</c:v>
                      </c:pt>
                      <c:pt idx="4">
                        <c:v>16</c:v>
                      </c:pt>
                      <c:pt idx="5">
                        <c:v>15</c:v>
                      </c:pt>
                      <c:pt idx="6">
                        <c:v>14</c:v>
                      </c:pt>
                      <c:pt idx="7">
                        <c:v>13</c:v>
                      </c:pt>
                      <c:pt idx="8">
                        <c:v>12</c:v>
                      </c:pt>
                      <c:pt idx="9">
                        <c:v>11</c:v>
                      </c:pt>
                      <c:pt idx="10">
                        <c:v>10</c:v>
                      </c:pt>
                      <c:pt idx="11">
                        <c:v>9</c:v>
                      </c:pt>
                      <c:pt idx="12">
                        <c:v>8</c:v>
                      </c:pt>
                      <c:pt idx="13">
                        <c:v>7</c:v>
                      </c:pt>
                      <c:pt idx="14">
                        <c:v>6</c:v>
                      </c:pt>
                      <c:pt idx="15">
                        <c:v>5</c:v>
                      </c:pt>
                      <c:pt idx="16">
                        <c:v>4</c:v>
                      </c:pt>
                      <c:pt idx="17">
                        <c:v>3</c:v>
                      </c:pt>
                      <c:pt idx="18">
                        <c:v>2</c:v>
                      </c:pt>
                      <c:pt idx="19">
                        <c:v>1</c:v>
                      </c:pt>
                      <c:pt idx="20">
                        <c:v>0</c:v>
                      </c:pt>
                      <c:pt idx="21">
                        <c:v>-1</c:v>
                      </c:pt>
                      <c:pt idx="22">
                        <c:v>-2</c:v>
                      </c:pt>
                      <c:pt idx="23">
                        <c:v>-3</c:v>
                      </c:pt>
                      <c:pt idx="24">
                        <c:v>-4</c:v>
                      </c:pt>
                      <c:pt idx="25">
                        <c:v>-5</c:v>
                      </c:pt>
                      <c:pt idx="26">
                        <c:v>-6</c:v>
                      </c:pt>
                      <c:pt idx="27">
                        <c:v>-7</c:v>
                      </c:pt>
                      <c:pt idx="28">
                        <c:v>-8</c:v>
                      </c:pt>
                      <c:pt idx="29">
                        <c:v>-9</c:v>
                      </c:pt>
                      <c:pt idx="30">
                        <c:v>-10</c:v>
                      </c:pt>
                      <c:pt idx="31">
                        <c:v>-11</c:v>
                      </c:pt>
                      <c:pt idx="32">
                        <c:v>-12</c:v>
                      </c:pt>
                      <c:pt idx="33">
                        <c:v>-13</c:v>
                      </c:pt>
                      <c:pt idx="34">
                        <c:v>-14</c:v>
                      </c:pt>
                      <c:pt idx="35">
                        <c:v>-15</c:v>
                      </c:pt>
                      <c:pt idx="36">
                        <c:v>-16</c:v>
                      </c:pt>
                      <c:pt idx="37">
                        <c:v>-17</c:v>
                      </c:pt>
                      <c:pt idx="38">
                        <c:v>-18</c:v>
                      </c:pt>
                      <c:pt idx="39">
                        <c:v>-19</c:v>
                      </c:pt>
                      <c:pt idx="40">
                        <c:v>-20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'44 FRide'!$I$2:$I$42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-0.69199999999999995</c:v>
                      </c:pt>
                      <c:pt idx="1">
                        <c:v>-0.64400000000000002</c:v>
                      </c:pt>
                      <c:pt idx="2">
                        <c:v>-0.59699999999999998</c:v>
                      </c:pt>
                      <c:pt idx="3">
                        <c:v>-0.55100000000000005</c:v>
                      </c:pt>
                      <c:pt idx="4">
                        <c:v>-0.50700000000000001</c:v>
                      </c:pt>
                      <c:pt idx="5">
                        <c:v>-0.46500000000000002</c:v>
                      </c:pt>
                      <c:pt idx="6">
                        <c:v>-0.42399999999999999</c:v>
                      </c:pt>
                      <c:pt idx="7">
                        <c:v>-0.38400000000000001</c:v>
                      </c:pt>
                      <c:pt idx="8">
                        <c:v>-0.34599999999999997</c:v>
                      </c:pt>
                      <c:pt idx="9">
                        <c:v>-0.309</c:v>
                      </c:pt>
                      <c:pt idx="10">
                        <c:v>-0.27400000000000002</c:v>
                      </c:pt>
                      <c:pt idx="11">
                        <c:v>-0.24</c:v>
                      </c:pt>
                      <c:pt idx="12">
                        <c:v>-0.20799999999999999</c:v>
                      </c:pt>
                      <c:pt idx="13">
                        <c:v>-0.17699999999999999</c:v>
                      </c:pt>
                      <c:pt idx="14">
                        <c:v>-0.14699999999999999</c:v>
                      </c:pt>
                      <c:pt idx="15">
                        <c:v>-0.11899999999999999</c:v>
                      </c:pt>
                      <c:pt idx="16">
                        <c:v>-9.2999999999999999E-2</c:v>
                      </c:pt>
                      <c:pt idx="17">
                        <c:v>-6.7000000000000004E-2</c:v>
                      </c:pt>
                      <c:pt idx="18">
                        <c:v>-4.2999999999999997E-2</c:v>
                      </c:pt>
                      <c:pt idx="19">
                        <c:v>-2.1000000000000001E-2</c:v>
                      </c:pt>
                      <c:pt idx="20">
                        <c:v>0</c:v>
                      </c:pt>
                      <c:pt idx="21">
                        <c:v>0.02</c:v>
                      </c:pt>
                      <c:pt idx="22">
                        <c:v>3.7999999999999999E-2</c:v>
                      </c:pt>
                      <c:pt idx="23">
                        <c:v>5.5E-2</c:v>
                      </c:pt>
                      <c:pt idx="24">
                        <c:v>7.0000000000000007E-2</c:v>
                      </c:pt>
                      <c:pt idx="25">
                        <c:v>8.4000000000000005E-2</c:v>
                      </c:pt>
                      <c:pt idx="26">
                        <c:v>9.6000000000000002E-2</c:v>
                      </c:pt>
                      <c:pt idx="27">
                        <c:v>0.107</c:v>
                      </c:pt>
                      <c:pt idx="28">
                        <c:v>0.11700000000000001</c:v>
                      </c:pt>
                      <c:pt idx="29">
                        <c:v>0.126</c:v>
                      </c:pt>
                      <c:pt idx="30">
                        <c:v>0.13200000000000001</c:v>
                      </c:pt>
                      <c:pt idx="31">
                        <c:v>0.13800000000000001</c:v>
                      </c:pt>
                      <c:pt idx="32">
                        <c:v>0.14199999999999999</c:v>
                      </c:pt>
                      <c:pt idx="33">
                        <c:v>0.14499999999999999</c:v>
                      </c:pt>
                      <c:pt idx="34">
                        <c:v>0.14599999999999999</c:v>
                      </c:pt>
                      <c:pt idx="35">
                        <c:v>0.14599999999999999</c:v>
                      </c:pt>
                      <c:pt idx="36">
                        <c:v>0.14499999999999999</c:v>
                      </c:pt>
                      <c:pt idx="37">
                        <c:v>0.14199999999999999</c:v>
                      </c:pt>
                      <c:pt idx="38">
                        <c:v>0.13800000000000001</c:v>
                      </c:pt>
                      <c:pt idx="39">
                        <c:v>0.13200000000000001</c:v>
                      </c:pt>
                      <c:pt idx="40">
                        <c:v>0.125</c:v>
                      </c:pt>
                    </c:numCache>
                  </c:numRef>
                </c:yVal>
                <c:smooth val="1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2F6D-43B0-8AC8-FF7978A0B088}"/>
                  </c:ext>
                </c:extLst>
              </c15:ser>
            </c15:filteredScatterSeries>
          </c:ext>
        </c:extLst>
      </c:scatterChart>
      <c:valAx>
        <c:axId val="1642389792"/>
        <c:scaling>
          <c:orientation val="minMax"/>
          <c:max val="20"/>
          <c:min val="-2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 (mm)</a:t>
                </a:r>
              </a:p>
            </c:rich>
          </c:tx>
          <c:layout>
            <c:manualLayout>
              <c:xMode val="edge"/>
              <c:yMode val="edge"/>
              <c:x val="0.44113888888888891"/>
              <c:y val="0.7664107611548558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21977536"/>
        <c:crosses val="autoZero"/>
        <c:crossBetween val="midCat"/>
      </c:valAx>
      <c:valAx>
        <c:axId val="1521977536"/>
        <c:scaling>
          <c:orientation val="minMax"/>
          <c:max val="1.2"/>
          <c:min val="-1.700000000000000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Scrub (mm)</a:t>
                </a:r>
              </a:p>
            </c:rich>
          </c:tx>
          <c:layout>
            <c:manualLayout>
              <c:xMode val="edge"/>
              <c:yMode val="edge"/>
              <c:x val="1.3888888888888888E-2"/>
              <c:y val="0.3553579760863225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4238979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Ride Height Against Spring Length</a:t>
            </a:r>
            <a:r>
              <a:rPr lang="en-GB" baseline="0"/>
              <a:t> Change Rear</a:t>
            </a:r>
            <a:endParaRPr lang="en-GB"/>
          </a:p>
        </c:rich>
      </c:tx>
      <c:layout>
        <c:manualLayout>
          <c:xMode val="edge"/>
          <c:yMode val="edge"/>
          <c:x val="0.16546522309711287"/>
          <c:y val="1.863326470569895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5.612510936132984E-2"/>
          <c:y val="0.12619378521934618"/>
          <c:w val="0.90065266841644787"/>
          <c:h val="0.7150500658950000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'Exp Data'!$Y$2</c:f>
              <c:strCache>
                <c:ptCount val="1"/>
                <c:pt idx="0">
                  <c:v>Measured 40 Rear</c:v>
                </c:pt>
              </c:strCache>
            </c:strRef>
          </c:tx>
          <c:spPr>
            <a:ln w="19050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xVal>
            <c:numRef>
              <c:f>'Exp Data'!$D$3:$D$8</c:f>
              <c:numCache>
                <c:formatCode>General</c:formatCode>
                <c:ptCount val="6"/>
                <c:pt idx="0">
                  <c:v>-30.39</c:v>
                </c:pt>
                <c:pt idx="1">
                  <c:v>-22.33</c:v>
                </c:pt>
                <c:pt idx="2">
                  <c:v>-14.97</c:v>
                </c:pt>
                <c:pt idx="3">
                  <c:v>-7.7</c:v>
                </c:pt>
                <c:pt idx="4">
                  <c:v>0</c:v>
                </c:pt>
                <c:pt idx="5">
                  <c:v>6.5</c:v>
                </c:pt>
              </c:numCache>
            </c:numRef>
          </c:xVal>
          <c:yVal>
            <c:numRef>
              <c:f>'Exp Data'!$T$3:$T$8</c:f>
              <c:numCache>
                <c:formatCode>General</c:formatCode>
                <c:ptCount val="6"/>
                <c:pt idx="0">
                  <c:v>-22</c:v>
                </c:pt>
                <c:pt idx="1">
                  <c:v>-15</c:v>
                </c:pt>
                <c:pt idx="2">
                  <c:v>-10</c:v>
                </c:pt>
                <c:pt idx="3">
                  <c:v>-5</c:v>
                </c:pt>
                <c:pt idx="4">
                  <c:v>0</c:v>
                </c:pt>
                <c:pt idx="5">
                  <c:v>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D4F-4D02-83ED-51B2B0C18F9F}"/>
            </c:ext>
          </c:extLst>
        </c:ser>
        <c:ser>
          <c:idx val="1"/>
          <c:order val="1"/>
          <c:tx>
            <c:strRef>
              <c:f>'40 RRide'!$P$1</c:f>
              <c:strCache>
                <c:ptCount val="1"/>
                <c:pt idx="0">
                  <c:v>40 Rear</c:v>
                </c:pt>
              </c:strCache>
            </c:strRef>
          </c:tx>
          <c:spPr>
            <a:ln w="19050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xVal>
            <c:numRef>
              <c:f>'40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'40 RRide'!$P$2:$P$42</c:f>
              <c:numCache>
                <c:formatCode>General</c:formatCode>
                <c:ptCount val="41"/>
                <c:pt idx="0">
                  <c:v>-14.071999999999999</c:v>
                </c:pt>
                <c:pt idx="1">
                  <c:v>-13.384</c:v>
                </c:pt>
                <c:pt idx="2">
                  <c:v>-12.695</c:v>
                </c:pt>
                <c:pt idx="3">
                  <c:v>-12.004</c:v>
                </c:pt>
                <c:pt idx="4">
                  <c:v>-11.311999999999999</c:v>
                </c:pt>
                <c:pt idx="5">
                  <c:v>-10.618</c:v>
                </c:pt>
                <c:pt idx="6">
                  <c:v>-9.923</c:v>
                </c:pt>
                <c:pt idx="7">
                  <c:v>-9.2270000000000003</c:v>
                </c:pt>
                <c:pt idx="8">
                  <c:v>-8.5280000000000005</c:v>
                </c:pt>
                <c:pt idx="9">
                  <c:v>-7.8280000000000003</c:v>
                </c:pt>
                <c:pt idx="10">
                  <c:v>-7.1269999999999998</c:v>
                </c:pt>
                <c:pt idx="11">
                  <c:v>-6.423</c:v>
                </c:pt>
                <c:pt idx="12">
                  <c:v>-5.718</c:v>
                </c:pt>
                <c:pt idx="13">
                  <c:v>-5.01</c:v>
                </c:pt>
                <c:pt idx="14">
                  <c:v>-4.3010000000000002</c:v>
                </c:pt>
                <c:pt idx="15">
                  <c:v>-3.59</c:v>
                </c:pt>
                <c:pt idx="16">
                  <c:v>-2.8759999999999999</c:v>
                </c:pt>
                <c:pt idx="17">
                  <c:v>-2.161</c:v>
                </c:pt>
                <c:pt idx="18">
                  <c:v>-1.4430000000000001</c:v>
                </c:pt>
                <c:pt idx="19">
                  <c:v>-0.72299999999999998</c:v>
                </c:pt>
                <c:pt idx="20">
                  <c:v>0</c:v>
                </c:pt>
                <c:pt idx="21">
                  <c:v>0.72499999999999998</c:v>
                </c:pt>
                <c:pt idx="22">
                  <c:v>1.4530000000000001</c:v>
                </c:pt>
                <c:pt idx="23">
                  <c:v>2.1829999999999998</c:v>
                </c:pt>
                <c:pt idx="24">
                  <c:v>2.9159999999999999</c:v>
                </c:pt>
                <c:pt idx="25">
                  <c:v>3.6520000000000001</c:v>
                </c:pt>
                <c:pt idx="26">
                  <c:v>4.391</c:v>
                </c:pt>
                <c:pt idx="27">
                  <c:v>5.133</c:v>
                </c:pt>
                <c:pt idx="28">
                  <c:v>5.8780000000000001</c:v>
                </c:pt>
                <c:pt idx="29">
                  <c:v>6.6269999999999998</c:v>
                </c:pt>
                <c:pt idx="30">
                  <c:v>7.3780000000000001</c:v>
                </c:pt>
                <c:pt idx="31">
                  <c:v>8.1340000000000003</c:v>
                </c:pt>
                <c:pt idx="32">
                  <c:v>8.8930000000000007</c:v>
                </c:pt>
                <c:pt idx="33">
                  <c:v>9.6560000000000006</c:v>
                </c:pt>
                <c:pt idx="34">
                  <c:v>10.423</c:v>
                </c:pt>
                <c:pt idx="35">
                  <c:v>11.195</c:v>
                </c:pt>
                <c:pt idx="36">
                  <c:v>11.97</c:v>
                </c:pt>
                <c:pt idx="37">
                  <c:v>12.750999999999999</c:v>
                </c:pt>
                <c:pt idx="38">
                  <c:v>13.536</c:v>
                </c:pt>
                <c:pt idx="39">
                  <c:v>14.326000000000001</c:v>
                </c:pt>
                <c:pt idx="40">
                  <c:v>15.122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D4F-4D02-83ED-51B2B0C18F9F}"/>
            </c:ext>
          </c:extLst>
        </c:ser>
        <c:ser>
          <c:idx val="4"/>
          <c:order val="4"/>
          <c:tx>
            <c:strRef>
              <c:f>'Exp Data'!$R$21</c:f>
              <c:strCache>
                <c:ptCount val="1"/>
                <c:pt idx="0">
                  <c:v>Measured 40 Front</c:v>
                </c:pt>
              </c:strCache>
            </c:strRef>
          </c:tx>
          <c:spPr>
            <a:ln w="19050" cap="rnd">
              <a:solidFill>
                <a:srgbClr val="00B050"/>
              </a:solidFill>
              <a:round/>
            </a:ln>
            <a:effectLst/>
          </c:spPr>
          <c:marker>
            <c:symbol val="none"/>
          </c:marker>
          <c:xVal>
            <c:numRef>
              <c:f>'Exp Data'!$C$22:$C$28</c:f>
              <c:numCache>
                <c:formatCode>General</c:formatCode>
                <c:ptCount val="7"/>
                <c:pt idx="0">
                  <c:v>-32.800000000000011</c:v>
                </c:pt>
                <c:pt idx="1">
                  <c:v>-24.899999999999977</c:v>
                </c:pt>
                <c:pt idx="2">
                  <c:v>-17</c:v>
                </c:pt>
                <c:pt idx="3">
                  <c:v>-8.8000000000000114</c:v>
                </c:pt>
                <c:pt idx="4">
                  <c:v>0</c:v>
                </c:pt>
                <c:pt idx="5">
                  <c:v>9</c:v>
                </c:pt>
                <c:pt idx="6">
                  <c:v>13.800000000000011</c:v>
                </c:pt>
              </c:numCache>
            </c:numRef>
          </c:xVal>
          <c:yVal>
            <c:numRef>
              <c:f>'Exp Data'!$K$22:$K$28</c:f>
              <c:numCache>
                <c:formatCode>General</c:formatCode>
                <c:ptCount val="7"/>
                <c:pt idx="0">
                  <c:v>-24</c:v>
                </c:pt>
                <c:pt idx="1">
                  <c:v>-17</c:v>
                </c:pt>
                <c:pt idx="2">
                  <c:v>-11</c:v>
                </c:pt>
                <c:pt idx="3">
                  <c:v>-5</c:v>
                </c:pt>
                <c:pt idx="4">
                  <c:v>0</c:v>
                </c:pt>
                <c:pt idx="5">
                  <c:v>6</c:v>
                </c:pt>
                <c:pt idx="6">
                  <c:v>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0D4F-4D02-83ED-51B2B0C18F9F}"/>
            </c:ext>
          </c:extLst>
        </c:ser>
        <c:ser>
          <c:idx val="5"/>
          <c:order val="5"/>
          <c:tx>
            <c:strRef>
              <c:f>'40 FRide'!$M$1</c:f>
              <c:strCache>
                <c:ptCount val="1"/>
                <c:pt idx="0">
                  <c:v>40 Front</c:v>
                </c:pt>
              </c:strCache>
            </c:strRef>
          </c:tx>
          <c:spPr>
            <a:ln w="19050" cap="rnd">
              <a:solidFill>
                <a:srgbClr val="0070C0"/>
              </a:solidFill>
              <a:round/>
            </a:ln>
            <a:effectLst/>
          </c:spPr>
          <c:marker>
            <c:symbol val="none"/>
          </c:marker>
          <c:xVal>
            <c:numRef>
              <c:f>'40 FRide'!$B$2:$B$42</c:f>
              <c:numCache>
                <c:formatCode>General</c:formatCode>
                <c:ptCount val="41"/>
                <c:pt idx="0">
                  <c:v>20</c:v>
                </c:pt>
                <c:pt idx="1">
                  <c:v>19</c:v>
                </c:pt>
                <c:pt idx="2">
                  <c:v>18</c:v>
                </c:pt>
                <c:pt idx="3">
                  <c:v>17</c:v>
                </c:pt>
                <c:pt idx="4">
                  <c:v>16</c:v>
                </c:pt>
                <c:pt idx="5">
                  <c:v>15</c:v>
                </c:pt>
                <c:pt idx="6">
                  <c:v>14</c:v>
                </c:pt>
                <c:pt idx="7">
                  <c:v>13</c:v>
                </c:pt>
                <c:pt idx="8">
                  <c:v>12</c:v>
                </c:pt>
                <c:pt idx="9">
                  <c:v>11</c:v>
                </c:pt>
                <c:pt idx="10">
                  <c:v>10</c:v>
                </c:pt>
                <c:pt idx="11">
                  <c:v>9</c:v>
                </c:pt>
                <c:pt idx="12">
                  <c:v>8</c:v>
                </c:pt>
                <c:pt idx="13">
                  <c:v>7</c:v>
                </c:pt>
                <c:pt idx="14">
                  <c:v>6</c:v>
                </c:pt>
                <c:pt idx="15">
                  <c:v>5</c:v>
                </c:pt>
                <c:pt idx="16">
                  <c:v>4</c:v>
                </c:pt>
                <c:pt idx="17">
                  <c:v>3</c:v>
                </c:pt>
                <c:pt idx="18">
                  <c:v>2</c:v>
                </c:pt>
                <c:pt idx="19">
                  <c:v>1</c:v>
                </c:pt>
                <c:pt idx="20">
                  <c:v>0</c:v>
                </c:pt>
                <c:pt idx="21">
                  <c:v>-1</c:v>
                </c:pt>
                <c:pt idx="22">
                  <c:v>-2</c:v>
                </c:pt>
                <c:pt idx="23">
                  <c:v>-3</c:v>
                </c:pt>
                <c:pt idx="24">
                  <c:v>-4</c:v>
                </c:pt>
                <c:pt idx="25">
                  <c:v>-5</c:v>
                </c:pt>
                <c:pt idx="26">
                  <c:v>-6</c:v>
                </c:pt>
                <c:pt idx="27">
                  <c:v>-7</c:v>
                </c:pt>
                <c:pt idx="28">
                  <c:v>-8</c:v>
                </c:pt>
                <c:pt idx="29">
                  <c:v>-9</c:v>
                </c:pt>
                <c:pt idx="30">
                  <c:v>-10</c:v>
                </c:pt>
                <c:pt idx="31">
                  <c:v>-11</c:v>
                </c:pt>
                <c:pt idx="32">
                  <c:v>-12</c:v>
                </c:pt>
                <c:pt idx="33">
                  <c:v>-13</c:v>
                </c:pt>
                <c:pt idx="34">
                  <c:v>-14</c:v>
                </c:pt>
                <c:pt idx="35">
                  <c:v>-15</c:v>
                </c:pt>
                <c:pt idx="36">
                  <c:v>-16</c:v>
                </c:pt>
                <c:pt idx="37">
                  <c:v>-17</c:v>
                </c:pt>
                <c:pt idx="38">
                  <c:v>-18</c:v>
                </c:pt>
                <c:pt idx="39">
                  <c:v>-19</c:v>
                </c:pt>
                <c:pt idx="40">
                  <c:v>-20</c:v>
                </c:pt>
              </c:numCache>
            </c:numRef>
          </c:xVal>
          <c:yVal>
            <c:numRef>
              <c:f>'40 FRide'!$M$2:$M$42</c:f>
              <c:numCache>
                <c:formatCode>General</c:formatCode>
                <c:ptCount val="41"/>
                <c:pt idx="0">
                  <c:v>11.345000000000001</c:v>
                </c:pt>
                <c:pt idx="1">
                  <c:v>10.817</c:v>
                </c:pt>
                <c:pt idx="2">
                  <c:v>10.286</c:v>
                </c:pt>
                <c:pt idx="3">
                  <c:v>9.75</c:v>
                </c:pt>
                <c:pt idx="4">
                  <c:v>9.2100000000000009</c:v>
                </c:pt>
                <c:pt idx="5">
                  <c:v>8.6660000000000004</c:v>
                </c:pt>
                <c:pt idx="6">
                  <c:v>8.1180000000000003</c:v>
                </c:pt>
                <c:pt idx="7">
                  <c:v>7.5650000000000004</c:v>
                </c:pt>
                <c:pt idx="8">
                  <c:v>7.0090000000000003</c:v>
                </c:pt>
                <c:pt idx="9">
                  <c:v>6.4480000000000004</c:v>
                </c:pt>
                <c:pt idx="10">
                  <c:v>5.883</c:v>
                </c:pt>
                <c:pt idx="11">
                  <c:v>5.3140000000000001</c:v>
                </c:pt>
                <c:pt idx="12">
                  <c:v>4.74</c:v>
                </c:pt>
                <c:pt idx="13">
                  <c:v>4.1630000000000003</c:v>
                </c:pt>
                <c:pt idx="14">
                  <c:v>3.581</c:v>
                </c:pt>
                <c:pt idx="15">
                  <c:v>2.9950000000000001</c:v>
                </c:pt>
                <c:pt idx="16">
                  <c:v>2.4039999999999999</c:v>
                </c:pt>
                <c:pt idx="17">
                  <c:v>1.81</c:v>
                </c:pt>
                <c:pt idx="18">
                  <c:v>1.2110000000000001</c:v>
                </c:pt>
                <c:pt idx="19">
                  <c:v>0.60699999999999998</c:v>
                </c:pt>
                <c:pt idx="20">
                  <c:v>0</c:v>
                </c:pt>
                <c:pt idx="21">
                  <c:v>-0.61199999999999999</c:v>
                </c:pt>
                <c:pt idx="22">
                  <c:v>-1.228</c:v>
                </c:pt>
                <c:pt idx="23">
                  <c:v>-1.8480000000000001</c:v>
                </c:pt>
                <c:pt idx="24">
                  <c:v>-2.4729999999999999</c:v>
                </c:pt>
                <c:pt idx="25">
                  <c:v>-3.1019999999999999</c:v>
                </c:pt>
                <c:pt idx="26">
                  <c:v>-3.7360000000000002</c:v>
                </c:pt>
                <c:pt idx="27">
                  <c:v>-4.3739999999999997</c:v>
                </c:pt>
                <c:pt idx="28">
                  <c:v>-5.0170000000000003</c:v>
                </c:pt>
                <c:pt idx="29">
                  <c:v>-5.6630000000000003</c:v>
                </c:pt>
                <c:pt idx="30">
                  <c:v>-6.3150000000000004</c:v>
                </c:pt>
                <c:pt idx="31">
                  <c:v>-6.9710000000000001</c:v>
                </c:pt>
                <c:pt idx="32">
                  <c:v>-7.6310000000000002</c:v>
                </c:pt>
                <c:pt idx="33">
                  <c:v>-8.2959999999999994</c:v>
                </c:pt>
                <c:pt idx="34">
                  <c:v>-8.9649999999999999</c:v>
                </c:pt>
                <c:pt idx="35">
                  <c:v>-9.6389999999999993</c:v>
                </c:pt>
                <c:pt idx="36">
                  <c:v>-10.318</c:v>
                </c:pt>
                <c:pt idx="37">
                  <c:v>-11.000999999999999</c:v>
                </c:pt>
                <c:pt idx="38">
                  <c:v>-11.689</c:v>
                </c:pt>
                <c:pt idx="39">
                  <c:v>-12.381</c:v>
                </c:pt>
                <c:pt idx="40">
                  <c:v>-13.077999999999999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0D4F-4D02-83ED-51B2B0C18F9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29507264"/>
        <c:axId val="1545650448"/>
        <c:extLst>
          <c:ext xmlns:c15="http://schemas.microsoft.com/office/drawing/2012/chart" uri="{02D57815-91ED-43cb-92C2-25804820EDAC}">
            <c15:filteredScatterSeries>
              <c15:ser>
                <c:idx val="2"/>
                <c:order val="2"/>
                <c:tx>
                  <c:strRef>
                    <c:extLst>
                      <c:ext uri="{02D57815-91ED-43cb-92C2-25804820EDAC}">
                        <c15:formulaRef>
                          <c15:sqref>'44 RRide'!$O$1</c15:sqref>
                        </c15:formulaRef>
                      </c:ext>
                    </c:extLst>
                    <c:strCache>
                      <c:ptCount val="1"/>
                      <c:pt idx="0">
                        <c:v>WinGeo 44</c:v>
                      </c:pt>
                    </c:strCache>
                  </c:strRef>
                </c:tx>
                <c:spPr>
                  <a:ln w="19050" cap="rnd">
                    <a:solidFill>
                      <a:schemeClr val="accent3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>
                      <c:ext uri="{02D57815-91ED-43cb-92C2-25804820EDAC}">
                        <c15:formulaRef>
                          <c15:sqref>'44 RRide'!$B$2:$B$42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-20</c:v>
                      </c:pt>
                      <c:pt idx="1">
                        <c:v>-19</c:v>
                      </c:pt>
                      <c:pt idx="2">
                        <c:v>-18</c:v>
                      </c:pt>
                      <c:pt idx="3">
                        <c:v>-17</c:v>
                      </c:pt>
                      <c:pt idx="4">
                        <c:v>-16</c:v>
                      </c:pt>
                      <c:pt idx="5">
                        <c:v>-15</c:v>
                      </c:pt>
                      <c:pt idx="6">
                        <c:v>-14</c:v>
                      </c:pt>
                      <c:pt idx="7">
                        <c:v>-13</c:v>
                      </c:pt>
                      <c:pt idx="8">
                        <c:v>-12</c:v>
                      </c:pt>
                      <c:pt idx="9">
                        <c:v>-11</c:v>
                      </c:pt>
                      <c:pt idx="10">
                        <c:v>-10</c:v>
                      </c:pt>
                      <c:pt idx="11">
                        <c:v>-9</c:v>
                      </c:pt>
                      <c:pt idx="12">
                        <c:v>-8</c:v>
                      </c:pt>
                      <c:pt idx="13">
                        <c:v>-7</c:v>
                      </c:pt>
                      <c:pt idx="14">
                        <c:v>-6</c:v>
                      </c:pt>
                      <c:pt idx="15">
                        <c:v>-5</c:v>
                      </c:pt>
                      <c:pt idx="16">
                        <c:v>-4</c:v>
                      </c:pt>
                      <c:pt idx="17">
                        <c:v>-3</c:v>
                      </c:pt>
                      <c:pt idx="18">
                        <c:v>-2</c:v>
                      </c:pt>
                      <c:pt idx="19">
                        <c:v>-1</c:v>
                      </c:pt>
                      <c:pt idx="20">
                        <c:v>0</c:v>
                      </c:pt>
                      <c:pt idx="21">
                        <c:v>1</c:v>
                      </c:pt>
                      <c:pt idx="22">
                        <c:v>2</c:v>
                      </c:pt>
                      <c:pt idx="23">
                        <c:v>3</c:v>
                      </c:pt>
                      <c:pt idx="24">
                        <c:v>4</c:v>
                      </c:pt>
                      <c:pt idx="25">
                        <c:v>5</c:v>
                      </c:pt>
                      <c:pt idx="26">
                        <c:v>6</c:v>
                      </c:pt>
                      <c:pt idx="27">
                        <c:v>7</c:v>
                      </c:pt>
                      <c:pt idx="28">
                        <c:v>8</c:v>
                      </c:pt>
                      <c:pt idx="29">
                        <c:v>9</c:v>
                      </c:pt>
                      <c:pt idx="30">
                        <c:v>10</c:v>
                      </c:pt>
                      <c:pt idx="31">
                        <c:v>11</c:v>
                      </c:pt>
                      <c:pt idx="32">
                        <c:v>12</c:v>
                      </c:pt>
                      <c:pt idx="33">
                        <c:v>13</c:v>
                      </c:pt>
                      <c:pt idx="34">
                        <c:v>14</c:v>
                      </c:pt>
                      <c:pt idx="35">
                        <c:v>15</c:v>
                      </c:pt>
                      <c:pt idx="36">
                        <c:v>16</c:v>
                      </c:pt>
                      <c:pt idx="37">
                        <c:v>17</c:v>
                      </c:pt>
                      <c:pt idx="38">
                        <c:v>18</c:v>
                      </c:pt>
                      <c:pt idx="39">
                        <c:v>19</c:v>
                      </c:pt>
                      <c:pt idx="40">
                        <c:v>20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'44 RRide'!$O$2:$O$42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-13.112</c:v>
                      </c:pt>
                      <c:pt idx="1">
                        <c:v>-12.47</c:v>
                      </c:pt>
                      <c:pt idx="2">
                        <c:v>-11.827</c:v>
                      </c:pt>
                      <c:pt idx="3">
                        <c:v>-11.182</c:v>
                      </c:pt>
                      <c:pt idx="4">
                        <c:v>-10.537000000000001</c:v>
                      </c:pt>
                      <c:pt idx="5">
                        <c:v>-9.89</c:v>
                      </c:pt>
                      <c:pt idx="6">
                        <c:v>-9.2409999999999997</c:v>
                      </c:pt>
                      <c:pt idx="7">
                        <c:v>-8.5920000000000005</c:v>
                      </c:pt>
                      <c:pt idx="8">
                        <c:v>-7.94</c:v>
                      </c:pt>
                      <c:pt idx="9">
                        <c:v>-7.2880000000000003</c:v>
                      </c:pt>
                      <c:pt idx="10">
                        <c:v>-6.6340000000000003</c:v>
                      </c:pt>
                      <c:pt idx="11">
                        <c:v>-5.9779999999999998</c:v>
                      </c:pt>
                      <c:pt idx="12">
                        <c:v>-5.3209999999999997</c:v>
                      </c:pt>
                      <c:pt idx="13">
                        <c:v>-4.6619999999999999</c:v>
                      </c:pt>
                      <c:pt idx="14">
                        <c:v>-4.0019999999999998</c:v>
                      </c:pt>
                      <c:pt idx="15">
                        <c:v>-3.339</c:v>
                      </c:pt>
                      <c:pt idx="16">
                        <c:v>-2.6749999999999998</c:v>
                      </c:pt>
                      <c:pt idx="17">
                        <c:v>-2.0089999999999999</c:v>
                      </c:pt>
                      <c:pt idx="18">
                        <c:v>-1.3420000000000001</c:v>
                      </c:pt>
                      <c:pt idx="19">
                        <c:v>-0.67200000000000004</c:v>
                      </c:pt>
                      <c:pt idx="20">
                        <c:v>0</c:v>
                      </c:pt>
                      <c:pt idx="21">
                        <c:v>0.67400000000000004</c:v>
                      </c:pt>
                      <c:pt idx="22">
                        <c:v>1.35</c:v>
                      </c:pt>
                      <c:pt idx="23">
                        <c:v>2.028</c:v>
                      </c:pt>
                      <c:pt idx="24">
                        <c:v>2.7090000000000001</c:v>
                      </c:pt>
                      <c:pt idx="25">
                        <c:v>3.3919999999999999</c:v>
                      </c:pt>
                      <c:pt idx="26">
                        <c:v>4.0780000000000003</c:v>
                      </c:pt>
                      <c:pt idx="27">
                        <c:v>4.766</c:v>
                      </c:pt>
                      <c:pt idx="28">
                        <c:v>5.4560000000000004</c:v>
                      </c:pt>
                      <c:pt idx="29">
                        <c:v>6.15</c:v>
                      </c:pt>
                      <c:pt idx="30">
                        <c:v>6.8460000000000001</c:v>
                      </c:pt>
                      <c:pt idx="31">
                        <c:v>7.5460000000000003</c:v>
                      </c:pt>
                      <c:pt idx="32">
                        <c:v>8.2479999999999993</c:v>
                      </c:pt>
                      <c:pt idx="33">
                        <c:v>8.9529999999999994</c:v>
                      </c:pt>
                      <c:pt idx="34">
                        <c:v>9.6620000000000008</c:v>
                      </c:pt>
                      <c:pt idx="35">
                        <c:v>10.375</c:v>
                      </c:pt>
                      <c:pt idx="36">
                        <c:v>11.090999999999999</c:v>
                      </c:pt>
                      <c:pt idx="37">
                        <c:v>11.81</c:v>
                      </c:pt>
                      <c:pt idx="38">
                        <c:v>12.534000000000001</c:v>
                      </c:pt>
                      <c:pt idx="39">
                        <c:v>13.260999999999999</c:v>
                      </c:pt>
                      <c:pt idx="40">
                        <c:v>13.993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0D4F-4D02-83ED-51B2B0C18F9F}"/>
                  </c:ext>
                </c:extLst>
              </c15:ser>
            </c15:filteredScatterSeries>
            <c15:filteredScatterSeries>
              <c15:ser>
                <c:idx val="3"/>
                <c:order val="3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'VI RRide'!$O$1</c15:sqref>
                        </c15:formulaRef>
                      </c:ext>
                    </c:extLst>
                    <c:strCache>
                      <c:ptCount val="1"/>
                      <c:pt idx="0">
                        <c:v>WinGeo VI Grade</c:v>
                      </c:pt>
                    </c:strCache>
                  </c:strRef>
                </c:tx>
                <c:spPr>
                  <a:ln w="19050" cap="rnd">
                    <a:solidFill>
                      <a:schemeClr val="accent4"/>
                    </a:solidFill>
                    <a:round/>
                  </a:ln>
                  <a:effectLst/>
                </c:spPr>
                <c:marker>
                  <c:symbol val="none"/>
                </c:marker>
                <c:x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'VI RRide'!$B$2:$B$42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-20</c:v>
                      </c:pt>
                      <c:pt idx="1">
                        <c:v>-19</c:v>
                      </c:pt>
                      <c:pt idx="2">
                        <c:v>-18</c:v>
                      </c:pt>
                      <c:pt idx="3">
                        <c:v>-17</c:v>
                      </c:pt>
                      <c:pt idx="4">
                        <c:v>-16</c:v>
                      </c:pt>
                      <c:pt idx="5">
                        <c:v>-15</c:v>
                      </c:pt>
                      <c:pt idx="6">
                        <c:v>-14</c:v>
                      </c:pt>
                      <c:pt idx="7">
                        <c:v>-13</c:v>
                      </c:pt>
                      <c:pt idx="8">
                        <c:v>-12</c:v>
                      </c:pt>
                      <c:pt idx="9">
                        <c:v>-11</c:v>
                      </c:pt>
                      <c:pt idx="10">
                        <c:v>-10</c:v>
                      </c:pt>
                      <c:pt idx="11">
                        <c:v>-9</c:v>
                      </c:pt>
                      <c:pt idx="12">
                        <c:v>-8</c:v>
                      </c:pt>
                      <c:pt idx="13">
                        <c:v>-7</c:v>
                      </c:pt>
                      <c:pt idx="14">
                        <c:v>-6</c:v>
                      </c:pt>
                      <c:pt idx="15">
                        <c:v>-5</c:v>
                      </c:pt>
                      <c:pt idx="16">
                        <c:v>-4</c:v>
                      </c:pt>
                      <c:pt idx="17">
                        <c:v>-3</c:v>
                      </c:pt>
                      <c:pt idx="18">
                        <c:v>-2</c:v>
                      </c:pt>
                      <c:pt idx="19">
                        <c:v>-1</c:v>
                      </c:pt>
                      <c:pt idx="20">
                        <c:v>0</c:v>
                      </c:pt>
                      <c:pt idx="21">
                        <c:v>1</c:v>
                      </c:pt>
                      <c:pt idx="22">
                        <c:v>2</c:v>
                      </c:pt>
                      <c:pt idx="23">
                        <c:v>3</c:v>
                      </c:pt>
                      <c:pt idx="24">
                        <c:v>4</c:v>
                      </c:pt>
                      <c:pt idx="25">
                        <c:v>5</c:v>
                      </c:pt>
                      <c:pt idx="26">
                        <c:v>6</c:v>
                      </c:pt>
                      <c:pt idx="27">
                        <c:v>7</c:v>
                      </c:pt>
                      <c:pt idx="28">
                        <c:v>8</c:v>
                      </c:pt>
                      <c:pt idx="29">
                        <c:v>9</c:v>
                      </c:pt>
                      <c:pt idx="30">
                        <c:v>10</c:v>
                      </c:pt>
                      <c:pt idx="31">
                        <c:v>11</c:v>
                      </c:pt>
                      <c:pt idx="32">
                        <c:v>12</c:v>
                      </c:pt>
                      <c:pt idx="33">
                        <c:v>13</c:v>
                      </c:pt>
                      <c:pt idx="34">
                        <c:v>14</c:v>
                      </c:pt>
                      <c:pt idx="35">
                        <c:v>15</c:v>
                      </c:pt>
                      <c:pt idx="36">
                        <c:v>16</c:v>
                      </c:pt>
                      <c:pt idx="37">
                        <c:v>17</c:v>
                      </c:pt>
                      <c:pt idx="38">
                        <c:v>18</c:v>
                      </c:pt>
                      <c:pt idx="39">
                        <c:v>19</c:v>
                      </c:pt>
                      <c:pt idx="40">
                        <c:v>20</c:v>
                      </c:pt>
                    </c:numCache>
                  </c:numRef>
                </c:xVal>
                <c:y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'VI RRide'!$O$2:$O$42</c15:sqref>
                        </c15:formulaRef>
                      </c:ext>
                    </c:extLst>
                    <c:numCache>
                      <c:formatCode>General</c:formatCode>
                      <c:ptCount val="41"/>
                      <c:pt idx="0">
                        <c:v>-16.457000000000001</c:v>
                      </c:pt>
                      <c:pt idx="1">
                        <c:v>-15.632</c:v>
                      </c:pt>
                      <c:pt idx="2">
                        <c:v>-14.807</c:v>
                      </c:pt>
                      <c:pt idx="3">
                        <c:v>-13.983000000000001</c:v>
                      </c:pt>
                      <c:pt idx="4">
                        <c:v>-13.159000000000001</c:v>
                      </c:pt>
                      <c:pt idx="5">
                        <c:v>-12.335000000000001</c:v>
                      </c:pt>
                      <c:pt idx="6">
                        <c:v>-11.510999999999999</c:v>
                      </c:pt>
                      <c:pt idx="7">
                        <c:v>-10.688000000000001</c:v>
                      </c:pt>
                      <c:pt idx="8">
                        <c:v>-9.8640000000000008</c:v>
                      </c:pt>
                      <c:pt idx="9">
                        <c:v>-9.0419999999999998</c:v>
                      </c:pt>
                      <c:pt idx="10">
                        <c:v>-8.2189999999999994</c:v>
                      </c:pt>
                      <c:pt idx="11">
                        <c:v>-7.3959999999999999</c:v>
                      </c:pt>
                      <c:pt idx="12">
                        <c:v>-6.5739999999999998</c:v>
                      </c:pt>
                      <c:pt idx="13">
                        <c:v>-5.7519999999999998</c:v>
                      </c:pt>
                      <c:pt idx="14">
                        <c:v>-4.93</c:v>
                      </c:pt>
                      <c:pt idx="15">
                        <c:v>-4.1079999999999997</c:v>
                      </c:pt>
                      <c:pt idx="16">
                        <c:v>-3.286</c:v>
                      </c:pt>
                      <c:pt idx="17">
                        <c:v>-2.464</c:v>
                      </c:pt>
                      <c:pt idx="18">
                        <c:v>-1.643</c:v>
                      </c:pt>
                      <c:pt idx="19">
                        <c:v>-0.82099999999999995</c:v>
                      </c:pt>
                      <c:pt idx="20">
                        <c:v>0</c:v>
                      </c:pt>
                      <c:pt idx="21">
                        <c:v>0.82099999999999995</c:v>
                      </c:pt>
                      <c:pt idx="22">
                        <c:v>1.643</c:v>
                      </c:pt>
                      <c:pt idx="23">
                        <c:v>2.464</c:v>
                      </c:pt>
                      <c:pt idx="24">
                        <c:v>3.286</c:v>
                      </c:pt>
                      <c:pt idx="25">
                        <c:v>4.1070000000000002</c:v>
                      </c:pt>
                      <c:pt idx="26">
                        <c:v>4.9290000000000003</c:v>
                      </c:pt>
                      <c:pt idx="27">
                        <c:v>5.7510000000000003</c:v>
                      </c:pt>
                      <c:pt idx="28">
                        <c:v>6.5720000000000001</c:v>
                      </c:pt>
                      <c:pt idx="29">
                        <c:v>7.3949999999999996</c:v>
                      </c:pt>
                      <c:pt idx="30">
                        <c:v>8.2170000000000005</c:v>
                      </c:pt>
                      <c:pt idx="31">
                        <c:v>9.0389999999999997</c:v>
                      </c:pt>
                      <c:pt idx="32">
                        <c:v>9.8620000000000001</c:v>
                      </c:pt>
                      <c:pt idx="33">
                        <c:v>10.685</c:v>
                      </c:pt>
                      <c:pt idx="34">
                        <c:v>11.507999999999999</c:v>
                      </c:pt>
                      <c:pt idx="35">
                        <c:v>12.332000000000001</c:v>
                      </c:pt>
                      <c:pt idx="36">
                        <c:v>13.156000000000001</c:v>
                      </c:pt>
                      <c:pt idx="37">
                        <c:v>13.981</c:v>
                      </c:pt>
                      <c:pt idx="38">
                        <c:v>14.805999999999999</c:v>
                      </c:pt>
                      <c:pt idx="39">
                        <c:v>15.631</c:v>
                      </c:pt>
                      <c:pt idx="40">
                        <c:v>16.457000000000001</c:v>
                      </c:pt>
                    </c:numCache>
                  </c:numRef>
                </c:yVal>
                <c:smooth val="1"/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5-0D4F-4D02-83ED-51B2B0C18F9F}"/>
                  </c:ext>
                </c:extLst>
              </c15:ser>
            </c15:filteredScatterSeries>
          </c:ext>
        </c:extLst>
      </c:scatterChart>
      <c:valAx>
        <c:axId val="1729507264"/>
        <c:scaling>
          <c:orientation val="minMax"/>
          <c:max val="20"/>
          <c:min val="-3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 (mm)</a:t>
                </a:r>
              </a:p>
            </c:rich>
          </c:tx>
          <c:layout>
            <c:manualLayout>
              <c:xMode val="edge"/>
              <c:yMode val="edge"/>
              <c:x val="0.41294444444444445"/>
              <c:y val="0.8459021672907709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5650448"/>
        <c:crosses val="autoZero"/>
        <c:crossBetween val="midCat"/>
      </c:valAx>
      <c:valAx>
        <c:axId val="15456504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Spring Length Change (mm)</a:t>
                </a:r>
              </a:p>
            </c:rich>
          </c:tx>
          <c:layout>
            <c:manualLayout>
              <c:xMode val="edge"/>
              <c:yMode val="edge"/>
              <c:x val="2.7777777777777779E-3"/>
              <c:y val="0.2357449106061790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950726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Motion Ratios Front and</a:t>
            </a:r>
            <a:r>
              <a:rPr lang="en-GB" baseline="0"/>
              <a:t> Rear</a:t>
            </a:r>
            <a:endParaRPr lang="en-GB"/>
          </a:p>
        </c:rich>
      </c:tx>
      <c:layout>
        <c:manualLayout>
          <c:xMode val="edge"/>
          <c:yMode val="edge"/>
          <c:x val="0.21121573047349468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512270341207349"/>
          <c:y val="0.13425925925925927"/>
          <c:w val="0.85709951881014868"/>
          <c:h val="0.7082487192717356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'FR Comp'!$S$3</c:f>
              <c:strCache>
                <c:ptCount val="1"/>
                <c:pt idx="0">
                  <c:v>Front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'FR Comp'!$R$5:$R$6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'FR Comp'!$S$5:$S$6</c:f>
              <c:numCache>
                <c:formatCode>General</c:formatCode>
                <c:ptCount val="2"/>
                <c:pt idx="0">
                  <c:v>0.61060000000000003</c:v>
                </c:pt>
                <c:pt idx="1">
                  <c:v>0.64700000000000002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DD3A-47A8-85DE-E6689207E5AE}"/>
            </c:ext>
          </c:extLst>
        </c:ser>
        <c:ser>
          <c:idx val="1"/>
          <c:order val="1"/>
          <c:tx>
            <c:strRef>
              <c:f>'FR Comp'!$T$3</c:f>
              <c:strCache>
                <c:ptCount val="1"/>
                <c:pt idx="0">
                  <c:v>Rear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'FR Comp'!$R$5:$R$6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'FR Comp'!$T$5:$T$6</c:f>
              <c:numCache>
                <c:formatCode>General</c:formatCode>
                <c:ptCount val="2"/>
                <c:pt idx="0">
                  <c:v>0.73</c:v>
                </c:pt>
                <c:pt idx="1">
                  <c:v>0.68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1-DD3A-47A8-85DE-E6689207E5A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1480123583"/>
        <c:axId val="1501726975"/>
      </c:barChart>
      <c:catAx>
        <c:axId val="148012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01726975"/>
        <c:crosses val="autoZero"/>
        <c:auto val="1"/>
        <c:lblAlgn val="ctr"/>
        <c:lblOffset val="100"/>
        <c:noMultiLvlLbl val="0"/>
      </c:catAx>
      <c:valAx>
        <c:axId val="150172697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Motion</a:t>
                </a:r>
                <a:r>
                  <a:rPr lang="en-GB" baseline="0"/>
                  <a:t> Ratio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5.5555555555555558E-3"/>
              <c:y val="0.336867126183839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80123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276665536727413"/>
          <c:y val="0.91627860907382142"/>
          <c:w val="0.59037812853050053"/>
          <c:h val="7.746680223977572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Camber Compensation Per Degree of Roll Angle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'FR Comp'!$AB$2</c:f>
              <c:strCache>
                <c:ptCount val="1"/>
                <c:pt idx="0">
                  <c:v>Front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'FR Comp'!$AA$3:$AA$4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'FR Comp'!$AB$3:$AB$4</c:f>
              <c:numCache>
                <c:formatCode>General</c:formatCode>
                <c:ptCount val="2"/>
                <c:pt idx="0">
                  <c:v>0.14000000000000001</c:v>
                </c:pt>
                <c:pt idx="1">
                  <c:v>0.04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7B41-4E5C-9A4F-65405AB7261C}"/>
            </c:ext>
          </c:extLst>
        </c:ser>
        <c:ser>
          <c:idx val="1"/>
          <c:order val="1"/>
          <c:tx>
            <c:strRef>
              <c:f>'FR Comp'!$AC$2</c:f>
              <c:strCache>
                <c:ptCount val="1"/>
                <c:pt idx="0">
                  <c:v>Rear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'FR Comp'!$AA$3:$AA$4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'FR Comp'!$AC$3:$AC$4</c:f>
              <c:numCache>
                <c:formatCode>General</c:formatCode>
                <c:ptCount val="2"/>
                <c:pt idx="0">
                  <c:v>0.17000000000000004</c:v>
                </c:pt>
                <c:pt idx="1">
                  <c:v>0.31999999999999995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1-7B41-4E5C-9A4F-65405AB7261C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1370363151"/>
        <c:axId val="43812351"/>
      </c:barChart>
      <c:catAx>
        <c:axId val="137036315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812351"/>
        <c:crosses val="autoZero"/>
        <c:auto val="1"/>
        <c:lblAlgn val="ctr"/>
        <c:lblOffset val="100"/>
        <c:noMultiLvlLbl val="0"/>
      </c:catAx>
      <c:valAx>
        <c:axId val="438123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7036315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Sprung Mass Centre of Gravity Height Above Roll Axis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Car #40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'FR Comp'!$AK$6</c:f>
              <c:numCache>
                <c:formatCode>0.000</c:formatCode>
                <c:ptCount val="1"/>
                <c:pt idx="0">
                  <c:v>0.19548506937304483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B2-4A8C-BF7B-6B1E7BB00B2B}"/>
            </c:ext>
          </c:extLst>
        </c:ser>
        <c:ser>
          <c:idx val="1"/>
          <c:order val="1"/>
          <c:tx>
            <c:v>Car #44</c:v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'FR Comp'!$AK$7</c:f>
              <c:numCache>
                <c:formatCode>0.000</c:formatCode>
                <c:ptCount val="1"/>
                <c:pt idx="0">
                  <c:v>0.10794350471106592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7B2-4A8C-BF7B-6B1E7BB00B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1705919296"/>
        <c:axId val="1427400080"/>
      </c:barChart>
      <c:catAx>
        <c:axId val="1705919296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427400080"/>
        <c:crosses val="autoZero"/>
        <c:auto val="1"/>
        <c:lblAlgn val="ctr"/>
        <c:lblOffset val="100"/>
        <c:noMultiLvlLbl val="0"/>
      </c:catAx>
      <c:valAx>
        <c:axId val="1427400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CoG</a:t>
                </a:r>
                <a:r>
                  <a:rPr lang="en-GB" baseline="0"/>
                  <a:t> Height Above Roll Axis  (m)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2.7777777777777776E-2"/>
              <c:y val="0.1724303732866725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05919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Roll</a:t>
            </a:r>
            <a:r>
              <a:rPr lang="en-GB" baseline="0"/>
              <a:t> Stiffness Distribution</a:t>
            </a:r>
            <a:endParaRPr lang="en-GB"/>
          </a:p>
        </c:rich>
      </c:tx>
      <c:layout>
        <c:manualLayout>
          <c:xMode val="edge"/>
          <c:yMode val="edge"/>
          <c:x val="0.30748340206102048"/>
          <c:y val="1.74379127750205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531960779063649"/>
          <c:y val="0.17171296296296296"/>
          <c:w val="0.82426964687617199"/>
          <c:h val="0.6714577865266842"/>
        </c:manualLayout>
      </c:layout>
      <c:barChart>
        <c:barDir val="col"/>
        <c:grouping val="clustered"/>
        <c:varyColors val="0"/>
        <c:ser>
          <c:idx val="0"/>
          <c:order val="0"/>
          <c:tx>
            <c:v>#40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Sheet1!$G$13</c:f>
              <c:strCache>
                <c:ptCount val="1"/>
                <c:pt idx="0">
                  <c:v>Roll Stiffness Distribution</c:v>
                </c:pt>
              </c:strCache>
            </c:strRef>
          </c:cat>
          <c:val>
            <c:numRef>
              <c:f>Sheet1!$H$13</c:f>
              <c:numCache>
                <c:formatCode>0.00</c:formatCode>
                <c:ptCount val="1"/>
                <c:pt idx="0">
                  <c:v>47.047534458207977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CED-452A-A49F-1B141D6C4CB8}"/>
            </c:ext>
          </c:extLst>
        </c:ser>
        <c:ser>
          <c:idx val="1"/>
          <c:order val="1"/>
          <c:tx>
            <c:v>#44</c:v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Sheet1!$G$13</c:f>
              <c:strCache>
                <c:ptCount val="1"/>
                <c:pt idx="0">
                  <c:v>Roll Stiffness Distribution</c:v>
                </c:pt>
              </c:strCache>
            </c:strRef>
          </c:cat>
          <c:val>
            <c:numRef>
              <c:f>Sheet1!$I$13</c:f>
              <c:numCache>
                <c:formatCode>0.00</c:formatCode>
                <c:ptCount val="1"/>
                <c:pt idx="0">
                  <c:v>52.926278217510472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CED-452A-A49F-1B141D6C4CB8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1093533072"/>
        <c:axId val="353061184"/>
      </c:barChart>
      <c:catAx>
        <c:axId val="109353307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353061184"/>
        <c:crosses val="autoZero"/>
        <c:auto val="1"/>
        <c:lblAlgn val="ctr"/>
        <c:lblOffset val="100"/>
        <c:noMultiLvlLbl val="0"/>
      </c:catAx>
      <c:valAx>
        <c:axId val="353061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Roll</a:t>
                </a:r>
                <a:r>
                  <a:rPr lang="en-GB" baseline="0"/>
                  <a:t> Stiffness Distribution (%)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1.3823066060541546E-2"/>
              <c:y val="0.220763706620005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35330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Ride </a:t>
            </a:r>
            <a:r>
              <a:rPr lang="en-GB" sz="1400" b="0" i="0" u="none" strike="noStrike" baseline="0">
                <a:effectLst/>
              </a:rPr>
              <a:t>Frequencies</a:t>
            </a:r>
            <a:endParaRPr lang="en-GB"/>
          </a:p>
        </c:rich>
      </c:tx>
      <c:layout>
        <c:manualLayout>
          <c:xMode val="edge"/>
          <c:yMode val="edge"/>
          <c:x val="0.33854166666666669"/>
          <c:y val="1.504297909420734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3434492563429573"/>
          <c:y val="0.13159842905498109"/>
          <c:w val="0.82815507436570424"/>
          <c:h val="0.6427621026538349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Sheet1!$K$3</c:f>
              <c:strCache>
                <c:ptCount val="1"/>
                <c:pt idx="0">
                  <c:v>Ride Frequency Front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Sheet1!$L$2:$M$2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Sheet1!$L$3:$M$3</c:f>
              <c:numCache>
                <c:formatCode>0.00</c:formatCode>
                <c:ptCount val="2"/>
                <c:pt idx="0">
                  <c:v>2.0438290514822879</c:v>
                </c:pt>
                <c:pt idx="1">
                  <c:v>1.8287909393592157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B10-49B1-9A22-8126ADA5BADD}"/>
            </c:ext>
          </c:extLst>
        </c:ser>
        <c:ser>
          <c:idx val="1"/>
          <c:order val="1"/>
          <c:tx>
            <c:strRef>
              <c:f>Sheet1!$K$4</c:f>
              <c:strCache>
                <c:ptCount val="1"/>
                <c:pt idx="0">
                  <c:v>Ride Frequency Rear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Sheet1!$L$2:$M$2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Sheet1!$L$4:$M$4</c:f>
              <c:numCache>
                <c:formatCode>0.00</c:formatCode>
                <c:ptCount val="2"/>
                <c:pt idx="0">
                  <c:v>2.3587923330107352</c:v>
                </c:pt>
                <c:pt idx="1">
                  <c:v>1.9590619241912248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B10-49B1-9A22-8126ADA5BADD}"/>
            </c:ext>
          </c:extLst>
        </c:ser>
        <c:ser>
          <c:idx val="2"/>
          <c:order val="2"/>
          <c:tx>
            <c:strRef>
              <c:f>Sheet1!$K$5</c:f>
              <c:strCache>
                <c:ptCount val="1"/>
                <c:pt idx="0">
                  <c:v>Ride Frequeuency Average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Sheet1!$L$2:$M$2</c:f>
              <c:numCache>
                <c:formatCode>General</c:formatCode>
                <c:ptCount val="2"/>
                <c:pt idx="0">
                  <c:v>40</c:v>
                </c:pt>
                <c:pt idx="1">
                  <c:v>44</c:v>
                </c:pt>
              </c:numCache>
            </c:numRef>
          </c:cat>
          <c:val>
            <c:numRef>
              <c:f>Sheet1!$L$5:$M$5</c:f>
              <c:numCache>
                <c:formatCode>0.00</c:formatCode>
                <c:ptCount val="2"/>
                <c:pt idx="0">
                  <c:v>2.2013106922465115</c:v>
                </c:pt>
                <c:pt idx="1">
                  <c:v>1.8939264317752202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B10-49B1-9A22-8126ADA5BADD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648970576"/>
        <c:axId val="1086774864"/>
      </c:barChart>
      <c:catAx>
        <c:axId val="6489705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86774864"/>
        <c:crosses val="autoZero"/>
        <c:auto val="1"/>
        <c:lblAlgn val="ctr"/>
        <c:lblOffset val="100"/>
        <c:noMultiLvlLbl val="0"/>
      </c:catAx>
      <c:valAx>
        <c:axId val="1086774864"/>
        <c:scaling>
          <c:orientation val="minMax"/>
          <c:min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</a:t>
                </a:r>
                <a:r>
                  <a:rPr lang="en-GB" baseline="0"/>
                  <a:t> Frequncy (Hz)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8.3333333333333332E-3"/>
              <c:y val="0.3535338291046952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8970576"/>
        <c:crosses val="autoZero"/>
        <c:crossBetween val="between"/>
        <c:majorUnit val="0.5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8917049431321085E-2"/>
          <c:y val="0.8583440957096713"/>
          <c:w val="0.95869367891513546"/>
          <c:h val="0.1266129251961213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VI Grade Front Model</a:t>
            </a:r>
            <a:r>
              <a:rPr lang="en-GB" baseline="0"/>
              <a:t> Camber Change Against Ride Height</a:t>
            </a:r>
            <a:endParaRPr lang="en-GB"/>
          </a:p>
        </c:rich>
      </c:tx>
      <c:layout>
        <c:manualLayout>
          <c:xMode val="edge"/>
          <c:yMode val="edge"/>
          <c:x val="3.7939834076297828E-2"/>
          <c:y val="2.265746583623489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2791776027996496E-2"/>
          <c:y val="0.17171296296296296"/>
          <c:w val="0.88570800524934368"/>
          <c:h val="0.70696741032370958"/>
        </c:manualLayout>
      </c:layout>
      <c:scatterChart>
        <c:scatterStyle val="smoothMarker"/>
        <c:varyColors val="0"/>
        <c:ser>
          <c:idx val="0"/>
          <c:order val="0"/>
          <c:tx>
            <c:v>VI Grade Camber Change 40 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'VI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'VI Ride Data'!$E$2:$E$52</c:f>
              <c:numCache>
                <c:formatCode>General</c:formatCode>
                <c:ptCount val="51"/>
                <c:pt idx="0">
                  <c:v>0.30599999999999999</c:v>
                </c:pt>
                <c:pt idx="1">
                  <c:v>0.29499999999999998</c:v>
                </c:pt>
                <c:pt idx="2">
                  <c:v>0.28499999999999998</c:v>
                </c:pt>
                <c:pt idx="3">
                  <c:v>0.27400000000000002</c:v>
                </c:pt>
                <c:pt idx="4">
                  <c:v>0.26300000000000001</c:v>
                </c:pt>
                <c:pt idx="5">
                  <c:v>0.252</c:v>
                </c:pt>
                <c:pt idx="6">
                  <c:v>0.24</c:v>
                </c:pt>
                <c:pt idx="7">
                  <c:v>0.22900000000000001</c:v>
                </c:pt>
                <c:pt idx="8">
                  <c:v>0.217</c:v>
                </c:pt>
                <c:pt idx="9">
                  <c:v>0.20599999999999999</c:v>
                </c:pt>
                <c:pt idx="10">
                  <c:v>0.19400000000000001</c:v>
                </c:pt>
                <c:pt idx="11">
                  <c:v>0.182</c:v>
                </c:pt>
                <c:pt idx="12">
                  <c:v>0.17</c:v>
                </c:pt>
                <c:pt idx="13">
                  <c:v>0.158</c:v>
                </c:pt>
                <c:pt idx="14">
                  <c:v>0.14499999999999999</c:v>
                </c:pt>
                <c:pt idx="15">
                  <c:v>0.13300000000000001</c:v>
                </c:pt>
                <c:pt idx="16">
                  <c:v>0.12</c:v>
                </c:pt>
                <c:pt idx="17">
                  <c:v>0.107</c:v>
                </c:pt>
                <c:pt idx="18">
                  <c:v>9.4E-2</c:v>
                </c:pt>
                <c:pt idx="19">
                  <c:v>8.1000000000000003E-2</c:v>
                </c:pt>
                <c:pt idx="20">
                  <c:v>6.8000000000000005E-2</c:v>
                </c:pt>
                <c:pt idx="21">
                  <c:v>5.5E-2</c:v>
                </c:pt>
                <c:pt idx="22">
                  <c:v>4.1000000000000002E-2</c:v>
                </c:pt>
                <c:pt idx="23">
                  <c:v>2.8000000000000001E-2</c:v>
                </c:pt>
                <c:pt idx="24">
                  <c:v>1.4E-2</c:v>
                </c:pt>
                <c:pt idx="25">
                  <c:v>0</c:v>
                </c:pt>
                <c:pt idx="26">
                  <c:v>-1.4E-2</c:v>
                </c:pt>
                <c:pt idx="27">
                  <c:v>-2.8000000000000001E-2</c:v>
                </c:pt>
                <c:pt idx="28">
                  <c:v>-4.2999999999999997E-2</c:v>
                </c:pt>
                <c:pt idx="29">
                  <c:v>-5.7000000000000002E-2</c:v>
                </c:pt>
                <c:pt idx="30">
                  <c:v>-7.1999999999999995E-2</c:v>
                </c:pt>
                <c:pt idx="31">
                  <c:v>-8.5999999999999993E-2</c:v>
                </c:pt>
                <c:pt idx="32">
                  <c:v>-0.10100000000000001</c:v>
                </c:pt>
                <c:pt idx="33">
                  <c:v>-0.11600000000000001</c:v>
                </c:pt>
                <c:pt idx="34">
                  <c:v>-0.13100000000000001</c:v>
                </c:pt>
                <c:pt idx="35">
                  <c:v>-0.14699999999999999</c:v>
                </c:pt>
                <c:pt idx="36">
                  <c:v>-0.16200000000000001</c:v>
                </c:pt>
                <c:pt idx="37">
                  <c:v>-0.17799999999999999</c:v>
                </c:pt>
                <c:pt idx="38">
                  <c:v>-0.193</c:v>
                </c:pt>
                <c:pt idx="39">
                  <c:v>-0.20899999999999999</c:v>
                </c:pt>
                <c:pt idx="40">
                  <c:v>-0.22500000000000001</c:v>
                </c:pt>
                <c:pt idx="41">
                  <c:v>-0.24099999999999999</c:v>
                </c:pt>
                <c:pt idx="42">
                  <c:v>-0.25700000000000001</c:v>
                </c:pt>
                <c:pt idx="43">
                  <c:v>-0.27400000000000002</c:v>
                </c:pt>
                <c:pt idx="44">
                  <c:v>-0.28999999999999998</c:v>
                </c:pt>
                <c:pt idx="45">
                  <c:v>-0.307</c:v>
                </c:pt>
                <c:pt idx="46">
                  <c:v>-0.32400000000000001</c:v>
                </c:pt>
                <c:pt idx="47">
                  <c:v>-0.34100000000000003</c:v>
                </c:pt>
                <c:pt idx="48">
                  <c:v>-0.35799999999999998</c:v>
                </c:pt>
                <c:pt idx="49">
                  <c:v>-0.375</c:v>
                </c:pt>
                <c:pt idx="50">
                  <c:v>-0.39300000000000002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4D4F-47A0-903A-9582D5E6A6C6}"/>
            </c:ext>
          </c:extLst>
        </c:ser>
        <c:ser>
          <c:idx val="2"/>
          <c:order val="2"/>
          <c:tx>
            <c:v>WinGeo Camber Change 40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'40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'40 Ride Data'!$E$2:$E$52</c:f>
              <c:numCache>
                <c:formatCode>General</c:formatCode>
                <c:ptCount val="51"/>
                <c:pt idx="0">
                  <c:v>0.161</c:v>
                </c:pt>
                <c:pt idx="1">
                  <c:v>0.157</c:v>
                </c:pt>
                <c:pt idx="2">
                  <c:v>0.154</c:v>
                </c:pt>
                <c:pt idx="3">
                  <c:v>0.15</c:v>
                </c:pt>
                <c:pt idx="4">
                  <c:v>0.14499999999999999</c:v>
                </c:pt>
                <c:pt idx="5">
                  <c:v>0.14099999999999999</c:v>
                </c:pt>
                <c:pt idx="6">
                  <c:v>0.13600000000000001</c:v>
                </c:pt>
                <c:pt idx="7">
                  <c:v>0.13100000000000001</c:v>
                </c:pt>
                <c:pt idx="8">
                  <c:v>0.126</c:v>
                </c:pt>
                <c:pt idx="9">
                  <c:v>0.12</c:v>
                </c:pt>
                <c:pt idx="10">
                  <c:v>0.115</c:v>
                </c:pt>
                <c:pt idx="11">
                  <c:v>0.109</c:v>
                </c:pt>
                <c:pt idx="12">
                  <c:v>0.10199999999999999</c:v>
                </c:pt>
                <c:pt idx="13">
                  <c:v>9.6000000000000002E-2</c:v>
                </c:pt>
                <c:pt idx="14">
                  <c:v>8.8999999999999996E-2</c:v>
                </c:pt>
                <c:pt idx="15">
                  <c:v>8.2000000000000003E-2</c:v>
                </c:pt>
                <c:pt idx="16">
                  <c:v>7.4999999999999997E-2</c:v>
                </c:pt>
                <c:pt idx="17">
                  <c:v>6.8000000000000005E-2</c:v>
                </c:pt>
                <c:pt idx="18">
                  <c:v>0.06</c:v>
                </c:pt>
                <c:pt idx="19">
                  <c:v>5.1999999999999998E-2</c:v>
                </c:pt>
                <c:pt idx="20">
                  <c:v>4.3999999999999997E-2</c:v>
                </c:pt>
                <c:pt idx="21">
                  <c:v>3.5999999999999997E-2</c:v>
                </c:pt>
                <c:pt idx="22">
                  <c:v>2.7E-2</c:v>
                </c:pt>
                <c:pt idx="23">
                  <c:v>1.7999999999999999E-2</c:v>
                </c:pt>
                <c:pt idx="24">
                  <c:v>8.9999999999999993E-3</c:v>
                </c:pt>
                <c:pt idx="25">
                  <c:v>0</c:v>
                </c:pt>
                <c:pt idx="26">
                  <c:v>-0.01</c:v>
                </c:pt>
                <c:pt idx="27">
                  <c:v>-1.9E-2</c:v>
                </c:pt>
                <c:pt idx="28">
                  <c:v>-2.9000000000000001E-2</c:v>
                </c:pt>
                <c:pt idx="29">
                  <c:v>-3.9E-2</c:v>
                </c:pt>
                <c:pt idx="30">
                  <c:v>-0.05</c:v>
                </c:pt>
                <c:pt idx="31">
                  <c:v>-6.0999999999999999E-2</c:v>
                </c:pt>
                <c:pt idx="32">
                  <c:v>-7.0999999999999994E-2</c:v>
                </c:pt>
                <c:pt idx="33">
                  <c:v>-8.3000000000000004E-2</c:v>
                </c:pt>
                <c:pt idx="34">
                  <c:v>-9.4E-2</c:v>
                </c:pt>
                <c:pt idx="35">
                  <c:v>-0.106</c:v>
                </c:pt>
                <c:pt idx="36">
                  <c:v>-0.11700000000000001</c:v>
                </c:pt>
                <c:pt idx="37">
                  <c:v>-0.129</c:v>
                </c:pt>
                <c:pt idx="38">
                  <c:v>-0.14199999999999999</c:v>
                </c:pt>
                <c:pt idx="39">
                  <c:v>-0.154</c:v>
                </c:pt>
                <c:pt idx="40">
                  <c:v>-0.16700000000000001</c:v>
                </c:pt>
                <c:pt idx="41">
                  <c:v>-0.18</c:v>
                </c:pt>
                <c:pt idx="42">
                  <c:v>-0.193</c:v>
                </c:pt>
                <c:pt idx="43">
                  <c:v>-0.20599999999999999</c:v>
                </c:pt>
                <c:pt idx="44">
                  <c:v>-0.22</c:v>
                </c:pt>
                <c:pt idx="45">
                  <c:v>-0.23400000000000001</c:v>
                </c:pt>
                <c:pt idx="46">
                  <c:v>-0.248</c:v>
                </c:pt>
                <c:pt idx="47">
                  <c:v>-0.26200000000000001</c:v>
                </c:pt>
                <c:pt idx="48">
                  <c:v>-0.27600000000000002</c:v>
                </c:pt>
                <c:pt idx="49">
                  <c:v>-0.29099999999999998</c:v>
                </c:pt>
                <c:pt idx="50">
                  <c:v>-0.30599999999999999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4D4F-47A0-903A-9582D5E6A6C6}"/>
            </c:ext>
          </c:extLst>
        </c:ser>
        <c:ser>
          <c:idx val="3"/>
          <c:order val="3"/>
          <c:tx>
            <c:v>WinGeo Camber Change 44 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'44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'44 Ride Data'!$E$2:$E$52</c:f>
              <c:numCache>
                <c:formatCode>General</c:formatCode>
                <c:ptCount val="51"/>
                <c:pt idx="0">
                  <c:v>-8.0000000000000002E-3</c:v>
                </c:pt>
                <c:pt idx="1">
                  <c:v>-5.0000000000000001E-3</c:v>
                </c:pt>
                <c:pt idx="2">
                  <c:v>-1E-3</c:v>
                </c:pt>
                <c:pt idx="3">
                  <c:v>2E-3</c:v>
                </c:pt>
                <c:pt idx="4">
                  <c:v>4.0000000000000001E-3</c:v>
                </c:pt>
                <c:pt idx="5">
                  <c:v>7.0000000000000001E-3</c:v>
                </c:pt>
                <c:pt idx="6">
                  <c:v>8.9999999999999993E-3</c:v>
                </c:pt>
                <c:pt idx="7">
                  <c:v>1.0999999999999999E-2</c:v>
                </c:pt>
                <c:pt idx="8">
                  <c:v>1.2E-2</c:v>
                </c:pt>
                <c:pt idx="9">
                  <c:v>1.4E-2</c:v>
                </c:pt>
                <c:pt idx="10">
                  <c:v>1.4999999999999999E-2</c:v>
                </c:pt>
                <c:pt idx="11">
                  <c:v>1.6E-2</c:v>
                </c:pt>
                <c:pt idx="12">
                  <c:v>1.6E-2</c:v>
                </c:pt>
                <c:pt idx="13">
                  <c:v>1.6E-2</c:v>
                </c:pt>
                <c:pt idx="14">
                  <c:v>1.6E-2</c:v>
                </c:pt>
                <c:pt idx="15">
                  <c:v>1.6E-2</c:v>
                </c:pt>
                <c:pt idx="16">
                  <c:v>1.6E-2</c:v>
                </c:pt>
                <c:pt idx="17">
                  <c:v>1.4999999999999999E-2</c:v>
                </c:pt>
                <c:pt idx="18">
                  <c:v>1.4E-2</c:v>
                </c:pt>
                <c:pt idx="19">
                  <c:v>1.2999999999999999E-2</c:v>
                </c:pt>
                <c:pt idx="20">
                  <c:v>1.0999999999999999E-2</c:v>
                </c:pt>
                <c:pt idx="21">
                  <c:v>0.01</c:v>
                </c:pt>
                <c:pt idx="22">
                  <c:v>8.0000000000000002E-3</c:v>
                </c:pt>
                <c:pt idx="23">
                  <c:v>5.0000000000000001E-3</c:v>
                </c:pt>
                <c:pt idx="24">
                  <c:v>3.0000000000000001E-3</c:v>
                </c:pt>
                <c:pt idx="25">
                  <c:v>0</c:v>
                </c:pt>
                <c:pt idx="26">
                  <c:v>-3.0000000000000001E-3</c:v>
                </c:pt>
                <c:pt idx="27">
                  <c:v>-6.0000000000000001E-3</c:v>
                </c:pt>
                <c:pt idx="28">
                  <c:v>-0.01</c:v>
                </c:pt>
                <c:pt idx="29">
                  <c:v>-1.4E-2</c:v>
                </c:pt>
                <c:pt idx="30">
                  <c:v>-1.7999999999999999E-2</c:v>
                </c:pt>
                <c:pt idx="31">
                  <c:v>-2.1999999999999999E-2</c:v>
                </c:pt>
                <c:pt idx="32">
                  <c:v>-2.5999999999999999E-2</c:v>
                </c:pt>
                <c:pt idx="33">
                  <c:v>-3.1E-2</c:v>
                </c:pt>
                <c:pt idx="34">
                  <c:v>-3.5999999999999997E-2</c:v>
                </c:pt>
                <c:pt idx="35">
                  <c:v>-4.1000000000000002E-2</c:v>
                </c:pt>
                <c:pt idx="36">
                  <c:v>-4.7E-2</c:v>
                </c:pt>
                <c:pt idx="37">
                  <c:v>-5.1999999999999998E-2</c:v>
                </c:pt>
                <c:pt idx="38">
                  <c:v>-5.8000000000000003E-2</c:v>
                </c:pt>
                <c:pt idx="39">
                  <c:v>-6.4000000000000001E-2</c:v>
                </c:pt>
                <c:pt idx="40">
                  <c:v>-7.0999999999999994E-2</c:v>
                </c:pt>
                <c:pt idx="41">
                  <c:v>-7.6999999999999999E-2</c:v>
                </c:pt>
                <c:pt idx="42">
                  <c:v>-8.4000000000000005E-2</c:v>
                </c:pt>
                <c:pt idx="43">
                  <c:v>-9.1999999999999998E-2</c:v>
                </c:pt>
                <c:pt idx="44">
                  <c:v>-9.9000000000000005E-2</c:v>
                </c:pt>
                <c:pt idx="45">
                  <c:v>-0.107</c:v>
                </c:pt>
                <c:pt idx="46">
                  <c:v>-0.114</c:v>
                </c:pt>
                <c:pt idx="47">
                  <c:v>-0.122</c:v>
                </c:pt>
                <c:pt idx="48">
                  <c:v>-0.13100000000000001</c:v>
                </c:pt>
                <c:pt idx="49">
                  <c:v>-0.13900000000000001</c:v>
                </c:pt>
                <c:pt idx="50">
                  <c:v>-0.14799999999999999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4D4F-47A0-903A-9582D5E6A6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19563312"/>
        <c:axId val="1719563728"/>
        <c:extLst>
          <c:ext xmlns:c15="http://schemas.microsoft.com/office/drawing/2012/chart" uri="{02D57815-91ED-43cb-92C2-25804820EDAC}">
            <c15:filteredScatterSeries>
              <c15:ser>
                <c:idx val="1"/>
                <c:order val="1"/>
                <c:tx>
                  <c:v>Measured Camber Change</c:v>
                </c:tx>
                <c:spPr>
                  <a:ln w="19050" cap="rnd">
                    <a:solidFill>
                      <a:schemeClr val="accent2"/>
                    </a:solidFill>
                    <a:prstDash val="dash"/>
                    <a:round/>
                  </a:ln>
                  <a:effectLst/>
                </c:spPr>
                <c:marker>
                  <c:symbol val="none"/>
                </c:marker>
                <c:trendline>
                  <c:spPr>
                    <a:ln w="19050" cap="rnd">
                      <a:solidFill>
                        <a:schemeClr val="accent2"/>
                      </a:solidFill>
                      <a:prstDash val="solid"/>
                    </a:ln>
                    <a:effectLst/>
                  </c:spPr>
                  <c:trendlineType val="poly"/>
                  <c:order val="2"/>
                  <c:forward val="12"/>
                  <c:intercept val="0"/>
                  <c:dispRSqr val="0"/>
                  <c:dispEq val="0"/>
                </c:trendline>
                <c:xVal>
                  <c:numRef>
                    <c:extLst>
                      <c:ext uri="{02D57815-91ED-43cb-92C2-25804820EDAC}">
                        <c15:formulaRef>
                          <c15:sqref>'Test Data'!$C$5:$C$13</c15:sqref>
                        </c15:formulaRef>
                      </c:ext>
                    </c:extLst>
                    <c:numCache>
                      <c:formatCode>General</c:formatCode>
                      <c:ptCount val="9"/>
                      <c:pt idx="0">
                        <c:v>-32.800000000000011</c:v>
                      </c:pt>
                      <c:pt idx="1">
                        <c:v>-24.899999999999977</c:v>
                      </c:pt>
                      <c:pt idx="2">
                        <c:v>-17</c:v>
                      </c:pt>
                      <c:pt idx="3">
                        <c:v>-8.8000000000000114</c:v>
                      </c:pt>
                      <c:pt idx="4">
                        <c:v>0</c:v>
                      </c:pt>
                      <c:pt idx="5">
                        <c:v>9</c:v>
                      </c:pt>
                      <c:pt idx="6">
                        <c:v>13.800000000000011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'Test Data'!$E$5:$E$12</c15:sqref>
                        </c15:formulaRef>
                      </c:ext>
                    </c:extLst>
                    <c:numCache>
                      <c:formatCode>General</c:formatCode>
                      <c:ptCount val="8"/>
                      <c:pt idx="0">
                        <c:v>-0.56000000000000005</c:v>
                      </c:pt>
                      <c:pt idx="1">
                        <c:v>-0.48</c:v>
                      </c:pt>
                      <c:pt idx="2">
                        <c:v>-0.29999999999999982</c:v>
                      </c:pt>
                      <c:pt idx="3">
                        <c:v>-0.17999999999999972</c:v>
                      </c:pt>
                      <c:pt idx="4">
                        <c:v>0</c:v>
                      </c:pt>
                      <c:pt idx="5">
                        <c:v>4.0000000000000036E-2</c:v>
                      </c:pt>
                      <c:pt idx="6">
                        <c:v>0.10000000000000009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4D4F-47A0-903A-9582D5E6A6C6}"/>
                  </c:ext>
                </c:extLst>
              </c15:ser>
            </c15:filteredScatterSeries>
          </c:ext>
        </c:extLst>
      </c:scatterChart>
      <c:valAx>
        <c:axId val="17195633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 Change (mm)</a:t>
                </a:r>
              </a:p>
            </c:rich>
          </c:tx>
          <c:layout>
            <c:manualLayout>
              <c:xMode val="edge"/>
              <c:yMode val="edge"/>
              <c:x val="0.38741666666666669"/>
              <c:y val="0.9249766695829687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9563728"/>
        <c:crosses val="autoZero"/>
        <c:crossBetween val="midCat"/>
      </c:valAx>
      <c:valAx>
        <c:axId val="1719563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Camber Change (Degrees)</a:t>
                </a:r>
              </a:p>
            </c:rich>
          </c:tx>
          <c:layout>
            <c:manualLayout>
              <c:xMode val="edge"/>
              <c:yMode val="edge"/>
              <c:x val="9.294925185356807E-3"/>
              <c:y val="0.265983619202482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956331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0176800774930994"/>
          <c:y val="0.69269065890530745"/>
          <c:w val="0.34131026354644978"/>
          <c:h val="0.19347431838198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VI Grade Front Toe Angle Change Against</a:t>
            </a:r>
            <a:r>
              <a:rPr lang="en-GB" baseline="0"/>
              <a:t> Ride Height </a:t>
            </a:r>
            <a:endParaRPr lang="en-GB"/>
          </a:p>
        </c:rich>
      </c:tx>
      <c:layout>
        <c:manualLayout>
          <c:xMode val="edge"/>
          <c:yMode val="edge"/>
          <c:x val="4.6664032568148307E-2"/>
          <c:y val="4.462123914477733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2791776027996496E-2"/>
          <c:y val="0.17171296296296296"/>
          <c:w val="0.89126356080489944"/>
          <c:h val="0.73937481773111691"/>
        </c:manualLayout>
      </c:layout>
      <c:scatterChart>
        <c:scatterStyle val="smoothMarker"/>
        <c:varyColors val="0"/>
        <c:ser>
          <c:idx val="0"/>
          <c:order val="0"/>
          <c:tx>
            <c:v>WinGeo Toe Angle 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'40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'40 Ride Data'!$W$2:$W$52</c:f>
              <c:numCache>
                <c:formatCode>General</c:formatCode>
                <c:ptCount val="51"/>
                <c:pt idx="0">
                  <c:v>-0.438</c:v>
                </c:pt>
                <c:pt idx="1">
                  <c:v>-0.42</c:v>
                </c:pt>
                <c:pt idx="2">
                  <c:v>-0.40300000000000002</c:v>
                </c:pt>
                <c:pt idx="3">
                  <c:v>-0.38500000000000001</c:v>
                </c:pt>
                <c:pt idx="4">
                  <c:v>-0.36799999999999999</c:v>
                </c:pt>
                <c:pt idx="5">
                  <c:v>-0.35099999999999998</c:v>
                </c:pt>
                <c:pt idx="6">
                  <c:v>-0.33300000000000002</c:v>
                </c:pt>
                <c:pt idx="7">
                  <c:v>-0.316</c:v>
                </c:pt>
                <c:pt idx="8">
                  <c:v>-0.29799999999999999</c:v>
                </c:pt>
                <c:pt idx="9">
                  <c:v>-0.28100000000000003</c:v>
                </c:pt>
                <c:pt idx="10">
                  <c:v>-0.26400000000000001</c:v>
                </c:pt>
                <c:pt idx="11">
                  <c:v>-0.246</c:v>
                </c:pt>
                <c:pt idx="12">
                  <c:v>-0.22900000000000001</c:v>
                </c:pt>
                <c:pt idx="13">
                  <c:v>-0.21099999999999999</c:v>
                </c:pt>
                <c:pt idx="14">
                  <c:v>-0.193</c:v>
                </c:pt>
                <c:pt idx="15">
                  <c:v>-0.17599999999999999</c:v>
                </c:pt>
                <c:pt idx="16">
                  <c:v>-0.158</c:v>
                </c:pt>
                <c:pt idx="17">
                  <c:v>-0.14099999999999999</c:v>
                </c:pt>
                <c:pt idx="18">
                  <c:v>-0.123</c:v>
                </c:pt>
                <c:pt idx="19">
                  <c:v>-0.106</c:v>
                </c:pt>
                <c:pt idx="20">
                  <c:v>-8.7999999999999995E-2</c:v>
                </c:pt>
                <c:pt idx="21">
                  <c:v>-7.0000000000000007E-2</c:v>
                </c:pt>
                <c:pt idx="22">
                  <c:v>-5.2999999999999999E-2</c:v>
                </c:pt>
                <c:pt idx="23">
                  <c:v>-3.5000000000000003E-2</c:v>
                </c:pt>
                <c:pt idx="24">
                  <c:v>-1.7999999999999999E-2</c:v>
                </c:pt>
                <c:pt idx="25">
                  <c:v>0</c:v>
                </c:pt>
                <c:pt idx="26">
                  <c:v>1.7999999999999999E-2</c:v>
                </c:pt>
                <c:pt idx="27">
                  <c:v>3.5000000000000003E-2</c:v>
                </c:pt>
                <c:pt idx="28">
                  <c:v>5.2999999999999999E-2</c:v>
                </c:pt>
                <c:pt idx="29">
                  <c:v>7.0999999999999994E-2</c:v>
                </c:pt>
                <c:pt idx="30">
                  <c:v>8.7999999999999995E-2</c:v>
                </c:pt>
                <c:pt idx="31">
                  <c:v>0.106</c:v>
                </c:pt>
                <c:pt idx="32">
                  <c:v>0.124</c:v>
                </c:pt>
                <c:pt idx="33">
                  <c:v>0.14099999999999999</c:v>
                </c:pt>
                <c:pt idx="34">
                  <c:v>0.159</c:v>
                </c:pt>
                <c:pt idx="35">
                  <c:v>0.17699999999999999</c:v>
                </c:pt>
                <c:pt idx="36">
                  <c:v>0.19400000000000001</c:v>
                </c:pt>
                <c:pt idx="37">
                  <c:v>0.21199999999999999</c:v>
                </c:pt>
                <c:pt idx="38">
                  <c:v>0.23</c:v>
                </c:pt>
                <c:pt idx="39">
                  <c:v>0.247</c:v>
                </c:pt>
                <c:pt idx="40">
                  <c:v>0.26500000000000001</c:v>
                </c:pt>
                <c:pt idx="41">
                  <c:v>0.28299999999999997</c:v>
                </c:pt>
                <c:pt idx="42">
                  <c:v>0.3</c:v>
                </c:pt>
                <c:pt idx="43">
                  <c:v>0.318</c:v>
                </c:pt>
                <c:pt idx="44">
                  <c:v>0.33600000000000002</c:v>
                </c:pt>
                <c:pt idx="45">
                  <c:v>0.35299999999999998</c:v>
                </c:pt>
                <c:pt idx="46">
                  <c:v>0.371</c:v>
                </c:pt>
                <c:pt idx="47">
                  <c:v>0.38900000000000001</c:v>
                </c:pt>
                <c:pt idx="48">
                  <c:v>0.40600000000000003</c:v>
                </c:pt>
                <c:pt idx="49">
                  <c:v>0.42399999999999999</c:v>
                </c:pt>
                <c:pt idx="50">
                  <c:v>0.442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C7DE-4822-8518-2BAABE34F932}"/>
            </c:ext>
          </c:extLst>
        </c:ser>
        <c:ser>
          <c:idx val="2"/>
          <c:order val="2"/>
          <c:tx>
            <c:v>VI Grade Toe Angle Change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'VI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'VI Ride Data'!$G$2:$G$52</c:f>
              <c:numCache>
                <c:formatCode>General</c:formatCode>
                <c:ptCount val="51"/>
                <c:pt idx="0">
                  <c:v>-0.157</c:v>
                </c:pt>
                <c:pt idx="1">
                  <c:v>-0.14899999999999999</c:v>
                </c:pt>
                <c:pt idx="2">
                  <c:v>-0.14199999999999999</c:v>
                </c:pt>
                <c:pt idx="3">
                  <c:v>-0.13400000000000001</c:v>
                </c:pt>
                <c:pt idx="4">
                  <c:v>-0.127</c:v>
                </c:pt>
                <c:pt idx="5">
                  <c:v>-0.11899999999999999</c:v>
                </c:pt>
                <c:pt idx="6">
                  <c:v>-0.112</c:v>
                </c:pt>
                <c:pt idx="7">
                  <c:v>-0.105</c:v>
                </c:pt>
                <c:pt idx="8">
                  <c:v>-9.8000000000000004E-2</c:v>
                </c:pt>
                <c:pt idx="9">
                  <c:v>-9.0999999999999998E-2</c:v>
                </c:pt>
                <c:pt idx="10">
                  <c:v>-8.5000000000000006E-2</c:v>
                </c:pt>
                <c:pt idx="11">
                  <c:v>-7.8E-2</c:v>
                </c:pt>
                <c:pt idx="12">
                  <c:v>-7.1999999999999995E-2</c:v>
                </c:pt>
                <c:pt idx="13">
                  <c:v>-6.6000000000000003E-2</c:v>
                </c:pt>
                <c:pt idx="14">
                  <c:v>-5.8999999999999997E-2</c:v>
                </c:pt>
                <c:pt idx="15">
                  <c:v>-5.2999999999999999E-2</c:v>
                </c:pt>
                <c:pt idx="16">
                  <c:v>-4.7E-2</c:v>
                </c:pt>
                <c:pt idx="17">
                  <c:v>-4.2000000000000003E-2</c:v>
                </c:pt>
                <c:pt idx="18">
                  <c:v>-3.5999999999999997E-2</c:v>
                </c:pt>
                <c:pt idx="19">
                  <c:v>-3.1E-2</c:v>
                </c:pt>
                <c:pt idx="20">
                  <c:v>-2.5000000000000001E-2</c:v>
                </c:pt>
                <c:pt idx="21">
                  <c:v>-0.02</c:v>
                </c:pt>
                <c:pt idx="22">
                  <c:v>-1.4999999999999999E-2</c:v>
                </c:pt>
                <c:pt idx="23">
                  <c:v>-0.01</c:v>
                </c:pt>
                <c:pt idx="24">
                  <c:v>-5.0000000000000001E-3</c:v>
                </c:pt>
                <c:pt idx="25">
                  <c:v>0</c:v>
                </c:pt>
                <c:pt idx="26">
                  <c:v>5.0000000000000001E-3</c:v>
                </c:pt>
                <c:pt idx="27">
                  <c:v>8.9999999999999993E-3</c:v>
                </c:pt>
                <c:pt idx="28">
                  <c:v>1.4E-2</c:v>
                </c:pt>
                <c:pt idx="29">
                  <c:v>1.7999999999999999E-2</c:v>
                </c:pt>
                <c:pt idx="30">
                  <c:v>2.1999999999999999E-2</c:v>
                </c:pt>
                <c:pt idx="31">
                  <c:v>2.5999999999999999E-2</c:v>
                </c:pt>
                <c:pt idx="32">
                  <c:v>0.03</c:v>
                </c:pt>
                <c:pt idx="33">
                  <c:v>3.4000000000000002E-2</c:v>
                </c:pt>
                <c:pt idx="34">
                  <c:v>3.7999999999999999E-2</c:v>
                </c:pt>
                <c:pt idx="35">
                  <c:v>4.1000000000000002E-2</c:v>
                </c:pt>
                <c:pt idx="36">
                  <c:v>4.4999999999999998E-2</c:v>
                </c:pt>
                <c:pt idx="37">
                  <c:v>4.8000000000000001E-2</c:v>
                </c:pt>
                <c:pt idx="38">
                  <c:v>5.0999999999999997E-2</c:v>
                </c:pt>
                <c:pt idx="39">
                  <c:v>5.3999999999999999E-2</c:v>
                </c:pt>
                <c:pt idx="40">
                  <c:v>5.7000000000000002E-2</c:v>
                </c:pt>
                <c:pt idx="41">
                  <c:v>0.06</c:v>
                </c:pt>
                <c:pt idx="42">
                  <c:v>6.3E-2</c:v>
                </c:pt>
                <c:pt idx="43">
                  <c:v>6.6000000000000003E-2</c:v>
                </c:pt>
                <c:pt idx="44">
                  <c:v>6.8000000000000005E-2</c:v>
                </c:pt>
                <c:pt idx="45">
                  <c:v>7.0999999999999994E-2</c:v>
                </c:pt>
                <c:pt idx="46">
                  <c:v>7.2999999999999995E-2</c:v>
                </c:pt>
                <c:pt idx="47">
                  <c:v>7.4999999999999997E-2</c:v>
                </c:pt>
                <c:pt idx="48">
                  <c:v>7.6999999999999999E-2</c:v>
                </c:pt>
                <c:pt idx="49">
                  <c:v>7.9000000000000001E-2</c:v>
                </c:pt>
                <c:pt idx="50">
                  <c:v>8.1000000000000003E-2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C7DE-4822-8518-2BAABE34F932}"/>
            </c:ext>
          </c:extLst>
        </c:ser>
        <c:ser>
          <c:idx val="3"/>
          <c:order val="3"/>
          <c:tx>
            <c:v>WinGeo Toe Angle 44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'44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'44 Ride Data'!$F$2:$F$52</c:f>
              <c:numCache>
                <c:formatCode>General</c:formatCode>
                <c:ptCount val="51"/>
                <c:pt idx="0">
                  <c:v>-0.47</c:v>
                </c:pt>
                <c:pt idx="1">
                  <c:v>-0.45200000000000001</c:v>
                </c:pt>
                <c:pt idx="2">
                  <c:v>-0.433</c:v>
                </c:pt>
                <c:pt idx="3">
                  <c:v>-0.41399999999999998</c:v>
                </c:pt>
                <c:pt idx="4">
                  <c:v>-0.39500000000000002</c:v>
                </c:pt>
                <c:pt idx="5">
                  <c:v>-0.376</c:v>
                </c:pt>
                <c:pt idx="6">
                  <c:v>-0.35799999999999998</c:v>
                </c:pt>
                <c:pt idx="7">
                  <c:v>-0.33900000000000002</c:v>
                </c:pt>
                <c:pt idx="8">
                  <c:v>-0.32</c:v>
                </c:pt>
                <c:pt idx="9">
                  <c:v>-0.30099999999999999</c:v>
                </c:pt>
                <c:pt idx="10">
                  <c:v>-0.28199999999999997</c:v>
                </c:pt>
                <c:pt idx="11">
                  <c:v>-0.26400000000000001</c:v>
                </c:pt>
                <c:pt idx="12">
                  <c:v>-0.245</c:v>
                </c:pt>
                <c:pt idx="13">
                  <c:v>-0.22600000000000001</c:v>
                </c:pt>
                <c:pt idx="14">
                  <c:v>-0.20699999999999999</c:v>
                </c:pt>
                <c:pt idx="15">
                  <c:v>-0.188</c:v>
                </c:pt>
                <c:pt idx="16">
                  <c:v>-0.17</c:v>
                </c:pt>
                <c:pt idx="17">
                  <c:v>-0.151</c:v>
                </c:pt>
                <c:pt idx="18">
                  <c:v>-0.13200000000000001</c:v>
                </c:pt>
                <c:pt idx="19">
                  <c:v>-0.113</c:v>
                </c:pt>
                <c:pt idx="20">
                  <c:v>-9.4E-2</c:v>
                </c:pt>
                <c:pt idx="21">
                  <c:v>-7.4999999999999997E-2</c:v>
                </c:pt>
                <c:pt idx="22">
                  <c:v>-5.7000000000000002E-2</c:v>
                </c:pt>
                <c:pt idx="23">
                  <c:v>-3.7999999999999999E-2</c:v>
                </c:pt>
                <c:pt idx="24">
                  <c:v>-1.9E-2</c:v>
                </c:pt>
                <c:pt idx="25">
                  <c:v>0</c:v>
                </c:pt>
                <c:pt idx="26">
                  <c:v>1.9E-2</c:v>
                </c:pt>
                <c:pt idx="27">
                  <c:v>3.7999999999999999E-2</c:v>
                </c:pt>
                <c:pt idx="28">
                  <c:v>5.6000000000000001E-2</c:v>
                </c:pt>
                <c:pt idx="29">
                  <c:v>7.4999999999999997E-2</c:v>
                </c:pt>
                <c:pt idx="30">
                  <c:v>9.4E-2</c:v>
                </c:pt>
                <c:pt idx="31">
                  <c:v>0.113</c:v>
                </c:pt>
                <c:pt idx="32">
                  <c:v>0.13200000000000001</c:v>
                </c:pt>
                <c:pt idx="33">
                  <c:v>0.15</c:v>
                </c:pt>
                <c:pt idx="34">
                  <c:v>0.16900000000000001</c:v>
                </c:pt>
                <c:pt idx="35">
                  <c:v>0.188</c:v>
                </c:pt>
                <c:pt idx="36">
                  <c:v>0.20699999999999999</c:v>
                </c:pt>
                <c:pt idx="37">
                  <c:v>0.22600000000000001</c:v>
                </c:pt>
                <c:pt idx="38">
                  <c:v>0.24399999999999999</c:v>
                </c:pt>
                <c:pt idx="39">
                  <c:v>0.26300000000000001</c:v>
                </c:pt>
                <c:pt idx="40">
                  <c:v>0.28199999999999997</c:v>
                </c:pt>
                <c:pt idx="41">
                  <c:v>0.30099999999999999</c:v>
                </c:pt>
                <c:pt idx="42">
                  <c:v>0.31900000000000001</c:v>
                </c:pt>
                <c:pt idx="43">
                  <c:v>0.33800000000000002</c:v>
                </c:pt>
                <c:pt idx="44">
                  <c:v>0.35699999999999998</c:v>
                </c:pt>
                <c:pt idx="45">
                  <c:v>0.375</c:v>
                </c:pt>
                <c:pt idx="46">
                  <c:v>0.39400000000000002</c:v>
                </c:pt>
                <c:pt idx="47">
                  <c:v>0.41199999999999998</c:v>
                </c:pt>
                <c:pt idx="48">
                  <c:v>0.43099999999999999</c:v>
                </c:pt>
                <c:pt idx="49">
                  <c:v>0.45</c:v>
                </c:pt>
                <c:pt idx="50">
                  <c:v>0.46800000000000003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C7DE-4822-8518-2BAABE34F9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29232335"/>
        <c:axId val="829220687"/>
        <c:extLst>
          <c:ext xmlns:c15="http://schemas.microsoft.com/office/drawing/2012/chart" uri="{02D57815-91ED-43cb-92C2-25804820EDAC}">
            <c15:filteredScatterSeries>
              <c15:ser>
                <c:idx val="1"/>
                <c:order val="1"/>
                <c:tx>
                  <c:v>Measured Toe</c:v>
                </c:tx>
                <c:spPr>
                  <a:ln w="19050" cap="rnd">
                    <a:solidFill>
                      <a:schemeClr val="accent2"/>
                    </a:solidFill>
                    <a:round/>
                  </a:ln>
                  <a:effectLst/>
                </c:spPr>
                <c:marker>
                  <c:symbol val="none"/>
                </c:marker>
                <c:trendline>
                  <c:spPr>
                    <a:ln w="19050" cap="rnd">
                      <a:solidFill>
                        <a:schemeClr val="accent2"/>
                      </a:solidFill>
                      <a:prstDash val="sysDot"/>
                    </a:ln>
                    <a:effectLst/>
                  </c:spPr>
                  <c:trendlineType val="linear"/>
                  <c:forward val="12"/>
                  <c:dispRSqr val="0"/>
                  <c:dispEq val="0"/>
                </c:trendline>
                <c:xVal>
                  <c:numRef>
                    <c:extLst>
                      <c:ext uri="{02D57815-91ED-43cb-92C2-25804820EDAC}">
                        <c15:formulaRef>
                          <c15:sqref>'Test Data'!$C$5:$C$11</c15:sqref>
                        </c15:formulaRef>
                      </c:ext>
                    </c:extLst>
                    <c:numCache>
                      <c:formatCode>General</c:formatCode>
                      <c:ptCount val="7"/>
                      <c:pt idx="0">
                        <c:v>-32.800000000000011</c:v>
                      </c:pt>
                      <c:pt idx="1">
                        <c:v>-24.899999999999977</c:v>
                      </c:pt>
                      <c:pt idx="2">
                        <c:v>-17</c:v>
                      </c:pt>
                      <c:pt idx="3">
                        <c:v>-8.8000000000000114</c:v>
                      </c:pt>
                      <c:pt idx="4">
                        <c:v>0</c:v>
                      </c:pt>
                      <c:pt idx="5">
                        <c:v>9</c:v>
                      </c:pt>
                      <c:pt idx="6">
                        <c:v>13.800000000000011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'Test Data'!$L$5:$L$11</c15:sqref>
                        </c15:formulaRef>
                      </c:ext>
                    </c:extLst>
                    <c:numCache>
                      <c:formatCode>0.000</c:formatCode>
                      <c:ptCount val="7"/>
                      <c:pt idx="0">
                        <c:v>0.47958689518357794</c:v>
                      </c:pt>
                      <c:pt idx="1">
                        <c:v>0.40319252249946819</c:v>
                      </c:pt>
                      <c:pt idx="2">
                        <c:v>0.26738030439438426</c:v>
                      </c:pt>
                      <c:pt idx="3">
                        <c:v>0.13156808628930017</c:v>
                      </c:pt>
                      <c:pt idx="4">
                        <c:v>0</c:v>
                      </c:pt>
                      <c:pt idx="5">
                        <c:v>-0.12732395447351627</c:v>
                      </c:pt>
                      <c:pt idx="6">
                        <c:v>-0.25464790894703254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C7DE-4822-8518-2BAABE34F932}"/>
                  </c:ext>
                </c:extLst>
              </c15:ser>
            </c15:filteredScatterSeries>
          </c:ext>
        </c:extLst>
      </c:scatterChart>
      <c:valAx>
        <c:axId val="829232335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 Change (mm)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29220687"/>
        <c:crosses val="autoZero"/>
        <c:crossBetween val="midCat"/>
      </c:valAx>
      <c:valAx>
        <c:axId val="8292206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Toe</a:t>
                </a:r>
                <a:r>
                  <a:rPr lang="en-GB" baseline="0"/>
                  <a:t> Angle Change (Degrees)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1.9444444444444445E-2"/>
              <c:y val="0.296272965879265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2923233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9327610784220064"/>
          <c:y val="0.23964748739673525"/>
          <c:w val="0.38966035885835965"/>
          <c:h val="0.1855871547424328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VI Grade Rear Toe Angle</a:t>
            </a:r>
            <a:r>
              <a:rPr lang="en-GB" baseline="0"/>
              <a:t> Against Ride Height</a:t>
            </a:r>
            <a:r>
              <a:rPr lang="en-GB"/>
              <a:t>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2791776027996496E-2"/>
          <c:y val="0.16676928000838373"/>
          <c:w val="0.88581824146981614"/>
          <c:h val="0.71540393249257661"/>
        </c:manualLayout>
      </c:layout>
      <c:scatterChart>
        <c:scatterStyle val="lineMarker"/>
        <c:varyColors val="0"/>
        <c:ser>
          <c:idx val="0"/>
          <c:order val="0"/>
          <c:tx>
            <c:v>WinGeo Toe Angle 40 </c:v>
          </c:tx>
          <c:spPr>
            <a:ln w="19050" cap="rnd">
              <a:solidFill>
                <a:schemeClr val="accent3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trendline>
            <c:name>WinGeo Toe Angle 40</c:name>
            <c:spPr>
              <a:ln w="19050" cap="rnd">
                <a:solidFill>
                  <a:schemeClr val="accent1"/>
                </a:solidFill>
                <a:prstDash val="solid"/>
              </a:ln>
              <a:effectLst/>
            </c:spPr>
            <c:trendlineType val="linear"/>
            <c:dispRSqr val="0"/>
            <c:dispEq val="0"/>
          </c:trendline>
          <c:xVal>
            <c:numRef>
              <c:f>'40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'40 RRide'!$G$2:$G$42</c:f>
              <c:numCache>
                <c:formatCode>General</c:formatCode>
                <c:ptCount val="41"/>
                <c:pt idx="0">
                  <c:v>-3.0000000000000001E-3</c:v>
                </c:pt>
                <c:pt idx="1">
                  <c:v>-2E-3</c:v>
                </c:pt>
                <c:pt idx="2">
                  <c:v>-2E-3</c:v>
                </c:pt>
                <c:pt idx="3">
                  <c:v>-2E-3</c:v>
                </c:pt>
                <c:pt idx="4">
                  <c:v>-2E-3</c:v>
                </c:pt>
                <c:pt idx="5">
                  <c:v>-2E-3</c:v>
                </c:pt>
                <c:pt idx="6">
                  <c:v>-2E-3</c:v>
                </c:pt>
                <c:pt idx="7">
                  <c:v>-2E-3</c:v>
                </c:pt>
                <c:pt idx="8">
                  <c:v>-2E-3</c:v>
                </c:pt>
                <c:pt idx="9">
                  <c:v>-2E-3</c:v>
                </c:pt>
                <c:pt idx="10">
                  <c:v>-2E-3</c:v>
                </c:pt>
                <c:pt idx="11">
                  <c:v>-2E-3</c:v>
                </c:pt>
                <c:pt idx="12">
                  <c:v>-1E-3</c:v>
                </c:pt>
                <c:pt idx="13">
                  <c:v>-1E-3</c:v>
                </c:pt>
                <c:pt idx="14">
                  <c:v>-1E-3</c:v>
                </c:pt>
                <c:pt idx="15">
                  <c:v>-1E-3</c:v>
                </c:pt>
                <c:pt idx="16">
                  <c:v>-1E-3</c:v>
                </c:pt>
                <c:pt idx="17">
                  <c:v>-1E-3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1E-3</c:v>
                </c:pt>
                <c:pt idx="24">
                  <c:v>1E-3</c:v>
                </c:pt>
                <c:pt idx="25">
                  <c:v>1E-3</c:v>
                </c:pt>
                <c:pt idx="26">
                  <c:v>1E-3</c:v>
                </c:pt>
                <c:pt idx="27">
                  <c:v>2E-3</c:v>
                </c:pt>
                <c:pt idx="28">
                  <c:v>2E-3</c:v>
                </c:pt>
                <c:pt idx="29">
                  <c:v>2E-3</c:v>
                </c:pt>
                <c:pt idx="30">
                  <c:v>2E-3</c:v>
                </c:pt>
                <c:pt idx="31">
                  <c:v>3.0000000000000001E-3</c:v>
                </c:pt>
                <c:pt idx="32">
                  <c:v>3.0000000000000001E-3</c:v>
                </c:pt>
                <c:pt idx="33">
                  <c:v>3.0000000000000001E-3</c:v>
                </c:pt>
                <c:pt idx="34">
                  <c:v>4.0000000000000001E-3</c:v>
                </c:pt>
                <c:pt idx="35">
                  <c:v>4.0000000000000001E-3</c:v>
                </c:pt>
                <c:pt idx="36">
                  <c:v>4.0000000000000001E-3</c:v>
                </c:pt>
                <c:pt idx="37">
                  <c:v>5.0000000000000001E-3</c:v>
                </c:pt>
                <c:pt idx="38">
                  <c:v>5.0000000000000001E-3</c:v>
                </c:pt>
                <c:pt idx="39">
                  <c:v>5.0000000000000001E-3</c:v>
                </c:pt>
                <c:pt idx="40">
                  <c:v>6.0000000000000001E-3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3F0-4E76-AEC8-7833BF95BA9C}"/>
            </c:ext>
          </c:extLst>
        </c:ser>
        <c:ser>
          <c:idx val="1"/>
          <c:order val="1"/>
          <c:tx>
            <c:v>WinGeo Toe Angle 44</c:v>
          </c:tx>
          <c:spPr>
            <a:ln w="19050" cap="rnd">
              <a:solidFill>
                <a:schemeClr val="accent1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trendline>
            <c:name>WinGeo Toe Angle 44</c:name>
            <c:spPr>
              <a:ln w="19050" cap="rnd">
                <a:solidFill>
                  <a:srgbClr val="FFC000"/>
                </a:solidFill>
                <a:prstDash val="solid"/>
              </a:ln>
              <a:effectLst/>
            </c:spPr>
            <c:trendlineType val="linear"/>
            <c:dispRSqr val="0"/>
            <c:dispEq val="0"/>
          </c:trendline>
          <c:xVal>
            <c:numRef>
              <c:f>'44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'44 RRide'!$G$2:$G$42</c:f>
              <c:numCache>
                <c:formatCode>General</c:formatCode>
                <c:ptCount val="41"/>
                <c:pt idx="0">
                  <c:v>-2E-3</c:v>
                </c:pt>
                <c:pt idx="1">
                  <c:v>-2E-3</c:v>
                </c:pt>
                <c:pt idx="2">
                  <c:v>-2E-3</c:v>
                </c:pt>
                <c:pt idx="3">
                  <c:v>-1E-3</c:v>
                </c:pt>
                <c:pt idx="4">
                  <c:v>-1E-3</c:v>
                </c:pt>
                <c:pt idx="5">
                  <c:v>-1E-3</c:v>
                </c:pt>
                <c:pt idx="6">
                  <c:v>-1E-3</c:v>
                </c:pt>
                <c:pt idx="7">
                  <c:v>-1E-3</c:v>
                </c:pt>
                <c:pt idx="8">
                  <c:v>-1E-3</c:v>
                </c:pt>
                <c:pt idx="9">
                  <c:v>-1E-3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-1E-3</c:v>
                </c:pt>
                <c:pt idx="32">
                  <c:v>-1E-3</c:v>
                </c:pt>
                <c:pt idx="33">
                  <c:v>-1E-3</c:v>
                </c:pt>
                <c:pt idx="34">
                  <c:v>-1E-3</c:v>
                </c:pt>
                <c:pt idx="35">
                  <c:v>-1E-3</c:v>
                </c:pt>
                <c:pt idx="36">
                  <c:v>-1E-3</c:v>
                </c:pt>
                <c:pt idx="37">
                  <c:v>-1E-3</c:v>
                </c:pt>
                <c:pt idx="38">
                  <c:v>-1E-3</c:v>
                </c:pt>
                <c:pt idx="39">
                  <c:v>-2E-3</c:v>
                </c:pt>
                <c:pt idx="40">
                  <c:v>-2E-3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D3F0-4E76-AEC8-7833BF95BA9C}"/>
            </c:ext>
          </c:extLst>
        </c:ser>
        <c:ser>
          <c:idx val="2"/>
          <c:order val="2"/>
          <c:tx>
            <c:v>VI Grade Toe Angle 40 </c:v>
          </c:tx>
          <c:spPr>
            <a:ln w="19050" cap="rnd">
              <a:solidFill>
                <a:schemeClr val="accent3">
                  <a:alpha val="0"/>
                </a:schemeClr>
              </a:solidFill>
              <a:round/>
            </a:ln>
            <a:effectLst/>
          </c:spPr>
          <c:marker>
            <c:symbol val="none"/>
          </c:marker>
          <c:trendline>
            <c:name>VI Grade Toe Angle 40</c:name>
            <c:spPr>
              <a:ln w="19050" cap="rnd">
                <a:solidFill>
                  <a:schemeClr val="accent3"/>
                </a:solidFill>
                <a:prstDash val="solid"/>
              </a:ln>
              <a:effectLst/>
            </c:spPr>
            <c:trendlineType val="linear"/>
            <c:dispRSqr val="0"/>
            <c:dispEq val="0"/>
          </c:trendline>
          <c:xVal>
            <c:numRef>
              <c:f>'VI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'VI RRide'!$G$2:$G$42</c:f>
              <c:numCache>
                <c:formatCode>General</c:formatCode>
                <c:ptCount val="41"/>
                <c:pt idx="0">
                  <c:v>-3.4000000000000002E-2</c:v>
                </c:pt>
                <c:pt idx="1">
                  <c:v>-3.3000000000000002E-2</c:v>
                </c:pt>
                <c:pt idx="2">
                  <c:v>-3.1E-2</c:v>
                </c:pt>
                <c:pt idx="3">
                  <c:v>-2.9000000000000001E-2</c:v>
                </c:pt>
                <c:pt idx="4">
                  <c:v>-2.7E-2</c:v>
                </c:pt>
                <c:pt idx="5">
                  <c:v>-2.5999999999999999E-2</c:v>
                </c:pt>
                <c:pt idx="6">
                  <c:v>-2.4E-2</c:v>
                </c:pt>
                <c:pt idx="7">
                  <c:v>-2.1999999999999999E-2</c:v>
                </c:pt>
                <c:pt idx="8">
                  <c:v>-0.02</c:v>
                </c:pt>
                <c:pt idx="9">
                  <c:v>-1.9E-2</c:v>
                </c:pt>
                <c:pt idx="10">
                  <c:v>-1.7000000000000001E-2</c:v>
                </c:pt>
                <c:pt idx="11">
                  <c:v>-1.4999999999999999E-2</c:v>
                </c:pt>
                <c:pt idx="12">
                  <c:v>-1.4E-2</c:v>
                </c:pt>
                <c:pt idx="13">
                  <c:v>-1.2E-2</c:v>
                </c:pt>
                <c:pt idx="14">
                  <c:v>-0.01</c:v>
                </c:pt>
                <c:pt idx="15">
                  <c:v>-8.0000000000000002E-3</c:v>
                </c:pt>
                <c:pt idx="16">
                  <c:v>-7.0000000000000001E-3</c:v>
                </c:pt>
                <c:pt idx="17">
                  <c:v>-5.0000000000000001E-3</c:v>
                </c:pt>
                <c:pt idx="18">
                  <c:v>-3.0000000000000001E-3</c:v>
                </c:pt>
                <c:pt idx="19">
                  <c:v>-2E-3</c:v>
                </c:pt>
                <c:pt idx="20">
                  <c:v>0</c:v>
                </c:pt>
                <c:pt idx="21">
                  <c:v>2E-3</c:v>
                </c:pt>
                <c:pt idx="22">
                  <c:v>3.0000000000000001E-3</c:v>
                </c:pt>
                <c:pt idx="23">
                  <c:v>5.0000000000000001E-3</c:v>
                </c:pt>
                <c:pt idx="24">
                  <c:v>7.0000000000000001E-3</c:v>
                </c:pt>
                <c:pt idx="25">
                  <c:v>8.0000000000000002E-3</c:v>
                </c:pt>
                <c:pt idx="26">
                  <c:v>0.01</c:v>
                </c:pt>
                <c:pt idx="27">
                  <c:v>1.2E-2</c:v>
                </c:pt>
                <c:pt idx="28">
                  <c:v>1.2999999999999999E-2</c:v>
                </c:pt>
                <c:pt idx="29">
                  <c:v>1.4999999999999999E-2</c:v>
                </c:pt>
                <c:pt idx="30">
                  <c:v>1.7000000000000001E-2</c:v>
                </c:pt>
                <c:pt idx="31">
                  <c:v>1.7999999999999999E-2</c:v>
                </c:pt>
                <c:pt idx="32">
                  <c:v>0.02</c:v>
                </c:pt>
                <c:pt idx="33">
                  <c:v>2.1999999999999999E-2</c:v>
                </c:pt>
                <c:pt idx="34">
                  <c:v>2.3E-2</c:v>
                </c:pt>
                <c:pt idx="35">
                  <c:v>2.5000000000000001E-2</c:v>
                </c:pt>
                <c:pt idx="36">
                  <c:v>2.7E-2</c:v>
                </c:pt>
                <c:pt idx="37">
                  <c:v>2.8000000000000001E-2</c:v>
                </c:pt>
                <c:pt idx="38">
                  <c:v>0.03</c:v>
                </c:pt>
                <c:pt idx="39">
                  <c:v>3.2000000000000001E-2</c:v>
                </c:pt>
                <c:pt idx="40">
                  <c:v>3.3000000000000002E-2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D3F0-4E76-AEC8-7833BF95BA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249302480"/>
        <c:axId val="1244639600"/>
      </c:scatterChart>
      <c:valAx>
        <c:axId val="124930248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</a:t>
                </a:r>
                <a:r>
                  <a:rPr lang="en-GB" baseline="0"/>
                  <a:t> (mm)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0830511811023618"/>
              <c:y val="0.9091512572583154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44639600"/>
        <c:crosses val="autoZero"/>
        <c:crossBetween val="midCat"/>
      </c:valAx>
      <c:valAx>
        <c:axId val="12446396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Toe Angle (Degrees)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49302480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ayout>
        <c:manualLayout>
          <c:xMode val="edge"/>
          <c:yMode val="edge"/>
          <c:x val="0.67405446194225727"/>
          <c:y val="0.67865006395779259"/>
          <c:w val="0.32594553805774279"/>
          <c:h val="0.1999487346341093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/>
              <a:t>VI</a:t>
            </a:r>
            <a:r>
              <a:rPr lang="en-GB" sz="1400" baseline="0"/>
              <a:t> Grade Rear Camber Change Against Ride Height</a:t>
            </a:r>
            <a:endParaRPr lang="en-GB" sz="1400"/>
          </a:p>
        </c:rich>
      </c:tx>
      <c:layout>
        <c:manualLayout>
          <c:xMode val="edge"/>
          <c:yMode val="edge"/>
          <c:x val="0.16966699263802043"/>
          <c:y val="3.200757367891665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2791776027996496E-2"/>
          <c:y val="0.17171296296296296"/>
          <c:w val="0.89787489063867021"/>
          <c:h val="0.70696741032370958"/>
        </c:manualLayout>
      </c:layout>
      <c:scatterChart>
        <c:scatterStyle val="smoothMarker"/>
        <c:varyColors val="0"/>
        <c:ser>
          <c:idx val="0"/>
          <c:order val="0"/>
          <c:tx>
            <c:v>WinGeo Camber Change 40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'40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'40 RRide'!$R$2:$R$42</c:f>
              <c:numCache>
                <c:formatCode>General</c:formatCode>
                <c:ptCount val="41"/>
                <c:pt idx="0">
                  <c:v>-0.25599999999999978</c:v>
                </c:pt>
                <c:pt idx="1">
                  <c:v>-0.24199999999999999</c:v>
                </c:pt>
                <c:pt idx="2">
                  <c:v>-0.2280000000000002</c:v>
                </c:pt>
                <c:pt idx="3">
                  <c:v>-0.21499999999999986</c:v>
                </c:pt>
                <c:pt idx="4">
                  <c:v>-0.20100000000000007</c:v>
                </c:pt>
                <c:pt idx="5">
                  <c:v>-0.18800000000000017</c:v>
                </c:pt>
                <c:pt idx="6">
                  <c:v>-0.17399999999999993</c:v>
                </c:pt>
                <c:pt idx="7">
                  <c:v>-0.16100000000000003</c:v>
                </c:pt>
                <c:pt idx="8">
                  <c:v>-0.14800000000000013</c:v>
                </c:pt>
                <c:pt idx="9">
                  <c:v>-0.13499999999999979</c:v>
                </c:pt>
                <c:pt idx="10">
                  <c:v>-0.12199999999999989</c:v>
                </c:pt>
                <c:pt idx="11">
                  <c:v>-0.10999999999999988</c:v>
                </c:pt>
                <c:pt idx="12">
                  <c:v>-9.6999999999999975E-2</c:v>
                </c:pt>
                <c:pt idx="13">
                  <c:v>-8.4000000000000075E-2</c:v>
                </c:pt>
                <c:pt idx="14">
                  <c:v>-7.2000000000000064E-2</c:v>
                </c:pt>
                <c:pt idx="15">
                  <c:v>-6.0000000000000053E-2</c:v>
                </c:pt>
                <c:pt idx="16">
                  <c:v>-4.8000000000000043E-2</c:v>
                </c:pt>
                <c:pt idx="17">
                  <c:v>-3.6000000000000032E-2</c:v>
                </c:pt>
                <c:pt idx="18">
                  <c:v>-2.4000000000000021E-2</c:v>
                </c:pt>
                <c:pt idx="19">
                  <c:v>-1.2000000000000011E-2</c:v>
                </c:pt>
                <c:pt idx="20">
                  <c:v>0</c:v>
                </c:pt>
                <c:pt idx="21">
                  <c:v>1.2000000000000011E-2</c:v>
                </c:pt>
                <c:pt idx="22">
                  <c:v>2.2999999999999909E-2</c:v>
                </c:pt>
                <c:pt idx="23">
                  <c:v>3.499999999999992E-2</c:v>
                </c:pt>
                <c:pt idx="24">
                  <c:v>4.6000000000000041E-2</c:v>
                </c:pt>
                <c:pt idx="25">
                  <c:v>5.699999999999994E-2</c:v>
                </c:pt>
                <c:pt idx="26">
                  <c:v>6.800000000000006E-2</c:v>
                </c:pt>
                <c:pt idx="27">
                  <c:v>7.8999999999999959E-2</c:v>
                </c:pt>
                <c:pt idx="28">
                  <c:v>9.000000000000008E-2</c:v>
                </c:pt>
                <c:pt idx="29">
                  <c:v>0.10099999999999998</c:v>
                </c:pt>
                <c:pt idx="30">
                  <c:v>0.11099999999999999</c:v>
                </c:pt>
                <c:pt idx="31">
                  <c:v>0.12200000000000011</c:v>
                </c:pt>
                <c:pt idx="32">
                  <c:v>0.1319999999999999</c:v>
                </c:pt>
                <c:pt idx="33">
                  <c:v>0.1419999999999999</c:v>
                </c:pt>
                <c:pt idx="34">
                  <c:v>0.15199999999999991</c:v>
                </c:pt>
                <c:pt idx="35">
                  <c:v>0.16300000000000003</c:v>
                </c:pt>
                <c:pt idx="36">
                  <c:v>0.17199999999999993</c:v>
                </c:pt>
                <c:pt idx="37">
                  <c:v>0.18199999999999994</c:v>
                </c:pt>
                <c:pt idx="38">
                  <c:v>0.19199999999999995</c:v>
                </c:pt>
                <c:pt idx="39">
                  <c:v>0.20199999999999996</c:v>
                </c:pt>
                <c:pt idx="40">
                  <c:v>0.21100000000000008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39D5-49A3-8E7D-B3966837C2F0}"/>
            </c:ext>
          </c:extLst>
        </c:ser>
        <c:ser>
          <c:idx val="1"/>
          <c:order val="1"/>
          <c:tx>
            <c:v>WinGeo Camber Change 44</c:v>
          </c:tx>
          <c:spPr>
            <a:ln w="19050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xVal>
            <c:numRef>
              <c:f>'44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'44 RRide'!$Q$2:$Q$42</c:f>
              <c:numCache>
                <c:formatCode>General</c:formatCode>
                <c:ptCount val="41"/>
                <c:pt idx="0">
                  <c:v>-0.44300000000000006</c:v>
                </c:pt>
                <c:pt idx="1">
                  <c:v>-0.42099999999999982</c:v>
                </c:pt>
                <c:pt idx="2">
                  <c:v>-0.39800000000000013</c:v>
                </c:pt>
                <c:pt idx="3">
                  <c:v>-0.375</c:v>
                </c:pt>
                <c:pt idx="4">
                  <c:v>-0.3530000000000002</c:v>
                </c:pt>
                <c:pt idx="5">
                  <c:v>-0.33000000000000007</c:v>
                </c:pt>
                <c:pt idx="6">
                  <c:v>-0.30799999999999983</c:v>
                </c:pt>
                <c:pt idx="7">
                  <c:v>-0.28500000000000014</c:v>
                </c:pt>
                <c:pt idx="8">
                  <c:v>-0.2629999999999999</c:v>
                </c:pt>
                <c:pt idx="9">
                  <c:v>-0.2410000000000001</c:v>
                </c:pt>
                <c:pt idx="10">
                  <c:v>-0.21899999999999986</c:v>
                </c:pt>
                <c:pt idx="11">
                  <c:v>-0.19700000000000006</c:v>
                </c:pt>
                <c:pt idx="12">
                  <c:v>-0.17399999999999993</c:v>
                </c:pt>
                <c:pt idx="13">
                  <c:v>-0.15200000000000014</c:v>
                </c:pt>
                <c:pt idx="14">
                  <c:v>-0.13099999999999978</c:v>
                </c:pt>
                <c:pt idx="15">
                  <c:v>-0.10899999999999999</c:v>
                </c:pt>
                <c:pt idx="16">
                  <c:v>-8.7000000000000188E-2</c:v>
                </c:pt>
                <c:pt idx="17">
                  <c:v>-6.4999999999999947E-2</c:v>
                </c:pt>
                <c:pt idx="18">
                  <c:v>-4.3000000000000149E-2</c:v>
                </c:pt>
                <c:pt idx="19">
                  <c:v>-2.1999999999999797E-2</c:v>
                </c:pt>
                <c:pt idx="20">
                  <c:v>0</c:v>
                </c:pt>
                <c:pt idx="21">
                  <c:v>2.200000000000002E-2</c:v>
                </c:pt>
                <c:pt idx="22">
                  <c:v>4.2999999999999927E-2</c:v>
                </c:pt>
                <c:pt idx="23">
                  <c:v>6.4000000000000057E-2</c:v>
                </c:pt>
                <c:pt idx="24">
                  <c:v>8.6000000000000076E-2</c:v>
                </c:pt>
                <c:pt idx="25">
                  <c:v>0.10699999999999998</c:v>
                </c:pt>
                <c:pt idx="26">
                  <c:v>0.12799999999999989</c:v>
                </c:pt>
                <c:pt idx="27">
                  <c:v>0.14999999999999991</c:v>
                </c:pt>
                <c:pt idx="28">
                  <c:v>0.17100000000000004</c:v>
                </c:pt>
                <c:pt idx="29">
                  <c:v>0.19199999999999995</c:v>
                </c:pt>
                <c:pt idx="30">
                  <c:v>0.21300000000000008</c:v>
                </c:pt>
                <c:pt idx="31">
                  <c:v>0.23399999999999999</c:v>
                </c:pt>
                <c:pt idx="32">
                  <c:v>0.25499999999999989</c:v>
                </c:pt>
                <c:pt idx="33">
                  <c:v>0.27600000000000002</c:v>
                </c:pt>
                <c:pt idx="34">
                  <c:v>0.29699999999999993</c:v>
                </c:pt>
                <c:pt idx="35">
                  <c:v>0.31699999999999995</c:v>
                </c:pt>
                <c:pt idx="36">
                  <c:v>0.33800000000000008</c:v>
                </c:pt>
                <c:pt idx="37">
                  <c:v>0.35899999999999999</c:v>
                </c:pt>
                <c:pt idx="38">
                  <c:v>0.379</c:v>
                </c:pt>
                <c:pt idx="39">
                  <c:v>0.39999999999999991</c:v>
                </c:pt>
                <c:pt idx="40">
                  <c:v>0.41999999999999993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39D5-49A3-8E7D-B3966837C2F0}"/>
            </c:ext>
          </c:extLst>
        </c:ser>
        <c:ser>
          <c:idx val="2"/>
          <c:order val="2"/>
          <c:tx>
            <c:v>VI Grade Camber Change 40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'VI RRide'!$B$2:$B$42</c:f>
              <c:numCache>
                <c:formatCode>General</c:formatCode>
                <c:ptCount val="41"/>
                <c:pt idx="0">
                  <c:v>-20</c:v>
                </c:pt>
                <c:pt idx="1">
                  <c:v>-19</c:v>
                </c:pt>
                <c:pt idx="2">
                  <c:v>-18</c:v>
                </c:pt>
                <c:pt idx="3">
                  <c:v>-17</c:v>
                </c:pt>
                <c:pt idx="4">
                  <c:v>-16</c:v>
                </c:pt>
                <c:pt idx="5">
                  <c:v>-15</c:v>
                </c:pt>
                <c:pt idx="6">
                  <c:v>-14</c:v>
                </c:pt>
                <c:pt idx="7">
                  <c:v>-13</c:v>
                </c:pt>
                <c:pt idx="8">
                  <c:v>-12</c:v>
                </c:pt>
                <c:pt idx="9">
                  <c:v>-11</c:v>
                </c:pt>
                <c:pt idx="10">
                  <c:v>-10</c:v>
                </c:pt>
                <c:pt idx="11">
                  <c:v>-9</c:v>
                </c:pt>
                <c:pt idx="12">
                  <c:v>-8</c:v>
                </c:pt>
                <c:pt idx="13">
                  <c:v>-7</c:v>
                </c:pt>
                <c:pt idx="14">
                  <c:v>-6</c:v>
                </c:pt>
                <c:pt idx="15">
                  <c:v>-5</c:v>
                </c:pt>
                <c:pt idx="16">
                  <c:v>-4</c:v>
                </c:pt>
                <c:pt idx="17">
                  <c:v>-3</c:v>
                </c:pt>
                <c:pt idx="18">
                  <c:v>-2</c:v>
                </c:pt>
                <c:pt idx="19">
                  <c:v>-1</c:v>
                </c:pt>
                <c:pt idx="20">
                  <c:v>0</c:v>
                </c:pt>
                <c:pt idx="21">
                  <c:v>1</c:v>
                </c:pt>
                <c:pt idx="22">
                  <c:v>2</c:v>
                </c:pt>
                <c:pt idx="23">
                  <c:v>3</c:v>
                </c:pt>
                <c:pt idx="24">
                  <c:v>4</c:v>
                </c:pt>
                <c:pt idx="25">
                  <c:v>5</c:v>
                </c:pt>
                <c:pt idx="26">
                  <c:v>6</c:v>
                </c:pt>
                <c:pt idx="27">
                  <c:v>7</c:v>
                </c:pt>
                <c:pt idx="28">
                  <c:v>8</c:v>
                </c:pt>
                <c:pt idx="29">
                  <c:v>9</c:v>
                </c:pt>
                <c:pt idx="30">
                  <c:v>10</c:v>
                </c:pt>
                <c:pt idx="31">
                  <c:v>11</c:v>
                </c:pt>
                <c:pt idx="32">
                  <c:v>12</c:v>
                </c:pt>
                <c:pt idx="33">
                  <c:v>13</c:v>
                </c:pt>
                <c:pt idx="34">
                  <c:v>14</c:v>
                </c:pt>
                <c:pt idx="35">
                  <c:v>15</c:v>
                </c:pt>
                <c:pt idx="36">
                  <c:v>16</c:v>
                </c:pt>
                <c:pt idx="37">
                  <c:v>17</c:v>
                </c:pt>
                <c:pt idx="38">
                  <c:v>18</c:v>
                </c:pt>
                <c:pt idx="39">
                  <c:v>19</c:v>
                </c:pt>
                <c:pt idx="40">
                  <c:v>20</c:v>
                </c:pt>
              </c:numCache>
            </c:numRef>
          </c:xVal>
          <c:yVal>
            <c:numRef>
              <c:f>'VI RRide'!$Q$2:$Q$42</c:f>
              <c:numCache>
                <c:formatCode>General</c:formatCode>
                <c:ptCount val="41"/>
                <c:pt idx="0">
                  <c:v>-0.50199999999999978</c:v>
                </c:pt>
                <c:pt idx="1">
                  <c:v>-0.47599999999999998</c:v>
                </c:pt>
                <c:pt idx="2">
                  <c:v>-0.45100000000000007</c:v>
                </c:pt>
                <c:pt idx="3">
                  <c:v>-0.42499999999999982</c:v>
                </c:pt>
                <c:pt idx="4">
                  <c:v>-0.39999999999999991</c:v>
                </c:pt>
                <c:pt idx="5">
                  <c:v>-0.37400000000000011</c:v>
                </c:pt>
                <c:pt idx="6">
                  <c:v>-0.3490000000000002</c:v>
                </c:pt>
                <c:pt idx="7">
                  <c:v>-0.32399999999999984</c:v>
                </c:pt>
                <c:pt idx="8">
                  <c:v>-0.29800000000000004</c:v>
                </c:pt>
                <c:pt idx="9">
                  <c:v>-0.27300000000000013</c:v>
                </c:pt>
                <c:pt idx="10">
                  <c:v>-0.24800000000000022</c:v>
                </c:pt>
                <c:pt idx="11">
                  <c:v>-0.22299999999999986</c:v>
                </c:pt>
                <c:pt idx="12">
                  <c:v>-0.19799999999999995</c:v>
                </c:pt>
                <c:pt idx="13">
                  <c:v>-0.17300000000000004</c:v>
                </c:pt>
                <c:pt idx="14">
                  <c:v>-0.14800000000000013</c:v>
                </c:pt>
                <c:pt idx="15">
                  <c:v>-0.12300000000000022</c:v>
                </c:pt>
                <c:pt idx="16">
                  <c:v>-9.7999999999999865E-2</c:v>
                </c:pt>
                <c:pt idx="17">
                  <c:v>-7.3999999999999844E-2</c:v>
                </c:pt>
                <c:pt idx="18">
                  <c:v>-4.8999999999999932E-2</c:v>
                </c:pt>
                <c:pt idx="19">
                  <c:v>-2.4999999999999911E-2</c:v>
                </c:pt>
                <c:pt idx="20">
                  <c:v>0</c:v>
                </c:pt>
                <c:pt idx="21">
                  <c:v>2.4000000000000021E-2</c:v>
                </c:pt>
                <c:pt idx="22">
                  <c:v>4.8999999999999932E-2</c:v>
                </c:pt>
                <c:pt idx="23">
                  <c:v>7.2999999999999954E-2</c:v>
                </c:pt>
                <c:pt idx="24">
                  <c:v>9.6999999999999975E-2</c:v>
                </c:pt>
                <c:pt idx="25">
                  <c:v>0.12200000000000011</c:v>
                </c:pt>
                <c:pt idx="26">
                  <c:v>0.14599999999999991</c:v>
                </c:pt>
                <c:pt idx="27">
                  <c:v>0.16999999999999993</c:v>
                </c:pt>
                <c:pt idx="28">
                  <c:v>0.19399999999999995</c:v>
                </c:pt>
                <c:pt idx="29">
                  <c:v>0.21799999999999997</c:v>
                </c:pt>
                <c:pt idx="30">
                  <c:v>0.24199999999999999</c:v>
                </c:pt>
                <c:pt idx="31">
                  <c:v>0.26600000000000001</c:v>
                </c:pt>
                <c:pt idx="32">
                  <c:v>0.29000000000000004</c:v>
                </c:pt>
                <c:pt idx="33">
                  <c:v>0.31299999999999994</c:v>
                </c:pt>
                <c:pt idx="34">
                  <c:v>0.33699999999999997</c:v>
                </c:pt>
                <c:pt idx="35">
                  <c:v>0.36099999999999999</c:v>
                </c:pt>
                <c:pt idx="36">
                  <c:v>0.3839999999999999</c:v>
                </c:pt>
                <c:pt idx="37">
                  <c:v>0.40799999999999992</c:v>
                </c:pt>
                <c:pt idx="38">
                  <c:v>0.43100000000000005</c:v>
                </c:pt>
                <c:pt idx="39">
                  <c:v>0.45500000000000007</c:v>
                </c:pt>
                <c:pt idx="40">
                  <c:v>0.47799999999999998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39D5-49A3-8E7D-B3966837C2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27771376"/>
        <c:axId val="1323348912"/>
      </c:scatterChart>
      <c:valAx>
        <c:axId val="132777137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</a:t>
                </a:r>
                <a:r>
                  <a:rPr lang="en-GB" baseline="0"/>
                  <a:t> Height (mm)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6288188976377964"/>
              <c:y val="0.9064581510644502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23348912"/>
        <c:crosses val="autoZero"/>
        <c:crossBetween val="midCat"/>
      </c:valAx>
      <c:valAx>
        <c:axId val="1323348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Camber Change (Degrees)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2777137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4512445319335088"/>
          <c:y val="0.65009076990376202"/>
          <c:w val="0.33820888013998252"/>
          <c:h val="0.3020866141732283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VI Grade Front Model</a:t>
            </a:r>
            <a:r>
              <a:rPr lang="en-GB" baseline="0"/>
              <a:t> Camber Change Against Ride Height</a:t>
            </a:r>
            <a:endParaRPr lang="en-GB"/>
          </a:p>
        </c:rich>
      </c:tx>
      <c:layout>
        <c:manualLayout>
          <c:xMode val="edge"/>
          <c:yMode val="edge"/>
          <c:x val="3.7939834076297828E-2"/>
          <c:y val="2.265746583623489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2791776027996496E-2"/>
          <c:y val="0.17171296296296296"/>
          <c:w val="0.88570800524934368"/>
          <c:h val="0.70696741032370958"/>
        </c:manualLayout>
      </c:layout>
      <c:scatterChart>
        <c:scatterStyle val="smoothMarker"/>
        <c:varyColors val="0"/>
        <c:ser>
          <c:idx val="0"/>
          <c:order val="0"/>
          <c:tx>
            <c:v>VI Grade Camber Change 40 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'VI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'VI Ride Data'!$E$2:$E$52</c:f>
              <c:numCache>
                <c:formatCode>General</c:formatCode>
                <c:ptCount val="51"/>
                <c:pt idx="0">
                  <c:v>0.30599999999999999</c:v>
                </c:pt>
                <c:pt idx="1">
                  <c:v>0.29499999999999998</c:v>
                </c:pt>
                <c:pt idx="2">
                  <c:v>0.28499999999999998</c:v>
                </c:pt>
                <c:pt idx="3">
                  <c:v>0.27400000000000002</c:v>
                </c:pt>
                <c:pt idx="4">
                  <c:v>0.26300000000000001</c:v>
                </c:pt>
                <c:pt idx="5">
                  <c:v>0.252</c:v>
                </c:pt>
                <c:pt idx="6">
                  <c:v>0.24</c:v>
                </c:pt>
                <c:pt idx="7">
                  <c:v>0.22900000000000001</c:v>
                </c:pt>
                <c:pt idx="8">
                  <c:v>0.217</c:v>
                </c:pt>
                <c:pt idx="9">
                  <c:v>0.20599999999999999</c:v>
                </c:pt>
                <c:pt idx="10">
                  <c:v>0.19400000000000001</c:v>
                </c:pt>
                <c:pt idx="11">
                  <c:v>0.182</c:v>
                </c:pt>
                <c:pt idx="12">
                  <c:v>0.17</c:v>
                </c:pt>
                <c:pt idx="13">
                  <c:v>0.158</c:v>
                </c:pt>
                <c:pt idx="14">
                  <c:v>0.14499999999999999</c:v>
                </c:pt>
                <c:pt idx="15">
                  <c:v>0.13300000000000001</c:v>
                </c:pt>
                <c:pt idx="16">
                  <c:v>0.12</c:v>
                </c:pt>
                <c:pt idx="17">
                  <c:v>0.107</c:v>
                </c:pt>
                <c:pt idx="18">
                  <c:v>9.4E-2</c:v>
                </c:pt>
                <c:pt idx="19">
                  <c:v>8.1000000000000003E-2</c:v>
                </c:pt>
                <c:pt idx="20">
                  <c:v>6.8000000000000005E-2</c:v>
                </c:pt>
                <c:pt idx="21">
                  <c:v>5.5E-2</c:v>
                </c:pt>
                <c:pt idx="22">
                  <c:v>4.1000000000000002E-2</c:v>
                </c:pt>
                <c:pt idx="23">
                  <c:v>2.8000000000000001E-2</c:v>
                </c:pt>
                <c:pt idx="24">
                  <c:v>1.4E-2</c:v>
                </c:pt>
                <c:pt idx="25">
                  <c:v>0</c:v>
                </c:pt>
                <c:pt idx="26">
                  <c:v>-1.4E-2</c:v>
                </c:pt>
                <c:pt idx="27">
                  <c:v>-2.8000000000000001E-2</c:v>
                </c:pt>
                <c:pt idx="28">
                  <c:v>-4.2999999999999997E-2</c:v>
                </c:pt>
                <c:pt idx="29">
                  <c:v>-5.7000000000000002E-2</c:v>
                </c:pt>
                <c:pt idx="30">
                  <c:v>-7.1999999999999995E-2</c:v>
                </c:pt>
                <c:pt idx="31">
                  <c:v>-8.5999999999999993E-2</c:v>
                </c:pt>
                <c:pt idx="32">
                  <c:v>-0.10100000000000001</c:v>
                </c:pt>
                <c:pt idx="33">
                  <c:v>-0.11600000000000001</c:v>
                </c:pt>
                <c:pt idx="34">
                  <c:v>-0.13100000000000001</c:v>
                </c:pt>
                <c:pt idx="35">
                  <c:v>-0.14699999999999999</c:v>
                </c:pt>
                <c:pt idx="36">
                  <c:v>-0.16200000000000001</c:v>
                </c:pt>
                <c:pt idx="37">
                  <c:v>-0.17799999999999999</c:v>
                </c:pt>
                <c:pt idx="38">
                  <c:v>-0.193</c:v>
                </c:pt>
                <c:pt idx="39">
                  <c:v>-0.20899999999999999</c:v>
                </c:pt>
                <c:pt idx="40">
                  <c:v>-0.22500000000000001</c:v>
                </c:pt>
                <c:pt idx="41">
                  <c:v>-0.24099999999999999</c:v>
                </c:pt>
                <c:pt idx="42">
                  <c:v>-0.25700000000000001</c:v>
                </c:pt>
                <c:pt idx="43">
                  <c:v>-0.27400000000000002</c:v>
                </c:pt>
                <c:pt idx="44">
                  <c:v>-0.28999999999999998</c:v>
                </c:pt>
                <c:pt idx="45">
                  <c:v>-0.307</c:v>
                </c:pt>
                <c:pt idx="46">
                  <c:v>-0.32400000000000001</c:v>
                </c:pt>
                <c:pt idx="47">
                  <c:v>-0.34100000000000003</c:v>
                </c:pt>
                <c:pt idx="48">
                  <c:v>-0.35799999999999998</c:v>
                </c:pt>
                <c:pt idx="49">
                  <c:v>-0.375</c:v>
                </c:pt>
                <c:pt idx="50">
                  <c:v>-0.39300000000000002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280-4749-A74E-94EB5505A3BB}"/>
            </c:ext>
          </c:extLst>
        </c:ser>
        <c:ser>
          <c:idx val="2"/>
          <c:order val="2"/>
          <c:tx>
            <c:v>WinGeo Camber Change 40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'40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'40 Ride Data'!$E$2:$E$52</c:f>
              <c:numCache>
                <c:formatCode>General</c:formatCode>
                <c:ptCount val="51"/>
                <c:pt idx="0">
                  <c:v>0.161</c:v>
                </c:pt>
                <c:pt idx="1">
                  <c:v>0.157</c:v>
                </c:pt>
                <c:pt idx="2">
                  <c:v>0.154</c:v>
                </c:pt>
                <c:pt idx="3">
                  <c:v>0.15</c:v>
                </c:pt>
                <c:pt idx="4">
                  <c:v>0.14499999999999999</c:v>
                </c:pt>
                <c:pt idx="5">
                  <c:v>0.14099999999999999</c:v>
                </c:pt>
                <c:pt idx="6">
                  <c:v>0.13600000000000001</c:v>
                </c:pt>
                <c:pt idx="7">
                  <c:v>0.13100000000000001</c:v>
                </c:pt>
                <c:pt idx="8">
                  <c:v>0.126</c:v>
                </c:pt>
                <c:pt idx="9">
                  <c:v>0.12</c:v>
                </c:pt>
                <c:pt idx="10">
                  <c:v>0.115</c:v>
                </c:pt>
                <c:pt idx="11">
                  <c:v>0.109</c:v>
                </c:pt>
                <c:pt idx="12">
                  <c:v>0.10199999999999999</c:v>
                </c:pt>
                <c:pt idx="13">
                  <c:v>9.6000000000000002E-2</c:v>
                </c:pt>
                <c:pt idx="14">
                  <c:v>8.8999999999999996E-2</c:v>
                </c:pt>
                <c:pt idx="15">
                  <c:v>8.2000000000000003E-2</c:v>
                </c:pt>
                <c:pt idx="16">
                  <c:v>7.4999999999999997E-2</c:v>
                </c:pt>
                <c:pt idx="17">
                  <c:v>6.8000000000000005E-2</c:v>
                </c:pt>
                <c:pt idx="18">
                  <c:v>0.06</c:v>
                </c:pt>
                <c:pt idx="19">
                  <c:v>5.1999999999999998E-2</c:v>
                </c:pt>
                <c:pt idx="20">
                  <c:v>4.3999999999999997E-2</c:v>
                </c:pt>
                <c:pt idx="21">
                  <c:v>3.5999999999999997E-2</c:v>
                </c:pt>
                <c:pt idx="22">
                  <c:v>2.7E-2</c:v>
                </c:pt>
                <c:pt idx="23">
                  <c:v>1.7999999999999999E-2</c:v>
                </c:pt>
                <c:pt idx="24">
                  <c:v>8.9999999999999993E-3</c:v>
                </c:pt>
                <c:pt idx="25">
                  <c:v>0</c:v>
                </c:pt>
                <c:pt idx="26">
                  <c:v>-0.01</c:v>
                </c:pt>
                <c:pt idx="27">
                  <c:v>-1.9E-2</c:v>
                </c:pt>
                <c:pt idx="28">
                  <c:v>-2.9000000000000001E-2</c:v>
                </c:pt>
                <c:pt idx="29">
                  <c:v>-3.9E-2</c:v>
                </c:pt>
                <c:pt idx="30">
                  <c:v>-0.05</c:v>
                </c:pt>
                <c:pt idx="31">
                  <c:v>-6.0999999999999999E-2</c:v>
                </c:pt>
                <c:pt idx="32">
                  <c:v>-7.0999999999999994E-2</c:v>
                </c:pt>
                <c:pt idx="33">
                  <c:v>-8.3000000000000004E-2</c:v>
                </c:pt>
                <c:pt idx="34">
                  <c:v>-9.4E-2</c:v>
                </c:pt>
                <c:pt idx="35">
                  <c:v>-0.106</c:v>
                </c:pt>
                <c:pt idx="36">
                  <c:v>-0.11700000000000001</c:v>
                </c:pt>
                <c:pt idx="37">
                  <c:v>-0.129</c:v>
                </c:pt>
                <c:pt idx="38">
                  <c:v>-0.14199999999999999</c:v>
                </c:pt>
                <c:pt idx="39">
                  <c:v>-0.154</c:v>
                </c:pt>
                <c:pt idx="40">
                  <c:v>-0.16700000000000001</c:v>
                </c:pt>
                <c:pt idx="41">
                  <c:v>-0.18</c:v>
                </c:pt>
                <c:pt idx="42">
                  <c:v>-0.193</c:v>
                </c:pt>
                <c:pt idx="43">
                  <c:v>-0.20599999999999999</c:v>
                </c:pt>
                <c:pt idx="44">
                  <c:v>-0.22</c:v>
                </c:pt>
                <c:pt idx="45">
                  <c:v>-0.23400000000000001</c:v>
                </c:pt>
                <c:pt idx="46">
                  <c:v>-0.248</c:v>
                </c:pt>
                <c:pt idx="47">
                  <c:v>-0.26200000000000001</c:v>
                </c:pt>
                <c:pt idx="48">
                  <c:v>-0.27600000000000002</c:v>
                </c:pt>
                <c:pt idx="49">
                  <c:v>-0.29099999999999998</c:v>
                </c:pt>
                <c:pt idx="50">
                  <c:v>-0.30599999999999999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280-4749-A74E-94EB5505A3BB}"/>
            </c:ext>
          </c:extLst>
        </c:ser>
        <c:ser>
          <c:idx val="3"/>
          <c:order val="3"/>
          <c:tx>
            <c:v>WinGeo Camber Change 44 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'44 Ride Data'!$B$2:$B$52</c:f>
              <c:numCache>
                <c:formatCode>General</c:formatCode>
                <c:ptCount val="51"/>
                <c:pt idx="0">
                  <c:v>25</c:v>
                </c:pt>
                <c:pt idx="1">
                  <c:v>24</c:v>
                </c:pt>
                <c:pt idx="2">
                  <c:v>23</c:v>
                </c:pt>
                <c:pt idx="3">
                  <c:v>22</c:v>
                </c:pt>
                <c:pt idx="4">
                  <c:v>21</c:v>
                </c:pt>
                <c:pt idx="5">
                  <c:v>20</c:v>
                </c:pt>
                <c:pt idx="6">
                  <c:v>19</c:v>
                </c:pt>
                <c:pt idx="7">
                  <c:v>18</c:v>
                </c:pt>
                <c:pt idx="8">
                  <c:v>17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13</c:v>
                </c:pt>
                <c:pt idx="13">
                  <c:v>12</c:v>
                </c:pt>
                <c:pt idx="14">
                  <c:v>11</c:v>
                </c:pt>
                <c:pt idx="15">
                  <c:v>10</c:v>
                </c:pt>
                <c:pt idx="16">
                  <c:v>9</c:v>
                </c:pt>
                <c:pt idx="17">
                  <c:v>8</c:v>
                </c:pt>
                <c:pt idx="18">
                  <c:v>7</c:v>
                </c:pt>
                <c:pt idx="19">
                  <c:v>6</c:v>
                </c:pt>
                <c:pt idx="20">
                  <c:v>5</c:v>
                </c:pt>
                <c:pt idx="21">
                  <c:v>4</c:v>
                </c:pt>
                <c:pt idx="22">
                  <c:v>3</c:v>
                </c:pt>
                <c:pt idx="23">
                  <c:v>2</c:v>
                </c:pt>
                <c:pt idx="24">
                  <c:v>1</c:v>
                </c:pt>
                <c:pt idx="25">
                  <c:v>0</c:v>
                </c:pt>
                <c:pt idx="26">
                  <c:v>-1</c:v>
                </c:pt>
                <c:pt idx="27">
                  <c:v>-2</c:v>
                </c:pt>
                <c:pt idx="28">
                  <c:v>-3</c:v>
                </c:pt>
                <c:pt idx="29">
                  <c:v>-4</c:v>
                </c:pt>
                <c:pt idx="30">
                  <c:v>-5</c:v>
                </c:pt>
                <c:pt idx="31">
                  <c:v>-6</c:v>
                </c:pt>
                <c:pt idx="32">
                  <c:v>-7</c:v>
                </c:pt>
                <c:pt idx="33">
                  <c:v>-8</c:v>
                </c:pt>
                <c:pt idx="34">
                  <c:v>-9</c:v>
                </c:pt>
                <c:pt idx="35">
                  <c:v>-10</c:v>
                </c:pt>
                <c:pt idx="36">
                  <c:v>-11</c:v>
                </c:pt>
                <c:pt idx="37">
                  <c:v>-12</c:v>
                </c:pt>
                <c:pt idx="38">
                  <c:v>-13</c:v>
                </c:pt>
                <c:pt idx="39">
                  <c:v>-14</c:v>
                </c:pt>
                <c:pt idx="40">
                  <c:v>-15</c:v>
                </c:pt>
                <c:pt idx="41">
                  <c:v>-16</c:v>
                </c:pt>
                <c:pt idx="42">
                  <c:v>-17</c:v>
                </c:pt>
                <c:pt idx="43">
                  <c:v>-18</c:v>
                </c:pt>
                <c:pt idx="44">
                  <c:v>-19</c:v>
                </c:pt>
                <c:pt idx="45">
                  <c:v>-20</c:v>
                </c:pt>
                <c:pt idx="46">
                  <c:v>-21</c:v>
                </c:pt>
                <c:pt idx="47">
                  <c:v>-22</c:v>
                </c:pt>
                <c:pt idx="48">
                  <c:v>-23</c:v>
                </c:pt>
                <c:pt idx="49">
                  <c:v>-24</c:v>
                </c:pt>
                <c:pt idx="50">
                  <c:v>-25</c:v>
                </c:pt>
              </c:numCache>
            </c:numRef>
          </c:xVal>
          <c:yVal>
            <c:numRef>
              <c:f>'44 Ride Data'!$E$2:$E$52</c:f>
              <c:numCache>
                <c:formatCode>General</c:formatCode>
                <c:ptCount val="51"/>
                <c:pt idx="0">
                  <c:v>-8.0000000000000002E-3</c:v>
                </c:pt>
                <c:pt idx="1">
                  <c:v>-5.0000000000000001E-3</c:v>
                </c:pt>
                <c:pt idx="2">
                  <c:v>-1E-3</c:v>
                </c:pt>
                <c:pt idx="3">
                  <c:v>2E-3</c:v>
                </c:pt>
                <c:pt idx="4">
                  <c:v>4.0000000000000001E-3</c:v>
                </c:pt>
                <c:pt idx="5">
                  <c:v>7.0000000000000001E-3</c:v>
                </c:pt>
                <c:pt idx="6">
                  <c:v>8.9999999999999993E-3</c:v>
                </c:pt>
                <c:pt idx="7">
                  <c:v>1.0999999999999999E-2</c:v>
                </c:pt>
                <c:pt idx="8">
                  <c:v>1.2E-2</c:v>
                </c:pt>
                <c:pt idx="9">
                  <c:v>1.4E-2</c:v>
                </c:pt>
                <c:pt idx="10">
                  <c:v>1.4999999999999999E-2</c:v>
                </c:pt>
                <c:pt idx="11">
                  <c:v>1.6E-2</c:v>
                </c:pt>
                <c:pt idx="12">
                  <c:v>1.6E-2</c:v>
                </c:pt>
                <c:pt idx="13">
                  <c:v>1.6E-2</c:v>
                </c:pt>
                <c:pt idx="14">
                  <c:v>1.6E-2</c:v>
                </c:pt>
                <c:pt idx="15">
                  <c:v>1.6E-2</c:v>
                </c:pt>
                <c:pt idx="16">
                  <c:v>1.6E-2</c:v>
                </c:pt>
                <c:pt idx="17">
                  <c:v>1.4999999999999999E-2</c:v>
                </c:pt>
                <c:pt idx="18">
                  <c:v>1.4E-2</c:v>
                </c:pt>
                <c:pt idx="19">
                  <c:v>1.2999999999999999E-2</c:v>
                </c:pt>
                <c:pt idx="20">
                  <c:v>1.0999999999999999E-2</c:v>
                </c:pt>
                <c:pt idx="21">
                  <c:v>0.01</c:v>
                </c:pt>
                <c:pt idx="22">
                  <c:v>8.0000000000000002E-3</c:v>
                </c:pt>
                <c:pt idx="23">
                  <c:v>5.0000000000000001E-3</c:v>
                </c:pt>
                <c:pt idx="24">
                  <c:v>3.0000000000000001E-3</c:v>
                </c:pt>
                <c:pt idx="25">
                  <c:v>0</c:v>
                </c:pt>
                <c:pt idx="26">
                  <c:v>-3.0000000000000001E-3</c:v>
                </c:pt>
                <c:pt idx="27">
                  <c:v>-6.0000000000000001E-3</c:v>
                </c:pt>
                <c:pt idx="28">
                  <c:v>-0.01</c:v>
                </c:pt>
                <c:pt idx="29">
                  <c:v>-1.4E-2</c:v>
                </c:pt>
                <c:pt idx="30">
                  <c:v>-1.7999999999999999E-2</c:v>
                </c:pt>
                <c:pt idx="31">
                  <c:v>-2.1999999999999999E-2</c:v>
                </c:pt>
                <c:pt idx="32">
                  <c:v>-2.5999999999999999E-2</c:v>
                </c:pt>
                <c:pt idx="33">
                  <c:v>-3.1E-2</c:v>
                </c:pt>
                <c:pt idx="34">
                  <c:v>-3.5999999999999997E-2</c:v>
                </c:pt>
                <c:pt idx="35">
                  <c:v>-4.1000000000000002E-2</c:v>
                </c:pt>
                <c:pt idx="36">
                  <c:v>-4.7E-2</c:v>
                </c:pt>
                <c:pt idx="37">
                  <c:v>-5.1999999999999998E-2</c:v>
                </c:pt>
                <c:pt idx="38">
                  <c:v>-5.8000000000000003E-2</c:v>
                </c:pt>
                <c:pt idx="39">
                  <c:v>-6.4000000000000001E-2</c:v>
                </c:pt>
                <c:pt idx="40">
                  <c:v>-7.0999999999999994E-2</c:v>
                </c:pt>
                <c:pt idx="41">
                  <c:v>-7.6999999999999999E-2</c:v>
                </c:pt>
                <c:pt idx="42">
                  <c:v>-8.4000000000000005E-2</c:v>
                </c:pt>
                <c:pt idx="43">
                  <c:v>-9.1999999999999998E-2</c:v>
                </c:pt>
                <c:pt idx="44">
                  <c:v>-9.9000000000000005E-2</c:v>
                </c:pt>
                <c:pt idx="45">
                  <c:v>-0.107</c:v>
                </c:pt>
                <c:pt idx="46">
                  <c:v>-0.114</c:v>
                </c:pt>
                <c:pt idx="47">
                  <c:v>-0.122</c:v>
                </c:pt>
                <c:pt idx="48">
                  <c:v>-0.13100000000000001</c:v>
                </c:pt>
                <c:pt idx="49">
                  <c:v>-0.13900000000000001</c:v>
                </c:pt>
                <c:pt idx="50">
                  <c:v>-0.14799999999999999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0280-4749-A74E-94EB5505A3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19563312"/>
        <c:axId val="1719563728"/>
        <c:extLst>
          <c:ext xmlns:c15="http://schemas.microsoft.com/office/drawing/2012/chart" uri="{02D57815-91ED-43cb-92C2-25804820EDAC}">
            <c15:filteredScatterSeries>
              <c15:ser>
                <c:idx val="1"/>
                <c:order val="1"/>
                <c:tx>
                  <c:v>Measured Camber Change</c:v>
                </c:tx>
                <c:spPr>
                  <a:ln w="19050" cap="rnd">
                    <a:solidFill>
                      <a:schemeClr val="accent2"/>
                    </a:solidFill>
                    <a:prstDash val="dash"/>
                    <a:round/>
                  </a:ln>
                  <a:effectLst/>
                </c:spPr>
                <c:marker>
                  <c:symbol val="none"/>
                </c:marker>
                <c:trendline>
                  <c:spPr>
                    <a:ln w="19050" cap="rnd">
                      <a:solidFill>
                        <a:schemeClr val="accent2"/>
                      </a:solidFill>
                      <a:prstDash val="solid"/>
                    </a:ln>
                    <a:effectLst/>
                  </c:spPr>
                  <c:trendlineType val="poly"/>
                  <c:order val="2"/>
                  <c:forward val="12"/>
                  <c:intercept val="0"/>
                  <c:dispRSqr val="0"/>
                  <c:dispEq val="0"/>
                </c:trendline>
                <c:xVal>
                  <c:numRef>
                    <c:extLst>
                      <c:ext uri="{02D57815-91ED-43cb-92C2-25804820EDAC}">
                        <c15:formulaRef>
                          <c15:sqref>'Test Data'!$C$5:$C$13</c15:sqref>
                        </c15:formulaRef>
                      </c:ext>
                    </c:extLst>
                    <c:numCache>
                      <c:formatCode>General</c:formatCode>
                      <c:ptCount val="9"/>
                      <c:pt idx="0">
                        <c:v>-32.800000000000011</c:v>
                      </c:pt>
                      <c:pt idx="1">
                        <c:v>-24.899999999999977</c:v>
                      </c:pt>
                      <c:pt idx="2">
                        <c:v>-17</c:v>
                      </c:pt>
                      <c:pt idx="3">
                        <c:v>-8.8000000000000114</c:v>
                      </c:pt>
                      <c:pt idx="4">
                        <c:v>0</c:v>
                      </c:pt>
                      <c:pt idx="5">
                        <c:v>9</c:v>
                      </c:pt>
                      <c:pt idx="6">
                        <c:v>13.800000000000011</c:v>
                      </c:pt>
                    </c:numCache>
                  </c:numRef>
                </c:xVal>
                <c:yVal>
                  <c:numRef>
                    <c:extLst>
                      <c:ext uri="{02D57815-91ED-43cb-92C2-25804820EDAC}">
                        <c15:formulaRef>
                          <c15:sqref>'Test Data'!$E$5:$E$12</c15:sqref>
                        </c15:formulaRef>
                      </c:ext>
                    </c:extLst>
                    <c:numCache>
                      <c:formatCode>General</c:formatCode>
                      <c:ptCount val="8"/>
                      <c:pt idx="0">
                        <c:v>-0.56000000000000005</c:v>
                      </c:pt>
                      <c:pt idx="1">
                        <c:v>-0.48</c:v>
                      </c:pt>
                      <c:pt idx="2">
                        <c:v>-0.29999999999999982</c:v>
                      </c:pt>
                      <c:pt idx="3">
                        <c:v>-0.17999999999999972</c:v>
                      </c:pt>
                      <c:pt idx="4">
                        <c:v>0</c:v>
                      </c:pt>
                      <c:pt idx="5">
                        <c:v>4.0000000000000036E-2</c:v>
                      </c:pt>
                      <c:pt idx="6">
                        <c:v>0.10000000000000009</c:v>
                      </c:pt>
                    </c:numCache>
                  </c:numRef>
                </c:yVal>
                <c:smooth val="1"/>
                <c:extLst>
                  <c:ext xmlns:c16="http://schemas.microsoft.com/office/drawing/2014/chart" uri="{C3380CC4-5D6E-409C-BE32-E72D297353CC}">
                    <c16:uniqueId val="{00000004-0280-4749-A74E-94EB5505A3BB}"/>
                  </c:ext>
                </c:extLst>
              </c15:ser>
            </c15:filteredScatterSeries>
          </c:ext>
        </c:extLst>
      </c:scatterChart>
      <c:valAx>
        <c:axId val="17195633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Ride Height Change (mm)</a:t>
                </a:r>
              </a:p>
            </c:rich>
          </c:tx>
          <c:layout>
            <c:manualLayout>
              <c:xMode val="edge"/>
              <c:yMode val="edge"/>
              <c:x val="0.38741666666666669"/>
              <c:y val="0.9249766695829687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9563728"/>
        <c:crosses val="autoZero"/>
        <c:crossBetween val="midCat"/>
      </c:valAx>
      <c:valAx>
        <c:axId val="1719563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Camber Change (Degree)</a:t>
                </a:r>
              </a:p>
            </c:rich>
          </c:tx>
          <c:layout>
            <c:manualLayout>
              <c:xMode val="edge"/>
              <c:yMode val="edge"/>
              <c:x val="9.294925185356807E-3"/>
              <c:y val="0.265983619202482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956331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0176800774930994"/>
          <c:y val="0.69269065890530745"/>
          <c:w val="0.34131026354644978"/>
          <c:h val="0.19347431838198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4064AF-FF00-4D49-9949-BF1F08E13EFC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33B6C-5561-4375-9041-4E6E81BDE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916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72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54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6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15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843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43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B6C-5561-4375-9041-4E6E81BDE2A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17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177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944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02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892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8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984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020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22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311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306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69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19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678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21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16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155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25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2F02B50-6D19-45F9-B10F-245F58B9BBA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E55B06E-4E73-4BD1-889A-D7A3CC383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27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9.xml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3.xml"/><Relationship Id="rId5" Type="http://schemas.openxmlformats.org/officeDocument/2006/relationships/chart" Target="../charts/chart12.xml"/><Relationship Id="rId4" Type="http://schemas.openxmlformats.org/officeDocument/2006/relationships/chart" Target="../charts/char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8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92A49-8432-BD96-5782-B3CB66DB99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6713" y="186813"/>
            <a:ext cx="10058400" cy="1511712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 5 – Group Project</a:t>
            </a:r>
            <a:br>
              <a:rPr lang="en-US">
                <a:solidFill>
                  <a:schemeClr val="tx2"/>
                </a:solidFill>
              </a:rPr>
            </a:br>
            <a:r>
              <a:rPr lang="en-US" sz="4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MCR PERFORMANCE ANALYSIS</a:t>
            </a:r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BCA23D-F255-94EC-C896-C23E1ECAE3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6713" y="5402221"/>
            <a:ext cx="10058400" cy="114300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17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Suspension Kinematics Investigation </a:t>
            </a:r>
            <a:r>
              <a:rPr lang="en-US" sz="17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Nathaniel Fullylove, Jake Lawrence </a:t>
            </a:r>
            <a:endParaRPr lang="en-GB" sz="17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Engine Investigation </a:t>
            </a:r>
            <a:r>
              <a:rPr lang="en-US" sz="17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Dylan Arthur, Ella Chaves </a:t>
            </a:r>
          </a:p>
          <a:p>
            <a:r>
              <a:rPr lang="en-US" sz="17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Acquisition </a:t>
            </a:r>
            <a:r>
              <a:rPr lang="en-US" sz="17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Liam Chess</a:t>
            </a:r>
          </a:p>
          <a:p>
            <a:r>
              <a:rPr lang="en-US" sz="16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Leader </a:t>
            </a:r>
            <a:r>
              <a:rPr lang="en-US" sz="1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Jake Lawrence</a:t>
            </a:r>
          </a:p>
        </p:txBody>
      </p:sp>
      <p:pic>
        <p:nvPicPr>
          <p:cNvPr id="7" name="Picture 6" descr="A yellow race car&#10;&#10;Description automatically generated with medium confidence">
            <a:extLst>
              <a:ext uri="{FF2B5EF4-FFF2-40B4-BE49-F238E27FC236}">
                <a16:creationId xmlns:a16="http://schemas.microsoft.com/office/drawing/2014/main" id="{0675454F-CB3D-2AEC-7CA7-C9CF9DD340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8516" y="1698525"/>
            <a:ext cx="5826597" cy="351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622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4DD85-4E5B-E819-C6EF-BED32099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31448" y="-69210"/>
            <a:ext cx="10018713" cy="871396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BB36A-A535-8F36-9771-1F4CDF876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919585"/>
            <a:ext cx="10018713" cy="2007617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000000"/>
              </a:buClr>
              <a:buNone/>
            </a:pPr>
            <a:r>
              <a:rPr lang="en-GB" b="1">
                <a:solidFill>
                  <a:schemeClr val="tx2"/>
                </a:solidFill>
              </a:rPr>
              <a:t>The project was split into three sections:</a:t>
            </a:r>
          </a:p>
          <a:p>
            <a:pPr marL="0" indent="0">
              <a:buClr>
                <a:srgbClr val="000000"/>
              </a:buClr>
              <a:buNone/>
            </a:pPr>
            <a:r>
              <a:rPr lang="en-GB">
                <a:solidFill>
                  <a:schemeClr val="tx2"/>
                </a:solidFill>
              </a:rPr>
              <a:t>Powertrain – Dylan Arthur, Ella Chaves </a:t>
            </a:r>
          </a:p>
          <a:p>
            <a:pPr marL="0" indent="0">
              <a:buClr>
                <a:srgbClr val="000000"/>
              </a:buClr>
              <a:buNone/>
            </a:pPr>
            <a:r>
              <a:rPr lang="en-GB">
                <a:solidFill>
                  <a:schemeClr val="tx2"/>
                </a:solidFill>
              </a:rPr>
              <a:t>Data Acquisition – Liam Chess</a:t>
            </a:r>
          </a:p>
          <a:p>
            <a:pPr marL="0" indent="0">
              <a:buClr>
                <a:srgbClr val="000000"/>
              </a:buClr>
              <a:buNone/>
            </a:pPr>
            <a:r>
              <a:rPr lang="en-GB">
                <a:solidFill>
                  <a:schemeClr val="tx2"/>
                </a:solidFill>
              </a:rPr>
              <a:t>Suspension – Nathaniel Fullylove, Jake Lawrence </a:t>
            </a:r>
          </a:p>
          <a:p>
            <a:pPr marL="0" indent="0">
              <a:buClr>
                <a:srgbClr val="000000"/>
              </a:buClr>
              <a:buNone/>
            </a:pPr>
            <a:endParaRPr lang="en-GB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9DCDBC-2A88-EA9C-138A-10EDB0FFBF2A}"/>
              </a:ext>
            </a:extLst>
          </p:cNvPr>
          <p:cNvSpPr txBox="1"/>
          <p:nvPr/>
        </p:nvSpPr>
        <p:spPr>
          <a:xfrm>
            <a:off x="1484309" y="2693803"/>
            <a:ext cx="1001871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The main aim of the project was to gain understanding of the #40 MCR chassis and analyse the regulations for areas of potential performance gain with a comparison to #44 (an older chassis) where possible.</a:t>
            </a:r>
          </a:p>
          <a:p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In addition to this aim, the project aims to gather data on the vehicle to facilitate further analysis and development.</a:t>
            </a:r>
          </a:p>
          <a:p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The initial review of the regulations highlighted the following areas: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Potential for aerodynamic development however this is out of the scope of this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Potential power gains through the use of a intake spacer plate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Suspension Geometry is free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Expansion of data acquisition systems is free within regulations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4C7478-31F7-261D-76A9-41F53BC2F9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76" t="16827" r="7756" b="3380"/>
          <a:stretch/>
        </p:blipFill>
        <p:spPr>
          <a:xfrm>
            <a:off x="7084955" y="1"/>
            <a:ext cx="5107046" cy="229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600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0F7B-13DC-8A13-DF7A-7BECF3AD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279" y="2217097"/>
            <a:ext cx="8930747" cy="2110382"/>
          </a:xfrm>
        </p:spPr>
        <p:txBody>
          <a:bodyPr>
            <a:normAutofit/>
          </a:bodyPr>
          <a:lstStyle/>
          <a:p>
            <a:r>
              <a:rPr lang="en-GB" sz="6000" b="1">
                <a:solidFill>
                  <a:schemeClr val="tx2"/>
                </a:solidFill>
              </a:rPr>
              <a:t>SUSPENSION</a:t>
            </a:r>
            <a:endParaRPr lang="en-GB" b="1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3A37A-E326-A2CB-4B45-3183D1A31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2278" y="4336026"/>
            <a:ext cx="8930748" cy="1592826"/>
          </a:xfrm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chemeClr val="tx2"/>
                </a:solidFill>
              </a:rPr>
              <a:t>Suspension Geometry Investigation </a:t>
            </a:r>
          </a:p>
          <a:p>
            <a:r>
              <a:rPr lang="en-GB" b="1">
                <a:solidFill>
                  <a:schemeClr val="tx2"/>
                </a:solidFill>
              </a:rPr>
              <a:t>VI Grade Lap Simulation </a:t>
            </a:r>
          </a:p>
          <a:p>
            <a:r>
              <a:rPr lang="en-GB" sz="1800">
                <a:solidFill>
                  <a:schemeClr val="tx2"/>
                </a:solidFill>
              </a:rPr>
              <a:t>Nathaniel Fullylove</a:t>
            </a:r>
          </a:p>
          <a:p>
            <a:r>
              <a:rPr lang="en-GB" sz="1800">
                <a:solidFill>
                  <a:schemeClr val="tx2"/>
                </a:solidFill>
              </a:rPr>
              <a:t> Jake Lawrence </a:t>
            </a:r>
          </a:p>
        </p:txBody>
      </p:sp>
    </p:spTree>
    <p:extLst>
      <p:ext uri="{BB962C8B-B14F-4D97-AF65-F5344CB8AC3E}">
        <p14:creationId xmlns:p14="http://schemas.microsoft.com/office/powerpoint/2010/main" val="726081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E353D-4992-3A9D-4140-39A29D6E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518" y="211942"/>
            <a:ext cx="8930747" cy="706826"/>
          </a:xfrm>
        </p:spPr>
        <p:txBody>
          <a:bodyPr/>
          <a:lstStyle/>
          <a:p>
            <a:pPr algn="just"/>
            <a:r>
              <a:rPr lang="en-GB" b="1">
                <a:solidFill>
                  <a:srgbClr val="000000"/>
                </a:solidFill>
              </a:rPr>
              <a:t>Suspension Planning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0E4124-42F8-43C1-8211-C79D25F045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9771" y="1088571"/>
            <a:ext cx="9349294" cy="4889442"/>
          </a:xfrm>
        </p:spPr>
        <p:txBody>
          <a:bodyPr>
            <a:normAutofit/>
          </a:bodyPr>
          <a:lstStyle/>
          <a:p>
            <a:pPr algn="just"/>
            <a:r>
              <a:rPr lang="en-GB">
                <a:solidFill>
                  <a:srgbClr val="000000"/>
                </a:solidFill>
              </a:rPr>
              <a:t>Our Initial Aim:</a:t>
            </a:r>
          </a:p>
          <a:p>
            <a:pPr marL="342900" indent="-342900" algn="just">
              <a:buClr>
                <a:schemeClr val="tx2"/>
              </a:buClr>
              <a:buFontTx/>
              <a:buChar char="-"/>
            </a:pPr>
            <a:r>
              <a:rPr lang="en-GB">
                <a:solidFill>
                  <a:srgbClr val="000000"/>
                </a:solidFill>
              </a:rPr>
              <a:t>Initially, a front and rear kinematics analysis of #40 was considered in order to optimise the tyres of the vehicle as they are a levelling factor in the SRCC Sports 2000 Championship, “</a:t>
            </a:r>
            <a:r>
              <a:rPr lang="en-GB">
                <a:solidFill>
                  <a:schemeClr val="tx2"/>
                </a:solidFill>
              </a:rPr>
              <a:t>5.13.2. The only permitted tyres are YOKOHAMA” (SRCC, 2022)</a:t>
            </a:r>
          </a:p>
          <a:p>
            <a:pPr marL="342900" indent="-342900" algn="just">
              <a:buClr>
                <a:schemeClr val="tx2"/>
              </a:buClr>
              <a:buFontTx/>
              <a:buChar char="-"/>
            </a:pPr>
            <a:endParaRPr lang="en-GB">
              <a:solidFill>
                <a:srgbClr val="000000"/>
              </a:solidFill>
            </a:endParaRPr>
          </a:p>
          <a:p>
            <a:pPr algn="just"/>
            <a:r>
              <a:rPr lang="en-GB">
                <a:solidFill>
                  <a:srgbClr val="000000"/>
                </a:solidFill>
              </a:rPr>
              <a:t>Later Developed Aims:</a:t>
            </a:r>
          </a:p>
          <a:p>
            <a:pPr marL="342900" indent="-342900" algn="just">
              <a:buClr>
                <a:schemeClr val="tx2"/>
              </a:buClr>
              <a:buFontTx/>
              <a:buChar char="-"/>
            </a:pPr>
            <a:r>
              <a:rPr lang="en-GB">
                <a:solidFill>
                  <a:srgbClr val="000000"/>
                </a:solidFill>
              </a:rPr>
              <a:t>Front to Rear Comparison of #40</a:t>
            </a:r>
          </a:p>
          <a:p>
            <a:pPr marL="342900" indent="-342900" algn="just">
              <a:buClr>
                <a:schemeClr val="tx2"/>
              </a:buClr>
              <a:buFontTx/>
              <a:buChar char="-"/>
            </a:pPr>
            <a:r>
              <a:rPr lang="en-GB">
                <a:solidFill>
                  <a:srgbClr val="000000"/>
                </a:solidFill>
              </a:rPr>
              <a:t>Comparison of F/R on cars #40 and #44 </a:t>
            </a:r>
          </a:p>
          <a:p>
            <a:pPr marL="342900" indent="-342900" algn="just">
              <a:buClrTx/>
              <a:buFontTx/>
              <a:buChar char="-"/>
            </a:pPr>
            <a:r>
              <a:rPr lang="en-GB">
                <a:solidFill>
                  <a:schemeClr val="tx2"/>
                </a:solidFill>
              </a:rPr>
              <a:t>Collect data on #40, build an accurate VI Grade lap simulation model to test changes to the suspension geometry and visualise potential performance improvements of the team’s developments</a:t>
            </a:r>
          </a:p>
        </p:txBody>
      </p:sp>
    </p:spTree>
    <p:extLst>
      <p:ext uri="{BB962C8B-B14F-4D97-AF65-F5344CB8AC3E}">
        <p14:creationId xmlns:p14="http://schemas.microsoft.com/office/powerpoint/2010/main" val="2583781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9CE43-3668-4B01-9669-B4CEC5F1F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279" y="2080619"/>
            <a:ext cx="8930747" cy="2110382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Suspension Geometry Investigation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56706A-6CA5-022B-1202-A3EBF6470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2278" y="4305433"/>
            <a:ext cx="8930748" cy="1478276"/>
          </a:xfrm>
        </p:spPr>
        <p:txBody>
          <a:bodyPr>
            <a:normAutofit fontScale="92500" lnSpcReduction="20000"/>
          </a:bodyPr>
          <a:lstStyle/>
          <a:p>
            <a:r>
              <a:rPr lang="en-GB">
                <a:solidFill>
                  <a:schemeClr val="tx2"/>
                </a:solidFill>
              </a:rPr>
              <a:t>WinGeo Models</a:t>
            </a:r>
          </a:p>
          <a:p>
            <a:r>
              <a:rPr lang="en-GB">
                <a:solidFill>
                  <a:schemeClr val="tx2"/>
                </a:solidFill>
              </a:rPr>
              <a:t>Model Validation</a:t>
            </a:r>
          </a:p>
          <a:p>
            <a:r>
              <a:rPr lang="en-GB">
                <a:solidFill>
                  <a:schemeClr val="tx2"/>
                </a:solidFill>
              </a:rPr>
              <a:t>Chassis Comparison #40/#44</a:t>
            </a:r>
          </a:p>
          <a:p>
            <a:r>
              <a:rPr lang="en-GB">
                <a:solidFill>
                  <a:schemeClr val="tx2"/>
                </a:solidFill>
              </a:rPr>
              <a:t>Extra Data Collected</a:t>
            </a:r>
          </a:p>
        </p:txBody>
      </p:sp>
    </p:spTree>
    <p:extLst>
      <p:ext uri="{BB962C8B-B14F-4D97-AF65-F5344CB8AC3E}">
        <p14:creationId xmlns:p14="http://schemas.microsoft.com/office/powerpoint/2010/main" val="25094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701B6D00-E9CB-D707-61B7-B10122B2A5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31" b="44950"/>
          <a:stretch/>
        </p:blipFill>
        <p:spPr>
          <a:xfrm>
            <a:off x="0" y="4958685"/>
            <a:ext cx="4044303" cy="18993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0E17C4-D764-2B01-0C94-2D364594E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868" y="8533"/>
            <a:ext cx="8930747" cy="688920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tx2"/>
                </a:solidFill>
              </a:rPr>
              <a:t>WinGeo Models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5823D78-3291-7642-E6AC-317FB1A970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89979"/>
            <a:ext cx="3998889" cy="13687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78E10A6-193F-42A5-5AA4-233392B1B0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05" r="2458"/>
          <a:stretch/>
        </p:blipFill>
        <p:spPr>
          <a:xfrm>
            <a:off x="8474887" y="3501793"/>
            <a:ext cx="3717113" cy="12587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18FCEF8-D666-45F1-AE6B-71E41159B42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35"/>
          <a:stretch/>
        </p:blipFill>
        <p:spPr>
          <a:xfrm>
            <a:off x="8425529" y="1869159"/>
            <a:ext cx="3766471" cy="161403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82F383A-4A2A-59EF-730D-D8AED4ADD6E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75" r="4289"/>
          <a:stretch/>
        </p:blipFill>
        <p:spPr>
          <a:xfrm>
            <a:off x="0" y="1762805"/>
            <a:ext cx="3998890" cy="18463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CCA085-F734-09BB-5158-16FEA4472B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4887" y="7731"/>
            <a:ext cx="3717114" cy="18428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966FE11-8A74-56CE-7232-D5497E58ABD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042" b="42723"/>
          <a:stretch/>
        </p:blipFill>
        <p:spPr>
          <a:xfrm>
            <a:off x="0" y="0"/>
            <a:ext cx="3949520" cy="175796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4383AE8-5AF8-767A-9A7F-3ED6B393986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2331" b="9847"/>
          <a:stretch/>
        </p:blipFill>
        <p:spPr>
          <a:xfrm>
            <a:off x="8529241" y="4720592"/>
            <a:ext cx="3662759" cy="213740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FF847D9-7253-2851-FA9F-E0086E0E3778}"/>
              </a:ext>
            </a:extLst>
          </p:cNvPr>
          <p:cNvSpPr txBox="1"/>
          <p:nvPr/>
        </p:nvSpPr>
        <p:spPr>
          <a:xfrm>
            <a:off x="4277931" y="705986"/>
            <a:ext cx="3766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Car 40 - Left </a:t>
            </a:r>
          </a:p>
          <a:p>
            <a:pPr algn="ctr"/>
            <a:r>
              <a:rPr lang="en-GB"/>
              <a:t>Car 44 - Right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65F56C4-71A4-61BD-D9A5-B298CBE565F2}"/>
              </a:ext>
            </a:extLst>
          </p:cNvPr>
          <p:cNvSpPr txBox="1"/>
          <p:nvPr/>
        </p:nvSpPr>
        <p:spPr>
          <a:xfrm>
            <a:off x="3966723" y="2041922"/>
            <a:ext cx="44859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44 Front has parallel arms, little camber change is expected </a:t>
            </a:r>
            <a:r>
              <a:rPr lang="en-GB" sz="18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(Gaffney and Salinas, 1997)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</a:endParaRPr>
          </a:p>
          <a:p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Angle of A-arms steeper on rear 44, more camber expected as IC radius is reduced </a:t>
            </a:r>
            <a:r>
              <a:rPr lang="en-GB" sz="18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Kowalik</a:t>
            </a:r>
            <a:r>
              <a:rPr lang="en-GB" sz="18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</a:endParaRPr>
          </a:p>
          <a:p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Expect less scrub on the front of 44 and more on the rear as lateral tyre movement is created as a result of the wheel moving trough its camber arc </a:t>
            </a:r>
            <a:r>
              <a:rPr lang="en-GB" sz="18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(Chen, Tsai and Lai, 2012)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579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CA519-4806-72A2-88E4-D564D8DE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617" y="0"/>
            <a:ext cx="3762823" cy="714096"/>
          </a:xfrm>
        </p:spPr>
        <p:txBody>
          <a:bodyPr/>
          <a:lstStyle/>
          <a:p>
            <a:r>
              <a:rPr lang="en-GB"/>
              <a:t>Model Validation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4C3F9B9D-AC6C-463A-9BF2-ED7191959C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9519508"/>
              </p:ext>
            </p:extLst>
          </p:nvPr>
        </p:nvGraphicFramePr>
        <p:xfrm>
          <a:off x="1393372" y="851981"/>
          <a:ext cx="5402602" cy="3066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D122511A-7AA3-46EE-8C1D-E25E3B1E80A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10011230"/>
              </p:ext>
            </p:extLst>
          </p:nvPr>
        </p:nvGraphicFramePr>
        <p:xfrm>
          <a:off x="6598556" y="3648162"/>
          <a:ext cx="4840514" cy="30770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211F34B8-5972-44DB-86AF-98322B027E4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90166262"/>
              </p:ext>
            </p:extLst>
          </p:nvPr>
        </p:nvGraphicFramePr>
        <p:xfrm>
          <a:off x="1997357" y="3765861"/>
          <a:ext cx="4724401" cy="3066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3A1451B5-6618-9C53-65D4-DA04C63B5BC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3586981"/>
              </p:ext>
            </p:extLst>
          </p:nvPr>
        </p:nvGraphicFramePr>
        <p:xfrm>
          <a:off x="6665685" y="787263"/>
          <a:ext cx="4706257" cy="29138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938449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2A8D450-CAF5-9FD9-A265-52B47DCAAFD1}"/>
              </a:ext>
            </a:extLst>
          </p:cNvPr>
          <p:cNvSpPr/>
          <p:nvPr/>
        </p:nvSpPr>
        <p:spPr>
          <a:xfrm>
            <a:off x="-1" y="0"/>
            <a:ext cx="2583541" cy="6858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8FCB7A-C1E7-3789-5104-E62AEB558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625" y="14136"/>
            <a:ext cx="8930747" cy="693058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tx2"/>
                </a:solidFill>
              </a:rPr>
              <a:t>Chassis Comparison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417F08-1918-1BA9-DBC5-46FA04F7C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95485" y="870856"/>
            <a:ext cx="4601028" cy="5768203"/>
          </a:xfrm>
        </p:spPr>
        <p:txBody>
          <a:bodyPr>
            <a:normAutofit/>
          </a:bodyPr>
          <a:lstStyle/>
          <a:p>
            <a:pPr marR="0" lvl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Pct val="145000"/>
              <a:tabLst/>
              <a:defRPr/>
            </a:pP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Pct val="145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Within expected Motion ratio of around 0.6 – 0.7 for vehicle</a:t>
            </a:r>
            <a:r>
              <a:rPr lang="en-GB">
                <a:solidFill>
                  <a:schemeClr val="tx2"/>
                </a:solidFill>
                <a:latin typeface="Corbel" panose="020B0503020204020204"/>
              </a:rPr>
              <a:t> application</a:t>
            </a:r>
          </a:p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Pct val="145000"/>
              <a:buFont typeface="Arial" panose="020B0604020202020204" pitchFamily="34" charset="0"/>
              <a:buChar char="•"/>
              <a:tabLst/>
              <a:defRPr/>
            </a:pPr>
            <a:endParaRPr lang="en-GB">
              <a:solidFill>
                <a:schemeClr val="tx2"/>
              </a:solidFill>
            </a:endParaRPr>
          </a:p>
          <a:p>
            <a:pPr marL="342900" indent="-342900" algn="ctr">
              <a:buClrTx/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</a:rPr>
              <a:t>Expected Ride Frequency of around 2Hz and Ride Frequency Ratio of around 1.1 </a:t>
            </a: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(Woods and Jawad, 1999)</a:t>
            </a:r>
          </a:p>
          <a:p>
            <a:pPr algn="ctr">
              <a:buClrTx/>
            </a:pPr>
            <a:endParaRPr lang="en-GB" sz="180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ctr">
              <a:buClrTx/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A vehicle’s roll axis is the axis about which the chassis’ spung mass </a:t>
            </a:r>
            <a:r>
              <a:rPr lang="en-GB" sz="1800" err="1">
                <a:solidFill>
                  <a:schemeClr val="tx2"/>
                </a:solidFill>
              </a:rPr>
              <a:t>CoG</a:t>
            </a:r>
            <a:r>
              <a:rPr lang="en-GB" sz="1800">
                <a:solidFill>
                  <a:schemeClr val="tx2"/>
                </a:solidFill>
              </a:rPr>
              <a:t> moves during cornering which create an upwards moment on the inner wheels known as jacking which reduces available grip </a:t>
            </a:r>
            <a:r>
              <a:rPr lang="en-GB" sz="16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(Mitchell, 2006)</a:t>
            </a:r>
            <a:endParaRPr lang="en-GB" sz="1800">
              <a:solidFill>
                <a:schemeClr val="tx2"/>
              </a:solidFill>
            </a:endParaRPr>
          </a:p>
          <a:p>
            <a:pPr marL="342900" indent="-342900" algn="ctr">
              <a:buClrTx/>
              <a:buFont typeface="Arial" panose="020B0604020202020204" pitchFamily="34" charset="0"/>
              <a:buChar char="•"/>
            </a:pPr>
            <a:endParaRPr lang="en-GB" sz="180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ctr">
              <a:buClrTx/>
              <a:buFont typeface="Arial" panose="020B0604020202020204" pitchFamily="34" charset="0"/>
              <a:buChar char="•"/>
            </a:pPr>
            <a:endParaRPr lang="en-GB" sz="180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6A5A85B6-897A-6043-4D61-546111B0E58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20003015"/>
              </p:ext>
            </p:extLst>
          </p:nvPr>
        </p:nvGraphicFramePr>
        <p:xfrm>
          <a:off x="8396516" y="543531"/>
          <a:ext cx="3722914" cy="2170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E4D119BC-08AF-4BE5-A30C-37CF44ACC0E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67535212"/>
              </p:ext>
            </p:extLst>
          </p:nvPr>
        </p:nvGraphicFramePr>
        <p:xfrm>
          <a:off x="8396516" y="2689549"/>
          <a:ext cx="3795486" cy="21706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066F0DFA-E34B-BD9A-AE82-F8F9B6CB5A5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4209620"/>
              </p:ext>
            </p:extLst>
          </p:nvPr>
        </p:nvGraphicFramePr>
        <p:xfrm>
          <a:off x="8396514" y="4709215"/>
          <a:ext cx="3795486" cy="21460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57C08AE6-F216-60F8-67A6-E983953E5B1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799352"/>
              </p:ext>
            </p:extLst>
          </p:nvPr>
        </p:nvGraphicFramePr>
        <p:xfrm>
          <a:off x="-68943" y="3050874"/>
          <a:ext cx="3795486" cy="245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C58E52D8-1945-9F5B-3307-DAEC42F5596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811874"/>
              </p:ext>
            </p:extLst>
          </p:nvPr>
        </p:nvGraphicFramePr>
        <p:xfrm>
          <a:off x="0" y="543531"/>
          <a:ext cx="3657600" cy="25327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44C02603-CCC6-40D0-7063-3740D5B08D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302736"/>
              </p:ext>
            </p:extLst>
          </p:nvPr>
        </p:nvGraphicFramePr>
        <p:xfrm>
          <a:off x="1815" y="5450114"/>
          <a:ext cx="3655784" cy="1405120"/>
        </p:xfrm>
        <a:graphic>
          <a:graphicData uri="http://schemas.openxmlformats.org/drawingml/2006/table">
            <a:tbl>
              <a:tblPr/>
              <a:tblGrid>
                <a:gridCol w="1945280">
                  <a:extLst>
                    <a:ext uri="{9D8B030D-6E8A-4147-A177-3AD203B41FA5}">
                      <a16:colId xmlns:a16="http://schemas.microsoft.com/office/drawing/2014/main" val="726076005"/>
                    </a:ext>
                  </a:extLst>
                </a:gridCol>
                <a:gridCol w="855252">
                  <a:extLst>
                    <a:ext uri="{9D8B030D-6E8A-4147-A177-3AD203B41FA5}">
                      <a16:colId xmlns:a16="http://schemas.microsoft.com/office/drawing/2014/main" val="3480560989"/>
                    </a:ext>
                  </a:extLst>
                </a:gridCol>
                <a:gridCol w="855252">
                  <a:extLst>
                    <a:ext uri="{9D8B030D-6E8A-4147-A177-3AD203B41FA5}">
                      <a16:colId xmlns:a16="http://schemas.microsoft.com/office/drawing/2014/main" val="932970454"/>
                    </a:ext>
                  </a:extLst>
                </a:gridCol>
              </a:tblGrid>
              <a:tr h="702560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43" marR="5443" marT="5443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#40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#44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4157950"/>
                  </a:ext>
                </a:extLst>
              </a:tr>
              <a:tr h="7025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Ride Frequency </a:t>
                      </a:r>
                      <a:b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Ratio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1.15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1.07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39586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0809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1153D-3970-ADB1-8A6C-3270E9F96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7251" y="0"/>
            <a:ext cx="8930747" cy="727895"/>
          </a:xfrm>
        </p:spPr>
        <p:txBody>
          <a:bodyPr/>
          <a:lstStyle/>
          <a:p>
            <a:pPr algn="ctr"/>
            <a:r>
              <a:rPr lang="en-GB"/>
              <a:t>Extra Data Collected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CACF7A7-0EE2-905F-D980-C42A1C9408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288443"/>
              </p:ext>
            </p:extLst>
          </p:nvPr>
        </p:nvGraphicFramePr>
        <p:xfrm>
          <a:off x="1407886" y="624114"/>
          <a:ext cx="10602685" cy="6103248"/>
        </p:xfrm>
        <a:graphic>
          <a:graphicData uri="http://schemas.openxmlformats.org/drawingml/2006/table">
            <a:tbl>
              <a:tblPr/>
              <a:tblGrid>
                <a:gridCol w="1544264">
                  <a:extLst>
                    <a:ext uri="{9D8B030D-6E8A-4147-A177-3AD203B41FA5}">
                      <a16:colId xmlns:a16="http://schemas.microsoft.com/office/drawing/2014/main" val="4263985086"/>
                    </a:ext>
                  </a:extLst>
                </a:gridCol>
                <a:gridCol w="1939745">
                  <a:extLst>
                    <a:ext uri="{9D8B030D-6E8A-4147-A177-3AD203B41FA5}">
                      <a16:colId xmlns:a16="http://schemas.microsoft.com/office/drawing/2014/main" val="1482880398"/>
                    </a:ext>
                  </a:extLst>
                </a:gridCol>
                <a:gridCol w="960456">
                  <a:extLst>
                    <a:ext uri="{9D8B030D-6E8A-4147-A177-3AD203B41FA5}">
                      <a16:colId xmlns:a16="http://schemas.microsoft.com/office/drawing/2014/main" val="694946287"/>
                    </a:ext>
                  </a:extLst>
                </a:gridCol>
                <a:gridCol w="955953">
                  <a:extLst>
                    <a:ext uri="{9D8B030D-6E8A-4147-A177-3AD203B41FA5}">
                      <a16:colId xmlns:a16="http://schemas.microsoft.com/office/drawing/2014/main" val="3009076310"/>
                    </a:ext>
                  </a:extLst>
                </a:gridCol>
                <a:gridCol w="964959">
                  <a:extLst>
                    <a:ext uri="{9D8B030D-6E8A-4147-A177-3AD203B41FA5}">
                      <a16:colId xmlns:a16="http://schemas.microsoft.com/office/drawing/2014/main" val="1873481481"/>
                    </a:ext>
                  </a:extLst>
                </a:gridCol>
                <a:gridCol w="2278730">
                  <a:extLst>
                    <a:ext uri="{9D8B030D-6E8A-4147-A177-3AD203B41FA5}">
                      <a16:colId xmlns:a16="http://schemas.microsoft.com/office/drawing/2014/main" val="793131185"/>
                    </a:ext>
                  </a:extLst>
                </a:gridCol>
                <a:gridCol w="979289">
                  <a:extLst>
                    <a:ext uri="{9D8B030D-6E8A-4147-A177-3AD203B41FA5}">
                      <a16:colId xmlns:a16="http://schemas.microsoft.com/office/drawing/2014/main" val="4255155371"/>
                    </a:ext>
                  </a:extLst>
                </a:gridCol>
                <a:gridCol w="979289">
                  <a:extLst>
                    <a:ext uri="{9D8B030D-6E8A-4147-A177-3AD203B41FA5}">
                      <a16:colId xmlns:a16="http://schemas.microsoft.com/office/drawing/2014/main" val="3370857432"/>
                    </a:ext>
                  </a:extLst>
                </a:gridCol>
              </a:tblGrid>
              <a:tr h="204095">
                <a:tc>
                  <a:txBody>
                    <a:bodyPr/>
                    <a:lstStyle/>
                    <a:p>
                      <a:pPr algn="l" fontAlgn="b"/>
                      <a:endParaRPr lang="en-GB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#40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#44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#40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#44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51855636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Mass (Kg)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548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562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ARB Rate Front (N/mm)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63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63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5005191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Front Wheel Rate (N/mm)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90.54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88.53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ARB Rate Rear (N/mm)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785234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Rear Wheel Rate (N/mm)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102.44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82.37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Front Motion Ratio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0.6106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0.647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4465054"/>
                  </a:ext>
                </a:extLst>
              </a:tr>
              <a:tr h="204095">
                <a:tc rowSpan="8"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Damping Ratios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Slow Bump Front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0.127</a:t>
                      </a: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0.126</a:t>
                      </a: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Rear Motion Ratio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0.73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0.68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22275056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Fast Bump Front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0.027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0.027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Average Motion Ratio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0.66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8816513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Slow Rebound Front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0.543</a:t>
                      </a: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0.536</a:t>
                      </a: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Ride Frequency Front (Hz)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2.04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1.83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72346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Fast Rebound Front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0.038</a:t>
                      </a: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0.038</a:t>
                      </a: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Ride Frequency Rear (Hz)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2.36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1.96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7636595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Slow Bump Rear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0.088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0.087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Ride Frequeuency Ratio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1.15 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1.07 </a:t>
                      </a:r>
                    </a:p>
                  </a:txBody>
                  <a:tcPr marL="5443" marR="5443" marT="54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6621172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Fast Bump Rear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0.029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0.028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Unsprung Front (Kg)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6756749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Slow Rebound Rear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0.314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0.310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Unsprung Rear (Kg)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4193470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Fast Rebound Rear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0.051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0.050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Sprung Mass (Kg)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448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462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3464988"/>
                  </a:ext>
                </a:extLst>
              </a:tr>
              <a:tr h="204095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Critical Damping 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Coefficient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Front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392.576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397.811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CoG Height (mm)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254.9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189.7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749864"/>
                  </a:ext>
                </a:extLst>
              </a:tr>
              <a:tr h="2040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Rear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453.049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459.090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Sprung Mass CoG Height (mm)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252.4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173.1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2227062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Front Track Width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1.526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1.526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Roll Stiffness Front (Nm/Rad)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105419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103079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6596389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Rear Track Width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1.522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1.492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Roll Stiffness Rear (Nm/Rad)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118650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91680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6465848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Average Trackwidth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1.524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1.509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Roll Stiffness Total (Nm/Rad)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224069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194759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11950866"/>
                  </a:ext>
                </a:extLst>
              </a:tr>
              <a:tr h="404923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Average Trackwidth 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(Outside to Outside)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1.712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1.697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Roll Stiffness Distribution (%)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47.05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52.93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96122581"/>
                  </a:ext>
                </a:extLst>
              </a:tr>
              <a:tr h="404923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Nominal Spring Rate 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Front (N/mm)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Wheel Base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2.595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2.595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0127763"/>
                  </a:ext>
                </a:extLst>
              </a:tr>
              <a:tr h="404923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Nominal Spring Rate 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Rear (N/mm)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Tyre Rolling Radius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Front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0.261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0.261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24379548"/>
                  </a:ext>
                </a:extLst>
              </a:tr>
              <a:tr h="404923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Weight Bias Rear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61.9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61.88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Tyre Rolling Radius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Rear (m)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0.27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0.27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3166503"/>
                  </a:ext>
                </a:extLst>
              </a:tr>
              <a:tr h="204095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Weight Bias Left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50.13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50.4 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Roll Centre Height Front (mm)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0132270"/>
                  </a:ext>
                </a:extLst>
              </a:tr>
              <a:tr h="404923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Weight Bias Rear 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(With driver)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59.8 %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Roll Centre Height Rear (mm)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58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3719485"/>
                  </a:ext>
                </a:extLst>
              </a:tr>
              <a:tr h="404923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Weight Bias Left </a:t>
                      </a:r>
                      <a:b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(With driver)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49.2 %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976" marR="2976" marT="29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Static Roll Axis Angle (Deg)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0.07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1.54</a:t>
                      </a:r>
                    </a:p>
                  </a:txBody>
                  <a:tcPr marL="2976" marR="2976" marT="297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4378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44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89827F-6925-8121-DB9F-90E2E5B4D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279" y="1880419"/>
            <a:ext cx="8930747" cy="2110382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VI Grade Lap Simulation Model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123B4AB-612D-2C2F-60B6-0FC50992BD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2279" y="3990800"/>
            <a:ext cx="8930748" cy="2016709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Current Model Evaluation </a:t>
            </a:r>
          </a:p>
          <a:p>
            <a:r>
              <a:rPr lang="en-GB">
                <a:solidFill>
                  <a:schemeClr val="tx2"/>
                </a:solidFill>
              </a:rPr>
              <a:t>Model Accuracy Improvements</a:t>
            </a:r>
          </a:p>
          <a:p>
            <a:r>
              <a:rPr lang="en-GB">
                <a:solidFill>
                  <a:schemeClr val="tx2"/>
                </a:solidFill>
              </a:rPr>
              <a:t>Data Acquisition Through VI Grade</a:t>
            </a:r>
          </a:p>
          <a:p>
            <a:r>
              <a:rPr lang="en-GB">
                <a:solidFill>
                  <a:schemeClr val="tx2"/>
                </a:solidFill>
              </a:rPr>
              <a:t>Post Processing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3C3A1A-AB6C-E205-2C3F-E161BE75FA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1276" y="339827"/>
            <a:ext cx="257175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889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579A5-594E-86FF-1C4F-CDBD82B7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105697"/>
            <a:ext cx="10018713" cy="789039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Current MCR Model Accuracy 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EB445D4-88D2-4802-BE2F-FF8CED0E13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566070"/>
              </p:ext>
            </p:extLst>
          </p:nvPr>
        </p:nvGraphicFramePr>
        <p:xfrm>
          <a:off x="1372319" y="894736"/>
          <a:ext cx="5013733" cy="26165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7081AF60-649E-4993-BFA5-F2ACA1C0D09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6529609"/>
              </p:ext>
            </p:extLst>
          </p:nvPr>
        </p:nvGraphicFramePr>
        <p:xfrm>
          <a:off x="6671728" y="894737"/>
          <a:ext cx="5013733" cy="25342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2F6610E4-E383-1E35-F127-0FDB368C9F8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33213750"/>
              </p:ext>
            </p:extLst>
          </p:nvPr>
        </p:nvGraphicFramePr>
        <p:xfrm>
          <a:off x="6671728" y="3511242"/>
          <a:ext cx="5013733" cy="28245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71578B65-35D6-8254-0DC9-9D4BACC831E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6921116"/>
              </p:ext>
            </p:extLst>
          </p:nvPr>
        </p:nvGraphicFramePr>
        <p:xfrm>
          <a:off x="1372318" y="3511241"/>
          <a:ext cx="5013733" cy="28245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595819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0615CB3-91EA-8A4C-4292-24762D21AD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2" t="7157" r="2806" b="6218"/>
          <a:stretch/>
        </p:blipFill>
        <p:spPr>
          <a:xfrm>
            <a:off x="6256560" y="3032976"/>
            <a:ext cx="5772608" cy="2050150"/>
          </a:xfrm>
          <a:prstGeom prst="rect">
            <a:avLst/>
          </a:prstGeom>
        </p:spPr>
      </p:pic>
      <p:graphicFrame>
        <p:nvGraphicFramePr>
          <p:cNvPr id="5" name="Content Placeholder 8">
            <a:extLst>
              <a:ext uri="{FF2B5EF4-FFF2-40B4-BE49-F238E27FC236}">
                <a16:creationId xmlns:a16="http://schemas.microsoft.com/office/drawing/2014/main" id="{8BD02ED1-5EEB-C2DD-4A4A-38FF9F77FBF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77560031"/>
              </p:ext>
            </p:extLst>
          </p:nvPr>
        </p:nvGraphicFramePr>
        <p:xfrm>
          <a:off x="1711175" y="337862"/>
          <a:ext cx="5175964" cy="26165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295050C-47DF-FBBB-5E43-DE1738C06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4557" y="337862"/>
            <a:ext cx="5017443" cy="26165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93D88A-584A-CB98-5318-D882023FA23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75" r="4289"/>
          <a:stretch/>
        </p:blipFill>
        <p:spPr>
          <a:xfrm>
            <a:off x="1251664" y="2954368"/>
            <a:ext cx="4844336" cy="2236660"/>
          </a:xfrm>
          <a:prstGeom prst="rect">
            <a:avLst/>
          </a:prstGeom>
        </p:spPr>
      </p:pic>
      <p:pic>
        <p:nvPicPr>
          <p:cNvPr id="10" name="Picture 9" descr="A picture containing chart&#10;&#10;Description automatically generated">
            <a:extLst>
              <a:ext uri="{FF2B5EF4-FFF2-40B4-BE49-F238E27FC236}">
                <a16:creationId xmlns:a16="http://schemas.microsoft.com/office/drawing/2014/main" id="{6E2FE6FA-3991-9307-137A-AE39E011910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77" t="13869" r="14035" b="17096"/>
          <a:stretch/>
        </p:blipFill>
        <p:spPr>
          <a:xfrm>
            <a:off x="707228" y="5132438"/>
            <a:ext cx="5506759" cy="1532488"/>
          </a:xfrm>
          <a:prstGeom prst="rect">
            <a:avLst/>
          </a:prstGeom>
        </p:spPr>
      </p:pic>
      <p:pic>
        <p:nvPicPr>
          <p:cNvPr id="12" name="Picture 11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1CA32D9-50FD-B4B8-B46A-B3E6718C526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94" t="12456" r="11694" b="16245"/>
          <a:stretch/>
        </p:blipFill>
        <p:spPr>
          <a:xfrm>
            <a:off x="6538669" y="5132438"/>
            <a:ext cx="5586110" cy="1493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839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ofessional Engineering Automotive Driving Simulator Products">
            <a:extLst>
              <a:ext uri="{FF2B5EF4-FFF2-40B4-BE49-F238E27FC236}">
                <a16:creationId xmlns:a16="http://schemas.microsoft.com/office/drawing/2014/main" id="{C7F3D435-3AF5-1F80-2AA2-DDD026EC5E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82" b="19518"/>
          <a:stretch/>
        </p:blipFill>
        <p:spPr bwMode="auto">
          <a:xfrm>
            <a:off x="9578976" y="255638"/>
            <a:ext cx="2257425" cy="81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F4512A-9763-4264-EA73-735919DB6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688" y="326922"/>
            <a:ext cx="10018713" cy="668594"/>
          </a:xfrm>
        </p:spPr>
        <p:txBody>
          <a:bodyPr>
            <a:normAutofit fontScale="90000"/>
          </a:bodyPr>
          <a:lstStyle/>
          <a:p>
            <a:pPr algn="l"/>
            <a:r>
              <a:rPr lang="en-GB" b="1">
                <a:solidFill>
                  <a:srgbClr val="000000"/>
                </a:solidFill>
              </a:rPr>
              <a:t>Updating MCR Suspension Models</a:t>
            </a:r>
          </a:p>
        </p:txBody>
      </p:sp>
      <p:pic>
        <p:nvPicPr>
          <p:cNvPr id="6" name="Content Placeholder 5" descr="A person standing next to a large yellow machine&#10;&#10;Description automatically generated with medium confidence">
            <a:extLst>
              <a:ext uri="{FF2B5EF4-FFF2-40B4-BE49-F238E27FC236}">
                <a16:creationId xmlns:a16="http://schemas.microsoft.com/office/drawing/2014/main" id="{6991DCAC-31BB-8A02-05C5-CCA973A302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7"/>
          <a:stretch/>
        </p:blipFill>
        <p:spPr>
          <a:xfrm>
            <a:off x="9600408" y="907180"/>
            <a:ext cx="2343150" cy="2885922"/>
          </a:xfrm>
        </p:spPr>
      </p:pic>
      <p:pic>
        <p:nvPicPr>
          <p:cNvPr id="8" name="Picture 7" descr="A picture containing red, tool&#10;&#10;Description automatically generated">
            <a:extLst>
              <a:ext uri="{FF2B5EF4-FFF2-40B4-BE49-F238E27FC236}">
                <a16:creationId xmlns:a16="http://schemas.microsoft.com/office/drawing/2014/main" id="{81143356-4197-E8D0-BC38-0A2002743B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7045" y="897194"/>
            <a:ext cx="2171931" cy="2895908"/>
          </a:xfrm>
          <a:prstGeom prst="rect">
            <a:avLst/>
          </a:prstGeom>
        </p:spPr>
      </p:pic>
      <p:pic>
        <p:nvPicPr>
          <p:cNvPr id="10" name="Picture 9" descr="A picture containing indoor, red&#10;&#10;Description automatically generated">
            <a:extLst>
              <a:ext uri="{FF2B5EF4-FFF2-40B4-BE49-F238E27FC236}">
                <a16:creationId xmlns:a16="http://schemas.microsoft.com/office/drawing/2014/main" id="{6D8B6C46-8991-7BC7-6CF6-94F87E258C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09437" y="4190152"/>
            <a:ext cx="2936615" cy="2202461"/>
          </a:xfrm>
          <a:prstGeom prst="rect">
            <a:avLst/>
          </a:prstGeom>
        </p:spPr>
      </p:pic>
      <p:pic>
        <p:nvPicPr>
          <p:cNvPr id="12" name="Picture 11" descr="A picture containing outdoor&#10;&#10;Description automatically generated">
            <a:extLst>
              <a:ext uri="{FF2B5EF4-FFF2-40B4-BE49-F238E27FC236}">
                <a16:creationId xmlns:a16="http://schemas.microsoft.com/office/drawing/2014/main" id="{7111CBEF-861E-FC30-077C-D4C7E69197B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5"/>
          <a:stretch/>
        </p:blipFill>
        <p:spPr>
          <a:xfrm rot="5400000">
            <a:off x="9288688" y="4104819"/>
            <a:ext cx="2966587" cy="234315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8C622F6-4C4A-98C7-838F-0BED8E46C754}"/>
              </a:ext>
            </a:extLst>
          </p:cNvPr>
          <p:cNvSpPr txBox="1"/>
          <p:nvPr/>
        </p:nvSpPr>
        <p:spPr>
          <a:xfrm>
            <a:off x="1740067" y="1391645"/>
            <a:ext cx="28722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</a:rPr>
              <a:t>List of Investigation completed: </a:t>
            </a:r>
          </a:p>
          <a:p>
            <a:endParaRPr lang="en-GB" sz="1600">
              <a:solidFill>
                <a:srgbClr val="00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000000"/>
                </a:solidFill>
              </a:rPr>
              <a:t>Centre of Gravity (COG)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000000"/>
                </a:solidFill>
              </a:rPr>
              <a:t>Damper Curves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000000"/>
                </a:solidFill>
              </a:rPr>
              <a:t>Spring Stiffness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>
                <a:solidFill>
                  <a:srgbClr val="000000"/>
                </a:solidFill>
              </a:rPr>
              <a:t>Tyre Stiffness </a:t>
            </a:r>
          </a:p>
          <a:p>
            <a:endParaRPr lang="en-GB" sz="1600">
              <a:solidFill>
                <a:srgbClr val="000000"/>
              </a:solidFill>
            </a:endParaRPr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7E370A87-6328-126D-C5A0-F77B583171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391874"/>
              </p:ext>
            </p:extLst>
          </p:nvPr>
        </p:nvGraphicFramePr>
        <p:xfrm>
          <a:off x="2172015" y="4558414"/>
          <a:ext cx="5015367" cy="176748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75437">
                  <a:extLst>
                    <a:ext uri="{9D8B030D-6E8A-4147-A177-3AD203B41FA5}">
                      <a16:colId xmlns:a16="http://schemas.microsoft.com/office/drawing/2014/main" val="1877549403"/>
                    </a:ext>
                  </a:extLst>
                </a:gridCol>
                <a:gridCol w="1321426">
                  <a:extLst>
                    <a:ext uri="{9D8B030D-6E8A-4147-A177-3AD203B41FA5}">
                      <a16:colId xmlns:a16="http://schemas.microsoft.com/office/drawing/2014/main" val="2495500762"/>
                    </a:ext>
                  </a:extLst>
                </a:gridCol>
                <a:gridCol w="1431165">
                  <a:extLst>
                    <a:ext uri="{9D8B030D-6E8A-4147-A177-3AD203B41FA5}">
                      <a16:colId xmlns:a16="http://schemas.microsoft.com/office/drawing/2014/main" val="3315858611"/>
                    </a:ext>
                  </a:extLst>
                </a:gridCol>
                <a:gridCol w="1187339">
                  <a:extLst>
                    <a:ext uri="{9D8B030D-6E8A-4147-A177-3AD203B41FA5}">
                      <a16:colId xmlns:a16="http://schemas.microsoft.com/office/drawing/2014/main" val="1892398540"/>
                    </a:ext>
                  </a:extLst>
                </a:gridCol>
              </a:tblGrid>
              <a:tr h="512183"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Car 40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F9EF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COG Height</a:t>
                      </a:r>
                    </a:p>
                    <a:p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(mm)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F9EF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Spring Stiffness (N/mm)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F9EF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Tyre Stiffness (N/mm)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F9E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676847"/>
                  </a:ext>
                </a:extLst>
              </a:tr>
              <a:tr h="658783"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Front</a:t>
                      </a:r>
                    </a:p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254.89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73.888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151.946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1643369"/>
                  </a:ext>
                </a:extLst>
              </a:tr>
              <a:tr h="596515"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254.89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98.405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2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165.227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1200128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FBF79411-187D-51B4-49AC-48F3DD4A108D}"/>
              </a:ext>
            </a:extLst>
          </p:cNvPr>
          <p:cNvSpPr txBox="1"/>
          <p:nvPr/>
        </p:nvSpPr>
        <p:spPr>
          <a:xfrm>
            <a:off x="1760616" y="3108243"/>
            <a:ext cx="17884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solidFill>
                  <a:srgbClr val="000000"/>
                </a:solidFill>
              </a:rPr>
              <a:t>A typical Formula SAE car’s COG height is 300 mm as suggested by </a:t>
            </a:r>
            <a:r>
              <a:rPr lang="en-GB" sz="1400" kern="1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Smith (2004)</a:t>
            </a:r>
          </a:p>
          <a:p>
            <a:endParaRPr lang="en-GB" sz="1400">
              <a:solidFill>
                <a:srgbClr val="FF0000"/>
              </a:solidFill>
            </a:endParaRPr>
          </a:p>
        </p:txBody>
      </p:sp>
      <p:pic>
        <p:nvPicPr>
          <p:cNvPr id="16" name="Picture 15" descr="Chart, line chart&#10;&#10;Description automatically generated">
            <a:extLst>
              <a:ext uri="{FF2B5EF4-FFF2-40B4-BE49-F238E27FC236}">
                <a16:creationId xmlns:a16="http://schemas.microsoft.com/office/drawing/2014/main" id="{358E8380-34D4-F445-780D-FDCF3AB26F1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481" y="2211234"/>
            <a:ext cx="3615901" cy="220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24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E891F-23A3-91F8-D1B7-08FA97A7A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15530"/>
            <a:ext cx="10018713" cy="749709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Dynamic Vehicle Data</a:t>
            </a:r>
          </a:p>
        </p:txBody>
      </p:sp>
      <p:pic>
        <p:nvPicPr>
          <p:cNvPr id="7" name="Content Placeholder 6" descr="Graphical user interface&#10;&#10;Description automatically generated">
            <a:extLst>
              <a:ext uri="{FF2B5EF4-FFF2-40B4-BE49-F238E27FC236}">
                <a16:creationId xmlns:a16="http://schemas.microsoft.com/office/drawing/2014/main" id="{6E5A3078-9F68-408D-FB49-36CDBDDC8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810"/>
          <a:stretch/>
        </p:blipFill>
        <p:spPr>
          <a:xfrm>
            <a:off x="69179" y="907026"/>
            <a:ext cx="12053641" cy="3045542"/>
          </a:xfr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AB66791-8206-573B-803E-8F1CBACE83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970712"/>
              </p:ext>
            </p:extLst>
          </p:nvPr>
        </p:nvGraphicFramePr>
        <p:xfrm>
          <a:off x="3193649" y="4052366"/>
          <a:ext cx="8819468" cy="1985942"/>
        </p:xfrm>
        <a:graphic>
          <a:graphicData uri="http://schemas.openxmlformats.org/drawingml/2006/table">
            <a:tbl>
              <a:tblPr/>
              <a:tblGrid>
                <a:gridCol w="737037">
                  <a:extLst>
                    <a:ext uri="{9D8B030D-6E8A-4147-A177-3AD203B41FA5}">
                      <a16:colId xmlns:a16="http://schemas.microsoft.com/office/drawing/2014/main" val="1244737001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409805946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2238479760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665833444"/>
                    </a:ext>
                  </a:extLst>
                </a:gridCol>
                <a:gridCol w="811990">
                  <a:extLst>
                    <a:ext uri="{9D8B030D-6E8A-4147-A177-3AD203B41FA5}">
                      <a16:colId xmlns:a16="http://schemas.microsoft.com/office/drawing/2014/main" val="1129258520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1584012483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162705670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3563398667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3861775859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756694002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3317432198"/>
                    </a:ext>
                  </a:extLst>
                </a:gridCol>
                <a:gridCol w="674577">
                  <a:extLst>
                    <a:ext uri="{9D8B030D-6E8A-4147-A177-3AD203B41FA5}">
                      <a16:colId xmlns:a16="http://schemas.microsoft.com/office/drawing/2014/main" val="2023681912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4245207834"/>
                    </a:ext>
                  </a:extLst>
                </a:gridCol>
                <a:gridCol w="599624">
                  <a:extLst>
                    <a:ext uri="{9D8B030D-6E8A-4147-A177-3AD203B41FA5}">
                      <a16:colId xmlns:a16="http://schemas.microsoft.com/office/drawing/2014/main" val="609692442"/>
                    </a:ext>
                  </a:extLst>
                </a:gridCol>
              </a:tblGrid>
              <a:tr h="179887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Original Tyre Data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Different Tyre Data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Updated Masses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4281783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Model 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44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original 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Vehicle Sim 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 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44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original 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 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44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94809129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lap time (s)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57.541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57.491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57.791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55.938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lap time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48.641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48.671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48.241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lap time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58.981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59.531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224508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Cam F (Deg)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Cam F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Cam F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-3.0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57760924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Cam R (Deg)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Cam R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Cam R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-2.0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5875687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Toe F (Deg)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Toe F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Toe F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5194545"/>
                  </a:ext>
                </a:extLst>
              </a:tr>
              <a:tr h="18707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Toe R (Deg)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Toe R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Toe R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2944314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99847698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1926843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delta (s)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0.050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-0.050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-1.603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delta (s)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-0.03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0.03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-0.4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delta (s)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-0.55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0.55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4396286"/>
                  </a:ext>
                </a:extLst>
              </a:tr>
              <a:tr h="179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pct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-0.1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0.4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2.785839662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pct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-0.06168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0.061676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-0.82235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pct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-0.9325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0.932504</a:t>
                      </a:r>
                    </a:p>
                  </a:txBody>
                  <a:tcPr marL="7495" marR="7495" marT="749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799125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1701027-1457-B292-10AF-E63695646B37}"/>
              </a:ext>
            </a:extLst>
          </p:cNvPr>
          <p:cNvSpPr txBox="1"/>
          <p:nvPr/>
        </p:nvSpPr>
        <p:spPr>
          <a:xfrm>
            <a:off x="993058" y="4052366"/>
            <a:ext cx="203527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solidFill>
                  <a:schemeClr val="tx2"/>
                </a:solidFill>
              </a:rPr>
              <a:t>VI Grade is very useful for testing new improvements for vehicles virtually without wasting time and materials, this idea is reinforced by </a:t>
            </a:r>
            <a:r>
              <a:rPr lang="en-GB" sz="1400" kern="1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Gita and </a:t>
            </a:r>
            <a:r>
              <a:rPr lang="en-GB" sz="1400" kern="1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Kłonica</a:t>
            </a:r>
            <a:r>
              <a:rPr lang="en-GB" sz="1400" kern="1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(2015)</a:t>
            </a:r>
          </a:p>
          <a:p>
            <a:endParaRPr lang="en-GB" sz="1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475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38E9F0-2F92-5FB8-1ED2-0FBAEEB1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5EAA197F-6E58-5BE1-5940-7454F98AFB12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894" end="13881.4"/>
                </p14:media>
              </p:ext>
            </p:extLst>
          </p:nvPr>
        </p:nvPicPr>
        <p:blipFill rotWithShape="1">
          <a:blip r:embed="rId4"/>
          <a:srcRect t="6352" r="17825" b="9886"/>
          <a:stretch/>
        </p:blipFill>
        <p:spPr>
          <a:xfrm>
            <a:off x="93406" y="0"/>
            <a:ext cx="12005187" cy="686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17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23E0FDF-9ED1-363B-6D63-E04FB58C7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08157"/>
            <a:ext cx="10018713" cy="776748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Suspension - Further 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345215-13A2-693C-5594-EB791E7A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884905"/>
            <a:ext cx="10018713" cy="4906295"/>
          </a:xfrm>
        </p:spPr>
        <p:txBody>
          <a:bodyPr/>
          <a:lstStyle/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Input updated engine data from powertrain testing in VI Grade model</a:t>
            </a:r>
          </a:p>
          <a:p>
            <a:pPr>
              <a:buClrTx/>
            </a:pPr>
            <a:endParaRPr lang="en-GB">
              <a:solidFill>
                <a:schemeClr val="tx2"/>
              </a:solidFill>
            </a:endParaRP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Collect data to update VI Grade tyre model to improve accuracy of simulation</a:t>
            </a:r>
          </a:p>
          <a:p>
            <a:pPr>
              <a:buClrTx/>
            </a:pPr>
            <a:endParaRPr lang="en-GB">
              <a:solidFill>
                <a:schemeClr val="tx2"/>
              </a:solidFill>
            </a:endParaRP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Use knowledge gained in combination  with collecting data using new TTMS to optimised camber setup for both cars</a:t>
            </a:r>
          </a:p>
          <a:p>
            <a:pPr>
              <a:buClrTx/>
            </a:pPr>
            <a:endParaRPr lang="en-GB">
              <a:solidFill>
                <a:schemeClr val="tx2"/>
              </a:solidFill>
            </a:endParaRPr>
          </a:p>
          <a:p>
            <a:pPr marL="0" indent="0">
              <a:buClrTx/>
              <a:buNone/>
            </a:pPr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1572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0F7B-13DC-8A13-DF7A-7BECF3AD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279" y="2217097"/>
            <a:ext cx="8930747" cy="2110382"/>
          </a:xfrm>
        </p:spPr>
        <p:txBody>
          <a:bodyPr>
            <a:normAutofit/>
          </a:bodyPr>
          <a:lstStyle/>
          <a:p>
            <a:r>
              <a:rPr lang="en-GB" sz="6000" b="1">
                <a:solidFill>
                  <a:schemeClr val="tx2"/>
                </a:solidFill>
              </a:rPr>
              <a:t>Powertrain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3A37A-E326-A2CB-4B45-3183D1A31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2278" y="4336026"/>
            <a:ext cx="8930748" cy="159282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2"/>
                </a:solidFill>
              </a:rPr>
              <a:t>Empirical engine testing</a:t>
            </a:r>
          </a:p>
          <a:p>
            <a:r>
              <a:rPr lang="en-GB" b="1">
                <a:solidFill>
                  <a:schemeClr val="tx2"/>
                </a:solidFill>
              </a:rPr>
              <a:t>Ricardo WAVE Simulation model</a:t>
            </a:r>
          </a:p>
          <a:p>
            <a:r>
              <a:rPr lang="en-GB" sz="1800">
                <a:solidFill>
                  <a:schemeClr val="tx2"/>
                </a:solidFill>
              </a:rPr>
              <a:t>Dylan Arthur</a:t>
            </a:r>
          </a:p>
        </p:txBody>
      </p:sp>
    </p:spTree>
    <p:extLst>
      <p:ext uri="{BB962C8B-B14F-4D97-AF65-F5344CB8AC3E}">
        <p14:creationId xmlns:p14="http://schemas.microsoft.com/office/powerpoint/2010/main" val="12881180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A41BD-FE81-620C-4C07-2021E64C1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045" y="124288"/>
            <a:ext cx="8636233" cy="1065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Ricardo WAVE engine model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97EFF5-5A8E-45A4-7DC5-4203F6129B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2" t="1016" r="6088" b="2621"/>
          <a:stretch/>
        </p:blipFill>
        <p:spPr>
          <a:xfrm>
            <a:off x="1431045" y="976545"/>
            <a:ext cx="10388531" cy="42394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5F401E-E7ED-6EDE-BB19-13A3FEA12B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9667" y="118524"/>
            <a:ext cx="1354824" cy="13494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69BFD5-6434-5C15-B3E8-3CAA9817BB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6302" y="325825"/>
            <a:ext cx="934805" cy="9348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A7AC40-0DCB-18BA-87B5-578EC051F194}"/>
              </a:ext>
            </a:extLst>
          </p:cNvPr>
          <p:cNvSpPr txBox="1"/>
          <p:nvPr/>
        </p:nvSpPr>
        <p:spPr>
          <a:xfrm>
            <a:off x="1686757" y="5543551"/>
            <a:ext cx="10505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-2.0L Inline 4 Naturally aspirated Ford </a:t>
            </a:r>
            <a:r>
              <a:rPr lang="en-GB" err="1">
                <a:solidFill>
                  <a:schemeClr val="tx2"/>
                </a:solidFill>
              </a:rPr>
              <a:t>Duratec</a:t>
            </a:r>
            <a:r>
              <a:rPr lang="en-GB">
                <a:solidFill>
                  <a:schemeClr val="tx2"/>
                </a:solidFill>
              </a:rPr>
              <a:t> engine running individual throttle bodies and race 4-1 Manifold</a:t>
            </a:r>
          </a:p>
          <a:p>
            <a:r>
              <a:rPr lang="en-GB">
                <a:solidFill>
                  <a:schemeClr val="tx2"/>
                </a:solidFill>
              </a:rPr>
              <a:t>-Makes 200hp at the engine at 7000 rpm</a:t>
            </a:r>
          </a:p>
        </p:txBody>
      </p:sp>
    </p:spTree>
    <p:extLst>
      <p:ext uri="{BB962C8B-B14F-4D97-AF65-F5344CB8AC3E}">
        <p14:creationId xmlns:p14="http://schemas.microsoft.com/office/powerpoint/2010/main" val="2114199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5F282-B134-F6CC-426E-DE211910B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95251"/>
            <a:ext cx="10018713" cy="131445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Ricardo WAVE results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6393DD-54FC-D1BC-9E55-1C800161E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626" y="1226579"/>
            <a:ext cx="6385965" cy="41836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2B14D8-1B16-9B23-C3E0-025D71D19E8A}"/>
              </a:ext>
            </a:extLst>
          </p:cNvPr>
          <p:cNvSpPr txBox="1"/>
          <p:nvPr/>
        </p:nvSpPr>
        <p:spPr>
          <a:xfrm>
            <a:off x="1314450" y="1226579"/>
            <a:ext cx="40911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-Within 2.5% of peak power at 7000rpm</a:t>
            </a:r>
          </a:p>
          <a:p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-Poor correlation through midrange, 22% low at 5000rpm.</a:t>
            </a:r>
          </a:p>
          <a:p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-unable to use for critical analysis and comparison due to this.</a:t>
            </a:r>
          </a:p>
        </p:txBody>
      </p:sp>
    </p:spTree>
    <p:extLst>
      <p:ext uri="{BB962C8B-B14F-4D97-AF65-F5344CB8AC3E}">
        <p14:creationId xmlns:p14="http://schemas.microsoft.com/office/powerpoint/2010/main" val="115684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1B06-73F0-698C-0313-3CFD0A60D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836" y="228600"/>
            <a:ext cx="10018713" cy="885825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Flow Coefficient Discrepancy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03435E-3C02-74EA-120B-484DAA1F9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900" y="1259901"/>
            <a:ext cx="4867275" cy="32962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4CAC0D-1A3D-C08A-E445-62537B055B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" t="1161" r="997" b="930"/>
          <a:stretch/>
        </p:blipFill>
        <p:spPr>
          <a:xfrm>
            <a:off x="1452033" y="1151467"/>
            <a:ext cx="4804834" cy="3124200"/>
          </a:xfrm>
          <a:prstGeom prst="rect">
            <a:avLst/>
          </a:prstGeom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28ED6537-15F4-2D09-9C82-01290672FC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6251967"/>
              </p:ext>
            </p:extLst>
          </p:nvPr>
        </p:nvGraphicFramePr>
        <p:xfrm>
          <a:off x="3392417" y="4701632"/>
          <a:ext cx="7913758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8366">
                  <a:extLst>
                    <a:ext uri="{9D8B030D-6E8A-4147-A177-3AD203B41FA5}">
                      <a16:colId xmlns:a16="http://schemas.microsoft.com/office/drawing/2014/main" val="2450352776"/>
                    </a:ext>
                  </a:extLst>
                </a:gridCol>
                <a:gridCol w="949526">
                  <a:extLst>
                    <a:ext uri="{9D8B030D-6E8A-4147-A177-3AD203B41FA5}">
                      <a16:colId xmlns:a16="http://schemas.microsoft.com/office/drawing/2014/main" val="3747395841"/>
                    </a:ext>
                  </a:extLst>
                </a:gridCol>
                <a:gridCol w="1316092">
                  <a:extLst>
                    <a:ext uri="{9D8B030D-6E8A-4147-A177-3AD203B41FA5}">
                      <a16:colId xmlns:a16="http://schemas.microsoft.com/office/drawing/2014/main" val="231078716"/>
                    </a:ext>
                  </a:extLst>
                </a:gridCol>
                <a:gridCol w="1519312">
                  <a:extLst>
                    <a:ext uri="{9D8B030D-6E8A-4147-A177-3AD203B41FA5}">
                      <a16:colId xmlns:a16="http://schemas.microsoft.com/office/drawing/2014/main" val="2520660838"/>
                    </a:ext>
                  </a:extLst>
                </a:gridCol>
                <a:gridCol w="1316092">
                  <a:extLst>
                    <a:ext uri="{9D8B030D-6E8A-4147-A177-3AD203B41FA5}">
                      <a16:colId xmlns:a16="http://schemas.microsoft.com/office/drawing/2014/main" val="240019367"/>
                    </a:ext>
                  </a:extLst>
                </a:gridCol>
                <a:gridCol w="1434370">
                  <a:extLst>
                    <a:ext uri="{9D8B030D-6E8A-4147-A177-3AD203B41FA5}">
                      <a16:colId xmlns:a16="http://schemas.microsoft.com/office/drawing/2014/main" val="2621321994"/>
                    </a:ext>
                  </a:extLst>
                </a:gridCol>
              </a:tblGrid>
              <a:tr h="53890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Bore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Inlet valves per cylinder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Exhaust valves per cylinder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Valve head diameter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Valve stem diameter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365018"/>
                  </a:ext>
                </a:extLst>
              </a:tr>
              <a:tr h="345087">
                <a:tc>
                  <a:txBody>
                    <a:bodyPr/>
                    <a:lstStyle/>
                    <a:p>
                      <a:r>
                        <a:rPr lang="en-GB" sz="1600" b="1"/>
                        <a:t>Measured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87.5mm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35mm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5.47mm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515765"/>
                  </a:ext>
                </a:extLst>
              </a:tr>
              <a:tr h="538902">
                <a:tc>
                  <a:txBody>
                    <a:bodyPr/>
                    <a:lstStyle/>
                    <a:p>
                      <a:r>
                        <a:rPr lang="en-GB" sz="1600" b="1"/>
                        <a:t>Other investigation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92.5mm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36mm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5.5mm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504522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5761A3-AB30-E403-B8B1-40D93045FD08}"/>
              </a:ext>
            </a:extLst>
          </p:cNvPr>
          <p:cNvSpPr txBox="1"/>
          <p:nvPr/>
        </p:nvSpPr>
        <p:spPr>
          <a:xfrm>
            <a:off x="9316015" y="6290846"/>
            <a:ext cx="24987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(El-</a:t>
            </a:r>
            <a:r>
              <a:rPr lang="en-GB" sz="1600" err="1"/>
              <a:t>Adawy</a:t>
            </a:r>
            <a:r>
              <a:rPr lang="en-GB" sz="1600"/>
              <a:t> et al 2017) </a:t>
            </a:r>
          </a:p>
        </p:txBody>
      </p:sp>
    </p:spTree>
    <p:extLst>
      <p:ext uri="{BB962C8B-B14F-4D97-AF65-F5344CB8AC3E}">
        <p14:creationId xmlns:p14="http://schemas.microsoft.com/office/powerpoint/2010/main" val="3973275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57797-DB17-BAEA-4AD9-90FD20B7A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1" y="133351"/>
            <a:ext cx="10018713" cy="104775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Empirical Engine Testing – Trumpet spacers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B9C4B1-3F13-3ABD-D205-77F0BD0F1CE3}"/>
              </a:ext>
            </a:extLst>
          </p:cNvPr>
          <p:cNvSpPr txBox="1"/>
          <p:nvPr/>
        </p:nvSpPr>
        <p:spPr>
          <a:xfrm>
            <a:off x="1600200" y="1181101"/>
            <a:ext cx="9544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5.7.1 (d) “It is permissible to mount an airbox base plate between the throttle body and the air horn. Any such base plate shall not exceed 5mm in thickness.” (SRCC 2022)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3533C3-05D7-348C-6A53-F560DADCE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5" t="779" r="603" b="586"/>
          <a:stretch/>
        </p:blipFill>
        <p:spPr>
          <a:xfrm>
            <a:off x="5442326" y="1984407"/>
            <a:ext cx="6098798" cy="39818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8EC3A8-5823-EAEE-9B1C-279C0857C1F7}"/>
              </a:ext>
            </a:extLst>
          </p:cNvPr>
          <p:cNvSpPr txBox="1"/>
          <p:nvPr/>
        </p:nvSpPr>
        <p:spPr>
          <a:xfrm>
            <a:off x="1149789" y="2228851"/>
            <a:ext cx="429253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-Tested on chassis dynamometer between airbox and throttle bodies.</a:t>
            </a:r>
          </a:p>
          <a:p>
            <a:endParaRPr lang="en-GB" sz="160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2mm-</a:t>
            </a:r>
            <a:r>
              <a:rPr lang="en-GB" sz="1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0.79% (1.00whp )power increase between 3-7k rpm peak of +2.42whp @ 6480 rpm</a:t>
            </a:r>
          </a:p>
          <a:p>
            <a:endParaRPr lang="en-GB" sz="160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4mm</a:t>
            </a:r>
            <a:r>
              <a:rPr lang="en-GB" sz="1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-2.69% (3.14whp) power increase between 3-7k rpm peak of +4.29whp @ 4955 rpm</a:t>
            </a:r>
          </a:p>
          <a:p>
            <a:endParaRPr lang="en-GB" sz="160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Longer runner gives more power at low rpm while a shorter runner gives more power at higher rpm (Smith 2013)</a:t>
            </a:r>
          </a:p>
        </p:txBody>
      </p:sp>
    </p:spTree>
    <p:extLst>
      <p:ext uri="{BB962C8B-B14F-4D97-AF65-F5344CB8AC3E}">
        <p14:creationId xmlns:p14="http://schemas.microsoft.com/office/powerpoint/2010/main" val="782746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DC47F-CCEE-0AC1-5D87-E661F77F2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258" y="0"/>
            <a:ext cx="10018713" cy="1097732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Empirical Engine Testing – Fuel pressure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4EFB89-6FFB-C8F2-E1DD-E4D906F66406}"/>
              </a:ext>
            </a:extLst>
          </p:cNvPr>
          <p:cNvSpPr txBox="1"/>
          <p:nvPr/>
        </p:nvSpPr>
        <p:spPr>
          <a:xfrm>
            <a:off x="1683489" y="1168222"/>
            <a:ext cx="7415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5.7.13 “The fuel pressure in the engine fuel injector rail is free.” (SRCC 2022)</a:t>
            </a:r>
            <a:endParaRPr lang="en-GB">
              <a:solidFill>
                <a:schemeClr val="tx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28A44A-23B1-0BAA-97BD-35218616E6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0" t="1874" r="430" b="760"/>
          <a:stretch/>
        </p:blipFill>
        <p:spPr>
          <a:xfrm>
            <a:off x="221359" y="1691223"/>
            <a:ext cx="5575877" cy="35778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9F61F0-14E9-A436-FFB5-C31EFA5FD75A}"/>
              </a:ext>
            </a:extLst>
          </p:cNvPr>
          <p:cNvSpPr txBox="1"/>
          <p:nvPr/>
        </p:nvSpPr>
        <p:spPr>
          <a:xfrm>
            <a:off x="2082297" y="5456799"/>
            <a:ext cx="9171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-Tests completed using 4mm spacer to replicate any increase in volumetric efficiency and maximise power.</a:t>
            </a:r>
          </a:p>
          <a:p>
            <a:endParaRPr lang="en-GB" sz="160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-52psi is the optimum pressure, showing 0.58% increase in peak power over next best 53psi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845AB5-02C6-6E43-1875-E9FBC1B3C5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0" t="1532" r="430" b="553"/>
          <a:stretch/>
        </p:blipFill>
        <p:spPr>
          <a:xfrm>
            <a:off x="6096000" y="1691223"/>
            <a:ext cx="5575877" cy="3598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59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8D56A-F75F-34DA-5067-DC2F882495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1" t="1279" r="403" b="462"/>
          <a:stretch/>
        </p:blipFill>
        <p:spPr>
          <a:xfrm>
            <a:off x="2163779" y="271604"/>
            <a:ext cx="9234534" cy="5984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2695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89827F-6925-8121-DB9F-90E2E5B4D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279" y="1880419"/>
            <a:ext cx="8930747" cy="2110382"/>
          </a:xfrm>
        </p:spPr>
        <p:txBody>
          <a:bodyPr>
            <a:normAutofit/>
          </a:bodyPr>
          <a:lstStyle/>
          <a:p>
            <a:r>
              <a:rPr lang="en-GB" sz="6000" b="1">
                <a:solidFill>
                  <a:schemeClr val="tx2"/>
                </a:solidFill>
              </a:rPr>
              <a:t>Data Acquisition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123B4AB-612D-2C2F-60B6-0FC50992BD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72279" y="3990800"/>
            <a:ext cx="8930748" cy="2016709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System specification on vehicle #40</a:t>
            </a:r>
          </a:p>
          <a:p>
            <a:r>
              <a:rPr lang="en-GB" b="1">
                <a:solidFill>
                  <a:schemeClr val="tx2"/>
                </a:solidFill>
              </a:rPr>
              <a:t>Iterative development cycling</a:t>
            </a:r>
          </a:p>
          <a:p>
            <a:r>
              <a:rPr lang="en-GB" b="1">
                <a:solidFill>
                  <a:schemeClr val="tx2"/>
                </a:solidFill>
              </a:rPr>
              <a:t>Math Channels experimentation</a:t>
            </a:r>
          </a:p>
          <a:p>
            <a:r>
              <a:rPr lang="en-GB">
                <a:solidFill>
                  <a:schemeClr val="tx2"/>
                </a:solidFill>
              </a:rPr>
              <a:t>Liam Chess</a:t>
            </a:r>
          </a:p>
        </p:txBody>
      </p:sp>
      <p:pic>
        <p:nvPicPr>
          <p:cNvPr id="2" name="Picture 2" descr="Izze-Racing - Home | Facebook">
            <a:extLst>
              <a:ext uri="{FF2B5EF4-FFF2-40B4-BE49-F238E27FC236}">
                <a16:creationId xmlns:a16="http://schemas.microsoft.com/office/drawing/2014/main" id="{61DDFF1E-316E-82FC-68B8-2A1CBFE3B1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71" b="21126"/>
          <a:stretch/>
        </p:blipFill>
        <p:spPr bwMode="auto">
          <a:xfrm>
            <a:off x="6500119" y="388275"/>
            <a:ext cx="1839178" cy="98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MoTeC-Logo-Master-white1 - World Time Attack Challenge Sydney">
            <a:extLst>
              <a:ext uri="{FF2B5EF4-FFF2-40B4-BE49-F238E27FC236}">
                <a16:creationId xmlns:a16="http://schemas.microsoft.com/office/drawing/2014/main" id="{9D326686-94DE-8CEC-9F52-3F68CC27E7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6348" y="400849"/>
            <a:ext cx="2626678" cy="89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olidWorks logo and symbol, meaning, history, PNG">
            <a:extLst>
              <a:ext uri="{FF2B5EF4-FFF2-40B4-BE49-F238E27FC236}">
                <a16:creationId xmlns:a16="http://schemas.microsoft.com/office/drawing/2014/main" id="{493FFFEF-D72E-7900-A331-D37C06B580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6" t="33398" r="1149" b="33485"/>
          <a:stretch/>
        </p:blipFill>
        <p:spPr bwMode="auto">
          <a:xfrm>
            <a:off x="2303363" y="504016"/>
            <a:ext cx="3388519" cy="69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9300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3AED-8645-E6B5-E81F-FEDB632BD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3208"/>
            <a:ext cx="12192000" cy="706171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Aims &amp;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CA772-9EB3-288C-BC70-FAB7A874D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566251"/>
            <a:ext cx="10018713" cy="4224950"/>
          </a:xfrm>
        </p:spPr>
        <p:txBody>
          <a:bodyPr/>
          <a:lstStyle/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Define MoTeC inputs and utilisation</a:t>
            </a:r>
          </a:p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Explain development choices in casing design</a:t>
            </a:r>
          </a:p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Evaluate improvements against expense and weight</a:t>
            </a:r>
          </a:p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Math Channels</a:t>
            </a:r>
          </a:p>
        </p:txBody>
      </p:sp>
    </p:spTree>
    <p:extLst>
      <p:ext uri="{BB962C8B-B14F-4D97-AF65-F5344CB8AC3E}">
        <p14:creationId xmlns:p14="http://schemas.microsoft.com/office/powerpoint/2010/main" val="39892701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3AED-8645-E6B5-E81F-FEDB632BD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543208"/>
            <a:ext cx="10018713" cy="706171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Datalogging Capacity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1778BF-8650-26E6-41F3-80C0944A80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115868"/>
              </p:ext>
            </p:extLst>
          </p:nvPr>
        </p:nvGraphicFramePr>
        <p:xfrm>
          <a:off x="696659" y="1614170"/>
          <a:ext cx="5169989" cy="39926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7833">
                  <a:extLst>
                    <a:ext uri="{9D8B030D-6E8A-4147-A177-3AD203B41FA5}">
                      <a16:colId xmlns:a16="http://schemas.microsoft.com/office/drawing/2014/main" val="1764215732"/>
                    </a:ext>
                  </a:extLst>
                </a:gridCol>
                <a:gridCol w="594796">
                  <a:extLst>
                    <a:ext uri="{9D8B030D-6E8A-4147-A177-3AD203B41FA5}">
                      <a16:colId xmlns:a16="http://schemas.microsoft.com/office/drawing/2014/main" val="3167047609"/>
                    </a:ext>
                  </a:extLst>
                </a:gridCol>
                <a:gridCol w="658049">
                  <a:extLst>
                    <a:ext uri="{9D8B030D-6E8A-4147-A177-3AD203B41FA5}">
                      <a16:colId xmlns:a16="http://schemas.microsoft.com/office/drawing/2014/main" val="3711881887"/>
                    </a:ext>
                  </a:extLst>
                </a:gridCol>
                <a:gridCol w="573681">
                  <a:extLst>
                    <a:ext uri="{9D8B030D-6E8A-4147-A177-3AD203B41FA5}">
                      <a16:colId xmlns:a16="http://schemas.microsoft.com/office/drawing/2014/main" val="4076621138"/>
                    </a:ext>
                  </a:extLst>
                </a:gridCol>
                <a:gridCol w="1095470">
                  <a:extLst>
                    <a:ext uri="{9D8B030D-6E8A-4147-A177-3AD203B41FA5}">
                      <a16:colId xmlns:a16="http://schemas.microsoft.com/office/drawing/2014/main" val="1214104850"/>
                    </a:ext>
                  </a:extLst>
                </a:gridCol>
                <a:gridCol w="312345">
                  <a:extLst>
                    <a:ext uri="{9D8B030D-6E8A-4147-A177-3AD203B41FA5}">
                      <a16:colId xmlns:a16="http://schemas.microsoft.com/office/drawing/2014/main" val="2819639357"/>
                    </a:ext>
                  </a:extLst>
                </a:gridCol>
                <a:gridCol w="1407815">
                  <a:extLst>
                    <a:ext uri="{9D8B030D-6E8A-4147-A177-3AD203B41FA5}">
                      <a16:colId xmlns:a16="http://schemas.microsoft.com/office/drawing/2014/main" val="1237228262"/>
                    </a:ext>
                  </a:extLst>
                </a:gridCol>
              </a:tblGrid>
              <a:tr h="0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MoTeC Inputs via FRONT SVIM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4056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IMC ID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Ground</a:t>
                      </a:r>
                      <a:endParaRPr lang="en-GB" sz="110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Power</a:t>
                      </a:r>
                      <a:endParaRPr lang="en-GB" sz="110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Signal</a:t>
                      </a:r>
                      <a:endParaRPr lang="en-GB" sz="110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Sensor Name</a:t>
                      </a:r>
                    </a:p>
                  </a:txBody>
                  <a:tcPr marL="68580" marR="68580" marT="0" marB="0"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SVIM Signal Input</a:t>
                      </a:r>
                    </a:p>
                  </a:txBody>
                  <a:tcPr marL="68580" marR="68580" marT="0" marB="0"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9312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FL Pushrod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92802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 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 Pushrod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4016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26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47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FL Damper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Fast 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6390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26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48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 Damper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Fast 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1766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27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5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5407546"/>
                  </a:ext>
                </a:extLst>
              </a:tr>
              <a:tr h="166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27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6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78230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44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13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Throttle Pos.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7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3543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44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14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Steering Pos.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8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1391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17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19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 Brake Pres.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9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0512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17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 Brake Pres.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10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0407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35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Accelerometer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3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10323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35 (5V)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4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6969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32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41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FL Wheel Speed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Speed 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9232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32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42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 Wheel Speed</a:t>
                      </a: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Speed 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731429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Non-Denoted Front SVIM Outputs</a:t>
                      </a: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Inputs Utilised</a:t>
                      </a: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Inputs Available</a:t>
                      </a: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5203136"/>
                  </a:ext>
                </a:extLst>
              </a:tr>
              <a:tr h="43053">
                <a:tc gridSpan="4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→10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+ 4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7 - 4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6568438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Diff High Res + 1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→8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95403615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Diff High Res - 1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→8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85417140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Fast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→6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9312494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Speed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→2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5361711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EEA021-8EEB-129C-454D-3476979910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5667734"/>
              </p:ext>
            </p:extLst>
          </p:nvPr>
        </p:nvGraphicFramePr>
        <p:xfrm>
          <a:off x="6325352" y="1614170"/>
          <a:ext cx="5169989" cy="38111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7833">
                  <a:extLst>
                    <a:ext uri="{9D8B030D-6E8A-4147-A177-3AD203B41FA5}">
                      <a16:colId xmlns:a16="http://schemas.microsoft.com/office/drawing/2014/main" val="1764215732"/>
                    </a:ext>
                  </a:extLst>
                </a:gridCol>
                <a:gridCol w="594796">
                  <a:extLst>
                    <a:ext uri="{9D8B030D-6E8A-4147-A177-3AD203B41FA5}">
                      <a16:colId xmlns:a16="http://schemas.microsoft.com/office/drawing/2014/main" val="3167047609"/>
                    </a:ext>
                  </a:extLst>
                </a:gridCol>
                <a:gridCol w="658049">
                  <a:extLst>
                    <a:ext uri="{9D8B030D-6E8A-4147-A177-3AD203B41FA5}">
                      <a16:colId xmlns:a16="http://schemas.microsoft.com/office/drawing/2014/main" val="3711881887"/>
                    </a:ext>
                  </a:extLst>
                </a:gridCol>
                <a:gridCol w="573681">
                  <a:extLst>
                    <a:ext uri="{9D8B030D-6E8A-4147-A177-3AD203B41FA5}">
                      <a16:colId xmlns:a16="http://schemas.microsoft.com/office/drawing/2014/main" val="4076621138"/>
                    </a:ext>
                  </a:extLst>
                </a:gridCol>
                <a:gridCol w="1095470">
                  <a:extLst>
                    <a:ext uri="{9D8B030D-6E8A-4147-A177-3AD203B41FA5}">
                      <a16:colId xmlns:a16="http://schemas.microsoft.com/office/drawing/2014/main" val="1214104850"/>
                    </a:ext>
                  </a:extLst>
                </a:gridCol>
                <a:gridCol w="312345">
                  <a:extLst>
                    <a:ext uri="{9D8B030D-6E8A-4147-A177-3AD203B41FA5}">
                      <a16:colId xmlns:a16="http://schemas.microsoft.com/office/drawing/2014/main" val="2819639357"/>
                    </a:ext>
                  </a:extLst>
                </a:gridCol>
                <a:gridCol w="1407815">
                  <a:extLst>
                    <a:ext uri="{9D8B030D-6E8A-4147-A177-3AD203B41FA5}">
                      <a16:colId xmlns:a16="http://schemas.microsoft.com/office/drawing/2014/main" val="1237228262"/>
                    </a:ext>
                  </a:extLst>
                </a:gridCol>
              </a:tblGrid>
              <a:tr h="0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MoTeC Inputs via REAR SVIM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4056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IMC ID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Ground</a:t>
                      </a:r>
                      <a:endParaRPr lang="en-GB" sz="110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Power</a:t>
                      </a:r>
                      <a:endParaRPr lang="en-GB" sz="110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Signal</a:t>
                      </a:r>
                      <a:endParaRPr lang="en-GB" sz="110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Sensor Name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SVIM Signal Input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9312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RL Pushrod</a:t>
                      </a: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92802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RR Pushrod</a:t>
                      </a: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4016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26 (5V)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47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RL Damper</a:t>
                      </a: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Fast 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6390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26 (5V)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48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RR Damper</a:t>
                      </a: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Fast 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1766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35 (5V)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0" kern="10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5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5407546"/>
                  </a:ext>
                </a:extLst>
              </a:tr>
              <a:tr h="166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35 (5V)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0" kern="10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6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78230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K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17</a:t>
                      </a:r>
                    </a:p>
                  </a:txBody>
                  <a:tcPr marL="68580" marR="68580" marT="0" marB="0" anchor="ctr"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</a:p>
                  </a:txBody>
                  <a:tcPr marL="68580" marR="68580" marT="0" marB="0" anchor="ctr"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68580" marR="68580" marT="0" marB="0" anchor="ctr"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Engine Oil Pres.</a:t>
                      </a:r>
                    </a:p>
                  </a:txBody>
                  <a:tcPr marL="68580" marR="68580" marT="0" marB="0" anchor="ctr">
                    <a:solidFill>
                      <a:srgbClr val="FFF4E7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3</a:t>
                      </a:r>
                    </a:p>
                  </a:txBody>
                  <a:tcPr marL="68580" marR="68580" marT="0" marB="0" anchor="ctr">
                    <a:solidFill>
                      <a:srgbClr val="FFF4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3543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17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27 (5V)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Coolant Temp.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4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1391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Q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25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27 (5V)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7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0512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25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27 (5V)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8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0407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RL Wheel Speed</a:t>
                      </a: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Speed 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1032337"/>
                  </a:ext>
                </a:extLst>
              </a:tr>
              <a:tr h="4559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40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53 (10V)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42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RR Wheel Speed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Speed 2</a:t>
                      </a:r>
                    </a:p>
                  </a:txBody>
                  <a:tcPr marL="68580" marR="68580" marT="0" marB="0" anchor="ctr">
                    <a:solidFill>
                      <a:srgbClr val="FFE8C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696900"/>
                  </a:ext>
                </a:extLst>
              </a:tr>
              <a:tr h="64135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Non-Denoted Rear SVIM Outputs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Inputs Utilised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166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Inputs Available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5203136"/>
                  </a:ext>
                </a:extLst>
              </a:tr>
              <a:tr h="43053">
                <a:tc gridSpan="4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High Res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→10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6568438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Diff High Res + 1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→8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95403615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Diff High Res - 1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→8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85417140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Analogue Volt Fast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→6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9312494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Speed 1</a:t>
                      </a:r>
                      <a:r>
                        <a:rPr lang="en-GB" sz="1100" b="1" i="0" kern="120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→2</a:t>
                      </a:r>
                      <a:endParaRPr lang="en-GB" sz="11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kern="100">
                          <a:solidFill>
                            <a:sysClr val="windowText" lastClr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1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>
                          <a:solidFill>
                            <a:schemeClr val="tx2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53617113"/>
                  </a:ext>
                </a:extLst>
              </a:tr>
              <a:tr h="0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REAR SVIM IS DEFECTIVE - replacement will link identically</a:t>
                      </a: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 b="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100" b="1">
                        <a:solidFill>
                          <a:schemeClr val="tx2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8349468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A0A9D44-7ED9-06F4-1B4A-A424FADBEFF2}"/>
              </a:ext>
            </a:extLst>
          </p:cNvPr>
          <p:cNvSpPr txBox="1"/>
          <p:nvPr/>
        </p:nvSpPr>
        <p:spPr>
          <a:xfrm>
            <a:off x="2876550" y="6160903"/>
            <a:ext cx="6438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>
                <a:solidFill>
                  <a:schemeClr val="tx2"/>
                </a:solidFill>
              </a:rPr>
              <a:t>Acknowledgements: (McBeath, 2002), (MoTeC, 2023) and (Tudor, </a:t>
            </a:r>
            <a:r>
              <a:rPr lang="en-GB" sz="1400" err="1">
                <a:solidFill>
                  <a:schemeClr val="tx2"/>
                </a:solidFill>
              </a:rPr>
              <a:t>n.d</a:t>
            </a:r>
            <a:r>
              <a:rPr lang="en-GB" sz="1400">
                <a:solidFill>
                  <a:schemeClr val="tx2"/>
                </a:solidFill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7598412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3AED-8645-E6B5-E81F-FEDB632BD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3208"/>
            <a:ext cx="12192000" cy="706171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Basic Visualisation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23E9BD-0AA4-FB91-EC8B-BAD04B65AF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0"/>
          <a:stretch/>
        </p:blipFill>
        <p:spPr>
          <a:xfrm>
            <a:off x="2532855" y="1249379"/>
            <a:ext cx="7126290" cy="4929933"/>
          </a:xfrm>
        </p:spPr>
      </p:pic>
      <p:pic>
        <p:nvPicPr>
          <p:cNvPr id="7" name="Picture 6" descr="A picture containing indoor&#10;&#10;Description automatically generated">
            <a:extLst>
              <a:ext uri="{FF2B5EF4-FFF2-40B4-BE49-F238E27FC236}">
                <a16:creationId xmlns:a16="http://schemas.microsoft.com/office/drawing/2014/main" id="{CCE8909E-29C4-CBFE-534B-8FACAC98A5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94" t="7654" r="15594" b="26567"/>
          <a:stretch/>
        </p:blipFill>
        <p:spPr>
          <a:xfrm>
            <a:off x="2532855" y="1249378"/>
            <a:ext cx="7126290" cy="4929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33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3AED-8645-E6B5-E81F-FEDB632BD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543208"/>
            <a:ext cx="7920662" cy="7061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TTMS Casing Iterative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CA772-9EB3-288C-BC70-FAB7A874D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566251"/>
            <a:ext cx="10018713" cy="4224950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tx2"/>
              </a:buClr>
            </a:pPr>
            <a:r>
              <a:rPr lang="en-GB">
                <a:solidFill>
                  <a:schemeClr val="tx2"/>
                </a:solidFill>
              </a:rPr>
              <a:t>Provided cases were not Aluminium as advertised</a:t>
            </a:r>
          </a:p>
          <a:p>
            <a:pPr>
              <a:buClr>
                <a:schemeClr val="tx2"/>
              </a:buClr>
            </a:pPr>
            <a:endParaRPr lang="en-GB">
              <a:solidFill>
                <a:schemeClr val="tx2"/>
              </a:solidFill>
            </a:endParaRPr>
          </a:p>
          <a:p>
            <a:pPr>
              <a:buClr>
                <a:schemeClr val="tx2"/>
              </a:buClr>
            </a:pPr>
            <a:r>
              <a:rPr lang="en-GB">
                <a:solidFill>
                  <a:schemeClr val="tx2"/>
                </a:solidFill>
              </a:rPr>
              <a:t>First 3D printed design similar, but laser sintered</a:t>
            </a:r>
          </a:p>
          <a:p>
            <a:pPr>
              <a:buClr>
                <a:schemeClr val="tx2"/>
              </a:buClr>
            </a:pPr>
            <a:endParaRPr lang="en-GB">
              <a:solidFill>
                <a:schemeClr val="tx2"/>
              </a:solidFill>
            </a:endParaRPr>
          </a:p>
          <a:p>
            <a:pPr>
              <a:buClr>
                <a:schemeClr val="tx2"/>
              </a:buClr>
            </a:pPr>
            <a:r>
              <a:rPr lang="en-GB">
                <a:solidFill>
                  <a:schemeClr val="tx2"/>
                </a:solidFill>
              </a:rPr>
              <a:t>More contact patches the better</a:t>
            </a:r>
          </a:p>
          <a:p>
            <a:pPr>
              <a:buClr>
                <a:schemeClr val="tx2"/>
              </a:buClr>
            </a:pPr>
            <a:endParaRPr lang="en-GB">
              <a:solidFill>
                <a:schemeClr val="tx2"/>
              </a:solidFill>
            </a:endParaRPr>
          </a:p>
          <a:p>
            <a:pPr>
              <a:buClr>
                <a:schemeClr val="tx2"/>
              </a:buClr>
            </a:pPr>
            <a:r>
              <a:rPr lang="en-GB">
                <a:solidFill>
                  <a:schemeClr val="tx2"/>
                </a:solidFill>
              </a:rPr>
              <a:t>Trialling materials PLA vs. SLS</a:t>
            </a:r>
          </a:p>
          <a:p>
            <a:pPr>
              <a:buClr>
                <a:schemeClr val="tx2"/>
              </a:buClr>
            </a:pPr>
            <a:endParaRPr lang="en-GB">
              <a:solidFill>
                <a:schemeClr val="tx2"/>
              </a:solidFill>
            </a:endParaRPr>
          </a:p>
          <a:p>
            <a:pPr>
              <a:buClr>
                <a:schemeClr val="tx2"/>
              </a:buClr>
            </a:pPr>
            <a:r>
              <a:rPr lang="en-GB">
                <a:solidFill>
                  <a:schemeClr val="tx2"/>
                </a:solidFill>
              </a:rPr>
              <a:t>Suitable design &amp; material chosen</a:t>
            </a:r>
          </a:p>
        </p:txBody>
      </p:sp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D0D8D09-7D3B-506B-9F06-62320685BC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3" t="52721" r="53122" b="18723"/>
          <a:stretch/>
        </p:blipFill>
        <p:spPr bwMode="auto">
          <a:xfrm>
            <a:off x="9404972" y="2261617"/>
            <a:ext cx="1985421" cy="9611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F8B0C51-AD5F-8BD4-7F31-30A3576EB0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39" t="28566" r="56021" b="49410"/>
          <a:stretch/>
        </p:blipFill>
        <p:spPr bwMode="auto">
          <a:xfrm>
            <a:off x="9404973" y="1066799"/>
            <a:ext cx="1985421" cy="9692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EBC8E9B-9874-3DBF-448E-700DB0A483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78" t="28324" r="7847" b="48660"/>
          <a:stretch/>
        </p:blipFill>
        <p:spPr bwMode="auto">
          <a:xfrm>
            <a:off x="8864777" y="3448833"/>
            <a:ext cx="2525616" cy="11357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350606-EC04-0183-E7C4-EF71170D26E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04" t="54332" r="4555" b="18723"/>
          <a:stretch/>
        </p:blipFill>
        <p:spPr bwMode="auto">
          <a:xfrm>
            <a:off x="6168428" y="3448833"/>
            <a:ext cx="2440031" cy="11357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20F39F-212B-0BC8-60C7-44AF94F365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0" t="35631" r="13709" b="30954"/>
          <a:stretch/>
        </p:blipFill>
        <p:spPr>
          <a:xfrm>
            <a:off x="6168428" y="4810667"/>
            <a:ext cx="5221965" cy="13270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78279B-8F86-FE22-9810-A45367665A84}"/>
              </a:ext>
            </a:extLst>
          </p:cNvPr>
          <p:cNvSpPr txBox="1"/>
          <p:nvPr/>
        </p:nvSpPr>
        <p:spPr>
          <a:xfrm>
            <a:off x="4695825" y="6276975"/>
            <a:ext cx="2800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altLang="en-US" sz="18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Subramaniam et al, (2019)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649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3AED-8645-E6B5-E81F-FEDB632BD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543208"/>
            <a:ext cx="10018713" cy="706171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MoTeC Math Channels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FA2187-7243-61AA-F08E-D50FD97A0855}"/>
              </a:ext>
            </a:extLst>
          </p:cNvPr>
          <p:cNvSpPr txBox="1"/>
          <p:nvPr/>
        </p:nvSpPr>
        <p:spPr>
          <a:xfrm>
            <a:off x="1838325" y="1249379"/>
            <a:ext cx="425767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Clr>
                <a:srgbClr val="000000"/>
              </a:buClr>
              <a:buNone/>
            </a:pPr>
            <a:r>
              <a:rPr lang="pt-BR" u="sng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Suspension</a:t>
            </a:r>
          </a:p>
          <a:p>
            <a:pPr marL="0" indent="0" algn="ctr">
              <a:buClr>
                <a:srgbClr val="000000"/>
              </a:buClr>
              <a:buNone/>
            </a:pPr>
            <a:endParaRPr lang="pt-BR" u="sng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rgbClr val="000000"/>
              </a:buClr>
              <a:buNone/>
            </a:pPr>
            <a:r>
              <a:rPr lang="pt-BR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rollRate = (k * h * (n^2 - 1)) / (2 * b * L)</a:t>
            </a:r>
          </a:p>
          <a:p>
            <a:pPr marL="0" indent="0">
              <a:buClr>
                <a:srgbClr val="000000"/>
              </a:buClr>
              <a:buNone/>
            </a:pPr>
            <a:r>
              <a:rPr lang="pt-BR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pitchRate = (k * h * (n^2 - 1)) / (2 * a * L)</a:t>
            </a:r>
          </a:p>
          <a:p>
            <a:pPr marL="0" indent="0">
              <a:buClr>
                <a:srgbClr val="000000"/>
              </a:buClr>
              <a:buNone/>
            </a:pPr>
            <a:r>
              <a:rPr lang="pt-BR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loadTransfer = (h * m * g * c) / (w * L)</a:t>
            </a:r>
          </a:p>
          <a:p>
            <a:pPr marL="0" indent="0">
              <a:buClr>
                <a:srgbClr val="000000"/>
              </a:buClr>
              <a:buNone/>
            </a:pPr>
            <a:r>
              <a:rPr lang="pt-BR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rollStiffness = (k * L^2) / (2 * b * n)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Where: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 = center of gravity height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 = vehicle track width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 = spring rate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 = ns/ofs wheels (2)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 = roll axis to CofG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 = vehicle track / 2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= vehicle wheelbase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 = vehicle mass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 = gravity acceleration</a:t>
            </a:r>
          </a:p>
          <a:p>
            <a:r>
              <a:rPr lang="pt-BR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 = lateral acceleration</a:t>
            </a:r>
          </a:p>
          <a:p>
            <a:endParaRPr lang="en-GB">
              <a:latin typeface="SWMono" panose="00000400000000000000" pitchFamily="2" charset="0"/>
              <a:cs typeface="ZWAdobeF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44862E-0C3B-3ADD-3BF1-10B6D185F176}"/>
              </a:ext>
            </a:extLst>
          </p:cNvPr>
          <p:cNvSpPr txBox="1"/>
          <p:nvPr/>
        </p:nvSpPr>
        <p:spPr>
          <a:xfrm>
            <a:off x="6096000" y="2660626"/>
            <a:ext cx="54070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Clr>
                <a:srgbClr val="000000"/>
              </a:buClr>
              <a:buNone/>
            </a:pPr>
            <a:r>
              <a:rPr lang="pt-BR" u="sng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Aerodynamics</a:t>
            </a:r>
          </a:p>
          <a:p>
            <a:pPr marL="0" indent="0" algn="ctr">
              <a:buClr>
                <a:srgbClr val="000000"/>
              </a:buClr>
              <a:buNone/>
            </a:pPr>
            <a:endParaRPr lang="pt-BR" u="sng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err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aeroDrag</a:t>
            </a:r>
            <a:r>
              <a:rPr lang="en-GB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= 0.5 * </a:t>
            </a:r>
            <a:r>
              <a:rPr lang="el-GR" b="1" i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ρ</a:t>
            </a:r>
            <a:r>
              <a:rPr lang="en-GB" b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* Cd * A * V^2</a:t>
            </a:r>
            <a:endParaRPr lang="en-GB" b="1" spc="-30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Where:</a:t>
            </a:r>
          </a:p>
          <a:p>
            <a:r>
              <a:rPr lang="el-GR" i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ρ</a:t>
            </a:r>
            <a:r>
              <a:rPr lang="en-GB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= air density</a:t>
            </a:r>
          </a:p>
          <a:p>
            <a:r>
              <a:rPr lang="en-GB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Cd = coefficient of drag</a:t>
            </a:r>
          </a:p>
          <a:p>
            <a:r>
              <a:rPr lang="en-GB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= vehicle velocity</a:t>
            </a:r>
          </a:p>
        </p:txBody>
      </p:sp>
    </p:spTree>
    <p:extLst>
      <p:ext uri="{BB962C8B-B14F-4D97-AF65-F5344CB8AC3E}">
        <p14:creationId xmlns:p14="http://schemas.microsoft.com/office/powerpoint/2010/main" val="14264396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3AED-8645-E6B5-E81F-FEDB632BD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543208"/>
            <a:ext cx="10018713" cy="706171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Further Work &amp; Proposed Upgrades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CA772-9EB3-288C-BC70-FAB7A874D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566251"/>
            <a:ext cx="10018713" cy="4224950"/>
          </a:xfrm>
        </p:spPr>
        <p:txBody>
          <a:bodyPr/>
          <a:lstStyle/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Front &amp; Rear Brake Pressure sensors</a:t>
            </a:r>
          </a:p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Steering Potentiometer </a:t>
            </a:r>
          </a:p>
          <a:p>
            <a:pPr>
              <a:buClr>
                <a:srgbClr val="000000"/>
              </a:buClr>
            </a:pPr>
            <a:r>
              <a:rPr lang="en-GB">
                <a:solidFill>
                  <a:schemeClr val="tx2"/>
                </a:solidFill>
              </a:rPr>
              <a:t>Throttle Position sensor</a:t>
            </a:r>
          </a:p>
          <a:p>
            <a:pPr>
              <a:buClr>
                <a:srgbClr val="000000"/>
              </a:buClr>
            </a:pPr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0186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BFE3-7EF7-1CBB-0B23-5C6207699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12692"/>
            <a:ext cx="10018713" cy="1007772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E81C9-0048-2E86-86F7-AB4E33FCE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Project Outcomes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Developed WinGeo Models Front and Rear of #40 and #44</a:t>
            </a: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Developed VI Grade Lap Simulation Model</a:t>
            </a: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Improved powertrain performance through ITB spacer plate</a:t>
            </a: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Confirmation of optimum fuel pressure</a:t>
            </a:r>
          </a:p>
          <a:p>
            <a:pPr>
              <a:buClrTx/>
            </a:pPr>
            <a:r>
              <a:rPr lang="en-GB">
                <a:solidFill>
                  <a:schemeClr val="tx2"/>
                </a:solidFill>
              </a:rPr>
              <a:t>Data gathering capabilities of TTMS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8683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5F054-BD9A-5BCE-6602-2DA1F0C68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585" y="0"/>
            <a:ext cx="10018713" cy="1752599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6C866-DF8E-5B1E-23AD-A2DB81B0B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7493" y="1443505"/>
            <a:ext cx="10018713" cy="4852519"/>
          </a:xfrm>
        </p:spPr>
        <p:txBody>
          <a:bodyPr>
            <a:normAutofit fontScale="55000" lnSpcReduction="20000"/>
          </a:bodyPr>
          <a:lstStyle/>
          <a:p>
            <a:pPr marL="0" indent="0">
              <a:buClr>
                <a:srgbClr val="000000"/>
              </a:buClr>
              <a:buNone/>
            </a:pPr>
            <a:r>
              <a:rPr lang="en-GB" b="1">
                <a:solidFill>
                  <a:schemeClr val="tx2"/>
                </a:solidFill>
              </a:rPr>
              <a:t>Suspension References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Chen, Y.C., Tsai, P.Y. and Lai, I.A. (2012) ‘Kinematic Analysis of Roll Motion for a Strut / SLA Suspension System’,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World Academy of Science, Engineering and Technology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6(5), pp. 1122–1126.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Gaffney, E.F. and Salinas, A.R. (1997) ‘Introduction to formula SAE® suspension and frame design’,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SAE Technical Papers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[Preprint]. Available at: https://doi.org/10.4271/971584.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Gita, A. and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Kłonica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M. (2015) ‘Impact of Front and Rear Wheel Track Adjustment on Race Car Lap Time’,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Applied Computer Science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11(4), pp. 42–50.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Kowalik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M. (2013) ‘Full analysis of suspension geometry and chassis performance of Formula Student racing car’, 2013, p. 38.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Mitchell, W.C. (2006) ‘Force-based roll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centers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and an improved kinematic roll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center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SAE Technical Papers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[Preprint]. Available at: https://doi.org/10.4271/2006-01-3617.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Smith, C. (2004) ‘Racing Chassis and Suspension Design’,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Racing Chassis and Suspension Design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[Preprint]. Available at: https://doi.org/10.4271/pt-90.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SRCC (2022) ‘SRCC Sports 2000 Duratec Championship Regulations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Srcc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Sports 2000 Duratec Championship’.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Tx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Woods, D.E. and Jawad, B.A. (1999) ‘Numerical design of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racecar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suspension parameters’,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SAE Technical Papers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[Preprint]. Available at: https://doi.org/10.4271/1999-01-2257.</a:t>
            </a:r>
            <a:endParaRPr lang="en-GB" sz="1500">
              <a:solidFill>
                <a:schemeClr val="tx2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300" b="1">
                <a:solidFill>
                  <a:schemeClr val="tx2"/>
                </a:solidFill>
              </a:rPr>
              <a:t>Engine References</a:t>
            </a:r>
          </a:p>
          <a:p>
            <a:pPr>
              <a:buClr>
                <a:srgbClr val="000000"/>
              </a:buClr>
              <a:buFontTx/>
              <a:buChar char="-"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El-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Adawy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Heikal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M.R., Rashid, A., Aziz, A., Siddiqui, M.I.,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Hasanain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A. Abdul </a:t>
            </a:r>
            <a:r>
              <a:rPr lang="en-GB" sz="1500" err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Wahhab</a:t>
            </a: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(2017) ‘Experimental study on an IC engine in-cylinder flow using different steady-state flow benches’, </a:t>
            </a:r>
            <a:r>
              <a:rPr lang="en-GB" sz="1500" i="1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Alexandria Engineering Journal.</a:t>
            </a:r>
          </a:p>
          <a:p>
            <a:pPr>
              <a:buClr>
                <a:srgbClr val="000000"/>
              </a:buClr>
              <a:buFontTx/>
              <a:buChar char="-"/>
            </a:pPr>
            <a:r>
              <a:rPr lang="en-GB" sz="150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Smith, J (2013) “Smith’s Fundamentals of Motorsport Engineering”</a:t>
            </a:r>
          </a:p>
          <a:p>
            <a:pPr>
              <a:buClr>
                <a:srgbClr val="000000"/>
              </a:buClr>
              <a:buFontTx/>
              <a:buChar char="-"/>
            </a:pPr>
            <a:r>
              <a:rPr lang="en-GB" sz="15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SRCC (2022) ‘SRCC Sports 2000 Duratec Championship Sporting &amp; Technical Regulations 2022’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 b="1">
                <a:solidFill>
                  <a:schemeClr val="tx2"/>
                </a:solidFill>
              </a:rPr>
              <a:t>Data Acquisition References</a:t>
            </a:r>
          </a:p>
          <a:p>
            <a:pPr defTabSz="91440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McBeath, S. (2002). </a:t>
            </a:r>
            <a:r>
              <a:rPr kumimoji="0" lang="en-GB" altLang="en-US" sz="16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Competition Car Data Logging.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Haynes.</a:t>
            </a:r>
            <a:endParaRPr kumimoji="0" lang="en-GB" altLang="en-US" sz="16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defTabSz="91440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Richardson, H. (2017). </a:t>
            </a:r>
            <a:r>
              <a:rPr kumimoji="0" lang="en-GB" altLang="en-US" sz="16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Modelling the Evolution of Tyre Performance in a Motorsport Application.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Gothenburg: Chalmers University of Technology.</a:t>
            </a:r>
            <a:endParaRPr kumimoji="0" lang="en-GB" altLang="en-US" sz="16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defTabSz="91440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Subramaniam, S. R., </a:t>
            </a:r>
            <a:r>
              <a:rPr kumimoji="0" lang="en-GB" altLang="en-US" sz="1600" b="0" i="0" u="none" strike="noStrike" cap="none" normalizeH="0" baseline="0" err="1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Samykano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kumimoji="0" lang="en-GB" altLang="en-US" sz="1600" b="0" i="0" u="none" strike="noStrike" cap="none" normalizeH="0" baseline="0" err="1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Selvamani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 K., </a:t>
            </a:r>
            <a:r>
              <a:rPr kumimoji="0" lang="en-GB" altLang="en-US" sz="1600" b="0" i="0" u="none" strike="noStrike" cap="none" normalizeH="0" baseline="0" err="1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Ngui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W. K., </a:t>
            </a:r>
            <a:r>
              <a:rPr kumimoji="0" lang="en-GB" altLang="en-US" sz="1600" b="0" i="0" u="none" strike="noStrike" cap="none" normalizeH="0" baseline="0" err="1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Kadirgama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K., Sudhakar, K., &amp; Idris, M. S. (2019). </a:t>
            </a:r>
            <a:r>
              <a:rPr kumimoji="0" lang="en-GB" altLang="en-US" sz="16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Preliminary investigations of polylactic acid (PLA) properties.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AIP Publishing.</a:t>
            </a:r>
          </a:p>
          <a:p>
            <a:pPr defTabSz="91440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1600">
                <a:solidFill>
                  <a:schemeClr val="tx2"/>
                </a:solidFill>
              </a:rPr>
              <a:t>MoTeC BOSCH (2023) . SVIM Synchronous Versatile Input Module part number #18111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3039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Custom 40">
      <a:dk1>
        <a:srgbClr val="00359E"/>
      </a:dk1>
      <a:lt1>
        <a:srgbClr val="FFFFFF"/>
      </a:lt1>
      <a:dk2>
        <a:srgbClr val="000000"/>
      </a:dk2>
      <a:lt2>
        <a:srgbClr val="2998E3"/>
      </a:lt2>
      <a:accent1>
        <a:srgbClr val="FFC000"/>
      </a:accent1>
      <a:accent2>
        <a:srgbClr val="2998E3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2998E3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2" ma:contentTypeDescription="Create a new document." ma:contentTypeScope="" ma:versionID="2628f4aff98e436ddd3f185761782bdc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c405e15273c1b8cae2578ab810e87ddf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85c7157c-31ff-4bb6-9789-6068f40807b4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24aec4c-f557-4449-874b-c8e427c32989">
      <Terms xmlns="http://schemas.microsoft.com/office/infopath/2007/PartnerControls"/>
    </lcf76f155ced4ddcb4097134ff3c332f>
    <TaxCatchAll xmlns="54880abc-2d15-448d-80f0-341d280be7c9" xsi:nil="true"/>
  </documentManagement>
</p:properties>
</file>

<file path=customXml/itemProps1.xml><?xml version="1.0" encoding="utf-8"?>
<ds:datastoreItem xmlns:ds="http://schemas.openxmlformats.org/officeDocument/2006/customXml" ds:itemID="{7A2B3157-EC59-4723-BD39-17F25966E681}">
  <ds:schemaRefs>
    <ds:schemaRef ds:uri="124aec4c-f557-4449-874b-c8e427c32989"/>
    <ds:schemaRef ds:uri="54880abc-2d15-448d-80f0-341d280be7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E092201-0B80-40C5-B25B-0637A0F000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38897-A7EB-4A7A-A46F-743FBDFC5E84}">
  <ds:schemaRefs>
    <ds:schemaRef ds:uri="124aec4c-f557-4449-874b-c8e427c32989"/>
    <ds:schemaRef ds:uri="54880abc-2d15-448d-80f0-341d280be7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Application>Microsoft Office PowerPoint</Application>
  <PresentationFormat>Widescreen</PresentationFormat>
  <Slides>32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Parallax</vt:lpstr>
      <vt:lpstr>Level 5 – Group Project MCR PERFORMANCE ANALYSIS</vt:lpstr>
      <vt:lpstr>Introduction</vt:lpstr>
      <vt:lpstr>SUSPENSION</vt:lpstr>
      <vt:lpstr>Suspension Planning</vt:lpstr>
      <vt:lpstr>Suspension Geometry Investigation</vt:lpstr>
      <vt:lpstr>WinGeo Models</vt:lpstr>
      <vt:lpstr>Model Validation</vt:lpstr>
      <vt:lpstr>Chassis Comparison</vt:lpstr>
      <vt:lpstr>Extra Data Collected</vt:lpstr>
      <vt:lpstr>VI Grade Lap Simulation Model</vt:lpstr>
      <vt:lpstr>Current MCR Model Accuracy </vt:lpstr>
      <vt:lpstr>PowerPoint Presentation</vt:lpstr>
      <vt:lpstr>Updating MCR Suspension Models</vt:lpstr>
      <vt:lpstr>Dynamic Vehicle Data</vt:lpstr>
      <vt:lpstr>PowerPoint Presentation</vt:lpstr>
      <vt:lpstr>Suspension - Further Work</vt:lpstr>
      <vt:lpstr>Powertrain</vt:lpstr>
      <vt:lpstr>Ricardo WAVE engine model</vt:lpstr>
      <vt:lpstr>Ricardo WAVE results</vt:lpstr>
      <vt:lpstr>Flow Coefficient Discrepancy</vt:lpstr>
      <vt:lpstr>Empirical Engine Testing – Trumpet spacers</vt:lpstr>
      <vt:lpstr>Empirical Engine Testing – Fuel pressure </vt:lpstr>
      <vt:lpstr>PowerPoint Presentation</vt:lpstr>
      <vt:lpstr>Data Acquisition</vt:lpstr>
      <vt:lpstr>Aims &amp; Strategies</vt:lpstr>
      <vt:lpstr>Datalogging Capacity</vt:lpstr>
      <vt:lpstr>Basic Visualisation</vt:lpstr>
      <vt:lpstr>TTMS Casing Iterative Development</vt:lpstr>
      <vt:lpstr>MoTeC Math Channels</vt:lpstr>
      <vt:lpstr>Further Work &amp; Proposed Upgrades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5 – Group Project</dc:title>
  <dc:creator>Nathaniel Fullylove</dc:creator>
  <cp:revision>1</cp:revision>
  <dcterms:created xsi:type="dcterms:W3CDTF">2022-10-23T17:11:27Z</dcterms:created>
  <dcterms:modified xsi:type="dcterms:W3CDTF">2023-03-28T22:22:24Z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  <property fmtid="{D5CDD505-2E9C-101B-9397-08002B2CF9AE}" pid="3" name="MediaServiceImageTags">
    <vt:lpwstr/>
  </property>
</Properties>
</file>