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7"/>
  </p:notesMasterIdLst>
  <p:handoutMasterIdLst>
    <p:handoutMasterId r:id="rId8"/>
  </p:handoutMasterIdLst>
  <p:sldIdLst>
    <p:sldId id="287" r:id="rId5"/>
    <p:sldId id="286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1F4CB9-5012-92FE-B5BF-9A40300F703C}" v="43" dt="2020-10-13T21:53:48.6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86"/>
  </p:normalViewPr>
  <p:slideViewPr>
    <p:cSldViewPr>
      <p:cViewPr varScale="1">
        <p:scale>
          <a:sx n="93" d="100"/>
          <a:sy n="93" d="100"/>
        </p:scale>
        <p:origin x="1664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13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mtaz Goolam" userId="S::m.goolam@uwtsd.ac.uk::7b8f3cd9-a17c-4200-9d27-a29bdc4ac75a" providerId="AD" clId="Web-{3D1F4CB9-5012-92FE-B5BF-9A40300F703C}"/>
    <pc:docChg chg="delSld modSld">
      <pc:chgData name="Mumtaz Goolam" userId="S::m.goolam@uwtsd.ac.uk::7b8f3cd9-a17c-4200-9d27-a29bdc4ac75a" providerId="AD" clId="Web-{3D1F4CB9-5012-92FE-B5BF-9A40300F703C}" dt="2020-10-13T21:53:48.690" v="41"/>
      <pc:docMkLst>
        <pc:docMk/>
      </pc:docMkLst>
      <pc:sldChg chg="modSp">
        <pc:chgData name="Mumtaz Goolam" userId="S::m.goolam@uwtsd.ac.uk::7b8f3cd9-a17c-4200-9d27-a29bdc4ac75a" providerId="AD" clId="Web-{3D1F4CB9-5012-92FE-B5BF-9A40300F703C}" dt="2020-10-13T21:53:45.424" v="38" actId="20577"/>
        <pc:sldMkLst>
          <pc:docMk/>
          <pc:sldMk cId="1818990184" sldId="287"/>
        </pc:sldMkLst>
        <pc:spChg chg="mod">
          <ac:chgData name="Mumtaz Goolam" userId="S::m.goolam@uwtsd.ac.uk::7b8f3cd9-a17c-4200-9d27-a29bdc4ac75a" providerId="AD" clId="Web-{3D1F4CB9-5012-92FE-B5BF-9A40300F703C}" dt="2020-10-13T21:53:45.424" v="38" actId="20577"/>
          <ac:spMkLst>
            <pc:docMk/>
            <pc:sldMk cId="1818990184" sldId="287"/>
            <ac:spMk id="5" creationId="{00000000-0000-0000-0000-000000000000}"/>
          </ac:spMkLst>
        </pc:spChg>
      </pc:sldChg>
      <pc:sldChg chg="del">
        <pc:chgData name="Mumtaz Goolam" userId="S::m.goolam@uwtsd.ac.uk::7b8f3cd9-a17c-4200-9d27-a29bdc4ac75a" providerId="AD" clId="Web-{3D1F4CB9-5012-92FE-B5BF-9A40300F703C}" dt="2020-10-13T21:53:48.690" v="41"/>
        <pc:sldMkLst>
          <pc:docMk/>
          <pc:sldMk cId="1066002360" sldId="288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10/13/2020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13/10/2020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 sz="4000" dirty="0">
                <a:solidFill>
                  <a:prstClr val="black"/>
                </a:solidFill>
              </a:rPr>
              <a:t>INTRODUCTION TO PHYSIOLOGY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600" b="1" dirty="0">
                <a:solidFill>
                  <a:schemeClr val="tx1"/>
                </a:solidFill>
              </a:rPr>
              <a:t>Week 8- Care Planning</a:t>
            </a:r>
          </a:p>
          <a:p>
            <a:r>
              <a:rPr lang="en-GB" sz="3600" b="1" dirty="0">
                <a:solidFill>
                  <a:schemeClr val="tx1"/>
                </a:solidFill>
              </a:rPr>
              <a:t>Mumtaz Goolam</a:t>
            </a:r>
          </a:p>
        </p:txBody>
      </p:sp>
    </p:spTree>
    <p:extLst>
      <p:ext uri="{BB962C8B-B14F-4D97-AF65-F5344CB8AC3E}">
        <p14:creationId xmlns:p14="http://schemas.microsoft.com/office/powerpoint/2010/main" val="18189901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188839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38631</TotalTime>
  <Words>46</Words>
  <Application>Microsoft Office PowerPoint</Application>
  <PresentationFormat>On-screen Show (4:3)</PresentationFormat>
  <Paragraphs>6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20140311PresentationUWTSDTemplate</vt:lpstr>
      <vt:lpstr>INTRODUCTION TO PHYSIOLOGY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Mumtaz Goolam</cp:lastModifiedBy>
  <cp:revision>107</cp:revision>
  <dcterms:created xsi:type="dcterms:W3CDTF">2015-04-14T15:21:28Z</dcterms:created>
  <dcterms:modified xsi:type="dcterms:W3CDTF">2020-10-13T21:53:49Z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