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1" r:id="rId4"/>
    <p:sldId id="262" r:id="rId5"/>
    <p:sldId id="259" r:id="rId6"/>
    <p:sldId id="264" r:id="rId7"/>
    <p:sldId id="263" r:id="rId8"/>
    <p:sldId id="26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icoleta Busu" initials="NB" lastIdx="4" clrIdx="0">
    <p:extLst>
      <p:ext uri="{19B8F6BF-5375-455C-9EA6-DF929625EA0E}">
        <p15:presenceInfo xmlns:p15="http://schemas.microsoft.com/office/powerpoint/2012/main" userId="00ef5aee0cb9517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1623" autoAdjust="0"/>
    <p:restoredTop sz="94660"/>
  </p:normalViewPr>
  <p:slideViewPr>
    <p:cSldViewPr snapToGrid="0">
      <p:cViewPr varScale="1">
        <p:scale>
          <a:sx n="54" d="100"/>
          <a:sy n="54" d="100"/>
        </p:scale>
        <p:origin x="84" y="9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commentAuthors" Target="commentAuthor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comments/comment1.xml><?xml version="1.0" encoding="utf-8"?>
<p:cmLst xmlns:a="http://schemas.openxmlformats.org/drawingml/2006/main" xmlns:r="http://schemas.openxmlformats.org/officeDocument/2006/relationships" xmlns:p="http://schemas.openxmlformats.org/presentationml/2006/main">
  <p:cm authorId="1" dt="2021-10-28T17:25:25.028" idx="4">
    <p:pos x="7771" y="-109"/>
    <p:text/>
    <p:extLst>
      <p:ext uri="{C676402C-5697-4E1C-873F-D02D1690AC5C}">
        <p15:threadingInfo xmlns:p15="http://schemas.microsoft.com/office/powerpoint/2012/main" timeZoneBias="-6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48A3A-892F-479A-A183-9080819BC53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2D7A26E-04A8-4329-858D-CA2425D9D69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CC39DC4-A1FB-443A-A35B-34DF8381B627}"/>
              </a:ext>
            </a:extLst>
          </p:cNvPr>
          <p:cNvSpPr>
            <a:spLocks noGrp="1"/>
          </p:cNvSpPr>
          <p:nvPr>
            <p:ph type="dt" sz="half" idx="10"/>
          </p:nvPr>
        </p:nvSpPr>
        <p:spPr/>
        <p:txBody>
          <a:bodyPr/>
          <a:lstStyle/>
          <a:p>
            <a:fld id="{4940F5A8-7C09-4DE8-8013-DFF59D641181}" type="datetimeFigureOut">
              <a:rPr lang="en-GB" smtClean="0"/>
              <a:t>10/11/2021</a:t>
            </a:fld>
            <a:endParaRPr lang="en-GB"/>
          </a:p>
        </p:txBody>
      </p:sp>
      <p:sp>
        <p:nvSpPr>
          <p:cNvPr id="5" name="Footer Placeholder 4">
            <a:extLst>
              <a:ext uri="{FF2B5EF4-FFF2-40B4-BE49-F238E27FC236}">
                <a16:creationId xmlns:a16="http://schemas.microsoft.com/office/drawing/2014/main" id="{F9692421-16D4-478A-8D38-7ABAA307EC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88EC9D-BE44-45D0-AA79-941F705AD3AC}"/>
              </a:ext>
            </a:extLst>
          </p:cNvPr>
          <p:cNvSpPr>
            <a:spLocks noGrp="1"/>
          </p:cNvSpPr>
          <p:nvPr>
            <p:ph type="sldNum" sz="quarter" idx="12"/>
          </p:nvPr>
        </p:nvSpPr>
        <p:spPr/>
        <p:txBody>
          <a:bodyPr/>
          <a:lstStyle/>
          <a:p>
            <a:fld id="{3C65DAD2-0DD8-4A4E-9DCA-A4B32E9F8508}" type="slidenum">
              <a:rPr lang="en-GB" smtClean="0"/>
              <a:t>‹#›</a:t>
            </a:fld>
            <a:endParaRPr lang="en-GB"/>
          </a:p>
        </p:txBody>
      </p:sp>
    </p:spTree>
    <p:extLst>
      <p:ext uri="{BB962C8B-B14F-4D97-AF65-F5344CB8AC3E}">
        <p14:creationId xmlns:p14="http://schemas.microsoft.com/office/powerpoint/2010/main" val="74572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5679A-49FB-468F-9968-616DFD66906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97BB79-78FF-4E49-B312-82F488F7252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CE8736-7055-4FC7-882A-2705AB2DB334}"/>
              </a:ext>
            </a:extLst>
          </p:cNvPr>
          <p:cNvSpPr>
            <a:spLocks noGrp="1"/>
          </p:cNvSpPr>
          <p:nvPr>
            <p:ph type="dt" sz="half" idx="10"/>
          </p:nvPr>
        </p:nvSpPr>
        <p:spPr/>
        <p:txBody>
          <a:bodyPr/>
          <a:lstStyle/>
          <a:p>
            <a:fld id="{4940F5A8-7C09-4DE8-8013-DFF59D641181}" type="datetimeFigureOut">
              <a:rPr lang="en-GB" smtClean="0"/>
              <a:t>10/11/2021</a:t>
            </a:fld>
            <a:endParaRPr lang="en-GB"/>
          </a:p>
        </p:txBody>
      </p:sp>
      <p:sp>
        <p:nvSpPr>
          <p:cNvPr id="5" name="Footer Placeholder 4">
            <a:extLst>
              <a:ext uri="{FF2B5EF4-FFF2-40B4-BE49-F238E27FC236}">
                <a16:creationId xmlns:a16="http://schemas.microsoft.com/office/drawing/2014/main" id="{BC77F33C-F509-4711-9BB4-60BD9A2700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6CC358-A971-4CA5-BDAA-793D214064B8}"/>
              </a:ext>
            </a:extLst>
          </p:cNvPr>
          <p:cNvSpPr>
            <a:spLocks noGrp="1"/>
          </p:cNvSpPr>
          <p:nvPr>
            <p:ph type="sldNum" sz="quarter" idx="12"/>
          </p:nvPr>
        </p:nvSpPr>
        <p:spPr/>
        <p:txBody>
          <a:bodyPr/>
          <a:lstStyle/>
          <a:p>
            <a:fld id="{3C65DAD2-0DD8-4A4E-9DCA-A4B32E9F8508}" type="slidenum">
              <a:rPr lang="en-GB" smtClean="0"/>
              <a:t>‹#›</a:t>
            </a:fld>
            <a:endParaRPr lang="en-GB"/>
          </a:p>
        </p:txBody>
      </p:sp>
    </p:spTree>
    <p:extLst>
      <p:ext uri="{BB962C8B-B14F-4D97-AF65-F5344CB8AC3E}">
        <p14:creationId xmlns:p14="http://schemas.microsoft.com/office/powerpoint/2010/main" val="1494597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C6961-3E0A-4426-A7A3-A7693770B11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FDD8C1-FF25-4183-A378-83E51253AA5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ACA02DC-C9A9-4223-9B72-5D42D874CEA9}"/>
              </a:ext>
            </a:extLst>
          </p:cNvPr>
          <p:cNvSpPr>
            <a:spLocks noGrp="1"/>
          </p:cNvSpPr>
          <p:nvPr>
            <p:ph type="dt" sz="half" idx="10"/>
          </p:nvPr>
        </p:nvSpPr>
        <p:spPr/>
        <p:txBody>
          <a:bodyPr/>
          <a:lstStyle/>
          <a:p>
            <a:fld id="{4940F5A8-7C09-4DE8-8013-DFF59D641181}" type="datetimeFigureOut">
              <a:rPr lang="en-GB" smtClean="0"/>
              <a:t>10/11/2021</a:t>
            </a:fld>
            <a:endParaRPr lang="en-GB"/>
          </a:p>
        </p:txBody>
      </p:sp>
      <p:sp>
        <p:nvSpPr>
          <p:cNvPr id="5" name="Footer Placeholder 4">
            <a:extLst>
              <a:ext uri="{FF2B5EF4-FFF2-40B4-BE49-F238E27FC236}">
                <a16:creationId xmlns:a16="http://schemas.microsoft.com/office/drawing/2014/main" id="{D2D1812F-1523-4D68-8EA8-2CEBFF6193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DA8321-83BB-4F40-9A27-EA0F5105E191}"/>
              </a:ext>
            </a:extLst>
          </p:cNvPr>
          <p:cNvSpPr>
            <a:spLocks noGrp="1"/>
          </p:cNvSpPr>
          <p:nvPr>
            <p:ph type="sldNum" sz="quarter" idx="12"/>
          </p:nvPr>
        </p:nvSpPr>
        <p:spPr/>
        <p:txBody>
          <a:bodyPr/>
          <a:lstStyle/>
          <a:p>
            <a:fld id="{3C65DAD2-0DD8-4A4E-9DCA-A4B32E9F8508}" type="slidenum">
              <a:rPr lang="en-GB" smtClean="0"/>
              <a:t>‹#›</a:t>
            </a:fld>
            <a:endParaRPr lang="en-GB"/>
          </a:p>
        </p:txBody>
      </p:sp>
    </p:spTree>
    <p:extLst>
      <p:ext uri="{BB962C8B-B14F-4D97-AF65-F5344CB8AC3E}">
        <p14:creationId xmlns:p14="http://schemas.microsoft.com/office/powerpoint/2010/main" val="2903169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D40F5-9E7B-4B79-9283-634283CC11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65C379A-7802-4967-B39E-BDFB389E17D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38759DF-BD73-44E4-B50E-6AE357BC0DD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3966C0E-793A-4F14-B74C-C4519A87D6EB}"/>
              </a:ext>
            </a:extLst>
          </p:cNvPr>
          <p:cNvSpPr>
            <a:spLocks noGrp="1"/>
          </p:cNvSpPr>
          <p:nvPr>
            <p:ph type="dt" sz="half" idx="10"/>
          </p:nvPr>
        </p:nvSpPr>
        <p:spPr/>
        <p:txBody>
          <a:bodyPr/>
          <a:lstStyle/>
          <a:p>
            <a:fld id="{4940F5A8-7C09-4DE8-8013-DFF59D641181}" type="datetimeFigureOut">
              <a:rPr lang="en-GB" smtClean="0"/>
              <a:t>10/11/2021</a:t>
            </a:fld>
            <a:endParaRPr lang="en-GB"/>
          </a:p>
        </p:txBody>
      </p:sp>
      <p:sp>
        <p:nvSpPr>
          <p:cNvPr id="6" name="Footer Placeholder 5">
            <a:extLst>
              <a:ext uri="{FF2B5EF4-FFF2-40B4-BE49-F238E27FC236}">
                <a16:creationId xmlns:a16="http://schemas.microsoft.com/office/drawing/2014/main" id="{EBFBABB9-6D2E-45E0-9EA1-AD32D6B536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ACAD9F-92BB-47F5-8E0C-ACEBEF56E525}"/>
              </a:ext>
            </a:extLst>
          </p:cNvPr>
          <p:cNvSpPr>
            <a:spLocks noGrp="1"/>
          </p:cNvSpPr>
          <p:nvPr>
            <p:ph type="sldNum" sz="quarter" idx="12"/>
          </p:nvPr>
        </p:nvSpPr>
        <p:spPr/>
        <p:txBody>
          <a:bodyPr/>
          <a:lstStyle/>
          <a:p>
            <a:fld id="{3C65DAD2-0DD8-4A4E-9DCA-A4B32E9F8508}" type="slidenum">
              <a:rPr lang="en-GB" smtClean="0"/>
              <a:t>‹#›</a:t>
            </a:fld>
            <a:endParaRPr lang="en-GB"/>
          </a:p>
        </p:txBody>
      </p:sp>
    </p:spTree>
    <p:extLst>
      <p:ext uri="{BB962C8B-B14F-4D97-AF65-F5344CB8AC3E}">
        <p14:creationId xmlns:p14="http://schemas.microsoft.com/office/powerpoint/2010/main" val="41202967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52065-1C0F-49C3-BFB3-045C6DE3FE8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6D43F9-010B-4E53-8622-8E4F443BE9A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8A38B1E-935D-4452-9ACA-2A6F1C8C671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B0C5689-BAC3-45D4-BBD6-C26D5FF727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A62B814-81EB-462B-891F-8A70DEB80F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98C0C00-FFC3-4391-B30A-435DC96917F5}"/>
              </a:ext>
            </a:extLst>
          </p:cNvPr>
          <p:cNvSpPr>
            <a:spLocks noGrp="1"/>
          </p:cNvSpPr>
          <p:nvPr>
            <p:ph type="dt" sz="half" idx="10"/>
          </p:nvPr>
        </p:nvSpPr>
        <p:spPr/>
        <p:txBody>
          <a:bodyPr/>
          <a:lstStyle/>
          <a:p>
            <a:fld id="{4940F5A8-7C09-4DE8-8013-DFF59D641181}" type="datetimeFigureOut">
              <a:rPr lang="en-GB" smtClean="0"/>
              <a:t>10/11/2021</a:t>
            </a:fld>
            <a:endParaRPr lang="en-GB"/>
          </a:p>
        </p:txBody>
      </p:sp>
      <p:sp>
        <p:nvSpPr>
          <p:cNvPr id="8" name="Footer Placeholder 7">
            <a:extLst>
              <a:ext uri="{FF2B5EF4-FFF2-40B4-BE49-F238E27FC236}">
                <a16:creationId xmlns:a16="http://schemas.microsoft.com/office/drawing/2014/main" id="{FE3E52DF-B8EB-45A5-BDE3-735A5BC7AFB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21A0D22-859D-4A4B-892D-D7AA102E0946}"/>
              </a:ext>
            </a:extLst>
          </p:cNvPr>
          <p:cNvSpPr>
            <a:spLocks noGrp="1"/>
          </p:cNvSpPr>
          <p:nvPr>
            <p:ph type="sldNum" sz="quarter" idx="12"/>
          </p:nvPr>
        </p:nvSpPr>
        <p:spPr/>
        <p:txBody>
          <a:bodyPr/>
          <a:lstStyle/>
          <a:p>
            <a:fld id="{3C65DAD2-0DD8-4A4E-9DCA-A4B32E9F8508}" type="slidenum">
              <a:rPr lang="en-GB" smtClean="0"/>
              <a:t>‹#›</a:t>
            </a:fld>
            <a:endParaRPr lang="en-GB"/>
          </a:p>
        </p:txBody>
      </p:sp>
    </p:spTree>
    <p:extLst>
      <p:ext uri="{BB962C8B-B14F-4D97-AF65-F5344CB8AC3E}">
        <p14:creationId xmlns:p14="http://schemas.microsoft.com/office/powerpoint/2010/main" val="39061036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7A635-A582-4B77-9D7A-41431A4EFB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776887E-278F-4CCF-B94F-D284401C7E94}"/>
              </a:ext>
            </a:extLst>
          </p:cNvPr>
          <p:cNvSpPr>
            <a:spLocks noGrp="1"/>
          </p:cNvSpPr>
          <p:nvPr>
            <p:ph type="dt" sz="half" idx="10"/>
          </p:nvPr>
        </p:nvSpPr>
        <p:spPr/>
        <p:txBody>
          <a:bodyPr/>
          <a:lstStyle/>
          <a:p>
            <a:fld id="{4940F5A8-7C09-4DE8-8013-DFF59D641181}" type="datetimeFigureOut">
              <a:rPr lang="en-GB" smtClean="0"/>
              <a:t>10/11/2021</a:t>
            </a:fld>
            <a:endParaRPr lang="en-GB"/>
          </a:p>
        </p:txBody>
      </p:sp>
      <p:sp>
        <p:nvSpPr>
          <p:cNvPr id="4" name="Footer Placeholder 3">
            <a:extLst>
              <a:ext uri="{FF2B5EF4-FFF2-40B4-BE49-F238E27FC236}">
                <a16:creationId xmlns:a16="http://schemas.microsoft.com/office/drawing/2014/main" id="{8449D6DE-9DAF-44B2-890A-7D433B89F33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5CFB3AC-3733-4654-83C5-5897B776AA3B}"/>
              </a:ext>
            </a:extLst>
          </p:cNvPr>
          <p:cNvSpPr>
            <a:spLocks noGrp="1"/>
          </p:cNvSpPr>
          <p:nvPr>
            <p:ph type="sldNum" sz="quarter" idx="12"/>
          </p:nvPr>
        </p:nvSpPr>
        <p:spPr/>
        <p:txBody>
          <a:bodyPr/>
          <a:lstStyle/>
          <a:p>
            <a:fld id="{3C65DAD2-0DD8-4A4E-9DCA-A4B32E9F8508}" type="slidenum">
              <a:rPr lang="en-GB" smtClean="0"/>
              <a:t>‹#›</a:t>
            </a:fld>
            <a:endParaRPr lang="en-GB"/>
          </a:p>
        </p:txBody>
      </p:sp>
    </p:spTree>
    <p:extLst>
      <p:ext uri="{BB962C8B-B14F-4D97-AF65-F5344CB8AC3E}">
        <p14:creationId xmlns:p14="http://schemas.microsoft.com/office/powerpoint/2010/main" val="546186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8545FC-2D3A-4468-9BF0-E713E75A7ECB}"/>
              </a:ext>
            </a:extLst>
          </p:cNvPr>
          <p:cNvSpPr>
            <a:spLocks noGrp="1"/>
          </p:cNvSpPr>
          <p:nvPr>
            <p:ph type="dt" sz="half" idx="10"/>
          </p:nvPr>
        </p:nvSpPr>
        <p:spPr/>
        <p:txBody>
          <a:bodyPr/>
          <a:lstStyle/>
          <a:p>
            <a:fld id="{4940F5A8-7C09-4DE8-8013-DFF59D641181}" type="datetimeFigureOut">
              <a:rPr lang="en-GB" smtClean="0"/>
              <a:t>10/11/2021</a:t>
            </a:fld>
            <a:endParaRPr lang="en-GB"/>
          </a:p>
        </p:txBody>
      </p:sp>
      <p:sp>
        <p:nvSpPr>
          <p:cNvPr id="3" name="Footer Placeholder 2">
            <a:extLst>
              <a:ext uri="{FF2B5EF4-FFF2-40B4-BE49-F238E27FC236}">
                <a16:creationId xmlns:a16="http://schemas.microsoft.com/office/drawing/2014/main" id="{CA1C25A4-DD52-4D4F-A7CE-D7F068B60D8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6D2FF90-D5DA-42AF-9A51-A0E897C99D4C}"/>
              </a:ext>
            </a:extLst>
          </p:cNvPr>
          <p:cNvSpPr>
            <a:spLocks noGrp="1"/>
          </p:cNvSpPr>
          <p:nvPr>
            <p:ph type="sldNum" sz="quarter" idx="12"/>
          </p:nvPr>
        </p:nvSpPr>
        <p:spPr/>
        <p:txBody>
          <a:bodyPr/>
          <a:lstStyle/>
          <a:p>
            <a:fld id="{3C65DAD2-0DD8-4A4E-9DCA-A4B32E9F8508}" type="slidenum">
              <a:rPr lang="en-GB" smtClean="0"/>
              <a:t>‹#›</a:t>
            </a:fld>
            <a:endParaRPr lang="en-GB"/>
          </a:p>
        </p:txBody>
      </p:sp>
    </p:spTree>
    <p:extLst>
      <p:ext uri="{BB962C8B-B14F-4D97-AF65-F5344CB8AC3E}">
        <p14:creationId xmlns:p14="http://schemas.microsoft.com/office/powerpoint/2010/main" val="3940657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0AB04-A454-467E-A1ED-B6BDE7E6B5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44E62B8-C17E-48DE-9558-E22FCB7C72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C2D861E-8026-4783-8131-434B0355E8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F10F913-9D7E-443C-B0F0-83FEF9D70253}"/>
              </a:ext>
            </a:extLst>
          </p:cNvPr>
          <p:cNvSpPr>
            <a:spLocks noGrp="1"/>
          </p:cNvSpPr>
          <p:nvPr>
            <p:ph type="dt" sz="half" idx="10"/>
          </p:nvPr>
        </p:nvSpPr>
        <p:spPr/>
        <p:txBody>
          <a:bodyPr/>
          <a:lstStyle/>
          <a:p>
            <a:fld id="{4940F5A8-7C09-4DE8-8013-DFF59D641181}" type="datetimeFigureOut">
              <a:rPr lang="en-GB" smtClean="0"/>
              <a:t>10/11/2021</a:t>
            </a:fld>
            <a:endParaRPr lang="en-GB"/>
          </a:p>
        </p:txBody>
      </p:sp>
      <p:sp>
        <p:nvSpPr>
          <p:cNvPr id="6" name="Footer Placeholder 5">
            <a:extLst>
              <a:ext uri="{FF2B5EF4-FFF2-40B4-BE49-F238E27FC236}">
                <a16:creationId xmlns:a16="http://schemas.microsoft.com/office/drawing/2014/main" id="{37049F4D-2167-43D7-90B4-5C56918D72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67DE78-6513-4A65-8183-8BEF943790D8}"/>
              </a:ext>
            </a:extLst>
          </p:cNvPr>
          <p:cNvSpPr>
            <a:spLocks noGrp="1"/>
          </p:cNvSpPr>
          <p:nvPr>
            <p:ph type="sldNum" sz="quarter" idx="12"/>
          </p:nvPr>
        </p:nvSpPr>
        <p:spPr/>
        <p:txBody>
          <a:bodyPr/>
          <a:lstStyle/>
          <a:p>
            <a:fld id="{3C65DAD2-0DD8-4A4E-9DCA-A4B32E9F8508}" type="slidenum">
              <a:rPr lang="en-GB" smtClean="0"/>
              <a:t>‹#›</a:t>
            </a:fld>
            <a:endParaRPr lang="en-GB"/>
          </a:p>
        </p:txBody>
      </p:sp>
    </p:spTree>
    <p:extLst>
      <p:ext uri="{BB962C8B-B14F-4D97-AF65-F5344CB8AC3E}">
        <p14:creationId xmlns:p14="http://schemas.microsoft.com/office/powerpoint/2010/main" val="3088218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FC912-8550-467C-8222-C837768CEE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A3FF186-3F55-4284-8B74-7398AB7DD7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4901205-A73C-482D-8706-481A4BE0B0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2E6E66-FAF4-4886-9710-2FC0AE874CB9}"/>
              </a:ext>
            </a:extLst>
          </p:cNvPr>
          <p:cNvSpPr>
            <a:spLocks noGrp="1"/>
          </p:cNvSpPr>
          <p:nvPr>
            <p:ph type="dt" sz="half" idx="10"/>
          </p:nvPr>
        </p:nvSpPr>
        <p:spPr/>
        <p:txBody>
          <a:bodyPr/>
          <a:lstStyle/>
          <a:p>
            <a:fld id="{4940F5A8-7C09-4DE8-8013-DFF59D641181}" type="datetimeFigureOut">
              <a:rPr lang="en-GB" smtClean="0"/>
              <a:t>10/11/2021</a:t>
            </a:fld>
            <a:endParaRPr lang="en-GB"/>
          </a:p>
        </p:txBody>
      </p:sp>
      <p:sp>
        <p:nvSpPr>
          <p:cNvPr id="6" name="Footer Placeholder 5">
            <a:extLst>
              <a:ext uri="{FF2B5EF4-FFF2-40B4-BE49-F238E27FC236}">
                <a16:creationId xmlns:a16="http://schemas.microsoft.com/office/drawing/2014/main" id="{769C484A-F8F4-44A7-AA85-C7F88E378F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B914A6-C2DF-40CF-9E1E-D652F03885B5}"/>
              </a:ext>
            </a:extLst>
          </p:cNvPr>
          <p:cNvSpPr>
            <a:spLocks noGrp="1"/>
          </p:cNvSpPr>
          <p:nvPr>
            <p:ph type="sldNum" sz="quarter" idx="12"/>
          </p:nvPr>
        </p:nvSpPr>
        <p:spPr/>
        <p:txBody>
          <a:bodyPr/>
          <a:lstStyle/>
          <a:p>
            <a:fld id="{3C65DAD2-0DD8-4A4E-9DCA-A4B32E9F8508}" type="slidenum">
              <a:rPr lang="en-GB" smtClean="0"/>
              <a:t>‹#›</a:t>
            </a:fld>
            <a:endParaRPr lang="en-GB"/>
          </a:p>
        </p:txBody>
      </p:sp>
    </p:spTree>
    <p:extLst>
      <p:ext uri="{BB962C8B-B14F-4D97-AF65-F5344CB8AC3E}">
        <p14:creationId xmlns:p14="http://schemas.microsoft.com/office/powerpoint/2010/main" val="29155155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B1702-511D-4EFC-B461-17500546DAC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A2C2C6-6318-4554-9F86-3B423A2374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C111FE-D977-41F0-8423-192DEFF3BAA6}"/>
              </a:ext>
            </a:extLst>
          </p:cNvPr>
          <p:cNvSpPr>
            <a:spLocks noGrp="1"/>
          </p:cNvSpPr>
          <p:nvPr>
            <p:ph type="dt" sz="half" idx="10"/>
          </p:nvPr>
        </p:nvSpPr>
        <p:spPr/>
        <p:txBody>
          <a:bodyPr/>
          <a:lstStyle/>
          <a:p>
            <a:fld id="{4940F5A8-7C09-4DE8-8013-DFF59D641181}" type="datetimeFigureOut">
              <a:rPr lang="en-GB" smtClean="0"/>
              <a:t>10/11/2021</a:t>
            </a:fld>
            <a:endParaRPr lang="en-GB"/>
          </a:p>
        </p:txBody>
      </p:sp>
      <p:sp>
        <p:nvSpPr>
          <p:cNvPr id="5" name="Footer Placeholder 4">
            <a:extLst>
              <a:ext uri="{FF2B5EF4-FFF2-40B4-BE49-F238E27FC236}">
                <a16:creationId xmlns:a16="http://schemas.microsoft.com/office/drawing/2014/main" id="{E1131DB5-0AEC-4B87-98BD-E6F1145C6E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FC1DF5-E626-4480-B403-F556CC383CCB}"/>
              </a:ext>
            </a:extLst>
          </p:cNvPr>
          <p:cNvSpPr>
            <a:spLocks noGrp="1"/>
          </p:cNvSpPr>
          <p:nvPr>
            <p:ph type="sldNum" sz="quarter" idx="12"/>
          </p:nvPr>
        </p:nvSpPr>
        <p:spPr/>
        <p:txBody>
          <a:bodyPr/>
          <a:lstStyle/>
          <a:p>
            <a:fld id="{3C65DAD2-0DD8-4A4E-9DCA-A4B32E9F8508}" type="slidenum">
              <a:rPr lang="en-GB" smtClean="0"/>
              <a:t>‹#›</a:t>
            </a:fld>
            <a:endParaRPr lang="en-GB"/>
          </a:p>
        </p:txBody>
      </p:sp>
    </p:spTree>
    <p:extLst>
      <p:ext uri="{BB962C8B-B14F-4D97-AF65-F5344CB8AC3E}">
        <p14:creationId xmlns:p14="http://schemas.microsoft.com/office/powerpoint/2010/main" val="26402372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B4DDB49-794D-4A72-A35E-0A7D7949FF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BB8710-CE80-4C74-B4E0-046F92BD3D4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A4B839-3262-44D5-9075-DA531435EE5A}"/>
              </a:ext>
            </a:extLst>
          </p:cNvPr>
          <p:cNvSpPr>
            <a:spLocks noGrp="1"/>
          </p:cNvSpPr>
          <p:nvPr>
            <p:ph type="dt" sz="half" idx="10"/>
          </p:nvPr>
        </p:nvSpPr>
        <p:spPr/>
        <p:txBody>
          <a:bodyPr/>
          <a:lstStyle/>
          <a:p>
            <a:fld id="{4940F5A8-7C09-4DE8-8013-DFF59D641181}" type="datetimeFigureOut">
              <a:rPr lang="en-GB" smtClean="0"/>
              <a:t>10/11/2021</a:t>
            </a:fld>
            <a:endParaRPr lang="en-GB"/>
          </a:p>
        </p:txBody>
      </p:sp>
      <p:sp>
        <p:nvSpPr>
          <p:cNvPr id="5" name="Footer Placeholder 4">
            <a:extLst>
              <a:ext uri="{FF2B5EF4-FFF2-40B4-BE49-F238E27FC236}">
                <a16:creationId xmlns:a16="http://schemas.microsoft.com/office/drawing/2014/main" id="{3F0FDC13-4849-40C7-8C27-D0FCF6B7D5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E42EB5-8CBB-4864-91AD-34FC30DC9041}"/>
              </a:ext>
            </a:extLst>
          </p:cNvPr>
          <p:cNvSpPr>
            <a:spLocks noGrp="1"/>
          </p:cNvSpPr>
          <p:nvPr>
            <p:ph type="sldNum" sz="quarter" idx="12"/>
          </p:nvPr>
        </p:nvSpPr>
        <p:spPr/>
        <p:txBody>
          <a:bodyPr/>
          <a:lstStyle/>
          <a:p>
            <a:fld id="{3C65DAD2-0DD8-4A4E-9DCA-A4B32E9F8508}" type="slidenum">
              <a:rPr lang="en-GB" smtClean="0"/>
              <a:t>‹#›</a:t>
            </a:fld>
            <a:endParaRPr lang="en-GB"/>
          </a:p>
        </p:txBody>
      </p:sp>
    </p:spTree>
    <p:extLst>
      <p:ext uri="{BB962C8B-B14F-4D97-AF65-F5344CB8AC3E}">
        <p14:creationId xmlns:p14="http://schemas.microsoft.com/office/powerpoint/2010/main" val="269861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BB0F2C5-E83B-443A-B1AC-6065FAE9D52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7BAA022-6A46-4A3D-B58A-6C6A15693AF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C4D16D-AF3A-4089-9BA1-B9B1452D4E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40F5A8-7C09-4DE8-8013-DFF59D641181}" type="datetimeFigureOut">
              <a:rPr lang="en-GB" smtClean="0"/>
              <a:t>10/11/2021</a:t>
            </a:fld>
            <a:endParaRPr lang="en-GB"/>
          </a:p>
        </p:txBody>
      </p:sp>
      <p:sp>
        <p:nvSpPr>
          <p:cNvPr id="5" name="Footer Placeholder 4">
            <a:extLst>
              <a:ext uri="{FF2B5EF4-FFF2-40B4-BE49-F238E27FC236}">
                <a16:creationId xmlns:a16="http://schemas.microsoft.com/office/drawing/2014/main" id="{26388ECD-97B3-4E63-90F7-9D2D90F6582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F276D68-36B2-4DC1-B41C-1A355983A89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C65DAD2-0DD8-4A4E-9DCA-A4B32E9F8508}" type="slidenum">
              <a:rPr lang="en-GB" smtClean="0"/>
              <a:t>‹#›</a:t>
            </a:fld>
            <a:endParaRPr lang="en-GB"/>
          </a:p>
        </p:txBody>
      </p:sp>
    </p:spTree>
    <p:extLst>
      <p:ext uri="{BB962C8B-B14F-4D97-AF65-F5344CB8AC3E}">
        <p14:creationId xmlns:p14="http://schemas.microsoft.com/office/powerpoint/2010/main" val="17810963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comments" Target="../comments/comment1.xml" /><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AAACE-10EA-4DBA-90F4-AE73309D6399}"/>
              </a:ext>
            </a:extLst>
          </p:cNvPr>
          <p:cNvSpPr>
            <a:spLocks noGrp="1"/>
          </p:cNvSpPr>
          <p:nvPr>
            <p:ph type="ctrTitle"/>
          </p:nvPr>
        </p:nvSpPr>
        <p:spPr>
          <a:xfrm>
            <a:off x="2000250" y="957943"/>
            <a:ext cx="8807670" cy="1132114"/>
          </a:xfrm>
        </p:spPr>
        <p:txBody>
          <a:bodyPr>
            <a:normAutofit fontScale="90000"/>
          </a:bodyPr>
          <a:lstStyle/>
          <a:p>
            <a:r>
              <a:rPr lang="en-GB" dirty="0"/>
              <a:t>UNDERSTANDING AND RESOLVING THE PROBLEM OF STRESS IN UK</a:t>
            </a:r>
          </a:p>
        </p:txBody>
      </p:sp>
      <p:sp>
        <p:nvSpPr>
          <p:cNvPr id="3" name="Subtitle 2">
            <a:extLst>
              <a:ext uri="{FF2B5EF4-FFF2-40B4-BE49-F238E27FC236}">
                <a16:creationId xmlns:a16="http://schemas.microsoft.com/office/drawing/2014/main" id="{91BC9AD6-343B-4D9F-ACD5-FF82AB21548C}"/>
              </a:ext>
            </a:extLst>
          </p:cNvPr>
          <p:cNvSpPr>
            <a:spLocks noGrp="1"/>
          </p:cNvSpPr>
          <p:nvPr>
            <p:ph type="subTitle" idx="1"/>
          </p:nvPr>
        </p:nvSpPr>
        <p:spPr>
          <a:xfrm>
            <a:off x="876300" y="-338061"/>
            <a:ext cx="11850029" cy="6948411"/>
          </a:xfrm>
        </p:spPr>
        <p:txBody>
          <a:bodyPr>
            <a:normAutofit fontScale="25000" lnSpcReduction="20000"/>
          </a:bodyPr>
          <a:lstStyle/>
          <a:p>
            <a:endParaRPr lang="en-GB" b="1"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                                                                 </a:t>
            </a:r>
          </a:p>
          <a:p>
            <a:endParaRPr lang="en-GB" dirty="0"/>
          </a:p>
          <a:p>
            <a:r>
              <a:rPr lang="en-GB" dirty="0"/>
              <a:t> </a:t>
            </a:r>
          </a:p>
          <a:p>
            <a:r>
              <a:rPr lang="en-GB" dirty="0"/>
              <a:t> </a:t>
            </a:r>
          </a:p>
          <a:p>
            <a:r>
              <a:rPr lang="en-GB" dirty="0"/>
              <a:t> </a:t>
            </a:r>
          </a:p>
          <a:p>
            <a:endParaRPr lang="en-GB" dirty="0"/>
          </a:p>
          <a:p>
            <a:r>
              <a:rPr lang="en-GB" sz="17600" dirty="0"/>
              <a:t>WORKERS</a:t>
            </a:r>
          </a:p>
          <a:p>
            <a:r>
              <a:rPr lang="en-GB" dirty="0"/>
              <a:t>           </a:t>
            </a:r>
          </a:p>
          <a:p>
            <a:r>
              <a:rPr lang="en-GB" dirty="0"/>
              <a:t>  </a:t>
            </a:r>
          </a:p>
          <a:p>
            <a:endParaRPr lang="en-GB" dirty="0"/>
          </a:p>
          <a:p>
            <a:r>
              <a:rPr lang="en-GB" sz="12800" dirty="0"/>
              <a:t>NICOLETA  BUSU</a:t>
            </a:r>
          </a:p>
          <a:p>
            <a:endParaRPr lang="en-GB" dirty="0"/>
          </a:p>
          <a:p>
            <a:r>
              <a:rPr lang="en-GB" sz="11200" dirty="0"/>
              <a:t>STUDENT NR : 2025237</a:t>
            </a:r>
          </a:p>
          <a:p>
            <a:endParaRPr lang="en-GB" dirty="0"/>
          </a:p>
          <a:p>
            <a:r>
              <a:rPr lang="en-GB" sz="4500" dirty="0"/>
              <a:t> </a:t>
            </a:r>
            <a:r>
              <a:rPr lang="en-GB" sz="11200" dirty="0"/>
              <a:t>MODULE : PROBLEM SOLVING AND DECISION MACING </a:t>
            </a:r>
          </a:p>
          <a:p>
            <a:endParaRPr lang="en-GB" dirty="0"/>
          </a:p>
          <a:p>
            <a:endParaRPr lang="en-GB" dirty="0"/>
          </a:p>
          <a:p>
            <a:r>
              <a:rPr lang="en-GB" sz="11200" dirty="0"/>
              <a:t>LECTURE : CHIJIOKE UBA    MODULE CODE : BMSW4001</a:t>
            </a:r>
          </a:p>
          <a:p>
            <a:endParaRPr lang="en-GB" sz="11200" dirty="0"/>
          </a:p>
          <a:p>
            <a:endParaRPr lang="en-GB" sz="11200" dirty="0"/>
          </a:p>
          <a:p>
            <a:r>
              <a:rPr lang="en-GB" dirty="0"/>
              <a:t>                                                                                                         </a:t>
            </a:r>
          </a:p>
        </p:txBody>
      </p:sp>
    </p:spTree>
    <p:extLst>
      <p:ext uri="{BB962C8B-B14F-4D97-AF65-F5344CB8AC3E}">
        <p14:creationId xmlns:p14="http://schemas.microsoft.com/office/powerpoint/2010/main" val="4639206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50F53-14AB-44D0-A2F2-65E192925692}"/>
              </a:ext>
            </a:extLst>
          </p:cNvPr>
          <p:cNvSpPr>
            <a:spLocks noGrp="1"/>
          </p:cNvSpPr>
          <p:nvPr>
            <p:ph type="title"/>
          </p:nvPr>
        </p:nvSpPr>
        <p:spPr/>
        <p:txBody>
          <a:bodyPr/>
          <a:lstStyle/>
          <a:p>
            <a:r>
              <a:rPr lang="en-GB" dirty="0"/>
              <a:t>                              </a:t>
            </a:r>
            <a:r>
              <a:rPr lang="en-GB" sz="5400" dirty="0"/>
              <a:t>CONTENT</a:t>
            </a:r>
            <a:endParaRPr lang="en-GB" dirty="0"/>
          </a:p>
        </p:txBody>
      </p:sp>
      <p:sp>
        <p:nvSpPr>
          <p:cNvPr id="3" name="Content Placeholder 2">
            <a:extLst>
              <a:ext uri="{FF2B5EF4-FFF2-40B4-BE49-F238E27FC236}">
                <a16:creationId xmlns:a16="http://schemas.microsoft.com/office/drawing/2014/main" id="{A5DCA9DB-A180-4782-BE90-75396CA05235}"/>
              </a:ext>
            </a:extLst>
          </p:cNvPr>
          <p:cNvSpPr>
            <a:spLocks noGrp="1"/>
          </p:cNvSpPr>
          <p:nvPr>
            <p:ph idx="1"/>
          </p:nvPr>
        </p:nvSpPr>
        <p:spPr>
          <a:xfrm>
            <a:off x="838200" y="2141537"/>
            <a:ext cx="10877550" cy="4351338"/>
          </a:xfrm>
        </p:spPr>
        <p:txBody>
          <a:bodyPr>
            <a:normAutofit/>
          </a:bodyPr>
          <a:lstStyle/>
          <a:p>
            <a:pPr marL="0" indent="0">
              <a:buNone/>
            </a:pPr>
            <a:r>
              <a:rPr lang="en-GB" sz="1400" dirty="0"/>
              <a:t>1.   DESCRIBE A PROBLEM,ITS NATURE ,SCOPE AND IMPACT  ;            	  </a:t>
            </a:r>
          </a:p>
          <a:p>
            <a:pPr marL="0" indent="0">
              <a:buNone/>
            </a:pPr>
            <a:endParaRPr lang="en-GB" sz="1400" dirty="0"/>
          </a:p>
          <a:p>
            <a:pPr marL="0" indent="0">
              <a:buNone/>
            </a:pPr>
            <a:r>
              <a:rPr lang="en-GB" sz="1400" dirty="0"/>
              <a:t>2.   GATHER AND INTERPRET INFORMATION TO SOLVE A PROBLEM ;	 </a:t>
            </a:r>
          </a:p>
          <a:p>
            <a:pPr marL="514350" indent="-514350">
              <a:buAutoNum type="arabicPeriod" startAt="3"/>
            </a:pPr>
            <a:endParaRPr lang="en-GB" sz="1400" dirty="0"/>
          </a:p>
          <a:p>
            <a:pPr marL="514350" indent="-514350">
              <a:buAutoNum type="arabicPeriod" startAt="3"/>
            </a:pPr>
            <a:endParaRPr lang="en-GB" sz="1400" dirty="0"/>
          </a:p>
          <a:p>
            <a:pPr marL="514350" indent="-514350">
              <a:buAutoNum type="arabicPeriod" startAt="3"/>
            </a:pPr>
            <a:r>
              <a:rPr lang="en-GB" sz="1400" dirty="0"/>
              <a:t>EVALUATE OPTIONS TO MAKE A DECISION;</a:t>
            </a:r>
          </a:p>
          <a:p>
            <a:pPr marL="514350" indent="-514350">
              <a:buAutoNum type="arabicPeriod" startAt="3"/>
            </a:pPr>
            <a:endParaRPr lang="en-GB" sz="1400" dirty="0"/>
          </a:p>
          <a:p>
            <a:pPr marL="0" indent="0">
              <a:buNone/>
            </a:pPr>
            <a:r>
              <a:rPr lang="en-GB" sz="1400" dirty="0"/>
              <a:t>4 .  PLAN ,MONITOR AND REVIEW THE IMPLEMENTATION AND COMMUNICATION OF DECISIONS.</a:t>
            </a:r>
          </a:p>
          <a:p>
            <a:pPr marL="0" indent="0">
              <a:buNone/>
            </a:pPr>
            <a:endParaRPr lang="en-GB" sz="2000" dirty="0"/>
          </a:p>
          <a:p>
            <a:pPr marL="0" indent="0">
              <a:buNone/>
            </a:pPr>
            <a:r>
              <a:rPr lang="en-GB" dirty="0"/>
              <a:t>   	                 </a:t>
            </a:r>
          </a:p>
          <a:p>
            <a:pPr marL="0" indent="0">
              <a:buNone/>
            </a:pPr>
            <a:endParaRPr lang="en-GB" dirty="0"/>
          </a:p>
        </p:txBody>
      </p:sp>
    </p:spTree>
    <p:extLst>
      <p:ext uri="{BB962C8B-B14F-4D97-AF65-F5344CB8AC3E}">
        <p14:creationId xmlns:p14="http://schemas.microsoft.com/office/powerpoint/2010/main" val="27623837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3D3AF-DB21-4493-AA9C-F92818D4CAE3}"/>
              </a:ext>
            </a:extLst>
          </p:cNvPr>
          <p:cNvSpPr>
            <a:spLocks noGrp="1"/>
          </p:cNvSpPr>
          <p:nvPr>
            <p:ph type="title"/>
          </p:nvPr>
        </p:nvSpPr>
        <p:spPr/>
        <p:txBody>
          <a:bodyPr/>
          <a:lstStyle/>
          <a:p>
            <a:r>
              <a:rPr lang="en-GB" dirty="0"/>
              <a:t>Describe a Problem</a:t>
            </a:r>
          </a:p>
        </p:txBody>
      </p:sp>
      <p:sp>
        <p:nvSpPr>
          <p:cNvPr id="3" name="Content Placeholder 2">
            <a:extLst>
              <a:ext uri="{FF2B5EF4-FFF2-40B4-BE49-F238E27FC236}">
                <a16:creationId xmlns:a16="http://schemas.microsoft.com/office/drawing/2014/main" id="{A4359ED5-8D90-4072-B986-0420C4D83D8B}"/>
              </a:ext>
            </a:extLst>
          </p:cNvPr>
          <p:cNvSpPr>
            <a:spLocks noGrp="1"/>
          </p:cNvSpPr>
          <p:nvPr>
            <p:ph idx="1"/>
          </p:nvPr>
        </p:nvSpPr>
        <p:spPr/>
        <p:txBody>
          <a:bodyPr>
            <a:normAutofit/>
          </a:bodyPr>
          <a:lstStyle/>
          <a:p>
            <a:r>
              <a:rPr lang="en-GB" sz="1400" dirty="0"/>
              <a:t>One problem can be definite depends the  circumstance when there is a gap between the situation ,Every situation can be different depends the problem ,Also the depends  how are you perceive .But it's important how you believe and that situation should be . </a:t>
            </a:r>
          </a:p>
          <a:p>
            <a:endParaRPr lang="en-GB" sz="1400" dirty="0"/>
          </a:p>
          <a:p>
            <a:r>
              <a:rPr lang="en-GB" sz="1400" dirty="0"/>
              <a:t>DECISION MAKING </a:t>
            </a:r>
          </a:p>
          <a:p>
            <a:pPr marL="0" indent="0">
              <a:buNone/>
            </a:pPr>
            <a:r>
              <a:rPr lang="en-GB" sz="1400" dirty="0"/>
              <a:t>In that definition Decision making  Can Be the choice   between  Two o more courses of action .Also that is mean if you end the final  decision You have result the problem it's mean You have decision making .</a:t>
            </a:r>
          </a:p>
        </p:txBody>
      </p:sp>
    </p:spTree>
    <p:extLst>
      <p:ext uri="{BB962C8B-B14F-4D97-AF65-F5344CB8AC3E}">
        <p14:creationId xmlns:p14="http://schemas.microsoft.com/office/powerpoint/2010/main" val="26583256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4133D-EE50-4173-9990-98B5EEFD5C82}"/>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24ED3AEF-4C0B-43D8-91BD-0FC5563A45A4}"/>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FBBF6126-CDB6-42EC-930C-80BC5CA3F78B}"/>
              </a:ext>
            </a:extLst>
          </p:cNvPr>
          <p:cNvPicPr>
            <a:picLocks noChangeAspect="1"/>
          </p:cNvPicPr>
          <p:nvPr/>
        </p:nvPicPr>
        <p:blipFill>
          <a:blip r:embed="rId2"/>
          <a:stretch>
            <a:fillRect/>
          </a:stretch>
        </p:blipFill>
        <p:spPr>
          <a:xfrm>
            <a:off x="261257" y="120875"/>
            <a:ext cx="11347129" cy="6372000"/>
          </a:xfrm>
          <a:prstGeom prst="rect">
            <a:avLst/>
          </a:prstGeom>
        </p:spPr>
      </p:pic>
    </p:spTree>
    <p:extLst>
      <p:ext uri="{BB962C8B-B14F-4D97-AF65-F5344CB8AC3E}">
        <p14:creationId xmlns:p14="http://schemas.microsoft.com/office/powerpoint/2010/main" val="42491539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8" name="Rectangle 13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9" name="Picture 2" descr="Fishbone Diagram">
            <a:extLst>
              <a:ext uri="{FF2B5EF4-FFF2-40B4-BE49-F238E27FC236}">
                <a16:creationId xmlns:a16="http://schemas.microsoft.com/office/drawing/2014/main" id="{841D9ECF-81F1-407D-A465-AE02ADD059F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638" b="19791"/>
          <a:stretch/>
        </p:blipFill>
        <p:spPr bwMode="auto">
          <a:xfrm>
            <a:off x="-251011" y="-263992"/>
            <a:ext cx="14020780"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5C5978ED-1664-4746-9397-09E0B31E1BCC}"/>
              </a:ext>
            </a:extLst>
          </p:cNvPr>
          <p:cNvSpPr>
            <a:spLocks noGrp="1"/>
          </p:cNvSpPr>
          <p:nvPr>
            <p:ph idx="1"/>
          </p:nvPr>
        </p:nvSpPr>
        <p:spPr>
          <a:xfrm>
            <a:off x="323850" y="1047750"/>
            <a:ext cx="14020780" cy="6286500"/>
          </a:xfrm>
        </p:spPr>
        <p:txBody>
          <a:bodyPr>
            <a:normAutofit fontScale="70000" lnSpcReduction="20000"/>
          </a:bodyPr>
          <a:lstStyle/>
          <a:p>
            <a:endParaRPr lang="en-GB" dirty="0"/>
          </a:p>
          <a:p>
            <a:endParaRPr lang="en-GB" dirty="0"/>
          </a:p>
          <a:p>
            <a:r>
              <a:rPr lang="en-GB" sz="3100" dirty="0"/>
              <a:t>                EMPLOYEEES               METHODS                      MACHINE</a:t>
            </a:r>
          </a:p>
          <a:p>
            <a:r>
              <a:rPr lang="en-GB" sz="3100" dirty="0"/>
              <a:t>                                    </a:t>
            </a:r>
          </a:p>
          <a:p>
            <a:r>
              <a:rPr lang="en-GB" sz="3100" dirty="0"/>
              <a:t>          Inexperienced                                                          Coffee Machine </a:t>
            </a:r>
          </a:p>
          <a:p>
            <a:r>
              <a:rPr lang="en-GB" sz="3100" dirty="0"/>
              <a:t>       Untrained                             Alarm Clock                 Train </a:t>
            </a:r>
          </a:p>
          <a:p>
            <a:r>
              <a:rPr lang="en-GB" sz="3100" dirty="0"/>
              <a:t>                                                     Waking time                                  Car                          </a:t>
            </a:r>
          </a:p>
          <a:p>
            <a:pPr lvl="2"/>
            <a:r>
              <a:rPr lang="en-GB" sz="3100" dirty="0"/>
              <a:t>                                         DISTANCE TO WORK </a:t>
            </a:r>
          </a:p>
          <a:p>
            <a:r>
              <a:rPr lang="en-GB" sz="3100" dirty="0"/>
              <a:t>              </a:t>
            </a:r>
          </a:p>
          <a:p>
            <a:r>
              <a:rPr lang="en-GB" sz="3100" dirty="0"/>
              <a:t>                 SICK                              TRAFFIC                          BREKFAST</a:t>
            </a:r>
          </a:p>
          <a:p>
            <a:r>
              <a:rPr lang="en-GB" sz="3100" dirty="0"/>
              <a:t>                Punctuality             CYCLE TIME                   SET OFF TIME</a:t>
            </a:r>
          </a:p>
          <a:p>
            <a:r>
              <a:rPr lang="en-GB" sz="3100" dirty="0"/>
              <a:t>               Children                RAIL SERVICE                   CAR SHARE</a:t>
            </a:r>
          </a:p>
          <a:p>
            <a:r>
              <a:rPr lang="en-GB" sz="3100" dirty="0"/>
              <a:t>                                    QUANTITY ALONG ROUTE</a:t>
            </a:r>
          </a:p>
          <a:p>
            <a:r>
              <a:rPr lang="en-GB" sz="3100" dirty="0"/>
              <a:t>              </a:t>
            </a:r>
          </a:p>
          <a:p>
            <a:pPr marL="0" indent="0">
              <a:buNone/>
            </a:pPr>
            <a:r>
              <a:rPr lang="en-GB" sz="3100" dirty="0"/>
              <a:t>                             PEOPLE                      ENVIRONMENT        PROCESS</a:t>
            </a:r>
          </a:p>
          <a:p>
            <a:pPr marL="0" indent="0">
              <a:buNone/>
            </a:pPr>
            <a:r>
              <a:rPr lang="en-GB" sz="3100" dirty="0"/>
              <a:t>                              </a:t>
            </a:r>
          </a:p>
          <a:p>
            <a:pPr marL="0" indent="0">
              <a:buNone/>
            </a:pPr>
            <a:r>
              <a:rPr lang="en-GB" sz="3100" dirty="0"/>
              <a:t>                    </a:t>
            </a:r>
            <a:br>
              <a:rPr lang="en-GB" sz="3100" dirty="0"/>
            </a:br>
            <a:r>
              <a:rPr lang="en-GB" dirty="0"/>
              <a:t>  </a:t>
            </a:r>
          </a:p>
        </p:txBody>
      </p:sp>
    </p:spTree>
    <p:extLst>
      <p:ext uri="{BB962C8B-B14F-4D97-AF65-F5344CB8AC3E}">
        <p14:creationId xmlns:p14="http://schemas.microsoft.com/office/powerpoint/2010/main" val="9134394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0B1AA-CB3D-41CD-828D-64F1735C90DE}"/>
              </a:ext>
            </a:extLst>
          </p:cNvPr>
          <p:cNvSpPr>
            <a:spLocks noGrp="1"/>
          </p:cNvSpPr>
          <p:nvPr>
            <p:ph type="title"/>
          </p:nvPr>
        </p:nvSpPr>
        <p:spPr/>
        <p:txBody>
          <a:bodyPr/>
          <a:lstStyle/>
          <a:p>
            <a:r>
              <a:rPr lang="en-GB" dirty="0"/>
              <a:t>EFFECTS</a:t>
            </a:r>
          </a:p>
        </p:txBody>
      </p:sp>
      <p:sp>
        <p:nvSpPr>
          <p:cNvPr id="3" name="Content Placeholder 2">
            <a:extLst>
              <a:ext uri="{FF2B5EF4-FFF2-40B4-BE49-F238E27FC236}">
                <a16:creationId xmlns:a16="http://schemas.microsoft.com/office/drawing/2014/main" id="{3220B5F9-A696-43A1-B6DD-A880327D993F}"/>
              </a:ext>
            </a:extLst>
          </p:cNvPr>
          <p:cNvSpPr>
            <a:spLocks noGrp="1"/>
          </p:cNvSpPr>
          <p:nvPr>
            <p:ph idx="1"/>
          </p:nvPr>
        </p:nvSpPr>
        <p:spPr>
          <a:xfrm>
            <a:off x="0" y="1416424"/>
            <a:ext cx="8014447" cy="5441575"/>
          </a:xfrm>
        </p:spPr>
        <p:txBody>
          <a:bodyPr>
            <a:normAutofit fontScale="55000" lnSpcReduction="20000"/>
          </a:bodyPr>
          <a:lstStyle/>
          <a:p>
            <a:r>
              <a:rPr lang="en-GB" dirty="0"/>
              <a:t>UNEXPERIENCED\UNTRAINED   </a:t>
            </a:r>
          </a:p>
          <a:p>
            <a:r>
              <a:rPr lang="en-GB" dirty="0"/>
              <a:t>YOU LOSE TIME  MANAGEMENT</a:t>
            </a:r>
          </a:p>
          <a:p>
            <a:r>
              <a:rPr lang="en-GB" dirty="0"/>
              <a:t>YOU CANT DO A PROPER JOB  </a:t>
            </a:r>
          </a:p>
          <a:p>
            <a:pPr marL="0" indent="0">
              <a:buNone/>
            </a:pPr>
            <a:endParaRPr lang="en-GB" dirty="0"/>
          </a:p>
          <a:p>
            <a:pPr marL="0" indent="0">
              <a:buNone/>
            </a:pPr>
            <a:r>
              <a:rPr lang="en-GB" dirty="0"/>
              <a:t>DISTANCE TO WORK</a:t>
            </a:r>
          </a:p>
          <a:p>
            <a:pPr marL="0" indent="0">
              <a:buNone/>
            </a:pPr>
            <a:r>
              <a:rPr lang="en-GB" dirty="0"/>
              <a:t>YOU GET TO WORK LATE </a:t>
            </a:r>
          </a:p>
          <a:p>
            <a:pPr marL="0" indent="0">
              <a:buNone/>
            </a:pPr>
            <a:r>
              <a:rPr lang="en-GB" dirty="0"/>
              <a:t>TRAFFIC MAKES YOU ANXIOUS  </a:t>
            </a:r>
          </a:p>
          <a:p>
            <a:pPr marL="0" indent="0">
              <a:buNone/>
            </a:pPr>
            <a:endParaRPr lang="en-GB" dirty="0"/>
          </a:p>
          <a:p>
            <a:pPr marL="0" indent="0">
              <a:buNone/>
            </a:pPr>
            <a:r>
              <a:rPr lang="en-GB" dirty="0"/>
              <a:t>WORK MACHINES  </a:t>
            </a:r>
          </a:p>
          <a:p>
            <a:pPr marL="0" indent="0">
              <a:buNone/>
            </a:pPr>
            <a:r>
              <a:rPr lang="en-GB" dirty="0"/>
              <a:t>YOU DON’T UNDERSTAND HOW THEY WORK </a:t>
            </a:r>
          </a:p>
          <a:p>
            <a:pPr marL="0" indent="0">
              <a:buNone/>
            </a:pPr>
            <a:r>
              <a:rPr lang="en-GB" dirty="0"/>
              <a:t>THEY CAN BROKE </a:t>
            </a:r>
          </a:p>
          <a:p>
            <a:pPr marL="0" indent="0">
              <a:buNone/>
            </a:pPr>
            <a:endParaRPr lang="en-GB" dirty="0"/>
          </a:p>
          <a:p>
            <a:pPr marL="0" indent="0">
              <a:buNone/>
            </a:pPr>
            <a:r>
              <a:rPr lang="en-GB" dirty="0"/>
              <a:t>PUNCTUALITY  </a:t>
            </a:r>
          </a:p>
          <a:p>
            <a:pPr marL="0" indent="0">
              <a:buNone/>
            </a:pPr>
            <a:r>
              <a:rPr lang="en-GB" dirty="0"/>
              <a:t>IOUCAN LOSE THE JOB </a:t>
            </a:r>
          </a:p>
          <a:p>
            <a:pPr marL="0" indent="0">
              <a:buNone/>
            </a:pPr>
            <a:r>
              <a:rPr lang="en-GB" dirty="0"/>
              <a:t>IOU  CAN LOSE THE  MONY</a:t>
            </a:r>
          </a:p>
          <a:p>
            <a:pPr marL="0" indent="0">
              <a:buNone/>
            </a:pPr>
            <a:endParaRPr lang="en-GB" dirty="0"/>
          </a:p>
          <a:p>
            <a:pPr marL="0" indent="0">
              <a:buNone/>
            </a:pPr>
            <a:endParaRPr lang="en-GB" dirty="0"/>
          </a:p>
          <a:p>
            <a:pPr marL="0" indent="0">
              <a:buNone/>
            </a:pPr>
            <a:r>
              <a:rPr lang="en-GB" dirty="0"/>
              <a:t> </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0015954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807C9B8-FCB8-4B3A-813C-E617B306CC4C}"/>
              </a:ext>
            </a:extLst>
          </p:cNvPr>
          <p:cNvSpPr>
            <a:spLocks noGrp="1"/>
          </p:cNvSpPr>
          <p:nvPr>
            <p:ph type="title"/>
          </p:nvPr>
        </p:nvSpPr>
        <p:spPr>
          <a:xfrm>
            <a:off x="643467" y="321734"/>
            <a:ext cx="10905066" cy="1135737"/>
          </a:xfrm>
        </p:spPr>
        <p:txBody>
          <a:bodyPr>
            <a:normAutofit/>
          </a:bodyPr>
          <a:lstStyle/>
          <a:p>
            <a:r>
              <a:rPr lang="en-GB" sz="3600" dirty="0"/>
              <a:t>Stress in the UK statistics and facts</a:t>
            </a:r>
          </a:p>
        </p:txBody>
      </p:sp>
      <p:sp>
        <p:nvSpPr>
          <p:cNvPr id="3" name="Content Placeholder 2">
            <a:extLst>
              <a:ext uri="{FF2B5EF4-FFF2-40B4-BE49-F238E27FC236}">
                <a16:creationId xmlns:a16="http://schemas.microsoft.com/office/drawing/2014/main" id="{51BAAF18-6F1F-484A-908C-C9D47E5DC9B6}"/>
              </a:ext>
            </a:extLst>
          </p:cNvPr>
          <p:cNvSpPr>
            <a:spLocks noGrp="1"/>
          </p:cNvSpPr>
          <p:nvPr>
            <p:ph idx="1"/>
          </p:nvPr>
        </p:nvSpPr>
        <p:spPr>
          <a:xfrm>
            <a:off x="643469" y="1779204"/>
            <a:ext cx="4008384" cy="4397759"/>
          </a:xfrm>
        </p:spPr>
        <p:txBody>
          <a:bodyPr>
            <a:normAutofit/>
          </a:bodyPr>
          <a:lstStyle/>
          <a:p>
            <a:pPr marL="0" indent="0">
              <a:buNone/>
            </a:pPr>
            <a:r>
              <a:rPr lang="en-GB" sz="1400" dirty="0"/>
              <a:t>           </a:t>
            </a:r>
          </a:p>
          <a:p>
            <a:pPr marL="0" indent="0">
              <a:buNone/>
            </a:pPr>
            <a:r>
              <a:rPr lang="en-GB" sz="1400" dirty="0"/>
              <a:t>Purple:   unexperienced/untrained</a:t>
            </a:r>
          </a:p>
          <a:p>
            <a:pPr marL="0" indent="0">
              <a:buNone/>
            </a:pPr>
            <a:endParaRPr lang="en-GB" sz="1400" dirty="0"/>
          </a:p>
          <a:p>
            <a:pPr marL="0" indent="0">
              <a:buNone/>
            </a:pPr>
            <a:r>
              <a:rPr lang="en-GB" sz="1400" dirty="0"/>
              <a:t>Blue: traffic/ being late</a:t>
            </a:r>
          </a:p>
          <a:p>
            <a:pPr marL="0" indent="0">
              <a:buNone/>
            </a:pPr>
            <a:endParaRPr lang="en-GB" sz="1400" dirty="0"/>
          </a:p>
          <a:p>
            <a:pPr marL="0" indent="0">
              <a:buNone/>
            </a:pPr>
            <a:r>
              <a:rPr lang="en-GB" sz="1400" dirty="0"/>
              <a:t>Orange: waking time/ distance to work</a:t>
            </a:r>
          </a:p>
          <a:p>
            <a:pPr marL="0" indent="0">
              <a:buNone/>
            </a:pPr>
            <a:endParaRPr lang="en-GB" sz="1400" dirty="0"/>
          </a:p>
          <a:p>
            <a:pPr marL="0" indent="0">
              <a:buNone/>
            </a:pPr>
            <a:r>
              <a:rPr lang="en-GB" sz="1400" dirty="0"/>
              <a:t>Green: family                      </a:t>
            </a:r>
          </a:p>
        </p:txBody>
      </p:sp>
      <p:grpSp>
        <p:nvGrpSpPr>
          <p:cNvPr id="12" name="Group 11">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3" name="Isosceles Triangle 1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Chart, pie chart&#10;&#10;Description automatically generated">
            <a:extLst>
              <a:ext uri="{FF2B5EF4-FFF2-40B4-BE49-F238E27FC236}">
                <a16:creationId xmlns:a16="http://schemas.microsoft.com/office/drawing/2014/main" id="{996CDD76-023A-4035-B293-A5ECD1429FCC}"/>
              </a:ext>
            </a:extLst>
          </p:cNvPr>
          <p:cNvPicPr>
            <a:picLocks noChangeAspect="1"/>
          </p:cNvPicPr>
          <p:nvPr/>
        </p:nvPicPr>
        <p:blipFill rotWithShape="1">
          <a:blip r:embed="rId2">
            <a:extLst>
              <a:ext uri="{28A0092B-C50C-407E-A947-70E740481C1C}">
                <a14:useLocalDpi xmlns:a14="http://schemas.microsoft.com/office/drawing/2010/main" val="0"/>
              </a:ext>
            </a:extLst>
          </a:blip>
          <a:srcRect l="1555" t="8000" r="18920" b="-2839"/>
          <a:stretch/>
        </p:blipFill>
        <p:spPr>
          <a:xfrm>
            <a:off x="5504272" y="1782981"/>
            <a:ext cx="5835307" cy="4361892"/>
          </a:xfrm>
          <a:prstGeom prst="rect">
            <a:avLst/>
          </a:prstGeom>
        </p:spPr>
      </p:pic>
      <p:grpSp>
        <p:nvGrpSpPr>
          <p:cNvPr id="16" name="Group 15">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7" name="Rectangle 16">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7708431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9"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4"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E48A630F-0854-4AF2-9746-1B981CC032C5}"/>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Factors to temporarily reduce stress work</a:t>
            </a:r>
          </a:p>
        </p:txBody>
      </p:sp>
      <p:sp>
        <p:nvSpPr>
          <p:cNvPr id="3" name="Content Placeholder 2">
            <a:extLst>
              <a:ext uri="{FF2B5EF4-FFF2-40B4-BE49-F238E27FC236}">
                <a16:creationId xmlns:a16="http://schemas.microsoft.com/office/drawing/2014/main" id="{5ADB6CD0-756B-4911-9B64-D1E795F20DD3}"/>
              </a:ext>
            </a:extLst>
          </p:cNvPr>
          <p:cNvSpPr>
            <a:spLocks noGrp="1"/>
          </p:cNvSpPr>
          <p:nvPr>
            <p:ph idx="1"/>
          </p:nvPr>
        </p:nvSpPr>
        <p:spPr>
          <a:xfrm>
            <a:off x="4810259" y="2313992"/>
            <a:ext cx="6555347" cy="3881535"/>
          </a:xfrm>
        </p:spPr>
        <p:txBody>
          <a:bodyPr anchor="ctr">
            <a:normAutofit fontScale="92500" lnSpcReduction="10000"/>
          </a:bodyPr>
          <a:lstStyle/>
          <a:p>
            <a:r>
              <a:rPr lang="en-GB" sz="2000" dirty="0"/>
              <a:t>Some of the workers in the UK might feel distress because they are unexperienced and untrained. The main factor might be the lack of work conditions for example the salary they receive. Factors that might reduce this problem can be to salary increase and offering better conditions. </a:t>
            </a:r>
          </a:p>
          <a:p>
            <a:r>
              <a:rPr lang="en-GB" sz="2000" dirty="0"/>
              <a:t>The thing </a:t>
            </a:r>
            <a:r>
              <a:rPr lang="en-GB" sz="1500" dirty="0"/>
              <a:t>that</a:t>
            </a:r>
            <a:r>
              <a:rPr lang="en-GB" sz="2000" dirty="0"/>
              <a:t> can create anxiety and a lot of stress can also be time, like for example being late for your job and also because of the traffic. You can easily solve this by time management so you can use your time affectively and productively.</a:t>
            </a:r>
          </a:p>
          <a:p>
            <a:r>
              <a:rPr lang="en-GB" sz="2000" dirty="0"/>
              <a:t>A lot of the people struggle with family when it comes to work. Because kids might need a lot of time for their education and their growth as a being and that can cause a lot of stress because you can worry about your family and kids at your workplace. But that can be solved by entrusting one of the relatives to watch over the kids while you are at work. </a:t>
            </a:r>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p:txBody>
      </p:sp>
    </p:spTree>
    <p:extLst>
      <p:ext uri="{BB962C8B-B14F-4D97-AF65-F5344CB8AC3E}">
        <p14:creationId xmlns:p14="http://schemas.microsoft.com/office/powerpoint/2010/main" val="4058315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25669</TotalTime>
  <Words>493</Words>
  <Application>Microsoft Office PowerPoint</Application>
  <PresentationFormat>Ecran lat</PresentationFormat>
  <Paragraphs>104</Paragraphs>
  <Slides>8</Slides>
  <Notes>0</Notes>
  <HiddenSlides>0</HiddenSlides>
  <MMClips>0</MMClips>
  <ScaleCrop>false</ScaleCrop>
  <HeadingPairs>
    <vt:vector size="4" baseType="variant">
      <vt:variant>
        <vt:lpstr>Temă</vt:lpstr>
      </vt:variant>
      <vt:variant>
        <vt:i4>1</vt:i4>
      </vt:variant>
      <vt:variant>
        <vt:lpstr>Titluri diapozitive</vt:lpstr>
      </vt:variant>
      <vt:variant>
        <vt:i4>8</vt:i4>
      </vt:variant>
    </vt:vector>
  </HeadingPairs>
  <TitlesOfParts>
    <vt:vector size="9" baseType="lpstr">
      <vt:lpstr>Office Theme</vt:lpstr>
      <vt:lpstr>UNDERSTANDING AND RESOLVING THE PROBLEM OF STRESS IN UK</vt:lpstr>
      <vt:lpstr>                              CONTENT</vt:lpstr>
      <vt:lpstr>Describe a Problem</vt:lpstr>
      <vt:lpstr>Prezentare PowerPoint</vt:lpstr>
      <vt:lpstr>Prezentare PowerPoint</vt:lpstr>
      <vt:lpstr>EFFECTS</vt:lpstr>
      <vt:lpstr>Stress in the UK statistics and facts</vt:lpstr>
      <vt:lpstr>Factors to temporarily reduce stress 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AND RESOLVING THE PROBLEM OF STRESS IN UK</dc:title>
  <dc:creator>Nicoleta Busu</dc:creator>
  <cp:lastModifiedBy>Nicoleta Busu</cp:lastModifiedBy>
  <cp:revision>2</cp:revision>
  <dcterms:created xsi:type="dcterms:W3CDTF">2021-10-20T16:13:55Z</dcterms:created>
  <dcterms:modified xsi:type="dcterms:W3CDTF">2021-11-10T18:52:27Z</dcterms:modified>
</cp:coreProperties>
</file>