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3" r:id="rId4"/>
    <p:sldId id="274" r:id="rId5"/>
    <p:sldId id="272" r:id="rId6"/>
    <p:sldId id="262" r:id="rId7"/>
    <p:sldId id="269" r:id="rId8"/>
    <p:sldId id="270" r:id="rId9"/>
    <p:sldId id="271" r:id="rId10"/>
    <p:sldId id="27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18D97E-6B0D-4AC8-D6AE-2E9026C66678}" v="3" dt="2018-08-18T00:30:00.552"/>
    <p1510:client id="{D442DB77-8364-5149-D06B-703EC77C2E8D}" v="1" dt="2018-08-21T23:21:33.4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mida Sultana (1605984)" userId="S::1605984@student.uwtsd.ac.uk::29766a56-0bf0-4aab-87d9-da105c9502cc" providerId="AD" clId="Web-{E585ED6C-6011-F009-5C44-2FADE188C4E3}"/>
    <pc:docChg chg="modSld">
      <pc:chgData name="Hamida Sultana (1605984)" userId="S::1605984@student.uwtsd.ac.uk::29766a56-0bf0-4aab-87d9-da105c9502cc" providerId="AD" clId="Web-{E585ED6C-6011-F009-5C44-2FADE188C4E3}" dt="2018-08-17T21:33:47.185" v="100" actId="20577"/>
      <pc:docMkLst>
        <pc:docMk/>
      </pc:docMkLst>
      <pc:sldChg chg="modSp">
        <pc:chgData name="Hamida Sultana (1605984)" userId="S::1605984@student.uwtsd.ac.uk::29766a56-0bf0-4aab-87d9-da105c9502cc" providerId="AD" clId="Web-{E585ED6C-6011-F009-5C44-2FADE188C4E3}" dt="2018-08-17T19:24:52.176" v="1" actId="20577"/>
        <pc:sldMkLst>
          <pc:docMk/>
          <pc:sldMk cId="0" sldId="266"/>
        </pc:sldMkLst>
        <pc:spChg chg="mod">
          <ac:chgData name="Hamida Sultana (1605984)" userId="S::1605984@student.uwtsd.ac.uk::29766a56-0bf0-4aab-87d9-da105c9502cc" providerId="AD" clId="Web-{E585ED6C-6011-F009-5C44-2FADE188C4E3}" dt="2018-08-17T19:24:52.176" v="1" actId="20577"/>
          <ac:spMkLst>
            <pc:docMk/>
            <pc:sldMk cId="0" sldId="266"/>
            <ac:spMk id="3" creationId="{00000000-0000-0000-0000-000000000000}"/>
          </ac:spMkLst>
        </pc:spChg>
      </pc:sldChg>
      <pc:sldChg chg="modSp">
        <pc:chgData name="Hamida Sultana (1605984)" userId="S::1605984@student.uwtsd.ac.uk::29766a56-0bf0-4aab-87d9-da105c9502cc" providerId="AD" clId="Web-{E585ED6C-6011-F009-5C44-2FADE188C4E3}" dt="2018-08-17T21:10:57.247" v="42" actId="20577"/>
        <pc:sldMkLst>
          <pc:docMk/>
          <pc:sldMk cId="0" sldId="267"/>
        </pc:sldMkLst>
        <pc:spChg chg="mod">
          <ac:chgData name="Hamida Sultana (1605984)" userId="S::1605984@student.uwtsd.ac.uk::29766a56-0bf0-4aab-87d9-da105c9502cc" providerId="AD" clId="Web-{E585ED6C-6011-F009-5C44-2FADE188C4E3}" dt="2018-08-17T21:10:57.247" v="42" actId="20577"/>
          <ac:spMkLst>
            <pc:docMk/>
            <pc:sldMk cId="0" sldId="267"/>
            <ac:spMk id="3" creationId="{00000000-0000-0000-0000-000000000000}"/>
          </ac:spMkLst>
        </pc:spChg>
      </pc:sldChg>
      <pc:sldChg chg="modSp">
        <pc:chgData name="Hamida Sultana (1605984)" userId="S::1605984@student.uwtsd.ac.uk::29766a56-0bf0-4aab-87d9-da105c9502cc" providerId="AD" clId="Web-{E585ED6C-6011-F009-5C44-2FADE188C4E3}" dt="2018-08-17T20:54:11.380" v="6" actId="20577"/>
        <pc:sldMkLst>
          <pc:docMk/>
          <pc:sldMk cId="3769296085" sldId="269"/>
        </pc:sldMkLst>
        <pc:spChg chg="mod">
          <ac:chgData name="Hamida Sultana (1605984)" userId="S::1605984@student.uwtsd.ac.uk::29766a56-0bf0-4aab-87d9-da105c9502cc" providerId="AD" clId="Web-{E585ED6C-6011-F009-5C44-2FADE188C4E3}" dt="2018-08-17T20:54:11.380" v="6" actId="20577"/>
          <ac:spMkLst>
            <pc:docMk/>
            <pc:sldMk cId="3769296085" sldId="269"/>
            <ac:spMk id="4" creationId="{5E2C6CBD-2F2F-49CC-905B-9195DA7D639C}"/>
          </ac:spMkLst>
        </pc:spChg>
      </pc:sldChg>
      <pc:sldChg chg="modSp">
        <pc:chgData name="Hamida Sultana (1605984)" userId="S::1605984@student.uwtsd.ac.uk::29766a56-0bf0-4aab-87d9-da105c9502cc" providerId="AD" clId="Web-{E585ED6C-6011-F009-5C44-2FADE188C4E3}" dt="2018-08-17T21:33:29.650" v="98" actId="20577"/>
        <pc:sldMkLst>
          <pc:docMk/>
          <pc:sldMk cId="4091820614" sldId="270"/>
        </pc:sldMkLst>
        <pc:spChg chg="mod">
          <ac:chgData name="Hamida Sultana (1605984)" userId="S::1605984@student.uwtsd.ac.uk::29766a56-0bf0-4aab-87d9-da105c9502cc" providerId="AD" clId="Web-{E585ED6C-6011-F009-5C44-2FADE188C4E3}" dt="2018-08-17T21:33:29.650" v="98" actId="20577"/>
          <ac:spMkLst>
            <pc:docMk/>
            <pc:sldMk cId="4091820614" sldId="270"/>
            <ac:spMk id="3" creationId="{00000000-0000-0000-0000-000000000000}"/>
          </ac:spMkLst>
        </pc:spChg>
      </pc:sldChg>
    </pc:docChg>
  </pc:docChgLst>
  <pc:docChgLst>
    <pc:chgData name="Hamida Sultana (1605984)" userId="S::1605984@student.uwtsd.ac.uk::29766a56-0bf0-4aab-87d9-da105c9502cc" providerId="AD" clId="Web-{9A5A3BD4-79FB-8D22-F049-18071D74BC70}"/>
    <pc:docChg chg="modSld">
      <pc:chgData name="Hamida Sultana (1605984)" userId="S::1605984@student.uwtsd.ac.uk::29766a56-0bf0-4aab-87d9-da105c9502cc" providerId="AD" clId="Web-{9A5A3BD4-79FB-8D22-F049-18071D74BC70}" dt="2018-08-20T22:43:02.917" v="80" actId="20577"/>
      <pc:docMkLst>
        <pc:docMk/>
      </pc:docMkLst>
      <pc:sldChg chg="modSp">
        <pc:chgData name="Hamida Sultana (1605984)" userId="S::1605984@student.uwtsd.ac.uk::29766a56-0bf0-4aab-87d9-da105c9502cc" providerId="AD" clId="Web-{9A5A3BD4-79FB-8D22-F049-18071D74BC70}" dt="2018-08-20T21:50:31.186" v="60" actId="20577"/>
        <pc:sldMkLst>
          <pc:docMk/>
          <pc:sldMk cId="4091820614" sldId="270"/>
        </pc:sldMkLst>
        <pc:spChg chg="mod">
          <ac:chgData name="Hamida Sultana (1605984)" userId="S::1605984@student.uwtsd.ac.uk::29766a56-0bf0-4aab-87d9-da105c9502cc" providerId="AD" clId="Web-{9A5A3BD4-79FB-8D22-F049-18071D74BC70}" dt="2018-08-20T21:50:31.186" v="60" actId="20577"/>
          <ac:spMkLst>
            <pc:docMk/>
            <pc:sldMk cId="4091820614" sldId="270"/>
            <ac:spMk id="3" creationId="{00000000-0000-0000-0000-000000000000}"/>
          </ac:spMkLst>
        </pc:spChg>
      </pc:sldChg>
      <pc:sldChg chg="modSp">
        <pc:chgData name="Hamida Sultana (1605984)" userId="S::1605984@student.uwtsd.ac.uk::29766a56-0bf0-4aab-87d9-da105c9502cc" providerId="AD" clId="Web-{9A5A3BD4-79FB-8D22-F049-18071D74BC70}" dt="2018-08-20T22:43:02.917" v="79" actId="20577"/>
        <pc:sldMkLst>
          <pc:docMk/>
          <pc:sldMk cId="1252241739" sldId="275"/>
        </pc:sldMkLst>
        <pc:spChg chg="mod">
          <ac:chgData name="Hamida Sultana (1605984)" userId="S::1605984@student.uwtsd.ac.uk::29766a56-0bf0-4aab-87d9-da105c9502cc" providerId="AD" clId="Web-{9A5A3BD4-79FB-8D22-F049-18071D74BC70}" dt="2018-08-20T22:43:02.917" v="79" actId="20577"/>
          <ac:spMkLst>
            <pc:docMk/>
            <pc:sldMk cId="1252241739" sldId="275"/>
            <ac:spMk id="3" creationId="{EF698B5F-14A3-4274-BAA8-62B8E8A98602}"/>
          </ac:spMkLst>
        </pc:spChg>
      </pc:sldChg>
    </pc:docChg>
  </pc:docChgLst>
  <pc:docChgLst>
    <pc:chgData name="Hamida Sultana (1605984)" userId="S::1605984@student.uwtsd.ac.uk::29766a56-0bf0-4aab-87d9-da105c9502cc" providerId="AD" clId="Web-{6925B4ED-F772-9155-B25E-77796C212750}"/>
    <pc:docChg chg="delSld modSld">
      <pc:chgData name="Hamida Sultana (1605984)" userId="S::1605984@student.uwtsd.ac.uk::29766a56-0bf0-4aab-87d9-da105c9502cc" providerId="AD" clId="Web-{6925B4ED-F772-9155-B25E-77796C212750}" dt="2018-08-16T23:37:11.241" v="237" actId="20577"/>
      <pc:docMkLst>
        <pc:docMk/>
      </pc:docMkLst>
      <pc:sldChg chg="addSp delSp modSp mod modClrScheme chgLayout">
        <pc:chgData name="Hamida Sultana (1605984)" userId="S::1605984@student.uwtsd.ac.uk::29766a56-0bf0-4aab-87d9-da105c9502cc" providerId="AD" clId="Web-{6925B4ED-F772-9155-B25E-77796C212750}" dt="2018-08-16T23:35:34.458" v="232" actId="20577"/>
        <pc:sldMkLst>
          <pc:docMk/>
          <pc:sldMk cId="0" sldId="262"/>
        </pc:sldMkLst>
        <pc:spChg chg="mod">
          <ac:chgData name="Hamida Sultana (1605984)" userId="S::1605984@student.uwtsd.ac.uk::29766a56-0bf0-4aab-87d9-da105c9502cc" providerId="AD" clId="Web-{6925B4ED-F772-9155-B25E-77796C212750}" dt="2018-08-16T23:25:08.774" v="164" actId="20577"/>
          <ac:spMkLst>
            <pc:docMk/>
            <pc:sldMk cId="0" sldId="262"/>
            <ac:spMk id="2" creationId="{00000000-0000-0000-0000-000000000000}"/>
          </ac:spMkLst>
        </pc:spChg>
        <pc:spChg chg="add del mod ord">
          <ac:chgData name="Hamida Sultana (1605984)" userId="S::1605984@student.uwtsd.ac.uk::29766a56-0bf0-4aab-87d9-da105c9502cc" providerId="AD" clId="Web-{6925B4ED-F772-9155-B25E-77796C212750}" dt="2018-08-16T23:23:51.973" v="160"/>
          <ac:spMkLst>
            <pc:docMk/>
            <pc:sldMk cId="0" sldId="262"/>
            <ac:spMk id="3" creationId="{6870AA85-9FA1-4FEF-A887-CF164A0D9AA8}"/>
          </ac:spMkLst>
        </pc:spChg>
        <pc:spChg chg="add del mod ord">
          <ac:chgData name="Hamida Sultana (1605984)" userId="S::1605984@student.uwtsd.ac.uk::29766a56-0bf0-4aab-87d9-da105c9502cc" providerId="AD" clId="Web-{6925B4ED-F772-9155-B25E-77796C212750}" dt="2018-08-16T23:23:51.973" v="160"/>
          <ac:spMkLst>
            <pc:docMk/>
            <pc:sldMk cId="0" sldId="262"/>
            <ac:spMk id="4" creationId="{B4941390-D770-44F9-B137-5EB34B4B0C1F}"/>
          </ac:spMkLst>
        </pc:spChg>
        <pc:spChg chg="add mod ord">
          <ac:chgData name="Hamida Sultana (1605984)" userId="S::1605984@student.uwtsd.ac.uk::29766a56-0bf0-4aab-87d9-da105c9502cc" providerId="AD" clId="Web-{6925B4ED-F772-9155-B25E-77796C212750}" dt="2018-08-16T23:26:54.867" v="178" actId="20577"/>
          <ac:spMkLst>
            <pc:docMk/>
            <pc:sldMk cId="0" sldId="262"/>
            <ac:spMk id="5" creationId="{44C4ED97-DE96-4743-850D-4763CCF2D20D}"/>
          </ac:spMkLst>
        </pc:spChg>
        <pc:spChg chg="add mod ord">
          <ac:chgData name="Hamida Sultana (1605984)" userId="S::1605984@student.uwtsd.ac.uk::29766a56-0bf0-4aab-87d9-da105c9502cc" providerId="AD" clId="Web-{6925B4ED-F772-9155-B25E-77796C212750}" dt="2018-08-16T23:35:34.458" v="232" actId="20577"/>
          <ac:spMkLst>
            <pc:docMk/>
            <pc:sldMk cId="0" sldId="262"/>
            <ac:spMk id="6" creationId="{52FC186C-BAE0-48C7-A68A-9283CF6581FE}"/>
          </ac:spMkLst>
        </pc:spChg>
      </pc:sldChg>
      <pc:sldChg chg="addSp delSp modSp mod modClrScheme chgLayout">
        <pc:chgData name="Hamida Sultana (1605984)" userId="S::1605984@student.uwtsd.ac.uk::29766a56-0bf0-4aab-87d9-da105c9502cc" providerId="AD" clId="Web-{6925B4ED-F772-9155-B25E-77796C212750}" dt="2018-08-16T23:29:58.482" v="226"/>
        <pc:sldMkLst>
          <pc:docMk/>
          <pc:sldMk cId="0" sldId="263"/>
        </pc:sldMkLst>
        <pc:spChg chg="add mod">
          <ac:chgData name="Hamida Sultana (1605984)" userId="S::1605984@student.uwtsd.ac.uk::29766a56-0bf0-4aab-87d9-da105c9502cc" providerId="AD" clId="Web-{6925B4ED-F772-9155-B25E-77796C212750}" dt="2018-08-16T23:27:51.273" v="191" actId="20577"/>
          <ac:spMkLst>
            <pc:docMk/>
            <pc:sldMk cId="0" sldId="263"/>
            <ac:spMk id="3" creationId="{B377C761-D30E-47E5-BA07-AC917687BE14}"/>
          </ac:spMkLst>
        </pc:spChg>
        <pc:spChg chg="del">
          <ac:chgData name="Hamida Sultana (1605984)" userId="S::1605984@student.uwtsd.ac.uk::29766a56-0bf0-4aab-87d9-da105c9502cc" providerId="AD" clId="Web-{6925B4ED-F772-9155-B25E-77796C212750}" dt="2018-08-16T23:28:03.273" v="193"/>
          <ac:spMkLst>
            <pc:docMk/>
            <pc:sldMk cId="0" sldId="263"/>
            <ac:spMk id="4" creationId="{00000000-0000-0000-0000-000000000000}"/>
          </ac:spMkLst>
        </pc:spChg>
        <pc:spChg chg="del">
          <ac:chgData name="Hamida Sultana (1605984)" userId="S::1605984@student.uwtsd.ac.uk::29766a56-0bf0-4aab-87d9-da105c9502cc" providerId="AD" clId="Web-{6925B4ED-F772-9155-B25E-77796C212750}" dt="2018-08-16T23:28:03.273" v="193"/>
          <ac:spMkLst>
            <pc:docMk/>
            <pc:sldMk cId="0" sldId="263"/>
            <ac:spMk id="5" creationId="{00000000-0000-0000-0000-000000000000}"/>
          </ac:spMkLst>
        </pc:spChg>
        <pc:spChg chg="add mod">
          <ac:chgData name="Hamida Sultana (1605984)" userId="S::1605984@student.uwtsd.ac.uk::29766a56-0bf0-4aab-87d9-da105c9502cc" providerId="AD" clId="Web-{6925B4ED-F772-9155-B25E-77796C212750}" dt="2018-08-16T23:29:48.732" v="223" actId="20577"/>
          <ac:spMkLst>
            <pc:docMk/>
            <pc:sldMk cId="0" sldId="263"/>
            <ac:spMk id="6" creationId="{51C47712-94E5-48FE-B680-2A8AE7BCA297}"/>
          </ac:spMkLst>
        </pc:spChg>
        <pc:spChg chg="add mod ord">
          <ac:chgData name="Hamida Sultana (1605984)" userId="S::1605984@student.uwtsd.ac.uk::29766a56-0bf0-4aab-87d9-da105c9502cc" providerId="AD" clId="Web-{6925B4ED-F772-9155-B25E-77796C212750}" dt="2018-08-16T23:29:58.482" v="226"/>
          <ac:spMkLst>
            <pc:docMk/>
            <pc:sldMk cId="0" sldId="263"/>
            <ac:spMk id="7" creationId="{574CB01D-5496-448F-9D91-4F766FA82CD4}"/>
          </ac:spMkLst>
        </pc:spChg>
        <pc:spChg chg="add mod ord">
          <ac:chgData name="Hamida Sultana (1605984)" userId="S::1605984@student.uwtsd.ac.uk::29766a56-0bf0-4aab-87d9-da105c9502cc" providerId="AD" clId="Web-{6925B4ED-F772-9155-B25E-77796C212750}" dt="2018-08-16T23:29:58.482" v="226"/>
          <ac:spMkLst>
            <pc:docMk/>
            <pc:sldMk cId="0" sldId="263"/>
            <ac:spMk id="8" creationId="{DB30F6F4-0625-4525-A76B-85C94FBC2F31}"/>
          </ac:spMkLst>
        </pc:spChg>
      </pc:sldChg>
      <pc:sldChg chg="addSp modSp del mod modClrScheme chgLayout">
        <pc:chgData name="Hamida Sultana (1605984)" userId="S::1605984@student.uwtsd.ac.uk::29766a56-0bf0-4aab-87d9-da105c9502cc" providerId="AD" clId="Web-{6925B4ED-F772-9155-B25E-77796C212750}" dt="2018-08-16T23:33:16.761" v="231"/>
        <pc:sldMkLst>
          <pc:docMk/>
          <pc:sldMk cId="0" sldId="264"/>
        </pc:sldMkLst>
        <pc:spChg chg="mod">
          <ac:chgData name="Hamida Sultana (1605984)" userId="S::1605984@student.uwtsd.ac.uk::29766a56-0bf0-4aab-87d9-da105c9502cc" providerId="AD" clId="Web-{6925B4ED-F772-9155-B25E-77796C212750}" dt="2018-08-16T23:31:57.885" v="228" actId="20577"/>
          <ac:spMkLst>
            <pc:docMk/>
            <pc:sldMk cId="0" sldId="264"/>
            <ac:spMk id="2" creationId="{00000000-0000-0000-0000-000000000000}"/>
          </ac:spMkLst>
        </pc:spChg>
        <pc:spChg chg="add mod ord">
          <ac:chgData name="Hamida Sultana (1605984)" userId="S::1605984@student.uwtsd.ac.uk::29766a56-0bf0-4aab-87d9-da105c9502cc" providerId="AD" clId="Web-{6925B4ED-F772-9155-B25E-77796C212750}" dt="2018-08-16T23:32:27.119" v="230"/>
          <ac:spMkLst>
            <pc:docMk/>
            <pc:sldMk cId="0" sldId="264"/>
            <ac:spMk id="3" creationId="{8980A9FB-461B-4DD9-8991-9401EC1480F2}"/>
          </ac:spMkLst>
        </pc:spChg>
        <pc:spChg chg="add mod ord">
          <ac:chgData name="Hamida Sultana (1605984)" userId="S::1605984@student.uwtsd.ac.uk::29766a56-0bf0-4aab-87d9-da105c9502cc" providerId="AD" clId="Web-{6925B4ED-F772-9155-B25E-77796C212750}" dt="2018-08-16T23:32:27.119" v="230"/>
          <ac:spMkLst>
            <pc:docMk/>
            <pc:sldMk cId="0" sldId="264"/>
            <ac:spMk id="4" creationId="{16603342-D625-4187-BBEF-D32C4571969C}"/>
          </ac:spMkLst>
        </pc:spChg>
      </pc:sldChg>
      <pc:sldChg chg="addSp modSp mod modClrScheme chgLayout">
        <pc:chgData name="Hamida Sultana (1605984)" userId="S::1605984@student.uwtsd.ac.uk::29766a56-0bf0-4aab-87d9-da105c9502cc" providerId="AD" clId="Web-{6925B4ED-F772-9155-B25E-77796C212750}" dt="2018-08-16T23:35:52.447" v="235" actId="20577"/>
        <pc:sldMkLst>
          <pc:docMk/>
          <pc:sldMk cId="3769296085" sldId="269"/>
        </pc:sldMkLst>
        <pc:spChg chg="add mod ord">
          <ac:chgData name="Hamida Sultana (1605984)" userId="S::1605984@student.uwtsd.ac.uk::29766a56-0bf0-4aab-87d9-da105c9502cc" providerId="AD" clId="Web-{6925B4ED-F772-9155-B25E-77796C212750}" dt="2018-08-16T23:28:44.960" v="199"/>
          <ac:spMkLst>
            <pc:docMk/>
            <pc:sldMk cId="3769296085" sldId="269"/>
            <ac:spMk id="2" creationId="{7BDE9E95-2A95-4150-8269-8BB209B39D89}"/>
          </ac:spMkLst>
        </pc:spChg>
        <pc:spChg chg="mod">
          <ac:chgData name="Hamida Sultana (1605984)" userId="S::1605984@student.uwtsd.ac.uk::29766a56-0bf0-4aab-87d9-da105c9502cc" providerId="AD" clId="Web-{6925B4ED-F772-9155-B25E-77796C212750}" dt="2018-08-16T23:28:33.663" v="197" actId="20577"/>
          <ac:spMkLst>
            <pc:docMk/>
            <pc:sldMk cId="3769296085" sldId="269"/>
            <ac:spMk id="3" creationId="{00000000-0000-0000-0000-000000000000}"/>
          </ac:spMkLst>
        </pc:spChg>
        <pc:spChg chg="add mod ord">
          <ac:chgData name="Hamida Sultana (1605984)" userId="S::1605984@student.uwtsd.ac.uk::29766a56-0bf0-4aab-87d9-da105c9502cc" providerId="AD" clId="Web-{6925B4ED-F772-9155-B25E-77796C212750}" dt="2018-08-16T23:35:52.447" v="235" actId="20577"/>
          <ac:spMkLst>
            <pc:docMk/>
            <pc:sldMk cId="3769296085" sldId="269"/>
            <ac:spMk id="4" creationId="{5E2C6CBD-2F2F-49CC-905B-9195DA7D639C}"/>
          </ac:spMkLst>
        </pc:spChg>
      </pc:sldChg>
    </pc:docChg>
  </pc:docChgLst>
  <pc:docChgLst>
    <pc:chgData name="Hamida Sultana (1605984)" userId="S::1605984@student.uwtsd.ac.uk::29766a56-0bf0-4aab-87d9-da105c9502cc" providerId="AD" clId="Web-{485F4FD5-9E3A-6386-A0B9-3BEC9F1C3A9C}"/>
    <pc:docChg chg="modSld">
      <pc:chgData name="Hamida Sultana (1605984)" userId="S::1605984@student.uwtsd.ac.uk::29766a56-0bf0-4aab-87d9-da105c9502cc" providerId="AD" clId="Web-{485F4FD5-9E3A-6386-A0B9-3BEC9F1C3A9C}" dt="2018-08-21T23:38:49.832" v="0" actId="14100"/>
      <pc:docMkLst>
        <pc:docMk/>
      </pc:docMkLst>
      <pc:sldChg chg="modSp">
        <pc:chgData name="Hamida Sultana (1605984)" userId="S::1605984@student.uwtsd.ac.uk::29766a56-0bf0-4aab-87d9-da105c9502cc" providerId="AD" clId="Web-{485F4FD5-9E3A-6386-A0B9-3BEC9F1C3A9C}" dt="2018-08-21T23:38:49.832" v="0" actId="14100"/>
        <pc:sldMkLst>
          <pc:docMk/>
          <pc:sldMk cId="217538861" sldId="273"/>
        </pc:sldMkLst>
        <pc:spChg chg="mod">
          <ac:chgData name="Hamida Sultana (1605984)" userId="S::1605984@student.uwtsd.ac.uk::29766a56-0bf0-4aab-87d9-da105c9502cc" providerId="AD" clId="Web-{485F4FD5-9E3A-6386-A0B9-3BEC9F1C3A9C}" dt="2018-08-21T23:38:49.832" v="0" actId="14100"/>
          <ac:spMkLst>
            <pc:docMk/>
            <pc:sldMk cId="217538861" sldId="273"/>
            <ac:spMk id="2" creationId="{02DEFFBE-EA2A-4624-9FE7-11C693124056}"/>
          </ac:spMkLst>
        </pc:spChg>
      </pc:sldChg>
    </pc:docChg>
  </pc:docChgLst>
  <pc:docChgLst>
    <pc:chgData name="Hamida Sultana (1605984)" userId="S::1605984@student.uwtsd.ac.uk::29766a56-0bf0-4aab-87d9-da105c9502cc" providerId="AD" clId="Web-{65A65D80-6234-242C-B94B-9E5EEF667012}"/>
    <pc:docChg chg="addSld delSld modSld">
      <pc:chgData name="Hamida Sultana (1605984)" userId="S::1605984@student.uwtsd.ac.uk::29766a56-0bf0-4aab-87d9-da105c9502cc" providerId="AD" clId="Web-{65A65D80-6234-242C-B94B-9E5EEF667012}" dt="2018-08-18T00:07:56.384" v="647" actId="20577"/>
      <pc:docMkLst>
        <pc:docMk/>
      </pc:docMkLst>
      <pc:sldChg chg="modSp">
        <pc:chgData name="Hamida Sultana (1605984)" userId="S::1605984@student.uwtsd.ac.uk::29766a56-0bf0-4aab-87d9-da105c9502cc" providerId="AD" clId="Web-{65A65D80-6234-242C-B94B-9E5EEF667012}" dt="2018-08-17T22:59:14.715" v="102" actId="20577"/>
        <pc:sldMkLst>
          <pc:docMk/>
          <pc:sldMk cId="0" sldId="257"/>
        </pc:sldMkLst>
        <pc:spChg chg="mod">
          <ac:chgData name="Hamida Sultana (1605984)" userId="S::1605984@student.uwtsd.ac.uk::29766a56-0bf0-4aab-87d9-da105c9502cc" providerId="AD" clId="Web-{65A65D80-6234-242C-B94B-9E5EEF667012}" dt="2018-08-17T22:59:14.715" v="102" actId="20577"/>
          <ac:spMkLst>
            <pc:docMk/>
            <pc:sldMk cId="0" sldId="257"/>
            <ac:spMk id="3" creationId="{00000000-0000-0000-0000-000000000000}"/>
          </ac:spMkLst>
        </pc:spChg>
      </pc:sldChg>
      <pc:sldChg chg="modSp del">
        <pc:chgData name="Hamida Sultana (1605984)" userId="S::1605984@student.uwtsd.ac.uk::29766a56-0bf0-4aab-87d9-da105c9502cc" providerId="AD" clId="Web-{65A65D80-6234-242C-B94B-9E5EEF667012}" dt="2018-08-17T23:07:21.028" v="112"/>
        <pc:sldMkLst>
          <pc:docMk/>
          <pc:sldMk cId="0" sldId="260"/>
        </pc:sldMkLst>
        <pc:spChg chg="mod">
          <ac:chgData name="Hamida Sultana (1605984)" userId="S::1605984@student.uwtsd.ac.uk::29766a56-0bf0-4aab-87d9-da105c9502cc" providerId="AD" clId="Web-{65A65D80-6234-242C-B94B-9E5EEF667012}" dt="2018-08-17T23:07:12.450" v="110" actId="20577"/>
          <ac:spMkLst>
            <pc:docMk/>
            <pc:sldMk cId="0" sldId="260"/>
            <ac:spMk id="2" creationId="{00000000-0000-0000-0000-000000000000}"/>
          </ac:spMkLst>
        </pc:spChg>
      </pc:sldChg>
      <pc:sldChg chg="modSp">
        <pc:chgData name="Hamida Sultana (1605984)" userId="S::1605984@student.uwtsd.ac.uk::29766a56-0bf0-4aab-87d9-da105c9502cc" providerId="AD" clId="Web-{65A65D80-6234-242C-B94B-9E5EEF667012}" dt="2018-08-17T23:10:21.860" v="160" actId="20577"/>
        <pc:sldMkLst>
          <pc:docMk/>
          <pc:sldMk cId="0" sldId="262"/>
        </pc:sldMkLst>
        <pc:spChg chg="mod">
          <ac:chgData name="Hamida Sultana (1605984)" userId="S::1605984@student.uwtsd.ac.uk::29766a56-0bf0-4aab-87d9-da105c9502cc" providerId="AD" clId="Web-{65A65D80-6234-242C-B94B-9E5EEF667012}" dt="2018-08-17T23:10:21.860" v="160" actId="20577"/>
          <ac:spMkLst>
            <pc:docMk/>
            <pc:sldMk cId="0" sldId="262"/>
            <ac:spMk id="6" creationId="{52FC186C-BAE0-48C7-A68A-9283CF6581FE}"/>
          </ac:spMkLst>
        </pc:spChg>
      </pc:sldChg>
      <pc:sldChg chg="del">
        <pc:chgData name="Hamida Sultana (1605984)" userId="S::1605984@student.uwtsd.ac.uk::29766a56-0bf0-4aab-87d9-da105c9502cc" providerId="AD" clId="Web-{65A65D80-6234-242C-B94B-9E5EEF667012}" dt="2018-08-17T22:57:37.355" v="81"/>
        <pc:sldMkLst>
          <pc:docMk/>
          <pc:sldMk cId="0" sldId="263"/>
        </pc:sldMkLst>
      </pc:sldChg>
      <pc:sldChg chg="modSp del">
        <pc:chgData name="Hamida Sultana (1605984)" userId="S::1605984@student.uwtsd.ac.uk::29766a56-0bf0-4aab-87d9-da105c9502cc" providerId="AD" clId="Web-{65A65D80-6234-242C-B94B-9E5EEF667012}" dt="2018-08-17T22:57:25.418" v="80"/>
        <pc:sldMkLst>
          <pc:docMk/>
          <pc:sldMk cId="0" sldId="266"/>
        </pc:sldMkLst>
        <pc:spChg chg="mod">
          <ac:chgData name="Hamida Sultana (1605984)" userId="S::1605984@student.uwtsd.ac.uk::29766a56-0bf0-4aab-87d9-da105c9502cc" providerId="AD" clId="Web-{65A65D80-6234-242C-B94B-9E5EEF667012}" dt="2018-08-17T22:57:14.746" v="78" actId="20577"/>
          <ac:spMkLst>
            <pc:docMk/>
            <pc:sldMk cId="0" sldId="266"/>
            <ac:spMk id="2" creationId="{00000000-0000-0000-0000-000000000000}"/>
          </ac:spMkLst>
        </pc:spChg>
        <pc:spChg chg="mod">
          <ac:chgData name="Hamida Sultana (1605984)" userId="S::1605984@student.uwtsd.ac.uk::29766a56-0bf0-4aab-87d9-da105c9502cc" providerId="AD" clId="Web-{65A65D80-6234-242C-B94B-9E5EEF667012}" dt="2018-08-17T22:57:08.621" v="75" actId="20577"/>
          <ac:spMkLst>
            <pc:docMk/>
            <pc:sldMk cId="0" sldId="266"/>
            <ac:spMk id="3" creationId="{00000000-0000-0000-0000-000000000000}"/>
          </ac:spMkLst>
        </pc:spChg>
      </pc:sldChg>
      <pc:sldChg chg="modSp">
        <pc:chgData name="Hamida Sultana (1605984)" userId="S::1605984@student.uwtsd.ac.uk::29766a56-0bf0-4aab-87d9-da105c9502cc" providerId="AD" clId="Web-{65A65D80-6234-242C-B94B-9E5EEF667012}" dt="2018-08-18T00:07:56.384" v="646" actId="20577"/>
        <pc:sldMkLst>
          <pc:docMk/>
          <pc:sldMk cId="0" sldId="267"/>
        </pc:sldMkLst>
        <pc:spChg chg="mod">
          <ac:chgData name="Hamida Sultana (1605984)" userId="S::1605984@student.uwtsd.ac.uk::29766a56-0bf0-4aab-87d9-da105c9502cc" providerId="AD" clId="Web-{65A65D80-6234-242C-B94B-9E5EEF667012}" dt="2018-08-18T00:07:56.384" v="646" actId="20577"/>
          <ac:spMkLst>
            <pc:docMk/>
            <pc:sldMk cId="0" sldId="267"/>
            <ac:spMk id="3" creationId="{00000000-0000-0000-0000-000000000000}"/>
          </ac:spMkLst>
        </pc:spChg>
      </pc:sldChg>
      <pc:sldChg chg="modSp">
        <pc:chgData name="Hamida Sultana (1605984)" userId="S::1605984@student.uwtsd.ac.uk::29766a56-0bf0-4aab-87d9-da105c9502cc" providerId="AD" clId="Web-{65A65D80-6234-242C-B94B-9E5EEF667012}" dt="2018-08-17T21:43:36.860" v="2" actId="20577"/>
        <pc:sldMkLst>
          <pc:docMk/>
          <pc:sldMk cId="3769296085" sldId="269"/>
        </pc:sldMkLst>
        <pc:spChg chg="mod">
          <ac:chgData name="Hamida Sultana (1605984)" userId="S::1605984@student.uwtsd.ac.uk::29766a56-0bf0-4aab-87d9-da105c9502cc" providerId="AD" clId="Web-{65A65D80-6234-242C-B94B-9E5EEF667012}" dt="2018-08-17T21:43:36.860" v="2" actId="20577"/>
          <ac:spMkLst>
            <pc:docMk/>
            <pc:sldMk cId="3769296085" sldId="269"/>
            <ac:spMk id="4" creationId="{5E2C6CBD-2F2F-49CC-905B-9195DA7D639C}"/>
          </ac:spMkLst>
        </pc:spChg>
      </pc:sldChg>
      <pc:sldChg chg="modSp">
        <pc:chgData name="Hamida Sultana (1605984)" userId="S::1605984@student.uwtsd.ac.uk::29766a56-0bf0-4aab-87d9-da105c9502cc" providerId="AD" clId="Web-{65A65D80-6234-242C-B94B-9E5EEF667012}" dt="2018-08-17T22:37:02.669" v="63" actId="20577"/>
        <pc:sldMkLst>
          <pc:docMk/>
          <pc:sldMk cId="4091820614" sldId="270"/>
        </pc:sldMkLst>
        <pc:spChg chg="mod">
          <ac:chgData name="Hamida Sultana (1605984)" userId="S::1605984@student.uwtsd.ac.uk::29766a56-0bf0-4aab-87d9-da105c9502cc" providerId="AD" clId="Web-{65A65D80-6234-242C-B94B-9E5EEF667012}" dt="2018-08-17T22:37:02.669" v="63" actId="20577"/>
          <ac:spMkLst>
            <pc:docMk/>
            <pc:sldMk cId="4091820614" sldId="270"/>
            <ac:spMk id="3" creationId="{00000000-0000-0000-0000-000000000000}"/>
          </ac:spMkLst>
        </pc:spChg>
      </pc:sldChg>
      <pc:sldChg chg="modSp new">
        <pc:chgData name="Hamida Sultana (1605984)" userId="S::1605984@student.uwtsd.ac.uk::29766a56-0bf0-4aab-87d9-da105c9502cc" providerId="AD" clId="Web-{65A65D80-6234-242C-B94B-9E5EEF667012}" dt="2018-08-18T00:01:55.694" v="583" actId="20577"/>
        <pc:sldMkLst>
          <pc:docMk/>
          <pc:sldMk cId="532549065" sldId="271"/>
        </pc:sldMkLst>
        <pc:spChg chg="mod">
          <ac:chgData name="Hamida Sultana (1605984)" userId="S::1605984@student.uwtsd.ac.uk::29766a56-0bf0-4aab-87d9-da105c9502cc" providerId="AD" clId="Web-{65A65D80-6234-242C-B94B-9E5EEF667012}" dt="2018-08-17T23:11:04.994" v="165" actId="20577"/>
          <ac:spMkLst>
            <pc:docMk/>
            <pc:sldMk cId="532549065" sldId="271"/>
            <ac:spMk id="2" creationId="{45844F57-E742-405A-A302-69C3EECDE54F}"/>
          </ac:spMkLst>
        </pc:spChg>
        <pc:spChg chg="mod">
          <ac:chgData name="Hamida Sultana (1605984)" userId="S::1605984@student.uwtsd.ac.uk::29766a56-0bf0-4aab-87d9-da105c9502cc" providerId="AD" clId="Web-{65A65D80-6234-242C-B94B-9E5EEF667012}" dt="2018-08-18T00:01:55.694" v="583" actId="20577"/>
          <ac:spMkLst>
            <pc:docMk/>
            <pc:sldMk cId="532549065" sldId="271"/>
            <ac:spMk id="3" creationId="{8E1FBB94-D136-4A5A-85B2-45BC3ABF8EC1}"/>
          </ac:spMkLst>
        </pc:spChg>
      </pc:sldChg>
      <pc:sldChg chg="modSp new">
        <pc:chgData name="Hamida Sultana (1605984)" userId="S::1605984@student.uwtsd.ac.uk::29766a56-0bf0-4aab-87d9-da105c9502cc" providerId="AD" clId="Web-{65A65D80-6234-242C-B94B-9E5EEF667012}" dt="2018-08-17T23:09:24.329" v="155" actId="20577"/>
        <pc:sldMkLst>
          <pc:docMk/>
          <pc:sldMk cId="2159604018" sldId="272"/>
        </pc:sldMkLst>
        <pc:spChg chg="mod">
          <ac:chgData name="Hamida Sultana (1605984)" userId="S::1605984@student.uwtsd.ac.uk::29766a56-0bf0-4aab-87d9-da105c9502cc" providerId="AD" clId="Web-{65A65D80-6234-242C-B94B-9E5EEF667012}" dt="2018-08-17T23:08:32.356" v="126" actId="20577"/>
          <ac:spMkLst>
            <pc:docMk/>
            <pc:sldMk cId="2159604018" sldId="272"/>
            <ac:spMk id="2" creationId="{F02FD706-FCE4-4DA2-A87A-957FF07D892D}"/>
          </ac:spMkLst>
        </pc:spChg>
        <pc:spChg chg="mod">
          <ac:chgData name="Hamida Sultana (1605984)" userId="S::1605984@student.uwtsd.ac.uk::29766a56-0bf0-4aab-87d9-da105c9502cc" providerId="AD" clId="Web-{65A65D80-6234-242C-B94B-9E5EEF667012}" dt="2018-08-17T23:09:24.329" v="155" actId="20577"/>
          <ac:spMkLst>
            <pc:docMk/>
            <pc:sldMk cId="2159604018" sldId="272"/>
            <ac:spMk id="3" creationId="{DB7C6D5A-8029-4088-8EEF-33A6DF199695}"/>
          </ac:spMkLst>
        </pc:spChg>
      </pc:sldChg>
    </pc:docChg>
  </pc:docChgLst>
  <pc:docChgLst>
    <pc:chgData name="Hamida Sultana (1605984)" userId="S::1605984@student.uwtsd.ac.uk::29766a56-0bf0-4aab-87d9-da105c9502cc" providerId="AD" clId="Web-{2E18D97E-6B0D-4AC8-D6AE-2E9026C66678}"/>
    <pc:docChg chg="addSld delSld modSld">
      <pc:chgData name="Hamida Sultana (1605984)" userId="S::1605984@student.uwtsd.ac.uk::29766a56-0bf0-4aab-87d9-da105c9502cc" providerId="AD" clId="Web-{2E18D97E-6B0D-4AC8-D6AE-2E9026C66678}" dt="2018-08-18T00:32:56.677" v="217" actId="20577"/>
      <pc:docMkLst>
        <pc:docMk/>
      </pc:docMkLst>
      <pc:sldChg chg="modSp del">
        <pc:chgData name="Hamida Sultana (1605984)" userId="S::1605984@student.uwtsd.ac.uk::29766a56-0bf0-4aab-87d9-da105c9502cc" providerId="AD" clId="Web-{2E18D97E-6B0D-4AC8-D6AE-2E9026C66678}" dt="2018-08-18T00:30:20.162" v="193"/>
        <pc:sldMkLst>
          <pc:docMk/>
          <pc:sldMk cId="0" sldId="261"/>
        </pc:sldMkLst>
        <pc:spChg chg="mod">
          <ac:chgData name="Hamida Sultana (1605984)" userId="S::1605984@student.uwtsd.ac.uk::29766a56-0bf0-4aab-87d9-da105c9502cc" providerId="AD" clId="Web-{2E18D97E-6B0D-4AC8-D6AE-2E9026C66678}" dt="2018-08-18T00:29:02.941" v="172" actId="20577"/>
          <ac:spMkLst>
            <pc:docMk/>
            <pc:sldMk cId="0" sldId="261"/>
            <ac:spMk id="2" creationId="{00000000-0000-0000-0000-000000000000}"/>
          </ac:spMkLst>
        </pc:spChg>
      </pc:sldChg>
      <pc:sldChg chg="modSp">
        <pc:chgData name="Hamida Sultana (1605984)" userId="S::1605984@student.uwtsd.ac.uk::29766a56-0bf0-4aab-87d9-da105c9502cc" providerId="AD" clId="Web-{2E18D97E-6B0D-4AC8-D6AE-2E9026C66678}" dt="2018-08-18T00:25:50.512" v="124" actId="20577"/>
        <pc:sldMkLst>
          <pc:docMk/>
          <pc:sldMk cId="0" sldId="267"/>
        </pc:sldMkLst>
        <pc:spChg chg="mod">
          <ac:chgData name="Hamida Sultana (1605984)" userId="S::1605984@student.uwtsd.ac.uk::29766a56-0bf0-4aab-87d9-da105c9502cc" providerId="AD" clId="Web-{2E18D97E-6B0D-4AC8-D6AE-2E9026C66678}" dt="2018-08-18T00:25:50.512" v="124" actId="20577"/>
          <ac:spMkLst>
            <pc:docMk/>
            <pc:sldMk cId="0" sldId="267"/>
            <ac:spMk id="3" creationId="{00000000-0000-0000-0000-000000000000}"/>
          </ac:spMkLst>
        </pc:spChg>
      </pc:sldChg>
      <pc:sldChg chg="modSp new">
        <pc:chgData name="Hamida Sultana (1605984)" userId="S::1605984@student.uwtsd.ac.uk::29766a56-0bf0-4aab-87d9-da105c9502cc" providerId="AD" clId="Web-{2E18D97E-6B0D-4AC8-D6AE-2E9026C66678}" dt="2018-08-18T00:32:07.555" v="210" actId="20577"/>
        <pc:sldMkLst>
          <pc:docMk/>
          <pc:sldMk cId="217538861" sldId="273"/>
        </pc:sldMkLst>
        <pc:spChg chg="mod">
          <ac:chgData name="Hamida Sultana (1605984)" userId="S::1605984@student.uwtsd.ac.uk::29766a56-0bf0-4aab-87d9-da105c9502cc" providerId="AD" clId="Web-{2E18D97E-6B0D-4AC8-D6AE-2E9026C66678}" dt="2018-08-18T00:30:00.552" v="192" actId="20577"/>
          <ac:spMkLst>
            <pc:docMk/>
            <pc:sldMk cId="217538861" sldId="273"/>
            <ac:spMk id="2" creationId="{02DEFFBE-EA2A-4624-9FE7-11C693124056}"/>
          </ac:spMkLst>
        </pc:spChg>
        <pc:spChg chg="mod">
          <ac:chgData name="Hamida Sultana (1605984)" userId="S::1605984@student.uwtsd.ac.uk::29766a56-0bf0-4aab-87d9-da105c9502cc" providerId="AD" clId="Web-{2E18D97E-6B0D-4AC8-D6AE-2E9026C66678}" dt="2018-08-18T00:32:07.555" v="210" actId="20577"/>
          <ac:spMkLst>
            <pc:docMk/>
            <pc:sldMk cId="217538861" sldId="273"/>
            <ac:spMk id="3" creationId="{AD83246F-F862-4E07-B802-C29A8F5BB6BF}"/>
          </ac:spMkLst>
        </pc:spChg>
      </pc:sldChg>
      <pc:sldChg chg="modSp new">
        <pc:chgData name="Hamida Sultana (1605984)" userId="S::1605984@student.uwtsd.ac.uk::29766a56-0bf0-4aab-87d9-da105c9502cc" providerId="AD" clId="Web-{2E18D97E-6B0D-4AC8-D6AE-2E9026C66678}" dt="2018-08-18T00:32:26.697" v="215" actId="20577"/>
        <pc:sldMkLst>
          <pc:docMk/>
          <pc:sldMk cId="1746940196" sldId="274"/>
        </pc:sldMkLst>
        <pc:spChg chg="mod">
          <ac:chgData name="Hamida Sultana (1605984)" userId="S::1605984@student.uwtsd.ac.uk::29766a56-0bf0-4aab-87d9-da105c9502cc" providerId="AD" clId="Web-{2E18D97E-6B0D-4AC8-D6AE-2E9026C66678}" dt="2018-08-18T00:32:26.697" v="215" actId="20577"/>
          <ac:spMkLst>
            <pc:docMk/>
            <pc:sldMk cId="1746940196" sldId="274"/>
            <ac:spMk id="3" creationId="{56A5E02B-DBCC-4F81-8CBB-02EFC0FE410D}"/>
          </ac:spMkLst>
        </pc:spChg>
      </pc:sldChg>
    </pc:docChg>
  </pc:docChgLst>
  <pc:docChgLst>
    <pc:chgData name="Hamida Sultana (1605984)" userId="S::1605984@student.uwtsd.ac.uk::29766a56-0bf0-4aab-87d9-da105c9502cc" providerId="AD" clId="Web-{B81FBA8A-6988-22C9-36BB-8826C1553542}"/>
    <pc:docChg chg="addSld delSld modSld">
      <pc:chgData name="Hamida Sultana (1605984)" userId="S::1605984@student.uwtsd.ac.uk::29766a56-0bf0-4aab-87d9-da105c9502cc" providerId="AD" clId="Web-{B81FBA8A-6988-22C9-36BB-8826C1553542}" dt="2018-08-19T19:46:16.538" v="30"/>
      <pc:docMkLst>
        <pc:docMk/>
      </pc:docMkLst>
      <pc:sldChg chg="modSp del">
        <pc:chgData name="Hamida Sultana (1605984)" userId="S::1605984@student.uwtsd.ac.uk::29766a56-0bf0-4aab-87d9-da105c9502cc" providerId="AD" clId="Web-{B81FBA8A-6988-22C9-36BB-8826C1553542}" dt="2018-08-19T19:46:16.538" v="30"/>
        <pc:sldMkLst>
          <pc:docMk/>
          <pc:sldMk cId="0" sldId="267"/>
        </pc:sldMkLst>
        <pc:spChg chg="mod">
          <ac:chgData name="Hamida Sultana (1605984)" userId="S::1605984@student.uwtsd.ac.uk::29766a56-0bf0-4aab-87d9-da105c9502cc" providerId="AD" clId="Web-{B81FBA8A-6988-22C9-36BB-8826C1553542}" dt="2018-08-19T19:43:31.404" v="7" actId="20577"/>
          <ac:spMkLst>
            <pc:docMk/>
            <pc:sldMk cId="0" sldId="267"/>
            <ac:spMk id="3" creationId="{00000000-0000-0000-0000-000000000000}"/>
          </ac:spMkLst>
        </pc:spChg>
      </pc:sldChg>
      <pc:sldChg chg="modSp">
        <pc:chgData name="Hamida Sultana (1605984)" userId="S::1605984@student.uwtsd.ac.uk::29766a56-0bf0-4aab-87d9-da105c9502cc" providerId="AD" clId="Web-{B81FBA8A-6988-22C9-36BB-8826C1553542}" dt="2018-08-19T19:42:32.060" v="2" actId="20577"/>
        <pc:sldMkLst>
          <pc:docMk/>
          <pc:sldMk cId="4091820614" sldId="270"/>
        </pc:sldMkLst>
        <pc:spChg chg="mod">
          <ac:chgData name="Hamida Sultana (1605984)" userId="S::1605984@student.uwtsd.ac.uk::29766a56-0bf0-4aab-87d9-da105c9502cc" providerId="AD" clId="Web-{B81FBA8A-6988-22C9-36BB-8826C1553542}" dt="2018-08-19T19:42:32.060" v="2" actId="20577"/>
          <ac:spMkLst>
            <pc:docMk/>
            <pc:sldMk cId="4091820614" sldId="270"/>
            <ac:spMk id="2" creationId="{00000000-0000-0000-0000-000000000000}"/>
          </ac:spMkLst>
        </pc:spChg>
      </pc:sldChg>
      <pc:sldChg chg="modSp">
        <pc:chgData name="Hamida Sultana (1605984)" userId="S::1605984@student.uwtsd.ac.uk::29766a56-0bf0-4aab-87d9-da105c9502cc" providerId="AD" clId="Web-{B81FBA8A-6988-22C9-36BB-8826C1553542}" dt="2018-08-19T19:42:45.778" v="4" actId="20577"/>
        <pc:sldMkLst>
          <pc:docMk/>
          <pc:sldMk cId="532549065" sldId="271"/>
        </pc:sldMkLst>
        <pc:spChg chg="mod">
          <ac:chgData name="Hamida Sultana (1605984)" userId="S::1605984@student.uwtsd.ac.uk::29766a56-0bf0-4aab-87d9-da105c9502cc" providerId="AD" clId="Web-{B81FBA8A-6988-22C9-36BB-8826C1553542}" dt="2018-08-19T19:42:45.778" v="4" actId="20577"/>
          <ac:spMkLst>
            <pc:docMk/>
            <pc:sldMk cId="532549065" sldId="271"/>
            <ac:spMk id="2" creationId="{45844F57-E742-405A-A302-69C3EECDE54F}"/>
          </ac:spMkLst>
        </pc:spChg>
      </pc:sldChg>
      <pc:sldChg chg="addSp modSp new">
        <pc:chgData name="Hamida Sultana (1605984)" userId="S::1605984@student.uwtsd.ac.uk::29766a56-0bf0-4aab-87d9-da105c9502cc" providerId="AD" clId="Web-{B81FBA8A-6988-22C9-36BB-8826C1553542}" dt="2018-08-19T19:45:59.069" v="27" actId="20577"/>
        <pc:sldMkLst>
          <pc:docMk/>
          <pc:sldMk cId="1252241739" sldId="275"/>
        </pc:sldMkLst>
        <pc:spChg chg="mod">
          <ac:chgData name="Hamida Sultana (1605984)" userId="S::1605984@student.uwtsd.ac.uk::29766a56-0bf0-4aab-87d9-da105c9502cc" providerId="AD" clId="Web-{B81FBA8A-6988-22C9-36BB-8826C1553542}" dt="2018-08-19T19:45:48.694" v="25" actId="20577"/>
          <ac:spMkLst>
            <pc:docMk/>
            <pc:sldMk cId="1252241739" sldId="275"/>
            <ac:spMk id="2" creationId="{86304603-6A16-4D9C-BE35-405CBD3FEC37}"/>
          </ac:spMkLst>
        </pc:spChg>
        <pc:spChg chg="mod">
          <ac:chgData name="Hamida Sultana (1605984)" userId="S::1605984@student.uwtsd.ac.uk::29766a56-0bf0-4aab-87d9-da105c9502cc" providerId="AD" clId="Web-{B81FBA8A-6988-22C9-36BB-8826C1553542}" dt="2018-08-19T19:45:59.069" v="27" actId="20577"/>
          <ac:spMkLst>
            <pc:docMk/>
            <pc:sldMk cId="1252241739" sldId="275"/>
            <ac:spMk id="3" creationId="{EF698B5F-14A3-4274-BAA8-62B8E8A98602}"/>
          </ac:spMkLst>
        </pc:spChg>
        <pc:spChg chg="add mod">
          <ac:chgData name="Hamida Sultana (1605984)" userId="S::1605984@student.uwtsd.ac.uk::29766a56-0bf0-4aab-87d9-da105c9502cc" providerId="AD" clId="Web-{B81FBA8A-6988-22C9-36BB-8826C1553542}" dt="2018-08-19T19:44:19.489" v="12"/>
          <ac:spMkLst>
            <pc:docMk/>
            <pc:sldMk cId="1252241739" sldId="275"/>
            <ac:spMk id="4" creationId="{EC7604BC-3706-4ED6-8A91-CEA157D20074}"/>
          </ac:spMkLst>
        </pc:spChg>
        <pc:spChg chg="add mod">
          <ac:chgData name="Hamida Sultana (1605984)" userId="S::1605984@student.uwtsd.ac.uk::29766a56-0bf0-4aab-87d9-da105c9502cc" providerId="AD" clId="Web-{B81FBA8A-6988-22C9-36BB-8826C1553542}" dt="2018-08-19T19:44:48.552" v="14"/>
          <ac:spMkLst>
            <pc:docMk/>
            <pc:sldMk cId="1252241739" sldId="275"/>
            <ac:spMk id="5" creationId="{B3E8832A-38B1-4A0A-95E7-F591A686F2D9}"/>
          </ac:spMkLst>
        </pc:spChg>
      </pc:sldChg>
    </pc:docChg>
  </pc:docChgLst>
  <pc:docChgLst>
    <pc:chgData name="Hamida Sultana (1605984)" userId="S::1605984@student.uwtsd.ac.uk::29766a56-0bf0-4aab-87d9-da105c9502cc" providerId="AD" clId="Web-{D442DB77-8364-5149-D06B-703EC77C2E8D}"/>
    <pc:docChg chg="addSld delSld modSld">
      <pc:chgData name="Hamida Sultana (1605984)" userId="S::1605984@student.uwtsd.ac.uk::29766a56-0bf0-4aab-87d9-da105c9502cc" providerId="AD" clId="Web-{D442DB77-8364-5149-D06B-703EC77C2E8D}" dt="2018-08-21T23:26:44.313" v="95" actId="20577"/>
      <pc:docMkLst>
        <pc:docMk/>
      </pc:docMkLst>
      <pc:sldChg chg="modSp">
        <pc:chgData name="Hamida Sultana (1605984)" userId="S::1605984@student.uwtsd.ac.uk::29766a56-0bf0-4aab-87d9-da105c9502cc" providerId="AD" clId="Web-{D442DB77-8364-5149-D06B-703EC77C2E8D}" dt="2018-08-21T23:20:07.430" v="46" actId="20577"/>
        <pc:sldMkLst>
          <pc:docMk/>
          <pc:sldMk cId="0" sldId="256"/>
        </pc:sldMkLst>
        <pc:spChg chg="mod">
          <ac:chgData name="Hamida Sultana (1605984)" userId="S::1605984@student.uwtsd.ac.uk::29766a56-0bf0-4aab-87d9-da105c9502cc" providerId="AD" clId="Web-{D442DB77-8364-5149-D06B-703EC77C2E8D}" dt="2018-08-21T23:20:07.430" v="46" actId="20577"/>
          <ac:spMkLst>
            <pc:docMk/>
            <pc:sldMk cId="0" sldId="256"/>
            <ac:spMk id="3" creationId="{00000000-0000-0000-0000-000000000000}"/>
          </ac:spMkLst>
        </pc:spChg>
      </pc:sldChg>
      <pc:sldChg chg="modSp">
        <pc:chgData name="Hamida Sultana (1605984)" userId="S::1605984@student.uwtsd.ac.uk::29766a56-0bf0-4aab-87d9-da105c9502cc" providerId="AD" clId="Web-{D442DB77-8364-5149-D06B-703EC77C2E8D}" dt="2018-08-21T23:20:29.852" v="51" actId="20577"/>
        <pc:sldMkLst>
          <pc:docMk/>
          <pc:sldMk cId="0" sldId="257"/>
        </pc:sldMkLst>
        <pc:spChg chg="mod">
          <ac:chgData name="Hamida Sultana (1605984)" userId="S::1605984@student.uwtsd.ac.uk::29766a56-0bf0-4aab-87d9-da105c9502cc" providerId="AD" clId="Web-{D442DB77-8364-5149-D06B-703EC77C2E8D}" dt="2018-08-21T23:20:29.852" v="51" actId="20577"/>
          <ac:spMkLst>
            <pc:docMk/>
            <pc:sldMk cId="0" sldId="257"/>
            <ac:spMk id="4" creationId="{00000000-0000-0000-0000-000000000000}"/>
          </ac:spMkLst>
        </pc:spChg>
      </pc:sldChg>
      <pc:sldChg chg="modSp">
        <pc:chgData name="Hamida Sultana (1605984)" userId="S::1605984@student.uwtsd.ac.uk::29766a56-0bf0-4aab-87d9-da105c9502cc" providerId="AD" clId="Web-{D442DB77-8364-5149-D06B-703EC77C2E8D}" dt="2018-08-21T23:22:11.573" v="59" actId="14100"/>
        <pc:sldMkLst>
          <pc:docMk/>
          <pc:sldMk cId="0" sldId="262"/>
        </pc:sldMkLst>
        <pc:spChg chg="mod">
          <ac:chgData name="Hamida Sultana (1605984)" userId="S::1605984@student.uwtsd.ac.uk::29766a56-0bf0-4aab-87d9-da105c9502cc" providerId="AD" clId="Web-{D442DB77-8364-5149-D06B-703EC77C2E8D}" dt="2018-08-21T23:22:11.573" v="59" actId="14100"/>
          <ac:spMkLst>
            <pc:docMk/>
            <pc:sldMk cId="0" sldId="262"/>
            <ac:spMk id="5" creationId="{44C4ED97-DE96-4743-850D-4763CCF2D20D}"/>
          </ac:spMkLst>
        </pc:spChg>
      </pc:sldChg>
      <pc:sldChg chg="modSp">
        <pc:chgData name="Hamida Sultana (1605984)" userId="S::1605984@student.uwtsd.ac.uk::29766a56-0bf0-4aab-87d9-da105c9502cc" providerId="AD" clId="Web-{D442DB77-8364-5149-D06B-703EC77C2E8D}" dt="2018-08-21T23:26:44.313" v="94" actId="20577"/>
        <pc:sldMkLst>
          <pc:docMk/>
          <pc:sldMk cId="4091820614" sldId="270"/>
        </pc:sldMkLst>
        <pc:spChg chg="mod">
          <ac:chgData name="Hamida Sultana (1605984)" userId="S::1605984@student.uwtsd.ac.uk::29766a56-0bf0-4aab-87d9-da105c9502cc" providerId="AD" clId="Web-{D442DB77-8364-5149-D06B-703EC77C2E8D}" dt="2018-08-21T23:22:23.714" v="60" actId="1076"/>
          <ac:spMkLst>
            <pc:docMk/>
            <pc:sldMk cId="4091820614" sldId="270"/>
            <ac:spMk id="2" creationId="{00000000-0000-0000-0000-000000000000}"/>
          </ac:spMkLst>
        </pc:spChg>
        <pc:spChg chg="mod">
          <ac:chgData name="Hamida Sultana (1605984)" userId="S::1605984@student.uwtsd.ac.uk::29766a56-0bf0-4aab-87d9-da105c9502cc" providerId="AD" clId="Web-{D442DB77-8364-5149-D06B-703EC77C2E8D}" dt="2018-08-21T23:26:44.313" v="94" actId="20577"/>
          <ac:spMkLst>
            <pc:docMk/>
            <pc:sldMk cId="4091820614" sldId="270"/>
            <ac:spMk id="3" creationId="{00000000-0000-0000-0000-000000000000}"/>
          </ac:spMkLst>
        </pc:spChg>
      </pc:sldChg>
      <pc:sldChg chg="modSp">
        <pc:chgData name="Hamida Sultana (1605984)" userId="S::1605984@student.uwtsd.ac.uk::29766a56-0bf0-4aab-87d9-da105c9502cc" providerId="AD" clId="Web-{D442DB77-8364-5149-D06B-703EC77C2E8D}" dt="2018-08-21T23:23:22.949" v="68" actId="20577"/>
        <pc:sldMkLst>
          <pc:docMk/>
          <pc:sldMk cId="532549065" sldId="271"/>
        </pc:sldMkLst>
        <pc:spChg chg="mod">
          <ac:chgData name="Hamida Sultana (1605984)" userId="S::1605984@student.uwtsd.ac.uk::29766a56-0bf0-4aab-87d9-da105c9502cc" providerId="AD" clId="Web-{D442DB77-8364-5149-D06B-703EC77C2E8D}" dt="2018-08-21T23:23:22.949" v="68" actId="20577"/>
          <ac:spMkLst>
            <pc:docMk/>
            <pc:sldMk cId="532549065" sldId="271"/>
            <ac:spMk id="3" creationId="{8E1FBB94-D136-4A5A-85B2-45BC3ABF8EC1}"/>
          </ac:spMkLst>
        </pc:spChg>
      </pc:sldChg>
      <pc:sldChg chg="modSp">
        <pc:chgData name="Hamida Sultana (1605984)" userId="S::1605984@student.uwtsd.ac.uk::29766a56-0bf0-4aab-87d9-da105c9502cc" providerId="AD" clId="Web-{D442DB77-8364-5149-D06B-703EC77C2E8D}" dt="2018-08-21T23:21:33.479" v="58" actId="14100"/>
        <pc:sldMkLst>
          <pc:docMk/>
          <pc:sldMk cId="2159604018" sldId="272"/>
        </pc:sldMkLst>
        <pc:spChg chg="mod">
          <ac:chgData name="Hamida Sultana (1605984)" userId="S::1605984@student.uwtsd.ac.uk::29766a56-0bf0-4aab-87d9-da105c9502cc" providerId="AD" clId="Web-{D442DB77-8364-5149-D06B-703EC77C2E8D}" dt="2018-08-21T23:21:33.479" v="58" actId="14100"/>
          <ac:spMkLst>
            <pc:docMk/>
            <pc:sldMk cId="2159604018" sldId="272"/>
            <ac:spMk id="2" creationId="{F02FD706-FCE4-4DA2-A87A-957FF07D892D}"/>
          </ac:spMkLst>
        </pc:spChg>
      </pc:sldChg>
      <pc:sldChg chg="modSp">
        <pc:chgData name="Hamida Sultana (1605984)" userId="S::1605984@student.uwtsd.ac.uk::29766a56-0bf0-4aab-87d9-da105c9502cc" providerId="AD" clId="Web-{D442DB77-8364-5149-D06B-703EC77C2E8D}" dt="2018-08-21T23:20:54.009" v="55" actId="14100"/>
        <pc:sldMkLst>
          <pc:docMk/>
          <pc:sldMk cId="217538861" sldId="273"/>
        </pc:sldMkLst>
        <pc:spChg chg="mod">
          <ac:chgData name="Hamida Sultana (1605984)" userId="S::1605984@student.uwtsd.ac.uk::29766a56-0bf0-4aab-87d9-da105c9502cc" providerId="AD" clId="Web-{D442DB77-8364-5149-D06B-703EC77C2E8D}" dt="2018-08-21T23:20:54.009" v="55" actId="14100"/>
          <ac:spMkLst>
            <pc:docMk/>
            <pc:sldMk cId="217538861" sldId="273"/>
            <ac:spMk id="2" creationId="{02DEFFBE-EA2A-4624-9FE7-11C693124056}"/>
          </ac:spMkLst>
        </pc:spChg>
      </pc:sldChg>
      <pc:sldChg chg="modSp">
        <pc:chgData name="Hamida Sultana (1605984)" userId="S::1605984@student.uwtsd.ac.uk::29766a56-0bf0-4aab-87d9-da105c9502cc" providerId="AD" clId="Web-{D442DB77-8364-5149-D06B-703EC77C2E8D}" dt="2018-08-21T23:25:59.922" v="87" actId="20577"/>
        <pc:sldMkLst>
          <pc:docMk/>
          <pc:sldMk cId="1252241739" sldId="275"/>
        </pc:sldMkLst>
        <pc:spChg chg="mod">
          <ac:chgData name="Hamida Sultana (1605984)" userId="S::1605984@student.uwtsd.ac.uk::29766a56-0bf0-4aab-87d9-da105c9502cc" providerId="AD" clId="Web-{D442DB77-8364-5149-D06B-703EC77C2E8D}" dt="2018-08-21T23:24:19.686" v="75" actId="14100"/>
          <ac:spMkLst>
            <pc:docMk/>
            <pc:sldMk cId="1252241739" sldId="275"/>
            <ac:spMk id="2" creationId="{86304603-6A16-4D9C-BE35-405CBD3FEC37}"/>
          </ac:spMkLst>
        </pc:spChg>
        <pc:spChg chg="mod">
          <ac:chgData name="Hamida Sultana (1605984)" userId="S::1605984@student.uwtsd.ac.uk::29766a56-0bf0-4aab-87d9-da105c9502cc" providerId="AD" clId="Web-{D442DB77-8364-5149-D06B-703EC77C2E8D}" dt="2018-08-21T23:25:59.922" v="87" actId="20577"/>
          <ac:spMkLst>
            <pc:docMk/>
            <pc:sldMk cId="1252241739" sldId="275"/>
            <ac:spMk id="3" creationId="{EF698B5F-14A3-4274-BAA8-62B8E8A98602}"/>
          </ac:spMkLst>
        </pc:spChg>
      </pc:sldChg>
      <pc:sldChg chg="new del">
        <pc:chgData name="Hamida Sultana (1605984)" userId="S::1605984@student.uwtsd.ac.uk::29766a56-0bf0-4aab-87d9-da105c9502cc" providerId="AD" clId="Web-{D442DB77-8364-5149-D06B-703EC77C2E8D}" dt="2018-08-21T23:20:08.946" v="48"/>
        <pc:sldMkLst>
          <pc:docMk/>
          <pc:sldMk cId="1824440521" sldId="27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C8EAE97-1B55-4230-BE77-60084598634D}" type="datetimeFigureOut">
              <a:rPr lang="en-US" smtClean="0"/>
              <a:pPr/>
              <a:t>8/22/2018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0825F8-B812-45BB-867D-CBB2DDC390A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8EAE97-1B55-4230-BE77-60084598634D}" type="datetimeFigureOut">
              <a:rPr lang="en-US" smtClean="0"/>
              <a:pPr/>
              <a:t>8/22/2018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0825F8-B812-45BB-867D-CBB2DDC390A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8EAE97-1B55-4230-BE77-60084598634D}" type="datetimeFigureOut">
              <a:rPr lang="en-US" smtClean="0"/>
              <a:pPr/>
              <a:t>8/22/2018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0825F8-B812-45BB-867D-CBB2DDC390A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C8EAE97-1B55-4230-BE77-60084598634D}" type="datetimeFigureOut">
              <a:rPr lang="en-US" smtClean="0"/>
              <a:pPr/>
              <a:t>8/22/2018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0825F8-B812-45BB-867D-CBB2DDC390A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C8EAE97-1B55-4230-BE77-60084598634D}" type="datetimeFigureOut">
              <a:rPr lang="en-US" smtClean="0"/>
              <a:pPr/>
              <a:t>8/22/2018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0825F8-B812-45BB-867D-CBB2DDC390A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C8EAE97-1B55-4230-BE77-60084598634D}" type="datetimeFigureOut">
              <a:rPr lang="en-US" smtClean="0"/>
              <a:pPr/>
              <a:t>8/22/2018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0825F8-B812-45BB-867D-CBB2DDC390A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8EAE97-1B55-4230-BE77-60084598634D}" type="datetimeFigureOut">
              <a:rPr lang="en-US" smtClean="0"/>
              <a:pPr/>
              <a:t>8/22/2018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0825F8-B812-45BB-867D-CBB2DDC390A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8EAE97-1B55-4230-BE77-60084598634D}" type="datetimeFigureOut">
              <a:rPr lang="en-US" smtClean="0"/>
              <a:pPr/>
              <a:t>8/22/2018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0825F8-B812-45BB-867D-CBB2DDC390A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8EAE97-1B55-4230-BE77-60084598634D}" type="datetimeFigureOut">
              <a:rPr lang="en-US" smtClean="0"/>
              <a:pPr/>
              <a:t>8/22/2018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0825F8-B812-45BB-867D-CBB2DDC390A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8EAE97-1B55-4230-BE77-60084598634D}" type="datetimeFigureOut">
              <a:rPr lang="en-US" smtClean="0"/>
              <a:pPr/>
              <a:t>8/22/2018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0825F8-B812-45BB-867D-CBB2DDC390A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8EAE97-1B55-4230-BE77-60084598634D}" type="datetimeFigureOut">
              <a:rPr lang="en-US" smtClean="0"/>
              <a:pPr/>
              <a:t>8/22/2018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0825F8-B812-45BB-867D-CBB2DDC390A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8EAE97-1B55-4230-BE77-60084598634D}" type="datetimeFigureOut">
              <a:rPr lang="en-US" smtClean="0"/>
              <a:pPr/>
              <a:t>8/22/2018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0825F8-B812-45BB-867D-CBB2DDC390A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managementstudyguide.com/human-resource-planning.htm" TargetMode="External"/><Relationship Id="rId2" Type="http://schemas.openxmlformats.org/officeDocument/2006/relationships/hyperlink" Target="https://www.essexlive.news/news/essex-news/tesco-ditching-thousands-big-brand-188942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71613"/>
            <a:ext cx="7772400" cy="1643073"/>
          </a:xfrm>
        </p:spPr>
        <p:txBody>
          <a:bodyPr>
            <a:normAutofit/>
          </a:bodyPr>
          <a:lstStyle/>
          <a:p>
            <a:r>
              <a:rPr lang="en-GB" sz="3200" dirty="0">
                <a:latin typeface="Arial" pitchFamily="34" charset="0"/>
                <a:cs typeface="Arial" pitchFamily="34" charset="0"/>
              </a:rPr>
              <a:t>Student Name: </a:t>
            </a:r>
            <a:r>
              <a:rPr lang="en-GB" sz="3200" dirty="0" err="1">
                <a:latin typeface="Arial" pitchFamily="34" charset="0"/>
                <a:cs typeface="Arial" pitchFamily="34" charset="0"/>
              </a:rPr>
              <a:t>Hamida</a:t>
            </a:r>
            <a:r>
              <a:rPr lang="en-GB" sz="3200" dirty="0">
                <a:latin typeface="Arial" pitchFamily="34" charset="0"/>
                <a:cs typeface="Arial" pitchFamily="34" charset="0"/>
              </a:rPr>
              <a:t> Sultana</a:t>
            </a:r>
            <a:br>
              <a:rPr lang="en-GB" sz="3200" dirty="0">
                <a:latin typeface="Arial" pitchFamily="34" charset="0"/>
                <a:cs typeface="Arial" pitchFamily="34" charset="0"/>
              </a:rPr>
            </a:br>
            <a:r>
              <a:rPr lang="en-GB" sz="3200" dirty="0">
                <a:latin typeface="Arial" pitchFamily="34" charset="0"/>
                <a:cs typeface="Arial" pitchFamily="34" charset="0"/>
              </a:rPr>
              <a:t>Student ID: 1605984</a:t>
            </a:r>
          </a:p>
        </p:txBody>
      </p:sp>
      <p:sp>
        <p:nvSpPr>
          <p:cNvPr id="3" name="Subtitle 2"/>
          <p:cNvSpPr>
            <a:spLocks noGrp="1"/>
          </p:cNvSpPr>
          <p:nvPr>
            <p:ph type="subTitle" idx="1"/>
          </p:nvPr>
        </p:nvSpPr>
        <p:spPr>
          <a:xfrm>
            <a:off x="1371600" y="3282351"/>
            <a:ext cx="6400800" cy="2356449"/>
          </a:xfrm>
        </p:spPr>
        <p:txBody>
          <a:bodyPr vert="horz" lIns="91440" tIns="45720" rIns="91440" bIns="45720" rtlCol="0" anchor="t">
            <a:normAutofit/>
          </a:bodyPr>
          <a:lstStyle/>
          <a:p>
            <a:r>
              <a:rPr lang="en-GB" dirty="0">
                <a:solidFill>
                  <a:schemeClr val="tx1"/>
                </a:solidFill>
                <a:latin typeface="Arial" pitchFamily="34" charset="0"/>
                <a:cs typeface="Arial" pitchFamily="34" charset="0"/>
              </a:rPr>
              <a:t>Managing People </a:t>
            </a:r>
            <a:br>
              <a:rPr lang="en-GB" dirty="0">
                <a:solidFill>
                  <a:schemeClr val="tx1"/>
                </a:solidFill>
                <a:latin typeface="Arial" pitchFamily="34" charset="0"/>
                <a:cs typeface="Arial" pitchFamily="34" charset="0"/>
              </a:rPr>
            </a:br>
            <a:r>
              <a:rPr lang="en-GB" dirty="0">
                <a:solidFill>
                  <a:schemeClr val="tx1"/>
                </a:solidFill>
                <a:latin typeface="Arial" pitchFamily="34" charset="0"/>
                <a:cs typeface="Arial" pitchFamily="34" charset="0"/>
              </a:rPr>
              <a:t>Module Code: SBUS 5121</a:t>
            </a:r>
          </a:p>
          <a:p>
            <a:r>
              <a:rPr lang="en-GB" dirty="0">
                <a:solidFill>
                  <a:schemeClr val="tx1"/>
                </a:solidFill>
                <a:latin typeface="Arial" pitchFamily="34" charset="0"/>
                <a:cs typeface="Arial" pitchFamily="34" charset="0"/>
              </a:rPr>
              <a:t>Lecturer's Name: Marry March </a:t>
            </a:r>
          </a:p>
          <a:p>
            <a:r>
              <a:rPr lang="en-GB" dirty="0">
                <a:solidFill>
                  <a:schemeClr val="tx1"/>
                </a:solidFill>
                <a:latin typeface="Arial" pitchFamily="34" charset="0"/>
                <a:cs typeface="Arial" pitchFamily="34" charset="0"/>
              </a:rPr>
              <a:t>Presentation </a:t>
            </a:r>
          </a:p>
          <a:p>
            <a:endParaRPr lang="en-GB" dirty="0">
              <a:solidFill>
                <a:schemeClr val="tx1"/>
              </a:solidFill>
              <a:latin typeface="Arial" pitchFamily="34" charset="0"/>
              <a:cs typeface="Arial" pitchFamily="34" charset="0"/>
            </a:endParaRPr>
          </a:p>
          <a:p>
            <a:endParaRPr lang="en-GB" dirty="0">
              <a:solidFill>
                <a:schemeClr val="tx1"/>
              </a:solidFill>
              <a:latin typeface="Arial" pitchFamily="34" charset="0"/>
              <a:cs typeface="Arial" pitchFamily="34" charset="0"/>
            </a:endParaRPr>
          </a:p>
          <a:p>
            <a:endParaRPr lang="en-GB" dirty="0">
              <a:solidFill>
                <a:schemeClr val="tx1"/>
              </a:solidFill>
              <a:latin typeface="Arial" pitchFamily="34" charset="0"/>
              <a:cs typeface="Arial" pitchFamily="34" charset="0"/>
            </a:endParaRPr>
          </a:p>
          <a:p>
            <a:endParaRPr lang="en-GB" dirty="0">
              <a:solidFill>
                <a:schemeClr val="tx1"/>
              </a:solidFill>
              <a:latin typeface="Arial" pitchFamily="34" charset="0"/>
              <a:cs typeface="Arial" pitchFamily="34" charset="0"/>
            </a:endParaRPr>
          </a:p>
          <a:p>
            <a:endParaRPr lang="en-GB" dirty="0">
              <a:solidFill>
                <a:schemeClr val="tx1"/>
              </a:solidFill>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4000" b="1">
                <a:latin typeface="Arial" pitchFamily="34" charset="0"/>
                <a:cs typeface="Arial" pitchFamily="34" charset="0"/>
              </a:rPr>
              <a:t>Introduction</a:t>
            </a:r>
            <a:endParaRPr lang="en-GB" sz="4000" b="1">
              <a:latin typeface="Arial"/>
              <a:cs typeface="Arial"/>
            </a:endParaRPr>
          </a:p>
        </p:txBody>
      </p:sp>
      <p:sp>
        <p:nvSpPr>
          <p:cNvPr id="4" name="Content Placeholder 3"/>
          <p:cNvSpPr>
            <a:spLocks noGrp="1"/>
          </p:cNvSpPr>
          <p:nvPr>
            <p:ph idx="1"/>
          </p:nvPr>
        </p:nvSpPr>
        <p:spPr/>
        <p:txBody>
          <a:bodyPr vert="horz" lIns="91440" tIns="45720" rIns="91440" bIns="45720" rtlCol="0" anchor="t">
            <a:normAutofit fontScale="92500" lnSpcReduction="20000"/>
          </a:bodyPr>
          <a:lstStyle/>
          <a:p>
            <a:endParaRPr lang="en-GB" dirty="0">
              <a:latin typeface="Arial" pitchFamily="34" charset="0"/>
              <a:cs typeface="Arial" pitchFamily="34" charset="0"/>
            </a:endParaRPr>
          </a:p>
          <a:p>
            <a:r>
              <a:rPr lang="en-GB" dirty="0">
                <a:latin typeface="Arial" pitchFamily="34" charset="0"/>
                <a:cs typeface="Arial" pitchFamily="34" charset="0"/>
              </a:rPr>
              <a:t>Human Resource Management (HRM) is the management that manages company’s rules and regulations, planning business, recruitment and selection, take the suitable candidate for the organisation and help the organisation achieve it’s long term goals.(</a:t>
            </a:r>
            <a:r>
              <a:rPr lang="en-GB" dirty="0" err="1">
                <a:latin typeface="Arial" pitchFamily="34" charset="0"/>
                <a:cs typeface="Arial" pitchFamily="34" charset="0"/>
              </a:rPr>
              <a:t>Lamarco</a:t>
            </a:r>
            <a:r>
              <a:rPr lang="en-GB" dirty="0">
                <a:latin typeface="Arial" pitchFamily="34" charset="0"/>
                <a:cs typeface="Arial" pitchFamily="34" charset="0"/>
              </a:rPr>
              <a:t>, N. 2018). </a:t>
            </a:r>
          </a:p>
          <a:p>
            <a:r>
              <a:rPr lang="en-GB" dirty="0">
                <a:latin typeface="Arial" pitchFamily="34" charset="0"/>
                <a:cs typeface="Arial" pitchFamily="34" charset="0"/>
              </a:rPr>
              <a:t>According to Schuler and </a:t>
            </a:r>
            <a:r>
              <a:rPr lang="en-GB" dirty="0" err="1">
                <a:latin typeface="Arial" pitchFamily="34" charset="0"/>
                <a:cs typeface="Arial" pitchFamily="34" charset="0"/>
              </a:rPr>
              <a:t>Jeckson</a:t>
            </a:r>
            <a:r>
              <a:rPr lang="en-GB" dirty="0">
                <a:latin typeface="Arial" pitchFamily="34" charset="0"/>
                <a:cs typeface="Arial" pitchFamily="34" charset="0"/>
              </a:rPr>
              <a:t> (2007) SHRM is fundamentally about ‘systematically linking people with the firm’.</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DEFFBE-EA2A-4624-9FE7-11C693124056}"/>
              </a:ext>
            </a:extLst>
          </p:cNvPr>
          <p:cNvSpPr>
            <a:spLocks noGrp="1"/>
          </p:cNvSpPr>
          <p:nvPr>
            <p:ph type="title"/>
          </p:nvPr>
        </p:nvSpPr>
        <p:spPr>
          <a:xfrm>
            <a:off x="457200" y="533430"/>
            <a:ext cx="8229600" cy="1272396"/>
          </a:xfrm>
        </p:spPr>
        <p:txBody>
          <a:bodyPr/>
          <a:lstStyle/>
          <a:p>
            <a:r>
              <a:rPr lang="en-GB" b="1" dirty="0">
                <a:cs typeface="Calibri"/>
              </a:rPr>
              <a:t>Purpose of HRM Strategy</a:t>
            </a:r>
            <a:endParaRPr lang="en-US" dirty="0"/>
          </a:p>
        </p:txBody>
      </p:sp>
      <p:sp>
        <p:nvSpPr>
          <p:cNvPr id="3" name="Content Placeholder 2">
            <a:extLst>
              <a:ext uri="{FF2B5EF4-FFF2-40B4-BE49-F238E27FC236}">
                <a16:creationId xmlns:a16="http://schemas.microsoft.com/office/drawing/2014/main" xmlns="" id="{AD83246F-F862-4E07-B802-C29A8F5BB6BF}"/>
              </a:ext>
            </a:extLst>
          </p:cNvPr>
          <p:cNvSpPr>
            <a:spLocks noGrp="1"/>
          </p:cNvSpPr>
          <p:nvPr>
            <p:ph idx="1"/>
          </p:nvPr>
        </p:nvSpPr>
        <p:spPr/>
        <p:txBody>
          <a:bodyPr vert="horz" lIns="91440" tIns="45720" rIns="91440" bIns="45720" rtlCol="0" anchor="t">
            <a:normAutofit/>
          </a:bodyPr>
          <a:lstStyle/>
          <a:p>
            <a:pPr marL="0" indent="0">
              <a:spcBef>
                <a:spcPts val="0"/>
              </a:spcBef>
            </a:pPr>
            <a:endParaRPr lang="en-GB" b="1" dirty="0">
              <a:latin typeface="Arial"/>
              <a:cs typeface="Arial"/>
            </a:endParaRPr>
          </a:p>
          <a:p>
            <a:pPr marL="0" indent="0">
              <a:spcBef>
                <a:spcPts val="0"/>
              </a:spcBef>
            </a:pPr>
            <a:r>
              <a:rPr lang="en-GB" dirty="0">
                <a:latin typeface="Arial"/>
                <a:cs typeface="Arial"/>
              </a:rPr>
              <a:t>Develop employee’s performance </a:t>
            </a:r>
            <a:endParaRPr lang="en-US">
              <a:latin typeface="Arial"/>
              <a:cs typeface="Arial"/>
            </a:endParaRPr>
          </a:p>
          <a:p>
            <a:pPr marL="0" indent="0">
              <a:spcBef>
                <a:spcPts val="0"/>
              </a:spcBef>
            </a:pPr>
            <a:r>
              <a:rPr lang="en-GB" dirty="0">
                <a:latin typeface="Arial"/>
                <a:cs typeface="Arial"/>
              </a:rPr>
              <a:t>Practice diversity</a:t>
            </a:r>
            <a:endParaRPr lang="en-US">
              <a:latin typeface="Arial"/>
              <a:cs typeface="Arial"/>
            </a:endParaRPr>
          </a:p>
          <a:p>
            <a:pPr marL="0" indent="0">
              <a:spcBef>
                <a:spcPts val="0"/>
              </a:spcBef>
            </a:pPr>
            <a:r>
              <a:rPr lang="en-GB" dirty="0">
                <a:latin typeface="Arial"/>
                <a:cs typeface="Arial"/>
              </a:rPr>
              <a:t>Well planned structure </a:t>
            </a:r>
            <a:endParaRPr lang="en-US">
              <a:latin typeface="Arial"/>
              <a:cs typeface="Arial"/>
            </a:endParaRPr>
          </a:p>
          <a:p>
            <a:pPr marL="0" indent="0">
              <a:spcBef>
                <a:spcPts val="0"/>
              </a:spcBef>
            </a:pPr>
            <a:r>
              <a:rPr lang="en-GB" dirty="0">
                <a:latin typeface="Arial"/>
                <a:cs typeface="Arial"/>
              </a:rPr>
              <a:t>Planning and organising the business for achieve it’s goal</a:t>
            </a:r>
            <a:endParaRPr lang="en-US">
              <a:latin typeface="Arial"/>
              <a:cs typeface="Arial"/>
            </a:endParaRPr>
          </a:p>
          <a:p>
            <a:pPr marL="0" indent="0">
              <a:spcBef>
                <a:spcPts val="0"/>
              </a:spcBef>
            </a:pPr>
            <a:endParaRPr lang="en-GB" dirty="0">
              <a:latin typeface="Arial"/>
              <a:cs typeface="Arial"/>
            </a:endParaRPr>
          </a:p>
          <a:p>
            <a:pPr marL="0" indent="0">
              <a:spcBef>
                <a:spcPts val="0"/>
              </a:spcBef>
            </a:pPr>
            <a:endParaRPr lang="en-GB" dirty="0">
              <a:latin typeface="Arial"/>
              <a:cs typeface="Arial"/>
            </a:endParaRPr>
          </a:p>
          <a:p>
            <a:pPr marL="0" indent="0">
              <a:spcBef>
                <a:spcPts val="0"/>
              </a:spcBef>
            </a:pPr>
            <a:endParaRPr lang="en-GB" dirty="0">
              <a:latin typeface="Arial"/>
              <a:cs typeface="Arial"/>
            </a:endParaRPr>
          </a:p>
          <a:p>
            <a:endParaRPr lang="en-US" dirty="0">
              <a:latin typeface="Arial"/>
              <a:cs typeface="Arial"/>
            </a:endParaRPr>
          </a:p>
        </p:txBody>
      </p:sp>
    </p:spTree>
    <p:extLst>
      <p:ext uri="{BB962C8B-B14F-4D97-AF65-F5344CB8AC3E}">
        <p14:creationId xmlns:p14="http://schemas.microsoft.com/office/powerpoint/2010/main" xmlns="" val="217538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D64A4C-2309-409F-AFE9-C8F06ACFFCD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56A5E02B-DBCC-4F81-8CBB-02EFC0FE410D}"/>
              </a:ext>
            </a:extLst>
          </p:cNvPr>
          <p:cNvSpPr>
            <a:spLocks noGrp="1"/>
          </p:cNvSpPr>
          <p:nvPr>
            <p:ph idx="1"/>
          </p:nvPr>
        </p:nvSpPr>
        <p:spPr/>
        <p:txBody>
          <a:bodyPr vert="horz" lIns="91440" tIns="45720" rIns="91440" bIns="45720" rtlCol="0" anchor="t">
            <a:normAutofit/>
          </a:bodyPr>
          <a:lstStyle/>
          <a:p>
            <a:pPr marL="0" indent="0">
              <a:spcBef>
                <a:spcPts val="0"/>
              </a:spcBef>
            </a:pPr>
            <a:r>
              <a:rPr lang="en-GB" dirty="0">
                <a:latin typeface="Arial"/>
                <a:cs typeface="Arial"/>
              </a:rPr>
              <a:t>Regular review of employees satisfaction </a:t>
            </a:r>
            <a:endParaRPr lang="en-US">
              <a:latin typeface="Arial"/>
              <a:cs typeface="Arial"/>
            </a:endParaRPr>
          </a:p>
          <a:p>
            <a:pPr marL="0" indent="0">
              <a:spcBef>
                <a:spcPts val="0"/>
              </a:spcBef>
            </a:pPr>
            <a:r>
              <a:rPr lang="en-GB" dirty="0">
                <a:latin typeface="Arial"/>
                <a:cs typeface="Arial"/>
              </a:rPr>
              <a:t>Present a happier workplace environment </a:t>
            </a:r>
            <a:endParaRPr lang="en-US">
              <a:latin typeface="Arial"/>
              <a:cs typeface="Arial"/>
            </a:endParaRPr>
          </a:p>
          <a:p>
            <a:pPr marL="0" indent="0">
              <a:spcBef>
                <a:spcPts val="0"/>
              </a:spcBef>
            </a:pPr>
            <a:r>
              <a:rPr lang="en-GB" dirty="0">
                <a:latin typeface="Arial"/>
                <a:cs typeface="Arial"/>
              </a:rPr>
              <a:t>Make a positive employment connection and trust between management and employees</a:t>
            </a:r>
            <a:endParaRPr lang="en-US">
              <a:latin typeface="Arial"/>
              <a:cs typeface="Arial"/>
            </a:endParaRPr>
          </a:p>
          <a:p>
            <a:pPr marL="0" indent="0">
              <a:spcBef>
                <a:spcPts val="0"/>
              </a:spcBef>
              <a:buNone/>
            </a:pPr>
            <a:endParaRPr lang="en-GB" dirty="0">
              <a:latin typeface="Arial"/>
              <a:cs typeface="Arial"/>
            </a:endParaRPr>
          </a:p>
          <a:p>
            <a:pPr marL="0" indent="0">
              <a:buNone/>
            </a:pPr>
            <a:endParaRPr lang="en-US" dirty="0">
              <a:latin typeface="Arial"/>
              <a:cs typeface="Arial"/>
            </a:endParaRPr>
          </a:p>
        </p:txBody>
      </p:sp>
    </p:spTree>
    <p:extLst>
      <p:ext uri="{BB962C8B-B14F-4D97-AF65-F5344CB8AC3E}">
        <p14:creationId xmlns:p14="http://schemas.microsoft.com/office/powerpoint/2010/main" xmlns="" val="1746940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02FD706-FCE4-4DA2-A87A-957FF07D892D}"/>
              </a:ext>
            </a:extLst>
          </p:cNvPr>
          <p:cNvSpPr>
            <a:spLocks noGrp="1"/>
          </p:cNvSpPr>
          <p:nvPr>
            <p:ph type="title"/>
          </p:nvPr>
        </p:nvSpPr>
        <p:spPr>
          <a:xfrm>
            <a:off x="457200" y="274638"/>
            <a:ext cx="8229600" cy="1502433"/>
          </a:xfrm>
        </p:spPr>
        <p:txBody>
          <a:bodyPr>
            <a:normAutofit/>
          </a:bodyPr>
          <a:lstStyle/>
          <a:p>
            <a:r>
              <a:rPr lang="en-GB" sz="4000" b="1">
                <a:latin typeface="Arial"/>
                <a:cs typeface="Arial"/>
              </a:rPr>
              <a:t>HR planning</a:t>
            </a:r>
            <a:endParaRPr lang="en-US" sz="4000">
              <a:latin typeface="Arial"/>
              <a:cs typeface="Arial"/>
            </a:endParaRPr>
          </a:p>
        </p:txBody>
      </p:sp>
      <p:sp>
        <p:nvSpPr>
          <p:cNvPr id="3" name="Content Placeholder 2">
            <a:extLst>
              <a:ext uri="{FF2B5EF4-FFF2-40B4-BE49-F238E27FC236}">
                <a16:creationId xmlns:a16="http://schemas.microsoft.com/office/drawing/2014/main" xmlns="" id="{DB7C6D5A-8029-4088-8EEF-33A6DF199695}"/>
              </a:ext>
            </a:extLst>
          </p:cNvPr>
          <p:cNvSpPr>
            <a:spLocks noGrp="1"/>
          </p:cNvSpPr>
          <p:nvPr>
            <p:ph idx="1"/>
          </p:nvPr>
        </p:nvSpPr>
        <p:spPr/>
        <p:txBody>
          <a:bodyPr vert="horz" lIns="91440" tIns="45720" rIns="91440" bIns="45720" rtlCol="0" anchor="t">
            <a:normAutofit/>
          </a:bodyPr>
          <a:lstStyle/>
          <a:p>
            <a:pPr marL="0" indent="0">
              <a:spcBef>
                <a:spcPts val="0"/>
              </a:spcBef>
              <a:buNone/>
            </a:pPr>
            <a:endParaRPr lang="en-GB" b="1" dirty="0">
              <a:latin typeface="Arial"/>
              <a:cs typeface="Arial"/>
            </a:endParaRPr>
          </a:p>
          <a:p>
            <a:pPr marL="0" indent="0">
              <a:spcBef>
                <a:spcPts val="0"/>
              </a:spcBef>
            </a:pPr>
            <a:r>
              <a:rPr lang="en-GB">
                <a:latin typeface="Arial"/>
                <a:cs typeface="Arial"/>
              </a:rPr>
              <a:t>Recognise the organisation’s strengths and weaknesses</a:t>
            </a:r>
            <a:endParaRPr lang="en-US">
              <a:latin typeface="Arial"/>
              <a:cs typeface="Arial"/>
            </a:endParaRPr>
          </a:p>
          <a:p>
            <a:pPr marL="0" indent="0">
              <a:spcBef>
                <a:spcPts val="0"/>
              </a:spcBef>
            </a:pPr>
            <a:r>
              <a:rPr lang="en-GB">
                <a:latin typeface="Arial"/>
                <a:cs typeface="Arial"/>
              </a:rPr>
              <a:t>Process of forecasting the organisation’s needs</a:t>
            </a:r>
            <a:endParaRPr lang="en-US">
              <a:latin typeface="Arial"/>
              <a:cs typeface="Arial"/>
            </a:endParaRPr>
          </a:p>
          <a:p>
            <a:pPr marL="0" indent="0">
              <a:spcBef>
                <a:spcPts val="0"/>
              </a:spcBef>
            </a:pPr>
            <a:r>
              <a:rPr lang="en-GB">
                <a:latin typeface="Arial"/>
                <a:cs typeface="Arial"/>
              </a:rPr>
              <a:t>Focuses on financial plan of supply and demand</a:t>
            </a:r>
            <a:endParaRPr lang="en-US">
              <a:latin typeface="Arial"/>
              <a:cs typeface="Arial"/>
            </a:endParaRPr>
          </a:p>
          <a:p>
            <a:pPr marL="0" indent="0">
              <a:spcBef>
                <a:spcPts val="0"/>
              </a:spcBef>
            </a:pPr>
            <a:r>
              <a:rPr lang="en-GB">
                <a:latin typeface="Arial"/>
                <a:cs typeface="Arial"/>
              </a:rPr>
              <a:t>Describing how works will be done</a:t>
            </a:r>
            <a:endParaRPr lang="en-US">
              <a:latin typeface="Arial"/>
              <a:cs typeface="Arial"/>
            </a:endParaRPr>
          </a:p>
          <a:p>
            <a:pPr marL="0" indent="0">
              <a:spcBef>
                <a:spcPts val="0"/>
              </a:spcBef>
            </a:pPr>
            <a:endParaRPr lang="en-GB" dirty="0">
              <a:latin typeface="Arial"/>
              <a:cs typeface="Arial"/>
            </a:endParaRPr>
          </a:p>
          <a:p>
            <a:pPr marL="0" indent="0">
              <a:spcBef>
                <a:spcPts val="0"/>
              </a:spcBef>
            </a:pPr>
            <a:endParaRPr lang="en-GB" dirty="0">
              <a:latin typeface="Arial"/>
              <a:cs typeface="Arial"/>
            </a:endParaRPr>
          </a:p>
          <a:p>
            <a:pPr marL="0" indent="0">
              <a:spcBef>
                <a:spcPts val="0"/>
              </a:spcBef>
            </a:pPr>
            <a:endParaRPr lang="en-GB" dirty="0">
              <a:latin typeface="Arial"/>
              <a:cs typeface="Arial"/>
            </a:endParaRPr>
          </a:p>
          <a:p>
            <a:endParaRPr lang="en-US" dirty="0">
              <a:latin typeface="Arial"/>
              <a:cs typeface="Arial"/>
            </a:endParaRPr>
          </a:p>
        </p:txBody>
      </p:sp>
    </p:spTree>
    <p:extLst>
      <p:ext uri="{BB962C8B-B14F-4D97-AF65-F5344CB8AC3E}">
        <p14:creationId xmlns:p14="http://schemas.microsoft.com/office/powerpoint/2010/main" xmlns="" val="2159604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2910" y="785794"/>
            <a:ext cx="8072494" cy="584775"/>
          </a:xfrm>
          <a:prstGeom prst="rect">
            <a:avLst/>
          </a:prstGeom>
          <a:noFill/>
        </p:spPr>
        <p:txBody>
          <a:bodyPr wrap="square" rtlCol="0" anchor="t">
            <a:spAutoFit/>
          </a:bodyPr>
          <a:lstStyle/>
          <a:p>
            <a:endParaRPr lang="en-GB" sz="3200" b="1" dirty="0">
              <a:latin typeface="Arial" pitchFamily="34" charset="0"/>
              <a:cs typeface="Arial" pitchFamily="34" charset="0"/>
            </a:endParaRPr>
          </a:p>
        </p:txBody>
      </p:sp>
      <p:sp>
        <p:nvSpPr>
          <p:cNvPr id="5" name="Title 4">
            <a:extLst>
              <a:ext uri="{FF2B5EF4-FFF2-40B4-BE49-F238E27FC236}">
                <a16:creationId xmlns:a16="http://schemas.microsoft.com/office/drawing/2014/main" xmlns="" id="{44C4ED97-DE96-4743-850D-4763CCF2D20D}"/>
              </a:ext>
            </a:extLst>
          </p:cNvPr>
          <p:cNvSpPr>
            <a:spLocks noGrp="1"/>
          </p:cNvSpPr>
          <p:nvPr>
            <p:ph type="title"/>
          </p:nvPr>
        </p:nvSpPr>
        <p:spPr>
          <a:xfrm>
            <a:off x="457200" y="274638"/>
            <a:ext cx="8258354" cy="1646207"/>
          </a:xfrm>
        </p:spPr>
        <p:txBody>
          <a:bodyPr>
            <a:normAutofit/>
          </a:bodyPr>
          <a:lstStyle/>
          <a:p>
            <a:r>
              <a:rPr lang="en-GB" sz="4000" b="1">
                <a:latin typeface="Arial"/>
                <a:cs typeface="Arial"/>
              </a:rPr>
              <a:t>Recruitment and Selection processes</a:t>
            </a:r>
            <a:r>
              <a:rPr lang="en-GB" b="1" dirty="0">
                <a:cs typeface="Calibri"/>
              </a:rPr>
              <a:t> </a:t>
            </a:r>
            <a:endParaRPr lang="en-US" dirty="0"/>
          </a:p>
        </p:txBody>
      </p:sp>
      <p:sp>
        <p:nvSpPr>
          <p:cNvPr id="6" name="Subtitle 5">
            <a:extLst>
              <a:ext uri="{FF2B5EF4-FFF2-40B4-BE49-F238E27FC236}">
                <a16:creationId xmlns:a16="http://schemas.microsoft.com/office/drawing/2014/main" xmlns="" id="{52FC186C-BAE0-48C7-A68A-9283CF6581FE}"/>
              </a:ext>
            </a:extLst>
          </p:cNvPr>
          <p:cNvSpPr>
            <a:spLocks noGrp="1"/>
          </p:cNvSpPr>
          <p:nvPr>
            <p:ph idx="1"/>
          </p:nvPr>
        </p:nvSpPr>
        <p:spPr/>
        <p:txBody>
          <a:bodyPr vert="horz" lIns="91440" tIns="45720" rIns="91440" bIns="45720" rtlCol="0" anchor="t">
            <a:normAutofit/>
          </a:bodyPr>
          <a:lstStyle/>
          <a:p>
            <a:pPr marL="0" indent="0">
              <a:spcBef>
                <a:spcPts val="0"/>
              </a:spcBef>
            </a:pPr>
            <a:endParaRPr lang="en-GB" sz="3600" b="1" dirty="0">
              <a:cs typeface="Calibri"/>
            </a:endParaRPr>
          </a:p>
          <a:p>
            <a:pPr marL="0" indent="0">
              <a:spcBef>
                <a:spcPts val="0"/>
              </a:spcBef>
            </a:pPr>
            <a:r>
              <a:rPr lang="en-GB" sz="3600">
                <a:latin typeface="Arial"/>
                <a:cs typeface="Arial"/>
              </a:rPr>
              <a:t>Requirements</a:t>
            </a:r>
            <a:endParaRPr lang="en-US" sz="3600">
              <a:latin typeface="Arial"/>
              <a:cs typeface="Arial"/>
            </a:endParaRPr>
          </a:p>
          <a:p>
            <a:pPr marL="0" indent="0">
              <a:spcBef>
                <a:spcPts val="0"/>
              </a:spcBef>
            </a:pPr>
            <a:r>
              <a:rPr lang="en-GB" sz="3600">
                <a:latin typeface="Arial"/>
                <a:cs typeface="Arial"/>
              </a:rPr>
              <a:t>Implement diversity</a:t>
            </a:r>
          </a:p>
          <a:p>
            <a:pPr marL="0" indent="0">
              <a:spcBef>
                <a:spcPts val="0"/>
              </a:spcBef>
            </a:pPr>
            <a:r>
              <a:rPr lang="en-GB" sz="3600">
                <a:latin typeface="Arial"/>
                <a:cs typeface="Arial"/>
              </a:rPr>
              <a:t>Strengths and weaknesses</a:t>
            </a:r>
            <a:endParaRPr lang="en-US" sz="3600">
              <a:latin typeface="Arial"/>
              <a:cs typeface="Arial"/>
            </a:endParaRPr>
          </a:p>
          <a:p>
            <a:pPr marL="0" indent="0">
              <a:spcBef>
                <a:spcPts val="0"/>
              </a:spcBef>
            </a:pPr>
            <a:r>
              <a:rPr lang="en-GB" sz="3600">
                <a:latin typeface="Arial"/>
                <a:cs typeface="Arial"/>
              </a:rPr>
              <a:t>Advertising</a:t>
            </a:r>
            <a:endParaRPr lang="en-US" sz="3600">
              <a:latin typeface="Arial"/>
              <a:cs typeface="Arial"/>
            </a:endParaRPr>
          </a:p>
          <a:p>
            <a:pPr marL="0" indent="0">
              <a:spcBef>
                <a:spcPts val="0"/>
              </a:spcBef>
            </a:pPr>
            <a:endParaRPr lang="en-GB" sz="3600" dirty="0">
              <a:cs typeface="Calibri"/>
            </a:endParaRPr>
          </a:p>
          <a:p>
            <a:endParaRPr lang="en-US" sz="3600" dirty="0">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9552" y="620688"/>
            <a:ext cx="8136904" cy="584775"/>
          </a:xfrm>
          <a:prstGeom prst="rect">
            <a:avLst/>
          </a:prstGeom>
          <a:noFill/>
        </p:spPr>
        <p:txBody>
          <a:bodyPr wrap="square" rtlCol="0" anchor="t">
            <a:spAutoFit/>
          </a:bodyPr>
          <a:lstStyle/>
          <a:p>
            <a:endParaRPr lang="en-GB" sz="3200" dirty="0">
              <a:latin typeface="Arial"/>
              <a:cs typeface="Arial"/>
            </a:endParaRPr>
          </a:p>
        </p:txBody>
      </p:sp>
      <p:sp>
        <p:nvSpPr>
          <p:cNvPr id="2" name="Title 1">
            <a:extLst>
              <a:ext uri="{FF2B5EF4-FFF2-40B4-BE49-F238E27FC236}">
                <a16:creationId xmlns:a16="http://schemas.microsoft.com/office/drawing/2014/main" xmlns="" id="{7BDE9E95-2A95-4150-8269-8BB209B39D89}"/>
              </a:ext>
            </a:extLst>
          </p:cNvPr>
          <p:cNvSpPr>
            <a:spLocks noGrp="1"/>
          </p:cNvSpPr>
          <p:nvPr>
            <p:ph type="title"/>
          </p:nvPr>
        </p:nvSpPr>
        <p:spPr/>
        <p:txBody>
          <a:bodyPr/>
          <a:lstStyle/>
          <a:p>
            <a:endParaRPr lang="en-US"/>
          </a:p>
        </p:txBody>
      </p:sp>
      <p:sp>
        <p:nvSpPr>
          <p:cNvPr id="4" name="Content Placeholder 3">
            <a:extLst>
              <a:ext uri="{FF2B5EF4-FFF2-40B4-BE49-F238E27FC236}">
                <a16:creationId xmlns:a16="http://schemas.microsoft.com/office/drawing/2014/main" xmlns="" id="{5E2C6CBD-2F2F-49CC-905B-9195DA7D639C}"/>
              </a:ext>
            </a:extLst>
          </p:cNvPr>
          <p:cNvSpPr>
            <a:spLocks noGrp="1"/>
          </p:cNvSpPr>
          <p:nvPr>
            <p:ph idx="1"/>
          </p:nvPr>
        </p:nvSpPr>
        <p:spPr/>
        <p:txBody>
          <a:bodyPr vert="horz" lIns="91440" tIns="45720" rIns="91440" bIns="45720" rtlCol="0" anchor="t">
            <a:normAutofit/>
          </a:bodyPr>
          <a:lstStyle/>
          <a:p>
            <a:pPr marL="0" indent="0">
              <a:spcBef>
                <a:spcPts val="0"/>
              </a:spcBef>
            </a:pPr>
            <a:r>
              <a:rPr lang="en-GB" sz="3600" dirty="0">
                <a:latin typeface="Arial"/>
                <a:cs typeface="Arial"/>
              </a:rPr>
              <a:t>  Checking application</a:t>
            </a:r>
            <a:endParaRPr lang="en-US" sz="3600" dirty="0">
              <a:latin typeface="Arial"/>
              <a:cs typeface="Arial"/>
            </a:endParaRPr>
          </a:p>
          <a:p>
            <a:pPr marL="457200" indent="-457200">
              <a:spcBef>
                <a:spcPts val="0"/>
              </a:spcBef>
            </a:pPr>
            <a:r>
              <a:rPr lang="en-GB" sz="3600" dirty="0">
                <a:latin typeface="Arial"/>
                <a:cs typeface="Arial"/>
              </a:rPr>
              <a:t>Rearrange Applications</a:t>
            </a:r>
          </a:p>
          <a:p>
            <a:pPr marL="457200" indent="-457200">
              <a:spcBef>
                <a:spcPts val="0"/>
              </a:spcBef>
            </a:pPr>
            <a:r>
              <a:rPr lang="en-GB" sz="3600" dirty="0">
                <a:latin typeface="Arial"/>
                <a:cs typeface="Arial"/>
              </a:rPr>
              <a:t>Sorting application</a:t>
            </a:r>
            <a:endParaRPr lang="en-US" sz="3600" dirty="0">
              <a:latin typeface="Arial"/>
              <a:cs typeface="Arial"/>
            </a:endParaRPr>
          </a:p>
          <a:p>
            <a:pPr marL="457200" indent="-457200">
              <a:spcBef>
                <a:spcPts val="0"/>
              </a:spcBef>
            </a:pPr>
            <a:r>
              <a:rPr lang="en-GB" sz="3600" dirty="0">
                <a:latin typeface="Arial"/>
                <a:cs typeface="Arial"/>
              </a:rPr>
              <a:t>Assessing </a:t>
            </a:r>
            <a:endParaRPr lang="en-US" sz="3600" dirty="0">
              <a:latin typeface="Arial"/>
              <a:cs typeface="Arial"/>
            </a:endParaRPr>
          </a:p>
          <a:p>
            <a:pPr marL="457200" indent="-457200">
              <a:spcBef>
                <a:spcPts val="0"/>
              </a:spcBef>
            </a:pPr>
            <a:r>
              <a:rPr lang="en-GB" sz="3600" dirty="0">
                <a:latin typeface="Arial"/>
                <a:cs typeface="Arial"/>
              </a:rPr>
              <a:t>Interviewing </a:t>
            </a:r>
          </a:p>
          <a:p>
            <a:pPr marL="457200" indent="-457200">
              <a:spcBef>
                <a:spcPts val="0"/>
              </a:spcBef>
            </a:pPr>
            <a:endParaRPr lang="en-GB" sz="3600" dirty="0">
              <a:latin typeface="Arial"/>
              <a:cs typeface="Arial"/>
            </a:endParaRPr>
          </a:p>
          <a:p>
            <a:pPr marL="0" indent="0">
              <a:spcBef>
                <a:spcPts val="0"/>
              </a:spcBef>
            </a:pPr>
            <a:endParaRPr lang="en-GB" sz="3600" dirty="0">
              <a:latin typeface="Arial"/>
              <a:cs typeface="Arial"/>
            </a:endParaRPr>
          </a:p>
          <a:p>
            <a:pPr marL="0" indent="0">
              <a:spcBef>
                <a:spcPts val="0"/>
              </a:spcBef>
            </a:pPr>
            <a:endParaRPr lang="en-GB" sz="3600" dirty="0">
              <a:latin typeface="Arial"/>
              <a:cs typeface="Arial"/>
            </a:endParaRPr>
          </a:p>
          <a:p>
            <a:pPr marL="0" indent="0">
              <a:spcBef>
                <a:spcPts val="0"/>
              </a:spcBef>
            </a:pPr>
            <a:endParaRPr lang="en-GB" sz="3600" dirty="0">
              <a:latin typeface="Arial"/>
              <a:cs typeface="Arial"/>
            </a:endParaRPr>
          </a:p>
          <a:p>
            <a:endParaRPr lang="en-US" sz="3600" dirty="0">
              <a:latin typeface="Arial"/>
              <a:cs typeface="Arial"/>
            </a:endParaRPr>
          </a:p>
        </p:txBody>
      </p:sp>
    </p:spTree>
    <p:extLst>
      <p:ext uri="{BB962C8B-B14F-4D97-AF65-F5344CB8AC3E}">
        <p14:creationId xmlns:p14="http://schemas.microsoft.com/office/powerpoint/2010/main" xmlns="" val="3769296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7166"/>
            <a:ext cx="8229600" cy="1143000"/>
          </a:xfrm>
        </p:spPr>
        <p:txBody>
          <a:bodyPr>
            <a:normAutofit fontScale="90000"/>
          </a:bodyPr>
          <a:lstStyle/>
          <a:p>
            <a:r>
              <a:rPr lang="en-GB" b="1" dirty="0">
                <a:solidFill>
                  <a:prstClr val="black"/>
                </a:solidFill>
                <a:latin typeface="Arial" pitchFamily="34" charset="0"/>
                <a:cs typeface="Arial" pitchFamily="34" charset="0"/>
              </a:rPr>
              <a:t>HRM strategy and goals of Tesco</a:t>
            </a:r>
            <a:br>
              <a:rPr lang="en-GB" b="1" dirty="0">
                <a:solidFill>
                  <a:prstClr val="black"/>
                </a:solidFill>
                <a:latin typeface="Arial" pitchFamily="34" charset="0"/>
                <a:cs typeface="Arial" pitchFamily="34" charset="0"/>
              </a:rPr>
            </a:br>
            <a:endParaRPr lang="en-GB" dirty="0"/>
          </a:p>
        </p:txBody>
      </p:sp>
      <p:sp>
        <p:nvSpPr>
          <p:cNvPr id="3" name="Content Placeholder 2"/>
          <p:cNvSpPr>
            <a:spLocks noGrp="1"/>
          </p:cNvSpPr>
          <p:nvPr>
            <p:ph idx="1"/>
          </p:nvPr>
        </p:nvSpPr>
        <p:spPr/>
        <p:txBody>
          <a:bodyPr vert="horz" lIns="91440" tIns="45720" rIns="91440" bIns="45720" rtlCol="0" anchor="t">
            <a:normAutofit/>
          </a:bodyPr>
          <a:lstStyle/>
          <a:p>
            <a:r>
              <a:rPr lang="en-GB" dirty="0">
                <a:latin typeface="Arial"/>
                <a:cs typeface="Arial"/>
              </a:rPr>
              <a:t>Tesco strategy is to promote long term growth (Schiraldi, Smith, Takahashi. 2012)</a:t>
            </a:r>
          </a:p>
          <a:p>
            <a:r>
              <a:rPr lang="en-GB" dirty="0">
                <a:latin typeface="Arial"/>
                <a:cs typeface="Arial"/>
              </a:rPr>
              <a:t>HR Strategy supports this by Strategic HRM (Schuler, R.S. 1992)</a:t>
            </a:r>
          </a:p>
          <a:p>
            <a:r>
              <a:rPr lang="en-GB" dirty="0">
                <a:latin typeface="Arial"/>
                <a:cs typeface="Arial"/>
              </a:rPr>
              <a:t>Project reset by partnership (Essex news. 2018)</a:t>
            </a:r>
          </a:p>
          <a:p>
            <a:r>
              <a:rPr lang="en-GB" dirty="0">
                <a:latin typeface="Arial"/>
                <a:cs typeface="Arial"/>
              </a:rPr>
              <a:t>Relaunch own brands more (BBC news. 2018)</a:t>
            </a:r>
          </a:p>
          <a:p>
            <a:endParaRPr lang="en-GB" dirty="0">
              <a:latin typeface="Arial"/>
              <a:cs typeface="Arial"/>
            </a:endParaRPr>
          </a:p>
        </p:txBody>
      </p:sp>
    </p:spTree>
    <p:extLst>
      <p:ext uri="{BB962C8B-B14F-4D97-AF65-F5344CB8AC3E}">
        <p14:creationId xmlns:p14="http://schemas.microsoft.com/office/powerpoint/2010/main" xmlns="" val="4091820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844F57-E742-405A-A302-69C3EECDE54F}"/>
              </a:ext>
            </a:extLst>
          </p:cNvPr>
          <p:cNvSpPr>
            <a:spLocks noGrp="1"/>
          </p:cNvSpPr>
          <p:nvPr>
            <p:ph type="title"/>
          </p:nvPr>
        </p:nvSpPr>
        <p:spPr/>
        <p:txBody>
          <a:bodyPr>
            <a:normAutofit/>
          </a:bodyPr>
          <a:lstStyle/>
          <a:p>
            <a:r>
              <a:rPr lang="en-US" sz="4000" b="1" dirty="0">
                <a:latin typeface="Arial"/>
                <a:cs typeface="Arial"/>
              </a:rPr>
              <a:t>Conclusions </a:t>
            </a:r>
          </a:p>
        </p:txBody>
      </p:sp>
      <p:sp>
        <p:nvSpPr>
          <p:cNvPr id="3" name="Content Placeholder 2">
            <a:extLst>
              <a:ext uri="{FF2B5EF4-FFF2-40B4-BE49-F238E27FC236}">
                <a16:creationId xmlns:a16="http://schemas.microsoft.com/office/drawing/2014/main" xmlns="" id="{8E1FBB94-D136-4A5A-85B2-45BC3ABF8EC1}"/>
              </a:ext>
            </a:extLst>
          </p:cNvPr>
          <p:cNvSpPr>
            <a:spLocks noGrp="1"/>
          </p:cNvSpPr>
          <p:nvPr>
            <p:ph idx="1"/>
          </p:nvPr>
        </p:nvSpPr>
        <p:spPr/>
        <p:txBody>
          <a:bodyPr vert="horz" lIns="91440" tIns="45720" rIns="91440" bIns="45720" rtlCol="0" anchor="t">
            <a:normAutofit/>
          </a:bodyPr>
          <a:lstStyle/>
          <a:p>
            <a:r>
              <a:rPr lang="en-US" dirty="0">
                <a:latin typeface="Arial"/>
                <a:cs typeface="Arial"/>
              </a:rPr>
              <a:t>Organizations should follow their HR strategy</a:t>
            </a:r>
          </a:p>
          <a:p>
            <a:r>
              <a:rPr lang="en-US" dirty="0">
                <a:latin typeface="Arial"/>
                <a:cs typeface="Arial"/>
              </a:rPr>
              <a:t>HR helps to develop the performance for success</a:t>
            </a:r>
            <a:endParaRPr lang="en-US">
              <a:latin typeface="Arial"/>
              <a:cs typeface="Arial"/>
            </a:endParaRPr>
          </a:p>
          <a:p>
            <a:r>
              <a:rPr lang="en-US" dirty="0">
                <a:latin typeface="Arial"/>
                <a:cs typeface="Arial"/>
              </a:rPr>
              <a:t>Organizations needs to implement their own HR to specific their goals</a:t>
            </a:r>
          </a:p>
          <a:p>
            <a:endParaRPr lang="en-US" dirty="0">
              <a:latin typeface="Arial"/>
              <a:cs typeface="Arial"/>
            </a:endParaRPr>
          </a:p>
        </p:txBody>
      </p:sp>
    </p:spTree>
    <p:extLst>
      <p:ext uri="{BB962C8B-B14F-4D97-AF65-F5344CB8AC3E}">
        <p14:creationId xmlns:p14="http://schemas.microsoft.com/office/powerpoint/2010/main" xmlns="" val="532549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304603-6A16-4D9C-BE35-405CBD3FEC37}"/>
              </a:ext>
            </a:extLst>
          </p:cNvPr>
          <p:cNvSpPr>
            <a:spLocks noGrp="1"/>
          </p:cNvSpPr>
          <p:nvPr>
            <p:ph type="title"/>
          </p:nvPr>
        </p:nvSpPr>
        <p:spPr>
          <a:xfrm>
            <a:off x="457200" y="274638"/>
            <a:ext cx="8229600" cy="869831"/>
          </a:xfrm>
        </p:spPr>
        <p:txBody>
          <a:bodyPr/>
          <a:lstStyle/>
          <a:p>
            <a:r>
              <a:rPr lang="en-GB" b="1" dirty="0">
                <a:cs typeface="Calibri"/>
              </a:rPr>
              <a:t>References</a:t>
            </a:r>
            <a:endParaRPr lang="en-US" dirty="0"/>
          </a:p>
        </p:txBody>
      </p:sp>
      <p:sp>
        <p:nvSpPr>
          <p:cNvPr id="3" name="Content Placeholder 2">
            <a:extLst>
              <a:ext uri="{FF2B5EF4-FFF2-40B4-BE49-F238E27FC236}">
                <a16:creationId xmlns:a16="http://schemas.microsoft.com/office/drawing/2014/main" xmlns="" id="{EF698B5F-14A3-4274-BAA8-62B8E8A98602}"/>
              </a:ext>
            </a:extLst>
          </p:cNvPr>
          <p:cNvSpPr>
            <a:spLocks noGrp="1"/>
          </p:cNvSpPr>
          <p:nvPr>
            <p:ph idx="1"/>
          </p:nvPr>
        </p:nvSpPr>
        <p:spPr>
          <a:xfrm>
            <a:off x="457200" y="938842"/>
            <a:ext cx="8229600" cy="4971661"/>
          </a:xfrm>
        </p:spPr>
        <p:txBody>
          <a:bodyPr vert="horz" lIns="91440" tIns="45720" rIns="91440" bIns="45720" rtlCol="0" anchor="t">
            <a:noAutofit/>
          </a:bodyPr>
          <a:lstStyle/>
          <a:p>
            <a:pPr marL="0" indent="0">
              <a:spcBef>
                <a:spcPts val="0"/>
              </a:spcBef>
            </a:pPr>
            <a:endParaRPr lang="en-GB" sz="1800" b="1" dirty="0">
              <a:latin typeface="Arial"/>
              <a:cs typeface="Arial"/>
            </a:endParaRPr>
          </a:p>
          <a:p>
            <a:pPr marL="0" indent="0">
              <a:spcBef>
                <a:spcPts val="0"/>
              </a:spcBef>
            </a:pPr>
            <a:endParaRPr lang="en-GB" sz="1800" dirty="0">
              <a:latin typeface="Arial"/>
              <a:cs typeface="Arial"/>
            </a:endParaRPr>
          </a:p>
          <a:p>
            <a:pPr>
              <a:spcBef>
                <a:spcPts val="0"/>
              </a:spcBef>
              <a:buAutoNum type="arabicPeriod"/>
            </a:pPr>
            <a:r>
              <a:rPr lang="en-GB" sz="1800" dirty="0">
                <a:latin typeface="Arial"/>
                <a:cs typeface="Arial"/>
              </a:rPr>
              <a:t>ARMSTRONG, M and BARON, A. (2002) </a:t>
            </a:r>
            <a:r>
              <a:rPr lang="en-GB" sz="1800" i="1" dirty="0">
                <a:latin typeface="Arial"/>
                <a:cs typeface="Arial"/>
              </a:rPr>
              <a:t>Strategic HRM: the key to improved business performance.</a:t>
            </a:r>
            <a:r>
              <a:rPr lang="en-GB" sz="1800" dirty="0">
                <a:latin typeface="Arial"/>
                <a:cs typeface="Arial"/>
              </a:rPr>
              <a:t> Developing practice. London: Chartered Institute of Personnel and Development.</a:t>
            </a:r>
          </a:p>
          <a:p>
            <a:pPr>
              <a:spcBef>
                <a:spcPts val="0"/>
              </a:spcBef>
              <a:buAutoNum type="arabicPeriod"/>
            </a:pPr>
            <a:r>
              <a:rPr lang="en-GB" sz="1800" u="sng" dirty="0">
                <a:latin typeface="Arial"/>
                <a:cs typeface="Arial"/>
              </a:rPr>
              <a:t>https://www.bbc.co.uk/news/business-44493414</a:t>
            </a:r>
            <a:endParaRPr lang="en-GB" sz="1800" dirty="0">
              <a:latin typeface="Arial"/>
              <a:cs typeface="Arial"/>
            </a:endParaRPr>
          </a:p>
          <a:p>
            <a:pPr>
              <a:spcBef>
                <a:spcPts val="0"/>
              </a:spcBef>
              <a:buAutoNum type="arabicPeriod"/>
            </a:pPr>
            <a:r>
              <a:rPr lang="en-GB" sz="1800" dirty="0">
                <a:latin typeface="Arial"/>
                <a:cs typeface="Arial"/>
              </a:rPr>
              <a:t>Evaluating its business strategy, Schiraldi, Smith and Takahashi (2012)</a:t>
            </a:r>
          </a:p>
          <a:p>
            <a:pPr>
              <a:spcBef>
                <a:spcPts val="0"/>
              </a:spcBef>
              <a:buAutoNum type="arabicPeriod"/>
            </a:pPr>
            <a:r>
              <a:rPr lang="en-GB" sz="1800" u="sng" dirty="0">
                <a:latin typeface="Arial"/>
                <a:cs typeface="Arial"/>
                <a:hlinkClick r:id="rId2"/>
              </a:rPr>
              <a:t>ttps://www.essexlive.news/news/essex-news/tesco-ditching-thousands-big-brand-1889421</a:t>
            </a:r>
            <a:endParaRPr lang="en-GB" sz="1800" dirty="0">
              <a:latin typeface="Arial"/>
              <a:cs typeface="Arial"/>
            </a:endParaRPr>
          </a:p>
          <a:p>
            <a:pPr>
              <a:spcBef>
                <a:spcPts val="0"/>
              </a:spcBef>
              <a:buAutoNum type="arabicPeriod"/>
            </a:pPr>
            <a:r>
              <a:rPr lang="en-GB" sz="1800" u="sng" dirty="0">
                <a:latin typeface="Arial"/>
                <a:cs typeface="Arial"/>
                <a:hlinkClick r:id="rId3"/>
              </a:rPr>
              <a:t>https://www.managementstudyguide.com/human-resource-planning.htm</a:t>
            </a:r>
            <a:endParaRPr lang="en-GB" sz="1800" dirty="0">
              <a:latin typeface="Arial"/>
              <a:cs typeface="Arial"/>
            </a:endParaRPr>
          </a:p>
          <a:p>
            <a:pPr marL="0" indent="0">
              <a:spcBef>
                <a:spcPts val="0"/>
              </a:spcBef>
              <a:buAutoNum type="arabicPeriod"/>
            </a:pPr>
            <a:r>
              <a:rPr lang="en-GB" sz="1800" dirty="0">
                <a:latin typeface="Arial"/>
                <a:cs typeface="Arial"/>
              </a:rPr>
              <a:t>Rothwell, S (1995) Human resource planning, in (ed) J Storey, Human Resource Management: A critical text, London, Routledge</a:t>
            </a:r>
            <a:endParaRPr lang="en-US" sz="1800" dirty="0">
              <a:latin typeface="Arial"/>
              <a:cs typeface="Arial"/>
            </a:endParaRPr>
          </a:p>
          <a:p>
            <a:pPr marL="0" indent="0">
              <a:spcBef>
                <a:spcPts val="0"/>
              </a:spcBef>
              <a:buAutoNum type="arabicPeriod"/>
            </a:pPr>
            <a:r>
              <a:rPr lang="en-GB" sz="1800" dirty="0">
                <a:latin typeface="Arial"/>
                <a:cs typeface="Arial"/>
              </a:rPr>
              <a:t>Reilly, P (1999) The Human Resource Planning Audit, Cambridge, Cambridge Strategy Publications</a:t>
            </a:r>
          </a:p>
          <a:p>
            <a:pPr>
              <a:spcBef>
                <a:spcPts val="0"/>
              </a:spcBef>
              <a:buAutoNum type="arabicPeriod"/>
            </a:pPr>
            <a:r>
              <a:rPr lang="en-GB" sz="1800" dirty="0">
                <a:latin typeface="Arial"/>
                <a:cs typeface="Arial"/>
              </a:rPr>
              <a:t>SCHULER, R.S. (1992) Strategic human resource management: linking people with the needs of the business. </a:t>
            </a:r>
            <a:r>
              <a:rPr lang="en-GB" sz="1800" i="1" dirty="0">
                <a:latin typeface="Arial"/>
                <a:cs typeface="Arial"/>
              </a:rPr>
              <a:t>Organizational Dynamics</a:t>
            </a:r>
            <a:r>
              <a:rPr lang="en-GB" sz="1800" dirty="0">
                <a:latin typeface="Arial"/>
                <a:cs typeface="Arial"/>
              </a:rPr>
              <a:t>. Vol 21, No 1. pp18-32.</a:t>
            </a:r>
            <a:endParaRPr lang="en-US" sz="1800" dirty="0">
              <a:latin typeface="Arial"/>
              <a:cs typeface="Arial"/>
            </a:endParaRPr>
          </a:p>
          <a:p>
            <a:pPr marL="0" indent="0">
              <a:spcBef>
                <a:spcPts val="0"/>
              </a:spcBef>
              <a:buAutoNum type="arabicPeriod"/>
            </a:pPr>
            <a:r>
              <a:rPr lang="en-GB" sz="1800" dirty="0">
                <a:latin typeface="Arial"/>
                <a:cs typeface="Arial"/>
              </a:rPr>
              <a:t> Strategic human resource management 2015</a:t>
            </a:r>
            <a:endParaRPr lang="en-US" sz="1800" dirty="0">
              <a:latin typeface="Arial"/>
              <a:cs typeface="Arial"/>
            </a:endParaRPr>
          </a:p>
          <a:p>
            <a:pPr>
              <a:spcBef>
                <a:spcPts val="0"/>
              </a:spcBef>
              <a:buAutoNum type="arabicPeriod"/>
            </a:pPr>
            <a:r>
              <a:rPr lang="en-GB" sz="1800" dirty="0">
                <a:latin typeface="Arial"/>
                <a:cs typeface="Arial"/>
              </a:rPr>
              <a:t>What are the HRM strategies? </a:t>
            </a:r>
            <a:r>
              <a:rPr lang="en-GB" sz="1800" dirty="0" err="1">
                <a:latin typeface="Arial"/>
                <a:cs typeface="Arial"/>
              </a:rPr>
              <a:t>Lamarco</a:t>
            </a:r>
            <a:r>
              <a:rPr lang="en-GB" sz="1800" dirty="0">
                <a:latin typeface="Arial"/>
                <a:cs typeface="Arial"/>
              </a:rPr>
              <a:t>, N. 2018</a:t>
            </a:r>
            <a:endParaRPr lang="en-US" sz="1800" dirty="0">
              <a:latin typeface="Arial"/>
              <a:cs typeface="Arial"/>
            </a:endParaRPr>
          </a:p>
          <a:p>
            <a:pPr marL="0" indent="0">
              <a:spcBef>
                <a:spcPts val="0"/>
              </a:spcBef>
              <a:buAutoNum type="arabicPeriod"/>
            </a:pPr>
            <a:endParaRPr lang="en-GB" sz="1800" dirty="0">
              <a:latin typeface="Arial"/>
              <a:cs typeface="Arial"/>
            </a:endParaRPr>
          </a:p>
          <a:p>
            <a:pPr marL="0" indent="0">
              <a:spcBef>
                <a:spcPts val="0"/>
              </a:spcBef>
              <a:buAutoNum type="arabicPeriod"/>
            </a:pPr>
            <a:endParaRPr lang="en-GB" sz="1800" dirty="0">
              <a:latin typeface="Arial"/>
              <a:cs typeface="Arial"/>
            </a:endParaRPr>
          </a:p>
          <a:p>
            <a:pPr marL="0" indent="0">
              <a:spcBef>
                <a:spcPts val="0"/>
              </a:spcBef>
              <a:buAutoNum type="arabicPeriod"/>
            </a:pPr>
            <a:endParaRPr lang="en-GB" sz="1800" dirty="0">
              <a:latin typeface="Arial"/>
              <a:cs typeface="Arial"/>
            </a:endParaRPr>
          </a:p>
          <a:p>
            <a:pPr marL="0" indent="0">
              <a:spcBef>
                <a:spcPts val="0"/>
              </a:spcBef>
              <a:buAutoNum type="arabicPeriod"/>
            </a:pPr>
            <a:endParaRPr lang="en-GB" sz="1800" dirty="0">
              <a:latin typeface="Arial"/>
              <a:cs typeface="Arial"/>
            </a:endParaRPr>
          </a:p>
          <a:p>
            <a:pPr marL="0" indent="0">
              <a:spcBef>
                <a:spcPts val="0"/>
              </a:spcBef>
              <a:buAutoNum type="arabicPeriod"/>
            </a:pPr>
            <a:endParaRPr lang="en-GB" sz="1800" dirty="0">
              <a:latin typeface="Arial"/>
              <a:cs typeface="Arial"/>
            </a:endParaRPr>
          </a:p>
          <a:p>
            <a:pPr marL="0" indent="0">
              <a:spcBef>
                <a:spcPts val="0"/>
              </a:spcBef>
              <a:buAutoNum type="arabicPeriod"/>
            </a:pPr>
            <a:endParaRPr lang="en-GB" sz="1800" dirty="0">
              <a:latin typeface="Arial"/>
              <a:cs typeface="Arial"/>
            </a:endParaRPr>
          </a:p>
          <a:p>
            <a:pPr marL="0" indent="0">
              <a:spcBef>
                <a:spcPts val="0"/>
              </a:spcBef>
              <a:buAutoNum type="arabicPeriod"/>
            </a:pPr>
            <a:endParaRPr lang="en-GB" sz="1800" dirty="0">
              <a:latin typeface="Arial"/>
              <a:cs typeface="Arial"/>
            </a:endParaRPr>
          </a:p>
          <a:p>
            <a:pPr marL="0" indent="0">
              <a:spcBef>
                <a:spcPts val="0"/>
              </a:spcBef>
              <a:buAutoNum type="arabicPeriod"/>
            </a:pPr>
            <a:endParaRPr lang="en-GB" sz="1800" dirty="0">
              <a:latin typeface="Arial"/>
              <a:cs typeface="Arial"/>
            </a:endParaRPr>
          </a:p>
          <a:p>
            <a:pPr marL="0" indent="0">
              <a:spcBef>
                <a:spcPts val="0"/>
              </a:spcBef>
              <a:buAutoNum type="arabicPeriod"/>
            </a:pPr>
            <a:endParaRPr lang="en-GB" sz="1800" dirty="0">
              <a:latin typeface="Arial"/>
              <a:cs typeface="Arial"/>
            </a:endParaRPr>
          </a:p>
          <a:p>
            <a:pPr marL="0" indent="0">
              <a:spcBef>
                <a:spcPts val="0"/>
              </a:spcBef>
              <a:buAutoNum type="arabicPeriod"/>
            </a:pPr>
            <a:endParaRPr lang="en-GB" sz="1800" dirty="0">
              <a:latin typeface="Arial"/>
              <a:cs typeface="Arial"/>
            </a:endParaRPr>
          </a:p>
          <a:p>
            <a:endParaRPr lang="en-US" sz="1800" dirty="0">
              <a:latin typeface="Arial"/>
              <a:cs typeface="Arial"/>
            </a:endParaRPr>
          </a:p>
        </p:txBody>
      </p:sp>
      <p:sp>
        <p:nvSpPr>
          <p:cNvPr id="4" name="TextBox 3">
            <a:extLst>
              <a:ext uri="{FF2B5EF4-FFF2-40B4-BE49-F238E27FC236}">
                <a16:creationId xmlns:a16="http://schemas.microsoft.com/office/drawing/2014/main" xmlns="" id="{EC7604BC-3706-4ED6-8A91-CEA157D20074}"/>
              </a:ext>
            </a:extLst>
          </p:cNvPr>
          <p:cNvSpPr txBox="1"/>
          <p:nvPr/>
        </p:nvSpPr>
        <p:spPr>
          <a:xfrm>
            <a:off x="2286000" y="3200400"/>
            <a:ext cx="45720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5" name="TextBox 4">
            <a:extLst>
              <a:ext uri="{FF2B5EF4-FFF2-40B4-BE49-F238E27FC236}">
                <a16:creationId xmlns:a16="http://schemas.microsoft.com/office/drawing/2014/main" xmlns="" id="{B3E8832A-38B1-4A0A-95E7-F591A686F2D9}"/>
              </a:ext>
            </a:extLst>
          </p:cNvPr>
          <p:cNvSpPr txBox="1"/>
          <p:nvPr/>
        </p:nvSpPr>
        <p:spPr>
          <a:xfrm>
            <a:off x="2286000" y="3200400"/>
            <a:ext cx="45720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xmlns="" val="12522417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868</TotalTime>
  <Words>199</Words>
  <Application>Microsoft Office PowerPoint</Application>
  <PresentationFormat>On-screen Show (4:3)</PresentationFormat>
  <Paragraphs>75</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Student Name: Hamida Sultana Student ID: 1605984</vt:lpstr>
      <vt:lpstr>Introduction</vt:lpstr>
      <vt:lpstr>Purpose of HRM Strategy</vt:lpstr>
      <vt:lpstr>Slide 4</vt:lpstr>
      <vt:lpstr>HR planning</vt:lpstr>
      <vt:lpstr>Recruitment and Selection processes </vt:lpstr>
      <vt:lpstr>Slide 7</vt:lpstr>
      <vt:lpstr>HRM strategy and goals of Tesco </vt:lpstr>
      <vt:lpstr>Conclusions </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Hamida Sultana Student ID: 1605984</dc:title>
  <dc:creator>hamid</dc:creator>
  <cp:lastModifiedBy>hamid</cp:lastModifiedBy>
  <cp:revision>256</cp:revision>
  <dcterms:created xsi:type="dcterms:W3CDTF">2018-07-26T21:24:18Z</dcterms:created>
  <dcterms:modified xsi:type="dcterms:W3CDTF">2018-08-21T23:41:44Z</dcterms:modified>
</cp:coreProperties>
</file>