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handoutMasterIdLst>
    <p:handoutMasterId r:id="rId11"/>
  </p:handoutMasterIdLst>
  <p:sldIdLst>
    <p:sldId id="256" r:id="rId2"/>
    <p:sldId id="259" r:id="rId3"/>
    <p:sldId id="258" r:id="rId4"/>
    <p:sldId id="262" r:id="rId5"/>
    <p:sldId id="264" r:id="rId6"/>
    <p:sldId id="266" r:id="rId7"/>
    <p:sldId id="265" r:id="rId8"/>
    <p:sldId id="267" r:id="rId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82928"/>
    <a:srgbClr val="FE9A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5365" autoAdjust="0"/>
  </p:normalViewPr>
  <p:slideViewPr>
    <p:cSldViewPr snapToGrid="0">
      <p:cViewPr varScale="1">
        <p:scale>
          <a:sx n="110" d="100"/>
          <a:sy n="110" d="100"/>
        </p:scale>
        <p:origin x="576" y="108"/>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xi Weathersby (2501018)" userId="f2df1804-77f6-4e70-b3b5-161bcf109145" providerId="ADAL" clId="{B6AE777A-8796-4B52-9D2C-7C88B05E9DDC}"/>
    <pc:docChg chg="undo custSel addSld delSld modSld sldOrd">
      <pc:chgData name="Lexi Weathersby (2501018)" userId="f2df1804-77f6-4e70-b3b5-161bcf109145" providerId="ADAL" clId="{B6AE777A-8796-4B52-9D2C-7C88B05E9DDC}" dt="2026-01-08T23:56:19.938" v="4511" actId="20577"/>
      <pc:docMkLst>
        <pc:docMk/>
      </pc:docMkLst>
      <pc:sldChg chg="addSp delSp modSp mod modClrScheme chgLayout">
        <pc:chgData name="Lexi Weathersby (2501018)" userId="f2df1804-77f6-4e70-b3b5-161bcf109145" providerId="ADAL" clId="{B6AE777A-8796-4B52-9D2C-7C88B05E9DDC}" dt="2026-01-08T23:03:14.234" v="3667" actId="14100"/>
        <pc:sldMkLst>
          <pc:docMk/>
          <pc:sldMk cId="2363846441" sldId="256"/>
        </pc:sldMkLst>
        <pc:spChg chg="add del mod">
          <ac:chgData name="Lexi Weathersby (2501018)" userId="f2df1804-77f6-4e70-b3b5-161bcf109145" providerId="ADAL" clId="{B6AE777A-8796-4B52-9D2C-7C88B05E9DDC}" dt="2026-01-08T23:02:42.819" v="3660" actId="931"/>
          <ac:spMkLst>
            <pc:docMk/>
            <pc:sldMk cId="2363846441" sldId="256"/>
            <ac:spMk id="3" creationId="{80DB703A-357B-5A7F-855C-678A30CF817B}"/>
          </ac:spMkLst>
        </pc:spChg>
        <pc:spChg chg="add del mod">
          <ac:chgData name="Lexi Weathersby (2501018)" userId="f2df1804-77f6-4e70-b3b5-161bcf109145" providerId="ADAL" clId="{B6AE777A-8796-4B52-9D2C-7C88B05E9DDC}" dt="2026-01-08T23:02:56.077" v="3664" actId="931"/>
          <ac:spMkLst>
            <pc:docMk/>
            <pc:sldMk cId="2363846441" sldId="256"/>
            <ac:spMk id="6" creationId="{CF24B848-FD96-3D43-A0AB-A04520E35CC2}"/>
          </ac:spMkLst>
        </pc:spChg>
        <pc:spChg chg="mod ord">
          <ac:chgData name="Lexi Weathersby (2501018)" userId="f2df1804-77f6-4e70-b3b5-161bcf109145" providerId="ADAL" clId="{B6AE777A-8796-4B52-9D2C-7C88B05E9DDC}" dt="2026-01-08T23:02:59.501" v="3665" actId="26606"/>
          <ac:spMkLst>
            <pc:docMk/>
            <pc:sldMk cId="2363846441" sldId="256"/>
            <ac:spMk id="15" creationId="{1A559A52-0D9B-0E4A-9572-35D734B91E30}"/>
          </ac:spMkLst>
        </pc:spChg>
        <pc:picChg chg="add del mod ord">
          <ac:chgData name="Lexi Weathersby (2501018)" userId="f2df1804-77f6-4e70-b3b5-161bcf109145" providerId="ADAL" clId="{B6AE777A-8796-4B52-9D2C-7C88B05E9DDC}" dt="2026-01-08T23:02:50.845" v="3663" actId="21"/>
          <ac:picMkLst>
            <pc:docMk/>
            <pc:sldMk cId="2363846441" sldId="256"/>
            <ac:picMk id="4" creationId="{7811A605-0333-C746-A2F7-146C2E15EDE9}"/>
          </ac:picMkLst>
        </pc:picChg>
        <pc:picChg chg="add mod ord">
          <ac:chgData name="Lexi Weathersby (2501018)" userId="f2df1804-77f6-4e70-b3b5-161bcf109145" providerId="ADAL" clId="{B6AE777A-8796-4B52-9D2C-7C88B05E9DDC}" dt="2026-01-08T23:03:14.234" v="3667" actId="14100"/>
          <ac:picMkLst>
            <pc:docMk/>
            <pc:sldMk cId="2363846441" sldId="256"/>
            <ac:picMk id="7" creationId="{880C72B1-4F43-5390-1FC4-F97826F08D40}"/>
          </ac:picMkLst>
        </pc:picChg>
        <pc:picChg chg="del mod">
          <ac:chgData name="Lexi Weathersby (2501018)" userId="f2df1804-77f6-4e70-b3b5-161bcf109145" providerId="ADAL" clId="{B6AE777A-8796-4B52-9D2C-7C88B05E9DDC}" dt="2026-01-08T23:02:36.436" v="3659" actId="21"/>
          <ac:picMkLst>
            <pc:docMk/>
            <pc:sldMk cId="2363846441" sldId="256"/>
            <ac:picMk id="13" creationId="{0A5E0668-6381-A847-87A9-F06790596588}"/>
          </ac:picMkLst>
        </pc:picChg>
      </pc:sldChg>
      <pc:sldChg chg="addSp delSp modSp add del mod modClrScheme chgLayout">
        <pc:chgData name="Lexi Weathersby (2501018)" userId="f2df1804-77f6-4e70-b3b5-161bcf109145" providerId="ADAL" clId="{B6AE777A-8796-4B52-9D2C-7C88B05E9DDC}" dt="2026-01-08T23:41:32.466" v="4196" actId="20577"/>
        <pc:sldMkLst>
          <pc:docMk/>
          <pc:sldMk cId="26073140" sldId="258"/>
        </pc:sldMkLst>
        <pc:spChg chg="add mod ord">
          <ac:chgData name="Lexi Weathersby (2501018)" userId="f2df1804-77f6-4e70-b3b5-161bcf109145" providerId="ADAL" clId="{B6AE777A-8796-4B52-9D2C-7C88B05E9DDC}" dt="2026-01-08T20:09:07.712" v="976" actId="20577"/>
          <ac:spMkLst>
            <pc:docMk/>
            <pc:sldMk cId="26073140" sldId="258"/>
            <ac:spMk id="2" creationId="{1859200D-B03C-906B-FB51-25794EED8252}"/>
          </ac:spMkLst>
        </pc:spChg>
        <pc:spChg chg="add del mod ord">
          <ac:chgData name="Lexi Weathersby (2501018)" userId="f2df1804-77f6-4e70-b3b5-161bcf109145" providerId="ADAL" clId="{B6AE777A-8796-4B52-9D2C-7C88B05E9DDC}" dt="2026-01-08T19:55:50.952" v="905" actId="478"/>
          <ac:spMkLst>
            <pc:docMk/>
            <pc:sldMk cId="26073140" sldId="258"/>
            <ac:spMk id="3" creationId="{6E7EA07E-6070-6E60-C98A-5AC19AD6800B}"/>
          </ac:spMkLst>
        </pc:spChg>
        <pc:spChg chg="mod ord">
          <ac:chgData name="Lexi Weathersby (2501018)" userId="f2df1804-77f6-4e70-b3b5-161bcf109145" providerId="ADAL" clId="{B6AE777A-8796-4B52-9D2C-7C88B05E9DDC}" dt="2026-01-08T23:41:32.466" v="4196" actId="20577"/>
          <ac:spMkLst>
            <pc:docMk/>
            <pc:sldMk cId="26073140" sldId="258"/>
            <ac:spMk id="4" creationId="{C69047FE-0443-1342-8547-02680689ED94}"/>
          </ac:spMkLst>
        </pc:spChg>
        <pc:spChg chg="add del mod ord">
          <ac:chgData name="Lexi Weathersby (2501018)" userId="f2df1804-77f6-4e70-b3b5-161bcf109145" providerId="ADAL" clId="{B6AE777A-8796-4B52-9D2C-7C88B05E9DDC}" dt="2026-01-08T19:55:52.869" v="906" actId="478"/>
          <ac:spMkLst>
            <pc:docMk/>
            <pc:sldMk cId="26073140" sldId="258"/>
            <ac:spMk id="5" creationId="{5FC65BED-57CC-D5D5-AB97-65AB5F92B195}"/>
          </ac:spMkLst>
        </pc:spChg>
        <pc:spChg chg="add del mod">
          <ac:chgData name="Lexi Weathersby (2501018)" userId="f2df1804-77f6-4e70-b3b5-161bcf109145" providerId="ADAL" clId="{B6AE777A-8796-4B52-9D2C-7C88B05E9DDC}" dt="2026-01-08T19:55:48.952" v="904" actId="478"/>
          <ac:spMkLst>
            <pc:docMk/>
            <pc:sldMk cId="26073140" sldId="258"/>
            <ac:spMk id="7" creationId="{D0218196-2D31-C0DA-765F-BF4DAB4F52EB}"/>
          </ac:spMkLst>
        </pc:spChg>
        <pc:spChg chg="add del mod">
          <ac:chgData name="Lexi Weathersby (2501018)" userId="f2df1804-77f6-4e70-b3b5-161bcf109145" providerId="ADAL" clId="{B6AE777A-8796-4B52-9D2C-7C88B05E9DDC}" dt="2026-01-08T19:55:39.037" v="901" actId="478"/>
          <ac:spMkLst>
            <pc:docMk/>
            <pc:sldMk cId="26073140" sldId="258"/>
            <ac:spMk id="10" creationId="{CF701453-E4EA-0BC2-0AA9-A7FBC60E773E}"/>
          </ac:spMkLst>
        </pc:spChg>
        <pc:spChg chg="add del mod">
          <ac:chgData name="Lexi Weathersby (2501018)" userId="f2df1804-77f6-4e70-b3b5-161bcf109145" providerId="ADAL" clId="{B6AE777A-8796-4B52-9D2C-7C88B05E9DDC}" dt="2026-01-08T20:06:11.035" v="920" actId="931"/>
          <ac:spMkLst>
            <pc:docMk/>
            <pc:sldMk cId="26073140" sldId="258"/>
            <ac:spMk id="10" creationId="{D8954574-8A99-28E7-29B4-8444B0CE9412}"/>
          </ac:spMkLst>
        </pc:spChg>
        <pc:spChg chg="add del mod">
          <ac:chgData name="Lexi Weathersby (2501018)" userId="f2df1804-77f6-4e70-b3b5-161bcf109145" providerId="ADAL" clId="{B6AE777A-8796-4B52-9D2C-7C88B05E9DDC}" dt="2026-01-08T20:02:22.066" v="915" actId="931"/>
          <ac:spMkLst>
            <pc:docMk/>
            <pc:sldMk cId="26073140" sldId="258"/>
            <ac:spMk id="11" creationId="{CF928F41-B165-8169-2B9E-799099BF0CCA}"/>
          </ac:spMkLst>
        </pc:spChg>
        <pc:picChg chg="add del mod">
          <ac:chgData name="Lexi Weathersby (2501018)" userId="f2df1804-77f6-4e70-b3b5-161bcf109145" providerId="ADAL" clId="{B6AE777A-8796-4B52-9D2C-7C88B05E9DDC}" dt="2026-01-08T20:01:54.127" v="914" actId="21"/>
          <ac:picMkLst>
            <pc:docMk/>
            <pc:sldMk cId="26073140" sldId="258"/>
            <ac:picMk id="6" creationId="{32ECC9DD-4C1B-DD98-C4E4-D274706BB1DB}"/>
          </ac:picMkLst>
        </pc:picChg>
        <pc:picChg chg="add del mod ord">
          <ac:chgData name="Lexi Weathersby (2501018)" userId="f2df1804-77f6-4e70-b3b5-161bcf109145" providerId="ADAL" clId="{B6AE777A-8796-4B52-9D2C-7C88B05E9DDC}" dt="2026-01-08T20:02:34.995" v="919" actId="21"/>
          <ac:picMkLst>
            <pc:docMk/>
            <pc:sldMk cId="26073140" sldId="258"/>
            <ac:picMk id="8" creationId="{8743F1B4-0BB9-8319-7CE9-A128A86BB6B6}"/>
          </ac:picMkLst>
        </pc:picChg>
        <pc:picChg chg="del mod ord">
          <ac:chgData name="Lexi Weathersby (2501018)" userId="f2df1804-77f6-4e70-b3b5-161bcf109145" providerId="ADAL" clId="{B6AE777A-8796-4B52-9D2C-7C88B05E9DDC}" dt="2026-01-08T19:55:36.780" v="900" actId="21"/>
          <ac:picMkLst>
            <pc:docMk/>
            <pc:sldMk cId="26073140" sldId="258"/>
            <ac:picMk id="9" creationId="{9361AF76-8E56-6F4E-ADBE-C4B4A2ABB237}"/>
          </ac:picMkLst>
        </pc:picChg>
        <pc:picChg chg="add mod ord">
          <ac:chgData name="Lexi Weathersby (2501018)" userId="f2df1804-77f6-4e70-b3b5-161bcf109145" providerId="ADAL" clId="{B6AE777A-8796-4B52-9D2C-7C88B05E9DDC}" dt="2026-01-08T20:06:29.265" v="923" actId="14100"/>
          <ac:picMkLst>
            <pc:docMk/>
            <pc:sldMk cId="26073140" sldId="258"/>
            <ac:picMk id="12" creationId="{3BB56FFB-5115-E05C-D5F5-2D90D7F817B5}"/>
          </ac:picMkLst>
        </pc:picChg>
        <pc:picChg chg="add mod">
          <ac:chgData name="Lexi Weathersby (2501018)" userId="f2df1804-77f6-4e70-b3b5-161bcf109145" providerId="ADAL" clId="{B6AE777A-8796-4B52-9D2C-7C88B05E9DDC}" dt="2026-01-08T20:07:19.910" v="928" actId="1076"/>
          <ac:picMkLst>
            <pc:docMk/>
            <pc:sldMk cId="26073140" sldId="258"/>
            <ac:picMk id="13" creationId="{D5180594-140D-8A7E-3FE2-E5C4DD48A2B5}"/>
          </ac:picMkLst>
        </pc:picChg>
        <pc:picChg chg="del mod ord">
          <ac:chgData name="Lexi Weathersby (2501018)" userId="f2df1804-77f6-4e70-b3b5-161bcf109145" providerId="ADAL" clId="{B6AE777A-8796-4B52-9D2C-7C88B05E9DDC}" dt="2026-01-08T19:55:34.666" v="899" actId="21"/>
          <ac:picMkLst>
            <pc:docMk/>
            <pc:sldMk cId="26073140" sldId="258"/>
            <ac:picMk id="29" creationId="{E3699AE3-0697-514B-B140-5347A68C5618}"/>
          </ac:picMkLst>
        </pc:picChg>
      </pc:sldChg>
      <pc:sldChg chg="addSp delSp modSp mod modClrScheme chgLayout">
        <pc:chgData name="Lexi Weathersby (2501018)" userId="f2df1804-77f6-4e70-b3b5-161bcf109145" providerId="ADAL" clId="{B6AE777A-8796-4B52-9D2C-7C88B05E9DDC}" dt="2026-01-08T23:03:29.732" v="3670" actId="14100"/>
        <pc:sldMkLst>
          <pc:docMk/>
          <pc:sldMk cId="907608740" sldId="259"/>
        </pc:sldMkLst>
        <pc:spChg chg="mod ord">
          <ac:chgData name="Lexi Weathersby (2501018)" userId="f2df1804-77f6-4e70-b3b5-161bcf109145" providerId="ADAL" clId="{B6AE777A-8796-4B52-9D2C-7C88B05E9DDC}" dt="2026-01-08T19:42:37.247" v="637" actId="255"/>
          <ac:spMkLst>
            <pc:docMk/>
            <pc:sldMk cId="907608740" sldId="259"/>
            <ac:spMk id="3" creationId="{DA861958-6A33-884F-A346-8B8A3C9F4DF2}"/>
          </ac:spMkLst>
        </pc:spChg>
        <pc:spChg chg="add del mod">
          <ac:chgData name="Lexi Weathersby (2501018)" userId="f2df1804-77f6-4e70-b3b5-161bcf109145" providerId="ADAL" clId="{B6AE777A-8796-4B52-9D2C-7C88B05E9DDC}" dt="2026-01-08T19:04:52.649" v="371" actId="931"/>
          <ac:spMkLst>
            <pc:docMk/>
            <pc:sldMk cId="907608740" sldId="259"/>
            <ac:spMk id="4" creationId="{6095A3EA-87BB-9523-2C38-36953E4A7CAB}"/>
          </ac:spMkLst>
        </pc:spChg>
        <pc:picChg chg="del">
          <ac:chgData name="Lexi Weathersby (2501018)" userId="f2df1804-77f6-4e70-b3b5-161bcf109145" providerId="ADAL" clId="{B6AE777A-8796-4B52-9D2C-7C88B05E9DDC}" dt="2026-01-08T19:03:30.692" v="370" actId="21"/>
          <ac:picMkLst>
            <pc:docMk/>
            <pc:sldMk cId="907608740" sldId="259"/>
            <ac:picMk id="5" creationId="{96F739D8-42CA-2C41-9523-E04D15B08C1B}"/>
          </ac:picMkLst>
        </pc:picChg>
        <pc:picChg chg="add mod ord">
          <ac:chgData name="Lexi Weathersby (2501018)" userId="f2df1804-77f6-4e70-b3b5-161bcf109145" providerId="ADAL" clId="{B6AE777A-8796-4B52-9D2C-7C88B05E9DDC}" dt="2026-01-08T23:03:29.732" v="3670" actId="14100"/>
          <ac:picMkLst>
            <pc:docMk/>
            <pc:sldMk cId="907608740" sldId="259"/>
            <ac:picMk id="6" creationId="{AEA241CA-6633-4131-51A0-94F425527DEA}"/>
          </ac:picMkLst>
        </pc:picChg>
      </pc:sldChg>
      <pc:sldChg chg="addSp delSp modSp mod">
        <pc:chgData name="Lexi Weathersby (2501018)" userId="f2df1804-77f6-4e70-b3b5-161bcf109145" providerId="ADAL" clId="{B6AE777A-8796-4B52-9D2C-7C88B05E9DDC}" dt="2026-01-08T23:07:19.387" v="3856" actId="20577"/>
        <pc:sldMkLst>
          <pc:docMk/>
          <pc:sldMk cId="1606516207" sldId="262"/>
        </pc:sldMkLst>
        <pc:spChg chg="add del mod">
          <ac:chgData name="Lexi Weathersby (2501018)" userId="f2df1804-77f6-4e70-b3b5-161bcf109145" providerId="ADAL" clId="{B6AE777A-8796-4B52-9D2C-7C88B05E9DDC}" dt="2026-01-08T20:18:13.299" v="1581" actId="931"/>
          <ac:spMkLst>
            <pc:docMk/>
            <pc:sldMk cId="1606516207" sldId="262"/>
            <ac:spMk id="3" creationId="{45C52967-0885-6644-BAFE-4D113DAB8E6A}"/>
          </ac:spMkLst>
        </pc:spChg>
        <pc:spChg chg="mod">
          <ac:chgData name="Lexi Weathersby (2501018)" userId="f2df1804-77f6-4e70-b3b5-161bcf109145" providerId="ADAL" clId="{B6AE777A-8796-4B52-9D2C-7C88B05E9DDC}" dt="2026-01-08T22:26:17.498" v="2381" actId="27636"/>
          <ac:spMkLst>
            <pc:docMk/>
            <pc:sldMk cId="1606516207" sldId="262"/>
            <ac:spMk id="5" creationId="{11DFEE5A-9641-8641-A302-F931CF7C1B83}"/>
          </ac:spMkLst>
        </pc:spChg>
        <pc:spChg chg="mod">
          <ac:chgData name="Lexi Weathersby (2501018)" userId="f2df1804-77f6-4e70-b3b5-161bcf109145" providerId="ADAL" clId="{B6AE777A-8796-4B52-9D2C-7C88B05E9DDC}" dt="2026-01-08T23:07:19.387" v="3856" actId="20577"/>
          <ac:spMkLst>
            <pc:docMk/>
            <pc:sldMk cId="1606516207" sldId="262"/>
            <ac:spMk id="7" creationId="{3AEBA5C4-2BDA-4A52-B78A-86DC82F3E272}"/>
          </ac:spMkLst>
        </pc:spChg>
        <pc:spChg chg="add del mod">
          <ac:chgData name="Lexi Weathersby (2501018)" userId="f2df1804-77f6-4e70-b3b5-161bcf109145" providerId="ADAL" clId="{B6AE777A-8796-4B52-9D2C-7C88B05E9DDC}" dt="2026-01-08T20:21:04.561" v="1586" actId="931"/>
          <ac:spMkLst>
            <pc:docMk/>
            <pc:sldMk cId="1606516207" sldId="262"/>
            <ac:spMk id="8" creationId="{A812BEAD-E0FE-3199-5D18-6C9BE6D55E55}"/>
          </ac:spMkLst>
        </pc:spChg>
        <pc:spChg chg="add del mod">
          <ac:chgData name="Lexi Weathersby (2501018)" userId="f2df1804-77f6-4e70-b3b5-161bcf109145" providerId="ADAL" clId="{B6AE777A-8796-4B52-9D2C-7C88B05E9DDC}" dt="2026-01-08T20:24:08.744" v="1606" actId="478"/>
          <ac:spMkLst>
            <pc:docMk/>
            <pc:sldMk cId="1606516207" sldId="262"/>
            <ac:spMk id="10" creationId="{6A3AB9D0-FCBA-7224-C83C-6C3043B4E6ED}"/>
          </ac:spMkLst>
        </pc:spChg>
        <pc:picChg chg="add mod ord">
          <ac:chgData name="Lexi Weathersby (2501018)" userId="f2df1804-77f6-4e70-b3b5-161bcf109145" providerId="ADAL" clId="{B6AE777A-8796-4B52-9D2C-7C88B05E9DDC}" dt="2026-01-08T22:36:52.204" v="2985" actId="14100"/>
          <ac:picMkLst>
            <pc:docMk/>
            <pc:sldMk cId="1606516207" sldId="262"/>
            <ac:picMk id="4" creationId="{6A14ABCE-1AD2-C89F-7C23-81BADC70BE42}"/>
          </ac:picMkLst>
        </pc:picChg>
        <pc:picChg chg="add mod ord">
          <ac:chgData name="Lexi Weathersby (2501018)" userId="f2df1804-77f6-4e70-b3b5-161bcf109145" providerId="ADAL" clId="{B6AE777A-8796-4B52-9D2C-7C88B05E9DDC}" dt="2026-01-08T20:21:11.992" v="1589" actId="14100"/>
          <ac:picMkLst>
            <pc:docMk/>
            <pc:sldMk cId="1606516207" sldId="262"/>
            <ac:picMk id="9" creationId="{CC6A1004-A454-2CCB-0090-3635C11F0FFD}"/>
          </ac:picMkLst>
        </pc:picChg>
        <pc:picChg chg="del">
          <ac:chgData name="Lexi Weathersby (2501018)" userId="f2df1804-77f6-4e70-b3b5-161bcf109145" providerId="ADAL" clId="{B6AE777A-8796-4B52-9D2C-7C88B05E9DDC}" dt="2026-01-08T20:18:01.452" v="1580" actId="21"/>
          <ac:picMkLst>
            <pc:docMk/>
            <pc:sldMk cId="1606516207" sldId="262"/>
            <ac:picMk id="13" creationId="{CE80FB78-EB5B-5646-9214-71D4A30B3C9A}"/>
          </ac:picMkLst>
        </pc:picChg>
        <pc:picChg chg="del">
          <ac:chgData name="Lexi Weathersby (2501018)" userId="f2df1804-77f6-4e70-b3b5-161bcf109145" providerId="ADAL" clId="{B6AE777A-8796-4B52-9D2C-7C88B05E9DDC}" dt="2026-01-08T20:20:54.005" v="1585" actId="21"/>
          <ac:picMkLst>
            <pc:docMk/>
            <pc:sldMk cId="1606516207" sldId="262"/>
            <ac:picMk id="17" creationId="{E8F00A23-63B8-9248-B6BF-61DAC982876A}"/>
          </ac:picMkLst>
        </pc:picChg>
      </pc:sldChg>
      <pc:sldChg chg="del">
        <pc:chgData name="Lexi Weathersby (2501018)" userId="f2df1804-77f6-4e70-b3b5-161bcf109145" providerId="ADAL" clId="{B6AE777A-8796-4B52-9D2C-7C88B05E9DDC}" dt="2026-01-08T20:21:39.142" v="1590" actId="21"/>
        <pc:sldMkLst>
          <pc:docMk/>
          <pc:sldMk cId="428846443" sldId="263"/>
        </pc:sldMkLst>
      </pc:sldChg>
      <pc:sldChg chg="addSp delSp modSp mod modClrScheme chgLayout">
        <pc:chgData name="Lexi Weathersby (2501018)" userId="f2df1804-77f6-4e70-b3b5-161bcf109145" providerId="ADAL" clId="{B6AE777A-8796-4B52-9D2C-7C88B05E9DDC}" dt="2026-01-08T23:15:10.544" v="3885" actId="20577"/>
        <pc:sldMkLst>
          <pc:docMk/>
          <pc:sldMk cId="2595361916" sldId="264"/>
        </pc:sldMkLst>
        <pc:spChg chg="add del mod">
          <ac:chgData name="Lexi Weathersby (2501018)" userId="f2df1804-77f6-4e70-b3b5-161bcf109145" providerId="ADAL" clId="{B6AE777A-8796-4B52-9D2C-7C88B05E9DDC}" dt="2026-01-08T20:55:34.684" v="2363" actId="478"/>
          <ac:spMkLst>
            <pc:docMk/>
            <pc:sldMk cId="2595361916" sldId="264"/>
            <ac:spMk id="3" creationId="{3B83D7F7-827A-3DBE-5A6C-42B1188F0300}"/>
          </ac:spMkLst>
        </pc:spChg>
        <pc:spChg chg="add mod">
          <ac:chgData name="Lexi Weathersby (2501018)" userId="f2df1804-77f6-4e70-b3b5-161bcf109145" providerId="ADAL" clId="{B6AE777A-8796-4B52-9D2C-7C88B05E9DDC}" dt="2026-01-08T23:15:10.544" v="3885" actId="20577"/>
          <ac:spMkLst>
            <pc:docMk/>
            <pc:sldMk cId="2595361916" sldId="264"/>
            <ac:spMk id="4" creationId="{8EF3B117-FA54-C9B4-C12F-DD8B1024DFD3}"/>
          </ac:spMkLst>
        </pc:spChg>
        <pc:spChg chg="add mod">
          <ac:chgData name="Lexi Weathersby (2501018)" userId="f2df1804-77f6-4e70-b3b5-161bcf109145" providerId="ADAL" clId="{B6AE777A-8796-4B52-9D2C-7C88B05E9DDC}" dt="2026-01-08T20:54:53.033" v="2362" actId="2711"/>
          <ac:spMkLst>
            <pc:docMk/>
            <pc:sldMk cId="2595361916" sldId="264"/>
            <ac:spMk id="5" creationId="{363D980E-A0F0-5103-9F0B-5348FF63DFD4}"/>
          </ac:spMkLst>
        </pc:spChg>
        <pc:spChg chg="mod ord">
          <ac:chgData name="Lexi Weathersby (2501018)" userId="f2df1804-77f6-4e70-b3b5-161bcf109145" providerId="ADAL" clId="{B6AE777A-8796-4B52-9D2C-7C88B05E9DDC}" dt="2026-01-08T20:28:01.180" v="1933" actId="14100"/>
          <ac:spMkLst>
            <pc:docMk/>
            <pc:sldMk cId="2595361916" sldId="264"/>
            <ac:spMk id="24" creationId="{F3A7B9B7-0B2F-4EF7-83E4-2B02E86A9690}"/>
          </ac:spMkLst>
        </pc:spChg>
        <pc:spChg chg="del">
          <ac:chgData name="Lexi Weathersby (2501018)" userId="f2df1804-77f6-4e70-b3b5-161bcf109145" providerId="ADAL" clId="{B6AE777A-8796-4B52-9D2C-7C88B05E9DDC}" dt="2026-01-08T20:24:35.008" v="1609" actId="700"/>
          <ac:spMkLst>
            <pc:docMk/>
            <pc:sldMk cId="2595361916" sldId="264"/>
            <ac:spMk id="25" creationId="{2DFDFA72-BE65-434D-AAC4-E59D429CBBCA}"/>
          </ac:spMkLst>
        </pc:spChg>
        <pc:picChg chg="add del mod">
          <ac:chgData name="Lexi Weathersby (2501018)" userId="f2df1804-77f6-4e70-b3b5-161bcf109145" providerId="ADAL" clId="{B6AE777A-8796-4B52-9D2C-7C88B05E9DDC}" dt="2026-01-08T20:56:09.069" v="2370" actId="21"/>
          <ac:picMkLst>
            <pc:docMk/>
            <pc:sldMk cId="2595361916" sldId="264"/>
            <ac:picMk id="6" creationId="{B3BA0810-5873-CBF2-B396-9DE9A4721950}"/>
          </ac:picMkLst>
        </pc:picChg>
        <pc:picChg chg="add mod">
          <ac:chgData name="Lexi Weathersby (2501018)" userId="f2df1804-77f6-4e70-b3b5-161bcf109145" providerId="ADAL" clId="{B6AE777A-8796-4B52-9D2C-7C88B05E9DDC}" dt="2026-01-08T20:56:43.628" v="2374" actId="14100"/>
          <ac:picMkLst>
            <pc:docMk/>
            <pc:sldMk cId="2595361916" sldId="264"/>
            <ac:picMk id="7" creationId="{38A039A6-1772-AA9B-11F2-28C451851B10}"/>
          </ac:picMkLst>
        </pc:picChg>
        <pc:picChg chg="del mod ord">
          <ac:chgData name="Lexi Weathersby (2501018)" userId="f2df1804-77f6-4e70-b3b5-161bcf109145" providerId="ADAL" clId="{B6AE777A-8796-4B52-9D2C-7C88B05E9DDC}" dt="2026-01-08T20:24:50.272" v="1614" actId="21"/>
          <ac:picMkLst>
            <pc:docMk/>
            <pc:sldMk cId="2595361916" sldId="264"/>
            <ac:picMk id="16" creationId="{1EFF590B-51AF-C94C-9DD9-DA181D6A121C}"/>
          </ac:picMkLst>
        </pc:picChg>
        <pc:picChg chg="del mod ord">
          <ac:chgData name="Lexi Weathersby (2501018)" userId="f2df1804-77f6-4e70-b3b5-161bcf109145" providerId="ADAL" clId="{B6AE777A-8796-4B52-9D2C-7C88B05E9DDC}" dt="2026-01-08T20:24:48.484" v="1613" actId="21"/>
          <ac:picMkLst>
            <pc:docMk/>
            <pc:sldMk cId="2595361916" sldId="264"/>
            <ac:picMk id="18" creationId="{C8D7E646-96D2-9240-B224-B0FA2834E4C1}"/>
          </ac:picMkLst>
        </pc:picChg>
        <pc:picChg chg="del mod ord">
          <ac:chgData name="Lexi Weathersby (2501018)" userId="f2df1804-77f6-4e70-b3b5-161bcf109145" providerId="ADAL" clId="{B6AE777A-8796-4B52-9D2C-7C88B05E9DDC}" dt="2026-01-08T20:24:46.228" v="1612" actId="21"/>
          <ac:picMkLst>
            <pc:docMk/>
            <pc:sldMk cId="2595361916" sldId="264"/>
            <ac:picMk id="20" creationId="{CEC6D696-745E-4048-B33B-6469E57B6137}"/>
          </ac:picMkLst>
        </pc:picChg>
        <pc:picChg chg="del mod ord">
          <ac:chgData name="Lexi Weathersby (2501018)" userId="f2df1804-77f6-4e70-b3b5-161bcf109145" providerId="ADAL" clId="{B6AE777A-8796-4B52-9D2C-7C88B05E9DDC}" dt="2026-01-08T20:24:42.042" v="1610" actId="21"/>
          <ac:picMkLst>
            <pc:docMk/>
            <pc:sldMk cId="2595361916" sldId="264"/>
            <ac:picMk id="22" creationId="{358CD651-7E66-594E-81DD-89C9F8700E89}"/>
          </ac:picMkLst>
        </pc:picChg>
      </pc:sldChg>
      <pc:sldChg chg="addSp delSp modSp add del mod modClrScheme chgLayout">
        <pc:chgData name="Lexi Weathersby (2501018)" userId="f2df1804-77f6-4e70-b3b5-161bcf109145" providerId="ADAL" clId="{B6AE777A-8796-4B52-9D2C-7C88B05E9DDC}" dt="2026-01-08T23:25:20.180" v="4000" actId="700"/>
        <pc:sldMkLst>
          <pc:docMk/>
          <pc:sldMk cId="236044094" sldId="265"/>
        </pc:sldMkLst>
        <pc:spChg chg="add del mod ord">
          <ac:chgData name="Lexi Weathersby (2501018)" userId="f2df1804-77f6-4e70-b3b5-161bcf109145" providerId="ADAL" clId="{B6AE777A-8796-4B52-9D2C-7C88B05E9DDC}" dt="2026-01-08T22:38:11.190" v="2991" actId="700"/>
          <ac:spMkLst>
            <pc:docMk/>
            <pc:sldMk cId="236044094" sldId="265"/>
            <ac:spMk id="2" creationId="{10981C1A-DD44-9FFF-2C4B-4CEF04059341}"/>
          </ac:spMkLst>
        </pc:spChg>
        <pc:spChg chg="mod ord">
          <ac:chgData name="Lexi Weathersby (2501018)" userId="f2df1804-77f6-4e70-b3b5-161bcf109145" providerId="ADAL" clId="{B6AE777A-8796-4B52-9D2C-7C88B05E9DDC}" dt="2026-01-08T23:25:20.180" v="4000" actId="700"/>
          <ac:spMkLst>
            <pc:docMk/>
            <pc:sldMk cId="236044094" sldId="265"/>
            <ac:spMk id="3" creationId="{5F2CB014-0C05-194C-856A-4B11DFC8948D}"/>
          </ac:spMkLst>
        </pc:spChg>
        <pc:spChg chg="add del mod ord">
          <ac:chgData name="Lexi Weathersby (2501018)" userId="f2df1804-77f6-4e70-b3b5-161bcf109145" providerId="ADAL" clId="{B6AE777A-8796-4B52-9D2C-7C88B05E9DDC}" dt="2026-01-08T22:59:38.040" v="3639" actId="931"/>
          <ac:spMkLst>
            <pc:docMk/>
            <pc:sldMk cId="236044094" sldId="265"/>
            <ac:spMk id="4" creationId="{649B88EC-D1C7-D0B9-31A1-853177D002DA}"/>
          </ac:spMkLst>
        </pc:spChg>
        <pc:spChg chg="add del mod">
          <ac:chgData name="Lexi Weathersby (2501018)" userId="f2df1804-77f6-4e70-b3b5-161bcf109145" providerId="ADAL" clId="{B6AE777A-8796-4B52-9D2C-7C88B05E9DDC}" dt="2026-01-08T22:58:02.423" v="3632" actId="931"/>
          <ac:spMkLst>
            <pc:docMk/>
            <pc:sldMk cId="236044094" sldId="265"/>
            <ac:spMk id="5" creationId="{0E3C3661-498D-5EFE-DB5E-FF052735E83A}"/>
          </ac:spMkLst>
        </pc:spChg>
        <pc:spChg chg="add del mod ord">
          <ac:chgData name="Lexi Weathersby (2501018)" userId="f2df1804-77f6-4e70-b3b5-161bcf109145" providerId="ADAL" clId="{B6AE777A-8796-4B52-9D2C-7C88B05E9DDC}" dt="2026-01-08T23:25:20.180" v="4000" actId="700"/>
          <ac:spMkLst>
            <pc:docMk/>
            <pc:sldMk cId="236044094" sldId="265"/>
            <ac:spMk id="8" creationId="{030AE581-D44F-768A-1FCE-0F498352885C}"/>
          </ac:spMkLst>
        </pc:spChg>
        <pc:spChg chg="mod ord">
          <ac:chgData name="Lexi Weathersby (2501018)" userId="f2df1804-77f6-4e70-b3b5-161bcf109145" providerId="ADAL" clId="{B6AE777A-8796-4B52-9D2C-7C88B05E9DDC}" dt="2026-01-08T23:25:20.180" v="4000" actId="700"/>
          <ac:spMkLst>
            <pc:docMk/>
            <pc:sldMk cId="236044094" sldId="265"/>
            <ac:spMk id="12" creationId="{0D3F6AC9-48C6-9A48-969D-FD5E55C85D1E}"/>
          </ac:spMkLst>
        </pc:spChg>
        <pc:spChg chg="del mod ord">
          <ac:chgData name="Lexi Weathersby (2501018)" userId="f2df1804-77f6-4e70-b3b5-161bcf109145" providerId="ADAL" clId="{B6AE777A-8796-4B52-9D2C-7C88B05E9DDC}" dt="2026-01-08T22:38:48.312" v="3006" actId="478"/>
          <ac:spMkLst>
            <pc:docMk/>
            <pc:sldMk cId="236044094" sldId="265"/>
            <ac:spMk id="17" creationId="{66AE4610-C7DD-4042-9834-9ACB83AA5582}"/>
          </ac:spMkLst>
        </pc:spChg>
        <pc:picChg chg="add mod ord">
          <ac:chgData name="Lexi Weathersby (2501018)" userId="f2df1804-77f6-4e70-b3b5-161bcf109145" providerId="ADAL" clId="{B6AE777A-8796-4B52-9D2C-7C88B05E9DDC}" dt="2026-01-08T23:25:20.180" v="4000" actId="700"/>
          <ac:picMkLst>
            <pc:docMk/>
            <pc:sldMk cId="236044094" sldId="265"/>
            <ac:picMk id="6" creationId="{5BB8A20C-3081-2EEE-B803-7F4C23573801}"/>
          </ac:picMkLst>
        </pc:picChg>
        <pc:picChg chg="add mod ord">
          <ac:chgData name="Lexi Weathersby (2501018)" userId="f2df1804-77f6-4e70-b3b5-161bcf109145" providerId="ADAL" clId="{B6AE777A-8796-4B52-9D2C-7C88B05E9DDC}" dt="2026-01-08T23:25:20.180" v="4000" actId="700"/>
          <ac:picMkLst>
            <pc:docMk/>
            <pc:sldMk cId="236044094" sldId="265"/>
            <ac:picMk id="7" creationId="{9488F5CD-764D-96EA-67D3-497517CCF258}"/>
          </ac:picMkLst>
        </pc:picChg>
        <pc:picChg chg="del mod ord">
          <ac:chgData name="Lexi Weathersby (2501018)" userId="f2df1804-77f6-4e70-b3b5-161bcf109145" providerId="ADAL" clId="{B6AE777A-8796-4B52-9D2C-7C88B05E9DDC}" dt="2026-01-08T22:56:42.995" v="3631" actId="21"/>
          <ac:picMkLst>
            <pc:docMk/>
            <pc:sldMk cId="236044094" sldId="265"/>
            <ac:picMk id="28" creationId="{7093F618-930C-7C46-AD3D-8E548C583AC7}"/>
          </ac:picMkLst>
        </pc:picChg>
        <pc:cxnChg chg="mod">
          <ac:chgData name="Lexi Weathersby (2501018)" userId="f2df1804-77f6-4e70-b3b5-161bcf109145" providerId="ADAL" clId="{B6AE777A-8796-4B52-9D2C-7C88B05E9DDC}" dt="2026-01-08T22:38:35.049" v="3001" actId="1076"/>
          <ac:cxnSpMkLst>
            <pc:docMk/>
            <pc:sldMk cId="236044094" sldId="265"/>
            <ac:cxnSpMk id="19" creationId="{DEFBA645-77B9-F743-B89D-4823F51CDFFD}"/>
          </ac:cxnSpMkLst>
        </pc:cxnChg>
        <pc:cxnChg chg="mod">
          <ac:chgData name="Lexi Weathersby (2501018)" userId="f2df1804-77f6-4e70-b3b5-161bcf109145" providerId="ADAL" clId="{B6AE777A-8796-4B52-9D2C-7C88B05E9DDC}" dt="2026-01-08T22:38:36.525" v="3002" actId="1076"/>
          <ac:cxnSpMkLst>
            <pc:docMk/>
            <pc:sldMk cId="236044094" sldId="265"/>
            <ac:cxnSpMk id="20" creationId="{FFB2D86A-14B4-AC49-8F88-B15F82204B82}"/>
          </ac:cxnSpMkLst>
        </pc:cxnChg>
        <pc:cxnChg chg="del">
          <ac:chgData name="Lexi Weathersby (2501018)" userId="f2df1804-77f6-4e70-b3b5-161bcf109145" providerId="ADAL" clId="{B6AE777A-8796-4B52-9D2C-7C88B05E9DDC}" dt="2026-01-08T22:38:42.414" v="3003" actId="478"/>
          <ac:cxnSpMkLst>
            <pc:docMk/>
            <pc:sldMk cId="236044094" sldId="265"/>
            <ac:cxnSpMk id="21" creationId="{5FD2AC77-0F8A-9C41-996B-86EED16FA539}"/>
          </ac:cxnSpMkLst>
        </pc:cxnChg>
        <pc:cxnChg chg="del">
          <ac:chgData name="Lexi Weathersby (2501018)" userId="f2df1804-77f6-4e70-b3b5-161bcf109145" providerId="ADAL" clId="{B6AE777A-8796-4B52-9D2C-7C88B05E9DDC}" dt="2026-01-08T22:38:44.429" v="3004" actId="478"/>
          <ac:cxnSpMkLst>
            <pc:docMk/>
            <pc:sldMk cId="236044094" sldId="265"/>
            <ac:cxnSpMk id="22" creationId="{F829EC36-EEDB-C746-A2E5-75215F7EF296}"/>
          </ac:cxnSpMkLst>
        </pc:cxnChg>
        <pc:cxnChg chg="del">
          <ac:chgData name="Lexi Weathersby (2501018)" userId="f2df1804-77f6-4e70-b3b5-161bcf109145" providerId="ADAL" clId="{B6AE777A-8796-4B52-9D2C-7C88B05E9DDC}" dt="2026-01-08T22:38:46.112" v="3005" actId="478"/>
          <ac:cxnSpMkLst>
            <pc:docMk/>
            <pc:sldMk cId="236044094" sldId="265"/>
            <ac:cxnSpMk id="23" creationId="{42820A79-5ABA-E84B-BD62-75FB6BB8B3DC}"/>
          </ac:cxnSpMkLst>
        </pc:cxnChg>
      </pc:sldChg>
      <pc:sldChg chg="del">
        <pc:chgData name="Lexi Weathersby (2501018)" userId="f2df1804-77f6-4e70-b3b5-161bcf109145" providerId="ADAL" clId="{B6AE777A-8796-4B52-9D2C-7C88B05E9DDC}" dt="2026-01-08T19:05:24.267" v="373" actId="2696"/>
        <pc:sldMkLst>
          <pc:docMk/>
          <pc:sldMk cId="1206124506" sldId="266"/>
        </pc:sldMkLst>
      </pc:sldChg>
      <pc:sldChg chg="addSp delSp modSp new mod ord modClrScheme chgLayout">
        <pc:chgData name="Lexi Weathersby (2501018)" userId="f2df1804-77f6-4e70-b3b5-161bcf109145" providerId="ADAL" clId="{B6AE777A-8796-4B52-9D2C-7C88B05E9DDC}" dt="2026-01-08T23:21:12.149" v="3936" actId="20577"/>
        <pc:sldMkLst>
          <pc:docMk/>
          <pc:sldMk cId="2210516255" sldId="266"/>
        </pc:sldMkLst>
        <pc:spChg chg="del">
          <ac:chgData name="Lexi Weathersby (2501018)" userId="f2df1804-77f6-4e70-b3b5-161bcf109145" providerId="ADAL" clId="{B6AE777A-8796-4B52-9D2C-7C88B05E9DDC}" dt="2026-01-08T22:36:35.500" v="2980" actId="931"/>
          <ac:spMkLst>
            <pc:docMk/>
            <pc:sldMk cId="2210516255" sldId="266"/>
            <ac:spMk id="2" creationId="{1F5B9F34-D16A-F9A4-A117-0E8B0AE51166}"/>
          </ac:spMkLst>
        </pc:spChg>
        <pc:spChg chg="mod ord">
          <ac:chgData name="Lexi Weathersby (2501018)" userId="f2df1804-77f6-4e70-b3b5-161bcf109145" providerId="ADAL" clId="{B6AE777A-8796-4B52-9D2C-7C88B05E9DDC}" dt="2026-01-08T23:21:12.149" v="3936" actId="20577"/>
          <ac:spMkLst>
            <pc:docMk/>
            <pc:sldMk cId="2210516255" sldId="266"/>
            <ac:spMk id="3" creationId="{87849DEE-06E8-9E62-35D4-F10EA5B434BE}"/>
          </ac:spMkLst>
        </pc:spChg>
        <pc:spChg chg="add mod">
          <ac:chgData name="Lexi Weathersby (2501018)" userId="f2df1804-77f6-4e70-b3b5-161bcf109145" providerId="ADAL" clId="{B6AE777A-8796-4B52-9D2C-7C88B05E9DDC}" dt="2026-01-08T22:35:41.199" v="2979" actId="255"/>
          <ac:spMkLst>
            <pc:docMk/>
            <pc:sldMk cId="2210516255" sldId="266"/>
            <ac:spMk id="4" creationId="{65A8F047-B8DD-3C08-E402-B19CCCE8E797}"/>
          </ac:spMkLst>
        </pc:spChg>
        <pc:spChg chg="add del mod ord">
          <ac:chgData name="Lexi Weathersby (2501018)" userId="f2df1804-77f6-4e70-b3b5-161bcf109145" providerId="ADAL" clId="{B6AE777A-8796-4B52-9D2C-7C88B05E9DDC}" dt="2026-01-08T22:37:41.427" v="2988" actId="700"/>
          <ac:spMkLst>
            <pc:docMk/>
            <pc:sldMk cId="2210516255" sldId="266"/>
            <ac:spMk id="6" creationId="{8F33051E-C672-3208-992B-4C5399016E1D}"/>
          </ac:spMkLst>
        </pc:spChg>
        <pc:spChg chg="add del mod ord">
          <ac:chgData name="Lexi Weathersby (2501018)" userId="f2df1804-77f6-4e70-b3b5-161bcf109145" providerId="ADAL" clId="{B6AE777A-8796-4B52-9D2C-7C88B05E9DDC}" dt="2026-01-08T22:37:41.427" v="2988" actId="700"/>
          <ac:spMkLst>
            <pc:docMk/>
            <pc:sldMk cId="2210516255" sldId="266"/>
            <ac:spMk id="7" creationId="{24C1063A-187C-6373-49BF-E7D2059CB7C6}"/>
          </ac:spMkLst>
        </pc:spChg>
        <pc:picChg chg="add mod ord">
          <ac:chgData name="Lexi Weathersby (2501018)" userId="f2df1804-77f6-4e70-b3b5-161bcf109145" providerId="ADAL" clId="{B6AE777A-8796-4B52-9D2C-7C88B05E9DDC}" dt="2026-01-08T22:37:41.427" v="2988" actId="700"/>
          <ac:picMkLst>
            <pc:docMk/>
            <pc:sldMk cId="2210516255" sldId="266"/>
            <ac:picMk id="5" creationId="{517E4501-C456-13E8-4775-D3D84FDD7031}"/>
          </ac:picMkLst>
        </pc:picChg>
      </pc:sldChg>
      <pc:sldChg chg="addSp delSp modSp new mod">
        <pc:chgData name="Lexi Weathersby (2501018)" userId="f2df1804-77f6-4e70-b3b5-161bcf109145" providerId="ADAL" clId="{B6AE777A-8796-4B52-9D2C-7C88B05E9DDC}" dt="2026-01-08T23:56:19.938" v="4511" actId="20577"/>
        <pc:sldMkLst>
          <pc:docMk/>
          <pc:sldMk cId="546367063" sldId="267"/>
        </pc:sldMkLst>
        <pc:spChg chg="del">
          <ac:chgData name="Lexi Weathersby (2501018)" userId="f2df1804-77f6-4e70-b3b5-161bcf109145" providerId="ADAL" clId="{B6AE777A-8796-4B52-9D2C-7C88B05E9DDC}" dt="2026-01-08T23:48:51.685" v="4206" actId="478"/>
          <ac:spMkLst>
            <pc:docMk/>
            <pc:sldMk cId="546367063" sldId="267"/>
            <ac:spMk id="2" creationId="{AE0CDD3B-67BE-7678-7E3D-AF3149C06721}"/>
          </ac:spMkLst>
        </pc:spChg>
        <pc:spChg chg="del mod">
          <ac:chgData name="Lexi Weathersby (2501018)" userId="f2df1804-77f6-4e70-b3b5-161bcf109145" providerId="ADAL" clId="{B6AE777A-8796-4B52-9D2C-7C88B05E9DDC}" dt="2026-01-08T23:48:49.404" v="4205" actId="478"/>
          <ac:spMkLst>
            <pc:docMk/>
            <pc:sldMk cId="546367063" sldId="267"/>
            <ac:spMk id="3" creationId="{D66D22CE-0630-AE08-F715-F6FC3D63BAF3}"/>
          </ac:spMkLst>
        </pc:spChg>
        <pc:spChg chg="add mod">
          <ac:chgData name="Lexi Weathersby (2501018)" userId="f2df1804-77f6-4e70-b3b5-161bcf109145" providerId="ADAL" clId="{B6AE777A-8796-4B52-9D2C-7C88B05E9DDC}" dt="2026-01-08T23:56:19.938" v="4511" actId="20577"/>
          <ac:spMkLst>
            <pc:docMk/>
            <pc:sldMk cId="546367063" sldId="267"/>
            <ac:spMk id="4" creationId="{E02BA089-2508-372C-93C3-2F2DB024DFF1}"/>
          </ac:spMkLst>
        </pc:spChg>
      </pc:sldChg>
      <pc:sldChg chg="new del">
        <pc:chgData name="Lexi Weathersby (2501018)" userId="f2df1804-77f6-4e70-b3b5-161bcf109145" providerId="ADAL" clId="{B6AE777A-8796-4B52-9D2C-7C88B05E9DDC}" dt="2026-01-08T18:53:14.967" v="128" actId="2696"/>
        <pc:sldMkLst>
          <pc:docMk/>
          <pc:sldMk cId="1501977495" sldId="267"/>
        </pc:sldMkLst>
      </pc:sldChg>
      <pc:sldChg chg="addSp delSp modSp new del mod modClrScheme chgLayout">
        <pc:chgData name="Lexi Weathersby (2501018)" userId="f2df1804-77f6-4e70-b3b5-161bcf109145" providerId="ADAL" clId="{B6AE777A-8796-4B52-9D2C-7C88B05E9DDC}" dt="2026-01-08T23:48:22.496" v="4202" actId="2696"/>
        <pc:sldMkLst>
          <pc:docMk/>
          <pc:sldMk cId="3241663356" sldId="267"/>
        </pc:sldMkLst>
        <pc:spChg chg="del mod ord">
          <ac:chgData name="Lexi Weathersby (2501018)" userId="f2df1804-77f6-4e70-b3b5-161bcf109145" providerId="ADAL" clId="{B6AE777A-8796-4B52-9D2C-7C88B05E9DDC}" dt="2026-01-08T23:25:35.558" v="4003" actId="21"/>
          <ac:spMkLst>
            <pc:docMk/>
            <pc:sldMk cId="3241663356" sldId="267"/>
            <ac:spMk id="2" creationId="{318E8902-A131-1368-E51B-9670084CCCB3}"/>
          </ac:spMkLst>
        </pc:spChg>
        <pc:spChg chg="del mod ord">
          <ac:chgData name="Lexi Weathersby (2501018)" userId="f2df1804-77f6-4e70-b3b5-161bcf109145" providerId="ADAL" clId="{B6AE777A-8796-4B52-9D2C-7C88B05E9DDC}" dt="2026-01-08T23:27:27.205" v="4007" actId="21"/>
          <ac:spMkLst>
            <pc:docMk/>
            <pc:sldMk cId="3241663356" sldId="267"/>
            <ac:spMk id="3" creationId="{791E4171-2B4E-DAFA-2E3D-F67EBC6BA4BE}"/>
          </ac:spMkLst>
        </pc:spChg>
        <pc:spChg chg="add mod ord">
          <ac:chgData name="Lexi Weathersby (2501018)" userId="f2df1804-77f6-4e70-b3b5-161bcf109145" providerId="ADAL" clId="{B6AE777A-8796-4B52-9D2C-7C88B05E9DDC}" dt="2026-01-08T23:48:08.170" v="4201" actId="14100"/>
          <ac:spMkLst>
            <pc:docMk/>
            <pc:sldMk cId="3241663356" sldId="267"/>
            <ac:spMk id="4" creationId="{A3784D04-FC44-2989-9494-084C95B00A32}"/>
          </ac:spMkLst>
        </pc:spChg>
        <pc:spChg chg="add del mod ord">
          <ac:chgData name="Lexi Weathersby (2501018)" userId="f2df1804-77f6-4e70-b3b5-161bcf109145" providerId="ADAL" clId="{B6AE777A-8796-4B52-9D2C-7C88B05E9DDC}" dt="2026-01-08T23:27:24.721" v="4006" actId="21"/>
          <ac:spMkLst>
            <pc:docMk/>
            <pc:sldMk cId="3241663356" sldId="267"/>
            <ac:spMk id="5" creationId="{A8497E02-2BA4-22F6-331B-E5DA5649BD1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70F74019-1DAD-4419-B350-C762BE89594B}" type="datetime1">
              <a:rPr lang="en-GB" smtClean="0"/>
              <a:t>08/01/2026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78CD1AA-D029-42DE-A893-51CE733D28CC}" type="slidenum">
              <a:rPr lang="en-GB" smtClean="0"/>
              <a:t>‹#›</a:t>
            </a:fld>
            <a:endParaRPr lang="en-GB" dirty="0"/>
          </a:p>
        </p:txBody>
      </p:sp>
    </p:spTree>
    <p:extLst>
      <p:ext uri="{BB962C8B-B14F-4D97-AF65-F5344CB8AC3E}">
        <p14:creationId xmlns:p14="http://schemas.microsoft.com/office/powerpoint/2010/main" val="396441518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9B94C3-6D9F-4C14-A4BC-6910714642B3}" type="datetime1">
              <a:rPr lang="en-GB" smtClean="0"/>
              <a:pPr/>
              <a:t>08/01/2026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126923-024D-45FC-B7B2-D31CD03890CD}" type="slidenum">
              <a:rPr lang="en-GB" noProof="0" smtClean="0"/>
              <a:t>‹#›</a:t>
            </a:fld>
            <a:endParaRPr lang="en-GB" noProof="0" dirty="0"/>
          </a:p>
        </p:txBody>
      </p:sp>
    </p:spTree>
    <p:extLst>
      <p:ext uri="{BB962C8B-B14F-4D97-AF65-F5344CB8AC3E}">
        <p14:creationId xmlns:p14="http://schemas.microsoft.com/office/powerpoint/2010/main" val="4290567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A3126923-024D-45FC-B7B2-D31CD03890CD}" type="slidenum">
              <a:rPr lang="en-GB" smtClean="0"/>
              <a:t>1</a:t>
            </a:fld>
            <a:endParaRPr lang="en-GB" dirty="0"/>
          </a:p>
        </p:txBody>
      </p:sp>
    </p:spTree>
    <p:extLst>
      <p:ext uri="{BB962C8B-B14F-4D97-AF65-F5344CB8AC3E}">
        <p14:creationId xmlns:p14="http://schemas.microsoft.com/office/powerpoint/2010/main" val="1916814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A3126923-024D-45FC-B7B2-D31CD03890CD}" type="slidenum">
              <a:rPr lang="en-GB" smtClean="0"/>
              <a:t>2</a:t>
            </a:fld>
            <a:endParaRPr lang="en-GB" dirty="0"/>
          </a:p>
        </p:txBody>
      </p:sp>
    </p:spTree>
    <p:extLst>
      <p:ext uri="{BB962C8B-B14F-4D97-AF65-F5344CB8AC3E}">
        <p14:creationId xmlns:p14="http://schemas.microsoft.com/office/powerpoint/2010/main" val="3981530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A3126923-024D-45FC-B7B2-D31CD03890CD}" type="slidenum">
              <a:rPr lang="en-GB" smtClean="0"/>
              <a:t>3</a:t>
            </a:fld>
            <a:endParaRPr lang="en-GB" dirty="0"/>
          </a:p>
        </p:txBody>
      </p:sp>
    </p:spTree>
    <p:extLst>
      <p:ext uri="{BB962C8B-B14F-4D97-AF65-F5344CB8AC3E}">
        <p14:creationId xmlns:p14="http://schemas.microsoft.com/office/powerpoint/2010/main" val="4024320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A3126923-024D-45FC-B7B2-D31CD03890CD}" type="slidenum">
              <a:rPr lang="en-GB" smtClean="0"/>
              <a:t>4</a:t>
            </a:fld>
            <a:endParaRPr lang="en-GB" dirty="0"/>
          </a:p>
        </p:txBody>
      </p:sp>
    </p:spTree>
    <p:extLst>
      <p:ext uri="{BB962C8B-B14F-4D97-AF65-F5344CB8AC3E}">
        <p14:creationId xmlns:p14="http://schemas.microsoft.com/office/powerpoint/2010/main" val="1958181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A3126923-024D-45FC-B7B2-D31CD03890CD}" type="slidenum">
              <a:rPr lang="en-GB" smtClean="0"/>
              <a:t>5</a:t>
            </a:fld>
            <a:endParaRPr lang="en-GB" dirty="0"/>
          </a:p>
        </p:txBody>
      </p:sp>
    </p:spTree>
    <p:extLst>
      <p:ext uri="{BB962C8B-B14F-4D97-AF65-F5344CB8AC3E}">
        <p14:creationId xmlns:p14="http://schemas.microsoft.com/office/powerpoint/2010/main" val="33797681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A3126923-024D-45FC-B7B2-D31CD03890CD}" type="slidenum">
              <a:rPr lang="en-GB" smtClean="0"/>
              <a:t>7</a:t>
            </a:fld>
            <a:endParaRPr lang="en-GB" dirty="0"/>
          </a:p>
        </p:txBody>
      </p:sp>
    </p:spTree>
    <p:extLst>
      <p:ext uri="{BB962C8B-B14F-4D97-AF65-F5344CB8AC3E}">
        <p14:creationId xmlns:p14="http://schemas.microsoft.com/office/powerpoint/2010/main" val="20742434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685CF843-F11A-4409-A943-7914E884F2EF}" type="datetime1">
              <a:rPr lang="en-GB" noProof="0" smtClean="0"/>
              <a:t>08/01/2026</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pic>
        <p:nvPicPr>
          <p:cNvPr id="5" name="Picture 4">
            <a:extLst>
              <a:ext uri="{FF2B5EF4-FFF2-40B4-BE49-F238E27FC236}">
                <a16:creationId xmlns:a16="http://schemas.microsoft.com/office/drawing/2014/main" id="{0F75E1D5-71F2-0E46-A357-77F0DDC11C8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sp>
        <p:nvSpPr>
          <p:cNvPr id="9" name="Title 8">
            <a:extLst>
              <a:ext uri="{FF2B5EF4-FFF2-40B4-BE49-F238E27FC236}">
                <a16:creationId xmlns:a16="http://schemas.microsoft.com/office/drawing/2014/main" id="{5C5A2F19-7808-4055-99CC-F67099F196AB}"/>
              </a:ext>
            </a:extLst>
          </p:cNvPr>
          <p:cNvSpPr>
            <a:spLocks noGrp="1"/>
          </p:cNvSpPr>
          <p:nvPr>
            <p:ph type="title"/>
          </p:nvPr>
        </p:nvSpPr>
        <p:spPr>
          <a:xfrm>
            <a:off x="4175040" y="499145"/>
            <a:ext cx="8016960" cy="1060704"/>
          </a:xfrm>
          <a:solidFill>
            <a:schemeClr val="tx1">
              <a:alpha val="50000"/>
            </a:schemeClr>
          </a:solidFill>
        </p:spPr>
        <p:txBody>
          <a:bodyPr vert="horz" lIns="91440" tIns="45720" rIns="91440" bIns="45720" rtlCol="0" anchor="ctr">
            <a:normAutofit/>
          </a:bodyPr>
          <a:lstStyle>
            <a:lvl1pPr algn="ctr">
              <a:defRPr lang="en-US" sz="5400">
                <a:ea typeface="+mn-ea"/>
                <a:cs typeface="+mn-cs"/>
              </a:defRPr>
            </a:lvl1pPr>
          </a:lstStyle>
          <a:p>
            <a:pPr marL="0" lvl="0" indent="0" algn="ctr" rtl="0">
              <a:spcBef>
                <a:spcPts val="1000"/>
              </a:spcBef>
              <a:buFont typeface="Arial" panose="020B0604020202020204" pitchFamily="34" charset="0"/>
            </a:pPr>
            <a:r>
              <a:rPr lang="en-GB" noProof="0"/>
              <a:t>Click to edit Master title style</a:t>
            </a:r>
            <a:endParaRPr lang="en-GB" noProof="0" dirty="0"/>
          </a:p>
        </p:txBody>
      </p:sp>
      <p:grpSp>
        <p:nvGrpSpPr>
          <p:cNvPr id="6" name="Group 5">
            <a:extLst>
              <a:ext uri="{FF2B5EF4-FFF2-40B4-BE49-F238E27FC236}">
                <a16:creationId xmlns:a16="http://schemas.microsoft.com/office/drawing/2014/main" id="{756B7EF9-E614-8549-B97F-9B6794DDE30C}"/>
              </a:ext>
            </a:extLst>
          </p:cNvPr>
          <p:cNvGrpSpPr/>
          <p:nvPr userDrawn="1"/>
        </p:nvGrpSpPr>
        <p:grpSpPr>
          <a:xfrm>
            <a:off x="494168" y="458686"/>
            <a:ext cx="3657600" cy="3657600"/>
            <a:chOff x="2709241" y="-374048"/>
            <a:chExt cx="7084273"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grpSp>
        <p:nvGrpSpPr>
          <p:cNvPr id="10" name="Group 9">
            <a:extLst>
              <a:ext uri="{FF2B5EF4-FFF2-40B4-BE49-F238E27FC236}">
                <a16:creationId xmlns:a16="http://schemas.microsoft.com/office/drawing/2014/main" id="{EB67C307-BFD1-334D-A95A-E3D944AF5B02}"/>
              </a:ext>
            </a:extLst>
          </p:cNvPr>
          <p:cNvGrpSpPr/>
          <p:nvPr userDrawn="1"/>
        </p:nvGrpSpPr>
        <p:grpSpPr>
          <a:xfrm rot="10800000">
            <a:off x="8040232" y="2701579"/>
            <a:ext cx="3657600" cy="3657600"/>
            <a:chOff x="2709241" y="-374048"/>
            <a:chExt cx="7084273" cy="7048817"/>
          </a:xfrm>
        </p:grpSpPr>
        <p:sp>
          <p:nvSpPr>
            <p:cNvPr id="11" name="Rectangle 10">
              <a:extLst>
                <a:ext uri="{FF2B5EF4-FFF2-40B4-BE49-F238E27FC236}">
                  <a16:creationId xmlns:a16="http://schemas.microsoft.com/office/drawing/2014/main" id="{F39ED18D-168A-904C-91A0-7F1D59640AE1}"/>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Rectangle 11">
              <a:extLst>
                <a:ext uri="{FF2B5EF4-FFF2-40B4-BE49-F238E27FC236}">
                  <a16:creationId xmlns:a16="http://schemas.microsoft.com/office/drawing/2014/main" id="{53AE80BC-D028-BA41-8302-00764B1C57CF}"/>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714717" y="656216"/>
            <a:ext cx="3239774" cy="3256070"/>
          </a:xfrm>
          <a:solidFill>
            <a:srgbClr val="282928"/>
          </a:solidFill>
        </p:spPr>
        <p:txBody>
          <a:bodyPr rtlCol="0"/>
          <a:lstStyle/>
          <a:p>
            <a:pPr rtl="0"/>
            <a:r>
              <a:rPr lang="en-GB" noProof="0"/>
              <a:t>Click icon to add picture</a:t>
            </a:r>
            <a:endParaRPr lang="en-GB" noProof="0" dirty="0"/>
          </a:p>
        </p:txBody>
      </p:sp>
      <p:sp>
        <p:nvSpPr>
          <p:cNvPr id="17" name="Picture Placeholder 10">
            <a:extLst>
              <a:ext uri="{FF2B5EF4-FFF2-40B4-BE49-F238E27FC236}">
                <a16:creationId xmlns:a16="http://schemas.microsoft.com/office/drawing/2014/main" id="{029D7360-E8C0-B64F-9388-455CFEDD186B}"/>
              </a:ext>
            </a:extLst>
          </p:cNvPr>
          <p:cNvSpPr>
            <a:spLocks noGrp="1"/>
          </p:cNvSpPr>
          <p:nvPr>
            <p:ph type="pic" sz="quarter" idx="14"/>
          </p:nvPr>
        </p:nvSpPr>
        <p:spPr>
          <a:xfrm>
            <a:off x="8221303" y="2931583"/>
            <a:ext cx="3239774" cy="3256070"/>
          </a:xfrm>
          <a:solidFill>
            <a:srgbClr val="282928"/>
          </a:solidFill>
        </p:spPr>
        <p:txBody>
          <a:bodyPr rtlCol="0"/>
          <a:lstStyle/>
          <a:p>
            <a:pPr rtl="0"/>
            <a:r>
              <a:rPr lang="en-GB" noProof="0"/>
              <a:t>Click icon to add picture</a:t>
            </a:r>
            <a:endParaRPr lang="en-GB" noProof="0" dirty="0"/>
          </a:p>
        </p:txBody>
      </p:sp>
      <p:sp>
        <p:nvSpPr>
          <p:cNvPr id="21" name="Text Placeholder 19">
            <a:extLst>
              <a:ext uri="{FF2B5EF4-FFF2-40B4-BE49-F238E27FC236}">
                <a16:creationId xmlns:a16="http://schemas.microsoft.com/office/drawing/2014/main" id="{E803B797-A0DE-9B46-BC4E-71E8258318AD}"/>
              </a:ext>
            </a:extLst>
          </p:cNvPr>
          <p:cNvSpPr>
            <a:spLocks noGrp="1"/>
          </p:cNvSpPr>
          <p:nvPr>
            <p:ph type="body" sz="quarter" idx="16" hasCustomPrompt="1"/>
          </p:nvPr>
        </p:nvSpPr>
        <p:spPr>
          <a:xfrm>
            <a:off x="-16650" y="5304737"/>
            <a:ext cx="8040687" cy="1063625"/>
          </a:xfrm>
          <a:solidFill>
            <a:schemeClr val="tx1">
              <a:alpha val="50000"/>
            </a:schemeClr>
          </a:solidFill>
        </p:spPr>
        <p:txBody>
          <a:bodyPr rtlCol="0" anchor="ctr">
            <a:normAutofit/>
          </a:bodyPr>
          <a:lstStyle>
            <a:lvl1pPr marL="0" indent="0" algn="ctr">
              <a:buNone/>
              <a:defRPr sz="5400">
                <a:solidFill>
                  <a:schemeClr val="bg1"/>
                </a:solidFill>
                <a:latin typeface="Times New Roman" panose="02020603050405020304" pitchFamily="18" charset="0"/>
              </a:defRPr>
            </a:lvl1pPr>
          </a:lstStyle>
          <a:p>
            <a:pPr lvl="0" rtl="0"/>
            <a:r>
              <a:rPr lang="en-GB" noProof="0" dirty="0"/>
              <a:t>TITLE GOES HERE</a:t>
            </a:r>
          </a:p>
        </p:txBody>
      </p:sp>
    </p:spTree>
    <p:extLst>
      <p:ext uri="{BB962C8B-B14F-4D97-AF65-F5344CB8AC3E}">
        <p14:creationId xmlns:p14="http://schemas.microsoft.com/office/powerpoint/2010/main" val="2285961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7A52457D-EC0D-4985-83B9-DBAEC37E9994}" type="datetime1">
              <a:rPr lang="en-GB" noProof="0" smtClean="0"/>
              <a:t>08/01/2026</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pic>
        <p:nvPicPr>
          <p:cNvPr id="5" name="Picture 4">
            <a:extLst>
              <a:ext uri="{FF2B5EF4-FFF2-40B4-BE49-F238E27FC236}">
                <a16:creationId xmlns:a16="http://schemas.microsoft.com/office/drawing/2014/main" id="{0F75E1D5-71F2-0E46-A357-77F0DDC11C8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8238"/>
            <a:ext cx="12192000" cy="6857999"/>
          </a:xfrm>
          <a:prstGeom prst="rect">
            <a:avLst/>
          </a:prstGeom>
          <a:solidFill>
            <a:schemeClr val="tx1"/>
          </a:solidFill>
        </p:spPr>
      </p:pic>
      <p:grpSp>
        <p:nvGrpSpPr>
          <p:cNvPr id="6" name="Group 5">
            <a:extLst>
              <a:ext uri="{FF2B5EF4-FFF2-40B4-BE49-F238E27FC236}">
                <a16:creationId xmlns:a16="http://schemas.microsoft.com/office/drawing/2014/main" id="{756B7EF9-E614-8549-B97F-9B6794DDE30C}"/>
              </a:ext>
            </a:extLst>
          </p:cNvPr>
          <p:cNvGrpSpPr/>
          <p:nvPr userDrawn="1"/>
        </p:nvGrpSpPr>
        <p:grpSpPr>
          <a:xfrm>
            <a:off x="494166" y="458685"/>
            <a:ext cx="11140115" cy="5008260"/>
            <a:chOff x="2709240" y="-374048"/>
            <a:chExt cx="7084274"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0" y="175531"/>
              <a:ext cx="6905909"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959530" y="686270"/>
            <a:ext cx="10394270" cy="4458455"/>
          </a:xfrm>
          <a:solidFill>
            <a:srgbClr val="282928"/>
          </a:solidFill>
        </p:spPr>
        <p:txBody>
          <a:bodyPr rtlCol="0"/>
          <a:lstStyle/>
          <a:p>
            <a:pPr rtl="0"/>
            <a:r>
              <a:rPr lang="en-GB" noProof="0"/>
              <a:t>Click icon to add picture</a:t>
            </a:r>
            <a:endParaRPr lang="en-GB" noProof="0" dirty="0"/>
          </a:p>
        </p:txBody>
      </p:sp>
      <p:sp>
        <p:nvSpPr>
          <p:cNvPr id="12" name="Title 8">
            <a:extLst>
              <a:ext uri="{FF2B5EF4-FFF2-40B4-BE49-F238E27FC236}">
                <a16:creationId xmlns:a16="http://schemas.microsoft.com/office/drawing/2014/main" id="{4AFAA615-5358-41C6-8AC5-6CA73578CC89}"/>
              </a:ext>
            </a:extLst>
          </p:cNvPr>
          <p:cNvSpPr>
            <a:spLocks noGrp="1"/>
          </p:cNvSpPr>
          <p:nvPr>
            <p:ph type="title"/>
          </p:nvPr>
        </p:nvSpPr>
        <p:spPr>
          <a:xfrm>
            <a:off x="0" y="5755603"/>
            <a:ext cx="8040687" cy="1078665"/>
          </a:xfrm>
          <a:solidFill>
            <a:schemeClr val="tx1">
              <a:alpha val="50000"/>
            </a:schemeClr>
          </a:solidFill>
        </p:spPr>
        <p:txBody>
          <a:bodyPr vert="horz" lIns="91440" tIns="45720" rIns="91440" bIns="45720" rtlCol="0" anchor="ctr">
            <a:normAutofit/>
          </a:bodyPr>
          <a:lstStyle>
            <a:lvl1pPr algn="ctr">
              <a:defRPr lang="en-US" sz="5400" dirty="0">
                <a:ea typeface="+mn-ea"/>
                <a:cs typeface="+mn-cs"/>
              </a:defRPr>
            </a:lvl1pPr>
          </a:lstStyle>
          <a:p>
            <a:pPr marL="0" lvl="0" indent="0" algn="ctr" rtl="0">
              <a:spcBef>
                <a:spcPts val="1000"/>
              </a:spcBef>
              <a:buFont typeface="Arial" panose="020B0604020202020204" pitchFamily="34" charset="0"/>
            </a:pPr>
            <a:r>
              <a:rPr lang="en-GB" noProof="0"/>
              <a:t>Click to edit Master title style</a:t>
            </a:r>
            <a:endParaRPr lang="en-GB" noProof="0" dirty="0"/>
          </a:p>
        </p:txBody>
      </p:sp>
    </p:spTree>
    <p:extLst>
      <p:ext uri="{BB962C8B-B14F-4D97-AF65-F5344CB8AC3E}">
        <p14:creationId xmlns:p14="http://schemas.microsoft.com/office/powerpoint/2010/main" val="2020519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3DCD90DC-FFDA-4B35-8483-29627CDDBD04}" type="datetime1">
              <a:rPr lang="en-GB" noProof="0" smtClean="0"/>
              <a:t>08/01/2026</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pic>
        <p:nvPicPr>
          <p:cNvPr id="5" name="Picture 4">
            <a:extLst>
              <a:ext uri="{FF2B5EF4-FFF2-40B4-BE49-F238E27FC236}">
                <a16:creationId xmlns:a16="http://schemas.microsoft.com/office/drawing/2014/main" id="{0F75E1D5-71F2-0E46-A357-77F0DDC11C8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grpSp>
        <p:nvGrpSpPr>
          <p:cNvPr id="6" name="Group 5">
            <a:extLst>
              <a:ext uri="{FF2B5EF4-FFF2-40B4-BE49-F238E27FC236}">
                <a16:creationId xmlns:a16="http://schemas.microsoft.com/office/drawing/2014/main" id="{756B7EF9-E614-8549-B97F-9B6794DDE30C}"/>
              </a:ext>
            </a:extLst>
          </p:cNvPr>
          <p:cNvGrpSpPr/>
          <p:nvPr userDrawn="1"/>
        </p:nvGrpSpPr>
        <p:grpSpPr>
          <a:xfrm>
            <a:off x="494168" y="286833"/>
            <a:ext cx="3142167" cy="3142167"/>
            <a:chOff x="2709241" y="-374048"/>
            <a:chExt cx="7084273"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714717" y="484363"/>
            <a:ext cx="2783221" cy="2797221"/>
          </a:xfrm>
          <a:solidFill>
            <a:srgbClr val="282928"/>
          </a:solidFill>
        </p:spPr>
        <p:txBody>
          <a:bodyPr rtlCol="0"/>
          <a:lstStyle/>
          <a:p>
            <a:pPr rtl="0"/>
            <a:r>
              <a:rPr lang="en-GB" noProof="0"/>
              <a:t>Click icon to add picture</a:t>
            </a:r>
            <a:endParaRPr lang="en-GB" noProof="0" dirty="0"/>
          </a:p>
        </p:txBody>
      </p:sp>
      <p:grpSp>
        <p:nvGrpSpPr>
          <p:cNvPr id="18" name="Group 17">
            <a:extLst>
              <a:ext uri="{FF2B5EF4-FFF2-40B4-BE49-F238E27FC236}">
                <a16:creationId xmlns:a16="http://schemas.microsoft.com/office/drawing/2014/main" id="{D0E571E5-C7C0-B548-B8E0-92C0C09C5BE1}"/>
              </a:ext>
            </a:extLst>
          </p:cNvPr>
          <p:cNvGrpSpPr/>
          <p:nvPr userDrawn="1"/>
        </p:nvGrpSpPr>
        <p:grpSpPr>
          <a:xfrm>
            <a:off x="4031044" y="286833"/>
            <a:ext cx="3142167" cy="3142167"/>
            <a:chOff x="2709241" y="-374048"/>
            <a:chExt cx="7084273" cy="7048817"/>
          </a:xfrm>
        </p:grpSpPr>
        <p:sp>
          <p:nvSpPr>
            <p:cNvPr id="19" name="Rectangle 18">
              <a:extLst>
                <a:ext uri="{FF2B5EF4-FFF2-40B4-BE49-F238E27FC236}">
                  <a16:creationId xmlns:a16="http://schemas.microsoft.com/office/drawing/2014/main" id="{AC3923FC-9283-A446-9D97-521BC2E4126C}"/>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C4115CB1-BED2-5D40-85E3-CE73B8DB57D4}"/>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23" name="Picture Placeholder 10">
            <a:extLst>
              <a:ext uri="{FF2B5EF4-FFF2-40B4-BE49-F238E27FC236}">
                <a16:creationId xmlns:a16="http://schemas.microsoft.com/office/drawing/2014/main" id="{B59DF471-7E41-A041-8182-480591B0741F}"/>
              </a:ext>
            </a:extLst>
          </p:cNvPr>
          <p:cNvSpPr>
            <a:spLocks noGrp="1"/>
          </p:cNvSpPr>
          <p:nvPr>
            <p:ph type="pic" sz="quarter" idx="17"/>
          </p:nvPr>
        </p:nvSpPr>
        <p:spPr>
          <a:xfrm>
            <a:off x="4251593" y="484363"/>
            <a:ext cx="2783221" cy="2797221"/>
          </a:xfrm>
          <a:solidFill>
            <a:srgbClr val="282928"/>
          </a:solidFill>
        </p:spPr>
        <p:txBody>
          <a:bodyPr rtlCol="0"/>
          <a:lstStyle/>
          <a:p>
            <a:pPr rtl="0"/>
            <a:r>
              <a:rPr lang="en-GB" noProof="0"/>
              <a:t>Click icon to add picture</a:t>
            </a:r>
            <a:endParaRPr lang="en-GB" noProof="0" dirty="0"/>
          </a:p>
        </p:txBody>
      </p:sp>
      <p:sp>
        <p:nvSpPr>
          <p:cNvPr id="24" name="Text Placeholder 19">
            <a:extLst>
              <a:ext uri="{FF2B5EF4-FFF2-40B4-BE49-F238E27FC236}">
                <a16:creationId xmlns:a16="http://schemas.microsoft.com/office/drawing/2014/main" id="{CB4A01FE-33BB-DA42-9598-41BBC57D2D15}"/>
              </a:ext>
            </a:extLst>
          </p:cNvPr>
          <p:cNvSpPr>
            <a:spLocks noGrp="1"/>
          </p:cNvSpPr>
          <p:nvPr>
            <p:ph type="body" sz="quarter" idx="18" hasCustomPrompt="1"/>
          </p:nvPr>
        </p:nvSpPr>
        <p:spPr>
          <a:xfrm>
            <a:off x="6867" y="4323981"/>
            <a:ext cx="5018789" cy="1063625"/>
          </a:xfrm>
          <a:solidFill>
            <a:schemeClr val="tx1">
              <a:alpha val="50000"/>
            </a:schemeClr>
          </a:solidFill>
        </p:spPr>
        <p:txBody>
          <a:bodyPr rtlCol="0" anchor="ctr">
            <a:normAutofit/>
          </a:bodyPr>
          <a:lstStyle>
            <a:lvl1pPr marL="0" indent="0" algn="ctr">
              <a:buNone/>
              <a:defRPr sz="5400">
                <a:solidFill>
                  <a:schemeClr val="bg1"/>
                </a:solidFill>
                <a:latin typeface="Times New Roman" panose="02020603050405020304" pitchFamily="18" charset="0"/>
              </a:defRPr>
            </a:lvl1pPr>
          </a:lstStyle>
          <a:p>
            <a:pPr lvl="0" rtl="0"/>
            <a:r>
              <a:rPr lang="en-GB" noProof="0" dirty="0"/>
              <a:t>TITLE GOES HERE</a:t>
            </a:r>
          </a:p>
        </p:txBody>
      </p:sp>
      <p:grpSp>
        <p:nvGrpSpPr>
          <p:cNvPr id="25" name="Group 24">
            <a:extLst>
              <a:ext uri="{FF2B5EF4-FFF2-40B4-BE49-F238E27FC236}">
                <a16:creationId xmlns:a16="http://schemas.microsoft.com/office/drawing/2014/main" id="{3F7EADD5-A6A1-804B-9B69-E5584E65DF75}"/>
              </a:ext>
            </a:extLst>
          </p:cNvPr>
          <p:cNvGrpSpPr/>
          <p:nvPr userDrawn="1"/>
        </p:nvGrpSpPr>
        <p:grpSpPr>
          <a:xfrm rot="10800000">
            <a:off x="5023637" y="3518303"/>
            <a:ext cx="3142167" cy="3142167"/>
            <a:chOff x="2709241" y="-374048"/>
            <a:chExt cx="7084273" cy="7048817"/>
          </a:xfrm>
        </p:grpSpPr>
        <p:sp>
          <p:nvSpPr>
            <p:cNvPr id="26" name="Rectangle 25">
              <a:extLst>
                <a:ext uri="{FF2B5EF4-FFF2-40B4-BE49-F238E27FC236}">
                  <a16:creationId xmlns:a16="http://schemas.microsoft.com/office/drawing/2014/main" id="{6C32CEB1-2438-E945-A1E7-CDB61129A677}"/>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25F1E3CE-963C-114C-85F4-7B9F8D912336}"/>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28" name="Picture Placeholder 10">
            <a:extLst>
              <a:ext uri="{FF2B5EF4-FFF2-40B4-BE49-F238E27FC236}">
                <a16:creationId xmlns:a16="http://schemas.microsoft.com/office/drawing/2014/main" id="{28702BAB-90B0-3847-9CF1-C3CF3ED686C4}"/>
              </a:ext>
            </a:extLst>
          </p:cNvPr>
          <p:cNvSpPr>
            <a:spLocks noGrp="1"/>
          </p:cNvSpPr>
          <p:nvPr>
            <p:ph type="pic" sz="quarter" idx="19"/>
          </p:nvPr>
        </p:nvSpPr>
        <p:spPr>
          <a:xfrm>
            <a:off x="5244186" y="3715833"/>
            <a:ext cx="2783221" cy="2797221"/>
          </a:xfrm>
          <a:solidFill>
            <a:srgbClr val="282928"/>
          </a:solidFill>
        </p:spPr>
        <p:txBody>
          <a:bodyPr rtlCol="0"/>
          <a:lstStyle/>
          <a:p>
            <a:pPr rtl="0"/>
            <a:r>
              <a:rPr lang="en-GB" noProof="0"/>
              <a:t>Click icon to add picture</a:t>
            </a:r>
            <a:endParaRPr lang="en-GB" noProof="0" dirty="0"/>
          </a:p>
        </p:txBody>
      </p:sp>
      <p:grpSp>
        <p:nvGrpSpPr>
          <p:cNvPr id="29" name="Group 28">
            <a:extLst>
              <a:ext uri="{FF2B5EF4-FFF2-40B4-BE49-F238E27FC236}">
                <a16:creationId xmlns:a16="http://schemas.microsoft.com/office/drawing/2014/main" id="{0E71A4AA-DC87-2743-9A9B-2021368B9B16}"/>
              </a:ext>
            </a:extLst>
          </p:cNvPr>
          <p:cNvGrpSpPr/>
          <p:nvPr userDrawn="1"/>
        </p:nvGrpSpPr>
        <p:grpSpPr>
          <a:xfrm rot="10800000">
            <a:off x="8560513" y="3518303"/>
            <a:ext cx="3142167" cy="3142167"/>
            <a:chOff x="2709241" y="-374048"/>
            <a:chExt cx="7084273" cy="7048817"/>
          </a:xfrm>
        </p:grpSpPr>
        <p:sp>
          <p:nvSpPr>
            <p:cNvPr id="30" name="Rectangle 29">
              <a:extLst>
                <a:ext uri="{FF2B5EF4-FFF2-40B4-BE49-F238E27FC236}">
                  <a16:creationId xmlns:a16="http://schemas.microsoft.com/office/drawing/2014/main" id="{C7C41538-C2B3-324E-8557-F6D0334C5A48}"/>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Rectangle 30">
              <a:extLst>
                <a:ext uri="{FF2B5EF4-FFF2-40B4-BE49-F238E27FC236}">
                  <a16:creationId xmlns:a16="http://schemas.microsoft.com/office/drawing/2014/main" id="{C3F2D43F-83AB-4B4C-8ABC-8A13A502745A}"/>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32" name="Picture Placeholder 10">
            <a:extLst>
              <a:ext uri="{FF2B5EF4-FFF2-40B4-BE49-F238E27FC236}">
                <a16:creationId xmlns:a16="http://schemas.microsoft.com/office/drawing/2014/main" id="{C5D40268-F0AF-C64F-A087-DE100D43056E}"/>
              </a:ext>
            </a:extLst>
          </p:cNvPr>
          <p:cNvSpPr>
            <a:spLocks noGrp="1"/>
          </p:cNvSpPr>
          <p:nvPr>
            <p:ph type="pic" sz="quarter" idx="20"/>
          </p:nvPr>
        </p:nvSpPr>
        <p:spPr>
          <a:xfrm>
            <a:off x="8781062" y="3715833"/>
            <a:ext cx="2783221" cy="2797221"/>
          </a:xfrm>
          <a:solidFill>
            <a:srgbClr val="282928"/>
          </a:solidFill>
        </p:spPr>
        <p:txBody>
          <a:bodyPr rtlCol="0"/>
          <a:lstStyle/>
          <a:p>
            <a:pPr rtl="0"/>
            <a:r>
              <a:rPr lang="en-GB" noProof="0"/>
              <a:t>Click icon to add picture</a:t>
            </a:r>
            <a:endParaRPr lang="en-GB" noProof="0" dirty="0"/>
          </a:p>
        </p:txBody>
      </p:sp>
      <p:sp>
        <p:nvSpPr>
          <p:cNvPr id="11" name="Title 10">
            <a:extLst>
              <a:ext uri="{FF2B5EF4-FFF2-40B4-BE49-F238E27FC236}">
                <a16:creationId xmlns:a16="http://schemas.microsoft.com/office/drawing/2014/main" id="{B73C5C59-3B13-4666-9227-4D466DDBB823}"/>
              </a:ext>
            </a:extLst>
          </p:cNvPr>
          <p:cNvSpPr>
            <a:spLocks noGrp="1"/>
          </p:cNvSpPr>
          <p:nvPr>
            <p:ph type="title"/>
          </p:nvPr>
        </p:nvSpPr>
        <p:spPr>
          <a:xfrm>
            <a:off x="7171944" y="329888"/>
            <a:ext cx="5020056" cy="1060704"/>
          </a:xfrm>
          <a:solidFill>
            <a:schemeClr val="tx1">
              <a:alpha val="50000"/>
            </a:schemeClr>
          </a:solidFill>
        </p:spPr>
        <p:txBody>
          <a:bodyPr vert="horz" lIns="91440" tIns="45720" rIns="91440" bIns="45720" rtlCol="0" anchor="ctr">
            <a:normAutofit/>
          </a:bodyPr>
          <a:lstStyle>
            <a:lvl1pPr algn="ctr">
              <a:defRPr lang="en-US" sz="5400">
                <a:ea typeface="+mn-ea"/>
                <a:cs typeface="+mn-cs"/>
              </a:defRPr>
            </a:lvl1pPr>
          </a:lstStyle>
          <a:p>
            <a:pPr marL="0" lvl="0" indent="0" algn="ctr" rtl="0">
              <a:spcBef>
                <a:spcPts val="1000"/>
              </a:spcBef>
              <a:buFont typeface="Arial" panose="020B0604020202020204" pitchFamily="34" charset="0"/>
            </a:pPr>
            <a:r>
              <a:rPr lang="en-GB" noProof="0"/>
              <a:t>Click to edit Master title style</a:t>
            </a:r>
            <a:endParaRPr lang="en-GB" noProof="0" dirty="0"/>
          </a:p>
        </p:txBody>
      </p:sp>
    </p:spTree>
    <p:extLst>
      <p:ext uri="{BB962C8B-B14F-4D97-AF65-F5344CB8AC3E}">
        <p14:creationId xmlns:p14="http://schemas.microsoft.com/office/powerpoint/2010/main" val="3433832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9DED6E60-A396-440B-B697-9FFD3F9DBE3C}" type="datetime1">
              <a:rPr lang="en-GB" noProof="0" smtClean="0"/>
              <a:t>08/01/2026</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pic>
        <p:nvPicPr>
          <p:cNvPr id="5" name="Picture 4">
            <a:extLst>
              <a:ext uri="{FF2B5EF4-FFF2-40B4-BE49-F238E27FC236}">
                <a16:creationId xmlns:a16="http://schemas.microsoft.com/office/drawing/2014/main" id="{CF0748E0-D1F5-2640-95EB-27AD5D0986C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grpSp>
        <p:nvGrpSpPr>
          <p:cNvPr id="6" name="Group 5">
            <a:extLst>
              <a:ext uri="{FF2B5EF4-FFF2-40B4-BE49-F238E27FC236}">
                <a16:creationId xmlns:a16="http://schemas.microsoft.com/office/drawing/2014/main" id="{86AAAC17-299B-3240-AADE-078B01D694A5}"/>
              </a:ext>
            </a:extLst>
          </p:cNvPr>
          <p:cNvGrpSpPr/>
          <p:nvPr userDrawn="1"/>
        </p:nvGrpSpPr>
        <p:grpSpPr>
          <a:xfrm>
            <a:off x="737106" y="1799422"/>
            <a:ext cx="10717789" cy="4621647"/>
            <a:chOff x="658578" y="2036958"/>
            <a:chExt cx="10717789" cy="3259154"/>
          </a:xfrm>
        </p:grpSpPr>
        <p:grpSp>
          <p:nvGrpSpPr>
            <p:cNvPr id="7" name="Group 6">
              <a:extLst>
                <a:ext uri="{FF2B5EF4-FFF2-40B4-BE49-F238E27FC236}">
                  <a16:creationId xmlns:a16="http://schemas.microsoft.com/office/drawing/2014/main" id="{1EF4C07C-B3C0-5547-939E-AE58BB63EFEB}"/>
                </a:ext>
              </a:extLst>
            </p:cNvPr>
            <p:cNvGrpSpPr/>
            <p:nvPr/>
          </p:nvGrpSpPr>
          <p:grpSpPr>
            <a:xfrm>
              <a:off x="658578" y="2036958"/>
              <a:ext cx="3259154" cy="3259154"/>
              <a:chOff x="2709241" y="-374048"/>
              <a:chExt cx="7084273" cy="7048817"/>
            </a:xfrm>
          </p:grpSpPr>
          <p:sp>
            <p:nvSpPr>
              <p:cNvPr id="16" name="Rectangle 15">
                <a:extLst>
                  <a:ext uri="{FF2B5EF4-FFF2-40B4-BE49-F238E27FC236}">
                    <a16:creationId xmlns:a16="http://schemas.microsoft.com/office/drawing/2014/main" id="{3A06F8C2-1A0E-B345-A0C3-928B75EDD68B}"/>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Rectangle 16">
                <a:extLst>
                  <a:ext uri="{FF2B5EF4-FFF2-40B4-BE49-F238E27FC236}">
                    <a16:creationId xmlns:a16="http://schemas.microsoft.com/office/drawing/2014/main" id="{2C13980B-D256-8347-BEB7-BC612E328FE5}"/>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grpSp>
          <p:nvGrpSpPr>
            <p:cNvPr id="8" name="Group 7">
              <a:extLst>
                <a:ext uri="{FF2B5EF4-FFF2-40B4-BE49-F238E27FC236}">
                  <a16:creationId xmlns:a16="http://schemas.microsoft.com/office/drawing/2014/main" id="{3A476921-841C-6E4F-AA1A-6AF877E690B6}"/>
                </a:ext>
              </a:extLst>
            </p:cNvPr>
            <p:cNvGrpSpPr/>
            <p:nvPr/>
          </p:nvGrpSpPr>
          <p:grpSpPr>
            <a:xfrm>
              <a:off x="4387896" y="2036958"/>
              <a:ext cx="3259154" cy="3259154"/>
              <a:chOff x="2709241" y="-374048"/>
              <a:chExt cx="7084273" cy="7048817"/>
            </a:xfrm>
          </p:grpSpPr>
          <p:sp>
            <p:nvSpPr>
              <p:cNvPr id="13" name="Rectangle 12">
                <a:extLst>
                  <a:ext uri="{FF2B5EF4-FFF2-40B4-BE49-F238E27FC236}">
                    <a16:creationId xmlns:a16="http://schemas.microsoft.com/office/drawing/2014/main" id="{7F50AD49-C42E-9C49-8EBE-F0BA0D38751A}"/>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EE22DC14-C8B5-0240-811A-7512A772EAC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grpSp>
          <p:nvGrpSpPr>
            <p:cNvPr id="9" name="Group 8">
              <a:extLst>
                <a:ext uri="{FF2B5EF4-FFF2-40B4-BE49-F238E27FC236}">
                  <a16:creationId xmlns:a16="http://schemas.microsoft.com/office/drawing/2014/main" id="{C12FB705-72D9-5446-8BD5-90BC66DE72CD}"/>
                </a:ext>
              </a:extLst>
            </p:cNvPr>
            <p:cNvGrpSpPr/>
            <p:nvPr/>
          </p:nvGrpSpPr>
          <p:grpSpPr>
            <a:xfrm>
              <a:off x="8117213" y="2036958"/>
              <a:ext cx="3259154" cy="3259154"/>
              <a:chOff x="2709241" y="-374048"/>
              <a:chExt cx="7084273" cy="7048817"/>
            </a:xfrm>
          </p:grpSpPr>
          <p:sp>
            <p:nvSpPr>
              <p:cNvPr id="10" name="Rectangle 9">
                <a:extLst>
                  <a:ext uri="{FF2B5EF4-FFF2-40B4-BE49-F238E27FC236}">
                    <a16:creationId xmlns:a16="http://schemas.microsoft.com/office/drawing/2014/main" id="{B885E3E0-AABA-2B42-BF3D-D1D232329671}"/>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609C01DD-C7F0-4044-BC32-1B991B713463}"/>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grpSp>
      <p:sp>
        <p:nvSpPr>
          <p:cNvPr id="19" name="Title 1">
            <a:extLst>
              <a:ext uri="{FF2B5EF4-FFF2-40B4-BE49-F238E27FC236}">
                <a16:creationId xmlns:a16="http://schemas.microsoft.com/office/drawing/2014/main" id="{8BFCD267-184B-674C-851D-3206B3D19F3C}"/>
              </a:ext>
            </a:extLst>
          </p:cNvPr>
          <p:cNvSpPr>
            <a:spLocks noGrp="1"/>
          </p:cNvSpPr>
          <p:nvPr>
            <p:ph type="title"/>
          </p:nvPr>
        </p:nvSpPr>
        <p:spPr>
          <a:xfrm>
            <a:off x="-7626" y="442375"/>
            <a:ext cx="12192000" cy="871916"/>
          </a:xfrm>
          <a:solidFill>
            <a:schemeClr val="tx1">
              <a:alpha val="50000"/>
            </a:schemeClr>
          </a:solidFill>
        </p:spPr>
        <p:txBody>
          <a:bodyPr rtlCol="0"/>
          <a:lstStyle>
            <a:lvl1pPr algn="ctr">
              <a:defRPr>
                <a:solidFill>
                  <a:schemeClr val="bg1"/>
                </a:solidFill>
                <a:latin typeface="Times New Roman" panose="02020603050405020304" pitchFamily="18" charset="0"/>
              </a:defRPr>
            </a:lvl1pPr>
          </a:lstStyle>
          <a:p>
            <a:pPr rtl="0"/>
            <a:r>
              <a:rPr lang="en-GB" noProof="0"/>
              <a:t>Click to edit Master title style</a:t>
            </a:r>
            <a:endParaRPr lang="en-GB" noProof="0" dirty="0"/>
          </a:p>
        </p:txBody>
      </p:sp>
      <p:sp>
        <p:nvSpPr>
          <p:cNvPr id="23" name="Picture Placeholder 10">
            <a:extLst>
              <a:ext uri="{FF2B5EF4-FFF2-40B4-BE49-F238E27FC236}">
                <a16:creationId xmlns:a16="http://schemas.microsoft.com/office/drawing/2014/main" id="{431AF46F-DF23-F445-93C3-00665C013015}"/>
              </a:ext>
            </a:extLst>
          </p:cNvPr>
          <p:cNvSpPr>
            <a:spLocks noGrp="1"/>
          </p:cNvSpPr>
          <p:nvPr>
            <p:ph type="pic" sz="quarter" idx="13"/>
          </p:nvPr>
        </p:nvSpPr>
        <p:spPr>
          <a:xfrm>
            <a:off x="950355" y="2055835"/>
            <a:ext cx="2849382" cy="4114283"/>
          </a:xfrm>
          <a:solidFill>
            <a:srgbClr val="282928"/>
          </a:solidFill>
        </p:spPr>
        <p:txBody>
          <a:bodyPr rtlCol="0"/>
          <a:lstStyle/>
          <a:p>
            <a:pPr rtl="0"/>
            <a:r>
              <a:rPr lang="en-GB" noProof="0"/>
              <a:t>Click icon to add picture</a:t>
            </a:r>
            <a:endParaRPr lang="en-GB" noProof="0" dirty="0"/>
          </a:p>
        </p:txBody>
      </p:sp>
      <p:sp>
        <p:nvSpPr>
          <p:cNvPr id="24" name="Picture Placeholder 10">
            <a:extLst>
              <a:ext uri="{FF2B5EF4-FFF2-40B4-BE49-F238E27FC236}">
                <a16:creationId xmlns:a16="http://schemas.microsoft.com/office/drawing/2014/main" id="{FA22235C-1B62-2143-B02A-B59B66C98C37}"/>
              </a:ext>
            </a:extLst>
          </p:cNvPr>
          <p:cNvSpPr>
            <a:spLocks noGrp="1"/>
          </p:cNvSpPr>
          <p:nvPr>
            <p:ph type="pic" sz="quarter" idx="14"/>
          </p:nvPr>
        </p:nvSpPr>
        <p:spPr>
          <a:xfrm>
            <a:off x="4671750" y="2055835"/>
            <a:ext cx="2849382" cy="4114283"/>
          </a:xfrm>
          <a:solidFill>
            <a:srgbClr val="282928"/>
          </a:solidFill>
        </p:spPr>
        <p:txBody>
          <a:bodyPr rtlCol="0"/>
          <a:lstStyle/>
          <a:p>
            <a:pPr rtl="0"/>
            <a:r>
              <a:rPr lang="en-GB" noProof="0"/>
              <a:t>Click icon to add picture</a:t>
            </a:r>
            <a:endParaRPr lang="en-GB" noProof="0" dirty="0"/>
          </a:p>
        </p:txBody>
      </p:sp>
      <p:sp>
        <p:nvSpPr>
          <p:cNvPr id="25" name="Picture Placeholder 10">
            <a:extLst>
              <a:ext uri="{FF2B5EF4-FFF2-40B4-BE49-F238E27FC236}">
                <a16:creationId xmlns:a16="http://schemas.microsoft.com/office/drawing/2014/main" id="{B19D3417-1C31-2741-938E-20ABFEF9AB6B}"/>
              </a:ext>
            </a:extLst>
          </p:cNvPr>
          <p:cNvSpPr>
            <a:spLocks noGrp="1"/>
          </p:cNvSpPr>
          <p:nvPr>
            <p:ph type="pic" sz="quarter" idx="15"/>
          </p:nvPr>
        </p:nvSpPr>
        <p:spPr>
          <a:xfrm>
            <a:off x="8393145" y="2055835"/>
            <a:ext cx="2849382" cy="4114283"/>
          </a:xfrm>
          <a:solidFill>
            <a:srgbClr val="282928"/>
          </a:solidFill>
        </p:spPr>
        <p:txBody>
          <a:bodyPr rtlCol="0"/>
          <a:lstStyle/>
          <a:p>
            <a:pPr rtl="0"/>
            <a:r>
              <a:rPr lang="en-GB" noProof="0"/>
              <a:t>Click icon to add picture</a:t>
            </a:r>
            <a:endParaRPr lang="en-GB" noProof="0" dirty="0"/>
          </a:p>
        </p:txBody>
      </p:sp>
    </p:spTree>
    <p:extLst>
      <p:ext uri="{BB962C8B-B14F-4D97-AF65-F5344CB8AC3E}">
        <p14:creationId xmlns:p14="http://schemas.microsoft.com/office/powerpoint/2010/main" val="2651706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 Left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41917D02-BC6A-486B-BBE2-6A405958B406}" type="datetime1">
              <a:rPr lang="en-GB" noProof="0" smtClean="0"/>
              <a:t>08/01/2026</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pic>
        <p:nvPicPr>
          <p:cNvPr id="5" name="Picture 4">
            <a:extLst>
              <a:ext uri="{FF2B5EF4-FFF2-40B4-BE49-F238E27FC236}">
                <a16:creationId xmlns:a16="http://schemas.microsoft.com/office/drawing/2014/main" id="{7670AA00-D84B-B248-A24F-8AE30432F34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grpSp>
        <p:nvGrpSpPr>
          <p:cNvPr id="6" name="Group 5">
            <a:extLst>
              <a:ext uri="{FF2B5EF4-FFF2-40B4-BE49-F238E27FC236}">
                <a16:creationId xmlns:a16="http://schemas.microsoft.com/office/drawing/2014/main" id="{F1F5E30B-8480-DC42-89B6-750512FFAB6E}"/>
              </a:ext>
            </a:extLst>
          </p:cNvPr>
          <p:cNvGrpSpPr/>
          <p:nvPr userDrawn="1"/>
        </p:nvGrpSpPr>
        <p:grpSpPr>
          <a:xfrm>
            <a:off x="430351" y="240636"/>
            <a:ext cx="6524896" cy="6376727"/>
            <a:chOff x="2709241" y="-374048"/>
            <a:chExt cx="7084273" cy="7048817"/>
          </a:xfrm>
        </p:grpSpPr>
        <p:sp>
          <p:nvSpPr>
            <p:cNvPr id="7" name="Rectangle 6">
              <a:extLst>
                <a:ext uri="{FF2B5EF4-FFF2-40B4-BE49-F238E27FC236}">
                  <a16:creationId xmlns:a16="http://schemas.microsoft.com/office/drawing/2014/main" id="{07BEB301-DBA9-1447-B8E9-81B80512A2B0}"/>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168AB484-2945-B84E-8AA8-CBC4A29EB9E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12" name="Picture Placeholder 10">
            <a:extLst>
              <a:ext uri="{FF2B5EF4-FFF2-40B4-BE49-F238E27FC236}">
                <a16:creationId xmlns:a16="http://schemas.microsoft.com/office/drawing/2014/main" id="{A149D0F7-B755-8D4C-A5C9-A3723B1FAB85}"/>
              </a:ext>
            </a:extLst>
          </p:cNvPr>
          <p:cNvSpPr>
            <a:spLocks noGrp="1"/>
          </p:cNvSpPr>
          <p:nvPr>
            <p:ph type="pic" sz="quarter" idx="13"/>
          </p:nvPr>
        </p:nvSpPr>
        <p:spPr>
          <a:xfrm>
            <a:off x="838200" y="585788"/>
            <a:ext cx="5765800" cy="5675312"/>
          </a:xfrm>
          <a:solidFill>
            <a:srgbClr val="282928"/>
          </a:solidFill>
        </p:spPr>
        <p:txBody>
          <a:bodyPr rtlCol="0"/>
          <a:lstStyle/>
          <a:p>
            <a:pPr rtl="0"/>
            <a:r>
              <a:rPr lang="en-GB" noProof="0"/>
              <a:t>Click icon to add picture</a:t>
            </a:r>
            <a:endParaRPr lang="en-GB" noProof="0" dirty="0"/>
          </a:p>
        </p:txBody>
      </p:sp>
      <p:sp>
        <p:nvSpPr>
          <p:cNvPr id="15" name="Title 1">
            <a:extLst>
              <a:ext uri="{FF2B5EF4-FFF2-40B4-BE49-F238E27FC236}">
                <a16:creationId xmlns:a16="http://schemas.microsoft.com/office/drawing/2014/main" id="{0DDB9158-0087-8647-9EE0-2F46678DD9AE}"/>
              </a:ext>
            </a:extLst>
          </p:cNvPr>
          <p:cNvSpPr>
            <a:spLocks noGrp="1"/>
          </p:cNvSpPr>
          <p:nvPr>
            <p:ph type="title"/>
          </p:nvPr>
        </p:nvSpPr>
        <p:spPr>
          <a:xfrm>
            <a:off x="6986447" y="2916598"/>
            <a:ext cx="5180151" cy="1325563"/>
          </a:xfrm>
          <a:solidFill>
            <a:schemeClr val="tx1">
              <a:alpha val="50000"/>
            </a:schemeClr>
          </a:solidFill>
        </p:spPr>
        <p:txBody>
          <a:bodyPr rtlCol="0"/>
          <a:lstStyle>
            <a:lvl1pPr algn="ctr">
              <a:defRPr>
                <a:solidFill>
                  <a:schemeClr val="bg1"/>
                </a:solidFill>
                <a:latin typeface="Times New Roman" panose="02020603050405020304" pitchFamily="18" charset="0"/>
              </a:defRPr>
            </a:lvl1pPr>
          </a:lstStyle>
          <a:p>
            <a:pPr rtl="0"/>
            <a:r>
              <a:rPr lang="en-GB" noProof="0"/>
              <a:t>Click to edit Master title style</a:t>
            </a:r>
            <a:endParaRPr lang="en-GB" noProof="0" dirty="0"/>
          </a:p>
        </p:txBody>
      </p:sp>
    </p:spTree>
    <p:extLst>
      <p:ext uri="{BB962C8B-B14F-4D97-AF65-F5344CB8AC3E}">
        <p14:creationId xmlns:p14="http://schemas.microsoft.com/office/powerpoint/2010/main" val="2140894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 Right Image Layout">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8D5C6D4-409A-D74E-B574-DB65B323A7D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E327AFE0-C03C-4C6A-8606-A237E4C93690}" type="datetime1">
              <a:rPr lang="en-GB" noProof="0" smtClean="0"/>
              <a:t>08/01/2026</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grpSp>
        <p:nvGrpSpPr>
          <p:cNvPr id="6" name="Group 5">
            <a:extLst>
              <a:ext uri="{FF2B5EF4-FFF2-40B4-BE49-F238E27FC236}">
                <a16:creationId xmlns:a16="http://schemas.microsoft.com/office/drawing/2014/main" id="{F1F5E30B-8480-DC42-89B6-750512FFAB6E}"/>
              </a:ext>
            </a:extLst>
          </p:cNvPr>
          <p:cNvGrpSpPr/>
          <p:nvPr userDrawn="1"/>
        </p:nvGrpSpPr>
        <p:grpSpPr>
          <a:xfrm rot="10800000">
            <a:off x="5215568" y="240636"/>
            <a:ext cx="6524896" cy="6376727"/>
            <a:chOff x="2709241" y="-374048"/>
            <a:chExt cx="7084273" cy="7048817"/>
          </a:xfrm>
        </p:grpSpPr>
        <p:sp>
          <p:nvSpPr>
            <p:cNvPr id="7" name="Rectangle 6">
              <a:extLst>
                <a:ext uri="{FF2B5EF4-FFF2-40B4-BE49-F238E27FC236}">
                  <a16:creationId xmlns:a16="http://schemas.microsoft.com/office/drawing/2014/main" id="{07BEB301-DBA9-1447-B8E9-81B80512A2B0}"/>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168AB484-2945-B84E-8AA8-CBC4A29EB9E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12" name="Picture Placeholder 10">
            <a:extLst>
              <a:ext uri="{FF2B5EF4-FFF2-40B4-BE49-F238E27FC236}">
                <a16:creationId xmlns:a16="http://schemas.microsoft.com/office/drawing/2014/main" id="{A149D0F7-B755-8D4C-A5C9-A3723B1FAB85}"/>
              </a:ext>
            </a:extLst>
          </p:cNvPr>
          <p:cNvSpPr>
            <a:spLocks noGrp="1"/>
          </p:cNvSpPr>
          <p:nvPr>
            <p:ph type="pic" sz="quarter" idx="13"/>
          </p:nvPr>
        </p:nvSpPr>
        <p:spPr>
          <a:xfrm>
            <a:off x="5623417" y="585788"/>
            <a:ext cx="5765800" cy="5675312"/>
          </a:xfrm>
          <a:solidFill>
            <a:srgbClr val="282928"/>
          </a:solidFill>
        </p:spPr>
        <p:txBody>
          <a:bodyPr rtlCol="0"/>
          <a:lstStyle/>
          <a:p>
            <a:pPr rtl="0"/>
            <a:r>
              <a:rPr lang="en-GB" noProof="0"/>
              <a:t>Click icon to add picture</a:t>
            </a:r>
            <a:endParaRPr lang="en-GB" noProof="0" dirty="0"/>
          </a:p>
        </p:txBody>
      </p:sp>
      <p:sp>
        <p:nvSpPr>
          <p:cNvPr id="15" name="Title 1">
            <a:extLst>
              <a:ext uri="{FF2B5EF4-FFF2-40B4-BE49-F238E27FC236}">
                <a16:creationId xmlns:a16="http://schemas.microsoft.com/office/drawing/2014/main" id="{0DDB9158-0087-8647-9EE0-2F46678DD9AE}"/>
              </a:ext>
            </a:extLst>
          </p:cNvPr>
          <p:cNvSpPr>
            <a:spLocks noGrp="1"/>
          </p:cNvSpPr>
          <p:nvPr>
            <p:ph type="title"/>
          </p:nvPr>
        </p:nvSpPr>
        <p:spPr>
          <a:xfrm>
            <a:off x="0" y="2916598"/>
            <a:ext cx="5180151" cy="1325563"/>
          </a:xfrm>
          <a:solidFill>
            <a:schemeClr val="tx1">
              <a:alpha val="50000"/>
            </a:schemeClr>
          </a:solidFill>
        </p:spPr>
        <p:txBody>
          <a:bodyPr rtlCol="0"/>
          <a:lstStyle>
            <a:lvl1pPr algn="ctr">
              <a:defRPr>
                <a:solidFill>
                  <a:schemeClr val="bg1"/>
                </a:solidFill>
                <a:latin typeface="Times New Roman" panose="02020603050405020304" pitchFamily="18" charset="0"/>
              </a:defRPr>
            </a:lvl1pPr>
          </a:lstStyle>
          <a:p>
            <a:pPr rtl="0"/>
            <a:r>
              <a:rPr lang="en-GB" noProof="0"/>
              <a:t>Click to edit Master title style</a:t>
            </a:r>
            <a:endParaRPr lang="en-GB" noProof="0" dirty="0"/>
          </a:p>
        </p:txBody>
      </p:sp>
    </p:spTree>
    <p:extLst>
      <p:ext uri="{BB962C8B-B14F-4D97-AF65-F5344CB8AC3E}">
        <p14:creationId xmlns:p14="http://schemas.microsoft.com/office/powerpoint/2010/main" val="2345404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Large Image Layou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B29945C1-7B58-8D48-8733-BF1AA6AFCCA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5478C8C8-3BF4-422C-B9E5-D9CA66AA20C5}" type="datetime1">
              <a:rPr lang="en-GB" noProof="0" smtClean="0"/>
              <a:t>08/01/2026</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grpSp>
        <p:nvGrpSpPr>
          <p:cNvPr id="24" name="Group 23">
            <a:extLst>
              <a:ext uri="{FF2B5EF4-FFF2-40B4-BE49-F238E27FC236}">
                <a16:creationId xmlns:a16="http://schemas.microsoft.com/office/drawing/2014/main" id="{0ED181D2-BDDA-454C-9BBF-CF0CDB8D9C09}"/>
              </a:ext>
            </a:extLst>
          </p:cNvPr>
          <p:cNvGrpSpPr/>
          <p:nvPr userDrawn="1"/>
        </p:nvGrpSpPr>
        <p:grpSpPr>
          <a:xfrm>
            <a:off x="398" y="136525"/>
            <a:ext cx="4572000" cy="6721475"/>
            <a:chOff x="2709241" y="-374048"/>
            <a:chExt cx="7084273" cy="7048817"/>
          </a:xfrm>
        </p:grpSpPr>
        <p:sp>
          <p:nvSpPr>
            <p:cNvPr id="25" name="Rectangle 24">
              <a:extLst>
                <a:ext uri="{FF2B5EF4-FFF2-40B4-BE49-F238E27FC236}">
                  <a16:creationId xmlns:a16="http://schemas.microsoft.com/office/drawing/2014/main" id="{DE3458D3-FD91-9E4B-9D83-7EB4A138D989}"/>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E371691E-BE52-2F4E-9B09-B54B6AAC7BA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35" name="Picture Placeholder 10">
            <a:extLst>
              <a:ext uri="{FF2B5EF4-FFF2-40B4-BE49-F238E27FC236}">
                <a16:creationId xmlns:a16="http://schemas.microsoft.com/office/drawing/2014/main" id="{242F6614-7EA3-644B-AC0B-325810AE22D2}"/>
              </a:ext>
            </a:extLst>
          </p:cNvPr>
          <p:cNvSpPr>
            <a:spLocks noGrp="1"/>
          </p:cNvSpPr>
          <p:nvPr>
            <p:ph type="pic" sz="quarter" idx="13"/>
          </p:nvPr>
        </p:nvSpPr>
        <p:spPr>
          <a:xfrm>
            <a:off x="277558" y="618089"/>
            <a:ext cx="4031512" cy="5974346"/>
          </a:xfrm>
          <a:solidFill>
            <a:srgbClr val="282928"/>
          </a:solidFill>
        </p:spPr>
        <p:txBody>
          <a:bodyPr rtlCol="0"/>
          <a:lstStyle/>
          <a:p>
            <a:pPr rtl="0"/>
            <a:r>
              <a:rPr lang="en-GB" noProof="0"/>
              <a:t>Click icon to add picture</a:t>
            </a:r>
            <a:endParaRPr lang="en-GB" noProof="0" dirty="0"/>
          </a:p>
        </p:txBody>
      </p:sp>
      <p:grpSp>
        <p:nvGrpSpPr>
          <p:cNvPr id="36" name="Group 35">
            <a:extLst>
              <a:ext uri="{FF2B5EF4-FFF2-40B4-BE49-F238E27FC236}">
                <a16:creationId xmlns:a16="http://schemas.microsoft.com/office/drawing/2014/main" id="{50833B04-E3B5-AB43-BD54-FD95ADCAE7D2}"/>
              </a:ext>
            </a:extLst>
          </p:cNvPr>
          <p:cNvGrpSpPr/>
          <p:nvPr userDrawn="1"/>
        </p:nvGrpSpPr>
        <p:grpSpPr>
          <a:xfrm>
            <a:off x="4871278" y="136525"/>
            <a:ext cx="7119363" cy="3807134"/>
            <a:chOff x="2709241" y="-374048"/>
            <a:chExt cx="7084273" cy="7048817"/>
          </a:xfrm>
        </p:grpSpPr>
        <p:sp>
          <p:nvSpPr>
            <p:cNvPr id="37" name="Rectangle 36">
              <a:extLst>
                <a:ext uri="{FF2B5EF4-FFF2-40B4-BE49-F238E27FC236}">
                  <a16:creationId xmlns:a16="http://schemas.microsoft.com/office/drawing/2014/main" id="{471C2905-9BE1-CF40-B8A5-6B429ACFD97A}"/>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8" name="Rectangle 37">
              <a:extLst>
                <a:ext uri="{FF2B5EF4-FFF2-40B4-BE49-F238E27FC236}">
                  <a16:creationId xmlns:a16="http://schemas.microsoft.com/office/drawing/2014/main" id="{3095C0A7-54C0-3E44-9C1D-B102961E5E0E}"/>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39" name="Picture Placeholder 10">
            <a:extLst>
              <a:ext uri="{FF2B5EF4-FFF2-40B4-BE49-F238E27FC236}">
                <a16:creationId xmlns:a16="http://schemas.microsoft.com/office/drawing/2014/main" id="{F124D80A-788A-C14C-9C35-0344D77D047D}"/>
              </a:ext>
            </a:extLst>
          </p:cNvPr>
          <p:cNvSpPr>
            <a:spLocks noGrp="1"/>
          </p:cNvSpPr>
          <p:nvPr>
            <p:ph type="pic" sz="quarter" idx="14"/>
          </p:nvPr>
        </p:nvSpPr>
        <p:spPr>
          <a:xfrm>
            <a:off x="5105908" y="397817"/>
            <a:ext cx="6665598" cy="3383950"/>
          </a:xfrm>
          <a:solidFill>
            <a:srgbClr val="282928"/>
          </a:solidFill>
        </p:spPr>
        <p:txBody>
          <a:bodyPr rtlCol="0"/>
          <a:lstStyle/>
          <a:p>
            <a:pPr rtl="0"/>
            <a:r>
              <a:rPr lang="en-GB" noProof="0"/>
              <a:t>Click icon to add picture</a:t>
            </a:r>
            <a:endParaRPr lang="en-GB" noProof="0" dirty="0"/>
          </a:p>
        </p:txBody>
      </p:sp>
      <p:sp>
        <p:nvSpPr>
          <p:cNvPr id="40" name="Title 1">
            <a:extLst>
              <a:ext uri="{FF2B5EF4-FFF2-40B4-BE49-F238E27FC236}">
                <a16:creationId xmlns:a16="http://schemas.microsoft.com/office/drawing/2014/main" id="{3726BC1D-028A-4C43-B988-D9D890243831}"/>
              </a:ext>
            </a:extLst>
          </p:cNvPr>
          <p:cNvSpPr>
            <a:spLocks noGrp="1"/>
          </p:cNvSpPr>
          <p:nvPr>
            <p:ph type="title"/>
          </p:nvPr>
        </p:nvSpPr>
        <p:spPr>
          <a:xfrm>
            <a:off x="4572398" y="4348958"/>
            <a:ext cx="7619204" cy="1510076"/>
          </a:xfrm>
          <a:solidFill>
            <a:schemeClr val="tx1">
              <a:alpha val="50000"/>
            </a:schemeClr>
          </a:solidFill>
        </p:spPr>
        <p:txBody>
          <a:bodyPr rtlCol="0"/>
          <a:lstStyle>
            <a:lvl1pPr algn="ctr">
              <a:defRPr>
                <a:solidFill>
                  <a:schemeClr val="bg1"/>
                </a:solidFill>
                <a:latin typeface="Times New Roman" panose="02020603050405020304" pitchFamily="18" charset="0"/>
              </a:defRPr>
            </a:lvl1pPr>
          </a:lstStyle>
          <a:p>
            <a:pPr rtl="0"/>
            <a:r>
              <a:rPr lang="en-GB" noProof="0"/>
              <a:t>Click to edit Master title style</a:t>
            </a:r>
            <a:endParaRPr lang="en-GB" noProof="0" dirty="0"/>
          </a:p>
        </p:txBody>
      </p:sp>
    </p:spTree>
    <p:extLst>
      <p:ext uri="{BB962C8B-B14F-4D97-AF65-F5344CB8AC3E}">
        <p14:creationId xmlns:p14="http://schemas.microsoft.com/office/powerpoint/2010/main" val="3402015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 Image Credit Layout">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8D5C6D4-409A-D74E-B574-DB65B323A7D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15761A6F-F35A-4276-B627-5476C87DD413}" type="datetime1">
              <a:rPr lang="en-GB" noProof="0" smtClean="0"/>
              <a:t>08/01/2026</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grpSp>
        <p:nvGrpSpPr>
          <p:cNvPr id="24" name="Group 23">
            <a:extLst>
              <a:ext uri="{FF2B5EF4-FFF2-40B4-BE49-F238E27FC236}">
                <a16:creationId xmlns:a16="http://schemas.microsoft.com/office/drawing/2014/main" id="{0ED181D2-BDDA-454C-9BBF-CF0CDB8D9C09}"/>
              </a:ext>
            </a:extLst>
          </p:cNvPr>
          <p:cNvGrpSpPr/>
          <p:nvPr userDrawn="1"/>
        </p:nvGrpSpPr>
        <p:grpSpPr>
          <a:xfrm>
            <a:off x="398" y="136525"/>
            <a:ext cx="4572000" cy="6721475"/>
            <a:chOff x="2709241" y="-374048"/>
            <a:chExt cx="7084273" cy="7048817"/>
          </a:xfrm>
        </p:grpSpPr>
        <p:sp>
          <p:nvSpPr>
            <p:cNvPr id="25" name="Rectangle 24">
              <a:extLst>
                <a:ext uri="{FF2B5EF4-FFF2-40B4-BE49-F238E27FC236}">
                  <a16:creationId xmlns:a16="http://schemas.microsoft.com/office/drawing/2014/main" id="{DE3458D3-FD91-9E4B-9D83-7EB4A138D989}"/>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E371691E-BE52-2F4E-9B09-B54B6AAC7BA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35" name="Picture Placeholder 10">
            <a:extLst>
              <a:ext uri="{FF2B5EF4-FFF2-40B4-BE49-F238E27FC236}">
                <a16:creationId xmlns:a16="http://schemas.microsoft.com/office/drawing/2014/main" id="{242F6614-7EA3-644B-AC0B-325810AE22D2}"/>
              </a:ext>
            </a:extLst>
          </p:cNvPr>
          <p:cNvSpPr>
            <a:spLocks noGrp="1"/>
          </p:cNvSpPr>
          <p:nvPr>
            <p:ph type="pic" sz="quarter" idx="13"/>
          </p:nvPr>
        </p:nvSpPr>
        <p:spPr>
          <a:xfrm>
            <a:off x="277558" y="618089"/>
            <a:ext cx="4031512" cy="5974346"/>
          </a:xfrm>
          <a:solidFill>
            <a:srgbClr val="282928"/>
          </a:solidFill>
        </p:spPr>
        <p:txBody>
          <a:bodyPr rtlCol="0"/>
          <a:lstStyle/>
          <a:p>
            <a:pPr rtl="0"/>
            <a:r>
              <a:rPr lang="en-GB" noProof="0"/>
              <a:t>Click icon to add picture</a:t>
            </a:r>
            <a:endParaRPr lang="en-GB" noProof="0" dirty="0"/>
          </a:p>
        </p:txBody>
      </p:sp>
      <p:sp>
        <p:nvSpPr>
          <p:cNvPr id="40" name="Title 1">
            <a:extLst>
              <a:ext uri="{FF2B5EF4-FFF2-40B4-BE49-F238E27FC236}">
                <a16:creationId xmlns:a16="http://schemas.microsoft.com/office/drawing/2014/main" id="{3726BC1D-028A-4C43-B988-D9D890243831}"/>
              </a:ext>
            </a:extLst>
          </p:cNvPr>
          <p:cNvSpPr>
            <a:spLocks noGrp="1"/>
          </p:cNvSpPr>
          <p:nvPr>
            <p:ph type="title"/>
          </p:nvPr>
        </p:nvSpPr>
        <p:spPr>
          <a:xfrm>
            <a:off x="4572398" y="136525"/>
            <a:ext cx="7619204" cy="1510076"/>
          </a:xfrm>
          <a:solidFill>
            <a:schemeClr val="tx1">
              <a:alpha val="50000"/>
            </a:schemeClr>
          </a:solidFill>
        </p:spPr>
        <p:txBody>
          <a:bodyPr rtlCol="0"/>
          <a:lstStyle>
            <a:lvl1pPr algn="ctr">
              <a:defRPr>
                <a:solidFill>
                  <a:schemeClr val="bg1"/>
                </a:solidFill>
                <a:latin typeface="Times New Roman" panose="02020603050405020304" pitchFamily="18" charset="0"/>
              </a:defRPr>
            </a:lvl1pPr>
          </a:lstStyle>
          <a:p>
            <a:pPr rtl="0"/>
            <a:r>
              <a:rPr lang="en-GB" noProof="0"/>
              <a:t>Click to edit Master title style</a:t>
            </a:r>
            <a:endParaRPr lang="en-GB" noProof="0" dirty="0"/>
          </a:p>
        </p:txBody>
      </p:sp>
      <p:sp>
        <p:nvSpPr>
          <p:cNvPr id="6" name="Text Placeholder 5">
            <a:extLst>
              <a:ext uri="{FF2B5EF4-FFF2-40B4-BE49-F238E27FC236}">
                <a16:creationId xmlns:a16="http://schemas.microsoft.com/office/drawing/2014/main" id="{6FD90A21-B809-C149-8D68-EAB43935F8C8}"/>
              </a:ext>
            </a:extLst>
          </p:cNvPr>
          <p:cNvSpPr>
            <a:spLocks noGrp="1"/>
          </p:cNvSpPr>
          <p:nvPr>
            <p:ph type="body" sz="quarter" idx="14" hasCustomPrompt="1"/>
          </p:nvPr>
        </p:nvSpPr>
        <p:spPr>
          <a:xfrm>
            <a:off x="4572000" y="1669008"/>
            <a:ext cx="2578100" cy="4665117"/>
          </a:xfrm>
        </p:spPr>
        <p:txBody>
          <a:bodyPr rtlCol="0"/>
          <a:lstStyle>
            <a:lvl1pPr marL="0" indent="0" algn="r">
              <a:lnSpc>
                <a:spcPct val="250000"/>
              </a:lnSpc>
              <a:buNone/>
              <a:defRPr sz="2000" b="1" i="0">
                <a:solidFill>
                  <a:srgbClr val="FE9A99"/>
                </a:solidFill>
                <a:latin typeface="Times New Roman" panose="02020603050405020304" pitchFamily="18" charset="0"/>
                <a:cs typeface="Times New Roman" panose="02020603050405020304" pitchFamily="18" charset="0"/>
              </a:defRPr>
            </a:lvl1pPr>
            <a:lvl2pPr>
              <a:defRPr b="1" i="0">
                <a:solidFill>
                  <a:schemeClr val="accent1"/>
                </a:solidFill>
                <a:latin typeface="The Serif Hand Extrablack" panose="03070502030502020204" pitchFamily="66" charset="0"/>
              </a:defRPr>
            </a:lvl2pPr>
            <a:lvl3pPr>
              <a:defRPr b="1" i="0">
                <a:solidFill>
                  <a:schemeClr val="accent1"/>
                </a:solidFill>
                <a:latin typeface="The Serif Hand Extrablack" panose="03070502030502020204" pitchFamily="66" charset="0"/>
              </a:defRPr>
            </a:lvl3pPr>
            <a:lvl4pPr>
              <a:defRPr b="1" i="0">
                <a:solidFill>
                  <a:schemeClr val="accent1"/>
                </a:solidFill>
                <a:latin typeface="The Serif Hand Extrablack" panose="03070502030502020204" pitchFamily="66" charset="0"/>
              </a:defRPr>
            </a:lvl4pPr>
            <a:lvl5pPr>
              <a:defRPr b="1" i="0">
                <a:solidFill>
                  <a:schemeClr val="accent1"/>
                </a:solidFill>
                <a:latin typeface="The Serif Hand Extrablack" panose="03070502030502020204" pitchFamily="66" charset="0"/>
              </a:defRPr>
            </a:lvl5pPr>
          </a:lstStyle>
          <a:p>
            <a:pPr lvl="0" rtl="0"/>
            <a:r>
              <a:rPr lang="en-GB" noProof="0" dirty="0"/>
              <a:t>Title goes here</a:t>
            </a:r>
          </a:p>
        </p:txBody>
      </p:sp>
      <p:sp>
        <p:nvSpPr>
          <p:cNvPr id="13" name="Text Placeholder 5">
            <a:extLst>
              <a:ext uri="{FF2B5EF4-FFF2-40B4-BE49-F238E27FC236}">
                <a16:creationId xmlns:a16="http://schemas.microsoft.com/office/drawing/2014/main" id="{EA5C09D8-F39E-1F4F-8578-B7DC86250901}"/>
              </a:ext>
            </a:extLst>
          </p:cNvPr>
          <p:cNvSpPr>
            <a:spLocks noGrp="1"/>
          </p:cNvSpPr>
          <p:nvPr>
            <p:ph type="body" sz="quarter" idx="15" hasCustomPrompt="1"/>
          </p:nvPr>
        </p:nvSpPr>
        <p:spPr>
          <a:xfrm>
            <a:off x="9619488" y="1669008"/>
            <a:ext cx="2578100" cy="4665117"/>
          </a:xfrm>
        </p:spPr>
        <p:txBody>
          <a:bodyPr rtlCol="0">
            <a:normAutofit/>
          </a:bodyPr>
          <a:lstStyle>
            <a:lvl1pPr marL="0" indent="0" algn="l">
              <a:lnSpc>
                <a:spcPct val="250000"/>
              </a:lnSpc>
              <a:buNone/>
              <a:defRPr sz="2000" b="1" i="0">
                <a:solidFill>
                  <a:schemeClr val="bg1"/>
                </a:solidFill>
                <a:latin typeface="Times New Roman" panose="02020603050405020304" pitchFamily="18" charset="0"/>
                <a:cs typeface="Times New Roman" panose="02020603050405020304" pitchFamily="18" charset="0"/>
              </a:defRPr>
            </a:lvl1pPr>
            <a:lvl2pPr>
              <a:defRPr b="1" i="0">
                <a:solidFill>
                  <a:schemeClr val="accent1"/>
                </a:solidFill>
                <a:latin typeface="The Serif Hand Extrablack" panose="03070502030502020204" pitchFamily="66" charset="0"/>
              </a:defRPr>
            </a:lvl2pPr>
            <a:lvl3pPr>
              <a:defRPr b="1" i="0">
                <a:solidFill>
                  <a:schemeClr val="accent1"/>
                </a:solidFill>
                <a:latin typeface="The Serif Hand Extrablack" panose="03070502030502020204" pitchFamily="66" charset="0"/>
              </a:defRPr>
            </a:lvl3pPr>
            <a:lvl4pPr>
              <a:defRPr b="1" i="0">
                <a:solidFill>
                  <a:schemeClr val="accent1"/>
                </a:solidFill>
                <a:latin typeface="The Serif Hand Extrablack" panose="03070502030502020204" pitchFamily="66" charset="0"/>
              </a:defRPr>
            </a:lvl4pPr>
            <a:lvl5pPr>
              <a:defRPr b="1" i="0">
                <a:solidFill>
                  <a:schemeClr val="accent1"/>
                </a:solidFill>
                <a:latin typeface="The Serif Hand Extrablack" panose="03070502030502020204" pitchFamily="66" charset="0"/>
              </a:defRPr>
            </a:lvl5pPr>
          </a:lstStyle>
          <a:p>
            <a:pPr lvl="0" rtl="0"/>
            <a:r>
              <a:rPr lang="en-GB" noProof="0" dirty="0"/>
              <a:t>NAME GOES HERE</a:t>
            </a:r>
          </a:p>
        </p:txBody>
      </p:sp>
    </p:spTree>
    <p:extLst>
      <p:ext uri="{BB962C8B-B14F-4D97-AF65-F5344CB8AC3E}">
        <p14:creationId xmlns:p14="http://schemas.microsoft.com/office/powerpoint/2010/main" val="1120756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5B7BE1B-B3BC-A34B-9A3C-7644CF252A7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sp>
        <p:nvSpPr>
          <p:cNvPr id="2" name="Title Placeholder 1">
            <a:extLst>
              <a:ext uri="{FF2B5EF4-FFF2-40B4-BE49-F238E27FC236}">
                <a16:creationId xmlns:a16="http://schemas.microsoft.com/office/drawing/2014/main" id="{42C6C599-8835-FC47-9AFB-3C5287BB3D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a:extLst>
              <a:ext uri="{FF2B5EF4-FFF2-40B4-BE49-F238E27FC236}">
                <a16:creationId xmlns:a16="http://schemas.microsoft.com/office/drawing/2014/main" id="{6C104F0E-7F3D-8546-9B39-2C56C4AE26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a:extLst>
              <a:ext uri="{FF2B5EF4-FFF2-40B4-BE49-F238E27FC236}">
                <a16:creationId xmlns:a16="http://schemas.microsoft.com/office/drawing/2014/main" id="{7B5D7ED9-D9E1-0549-B536-4A6EAE8434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8F197FCA-D302-4713-8D77-FC839035B371}" type="datetime1">
              <a:rPr lang="en-GB" noProof="0" smtClean="0"/>
              <a:t>08/01/2026</a:t>
            </a:fld>
            <a:endParaRPr lang="en-GB" noProof="0" dirty="0"/>
          </a:p>
        </p:txBody>
      </p:sp>
      <p:sp>
        <p:nvSpPr>
          <p:cNvPr id="5" name="Footer Placeholder 4">
            <a:extLst>
              <a:ext uri="{FF2B5EF4-FFF2-40B4-BE49-F238E27FC236}">
                <a16:creationId xmlns:a16="http://schemas.microsoft.com/office/drawing/2014/main" id="{D373501A-B1B3-AB43-8CE0-F46C1F6849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C9EC7288-A296-FB46-B7AC-BF5C631F5A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427D9196-6C56-7544-BAE5-8B7AE4F4CC09}" type="slidenum">
              <a:rPr lang="en-GB" noProof="0" smtClean="0"/>
              <a:t>‹#›</a:t>
            </a:fld>
            <a:endParaRPr lang="en-GB" noProof="0" dirty="0"/>
          </a:p>
        </p:txBody>
      </p:sp>
    </p:spTree>
    <p:extLst>
      <p:ext uri="{BB962C8B-B14F-4D97-AF65-F5344CB8AC3E}">
        <p14:creationId xmlns:p14="http://schemas.microsoft.com/office/powerpoint/2010/main" val="3482974707"/>
      </p:ext>
    </p:extLst>
  </p:cSld>
  <p:clrMap bg1="lt1" tx1="dk1" bg2="lt2" tx2="dk2" accent1="accent1" accent2="accent2" accent3="accent3" accent4="accent4" accent5="accent5" accent6="accent6" hlink="hlink" folHlink="folHlink"/>
  <p:sldLayoutIdLst>
    <p:sldLayoutId id="2147483655" r:id="rId1"/>
    <p:sldLayoutId id="2147483667" r:id="rId2"/>
    <p:sldLayoutId id="2147483665" r:id="rId3"/>
    <p:sldLayoutId id="2147483663" r:id="rId4"/>
    <p:sldLayoutId id="2147483660" r:id="rId5"/>
    <p:sldLayoutId id="2147483661" r:id="rId6"/>
    <p:sldLayoutId id="2147483662" r:id="rId7"/>
    <p:sldLayoutId id="2147483666" r:id="rId8"/>
  </p:sldLayoutIdLst>
  <p:hf sldNum="0" hdr="0" ftr="0" dt="0"/>
  <p:txStyles>
    <p:titleStyle>
      <a:lvl1pPr algn="l" defTabSz="914400" rtl="0" eaLnBrk="1" latinLnBrk="0" hangingPunct="1">
        <a:lnSpc>
          <a:spcPct val="90000"/>
        </a:lnSpc>
        <a:spcBef>
          <a:spcPct val="0"/>
        </a:spcBef>
        <a:buNone/>
        <a:defRPr sz="4400" kern="1200">
          <a:solidFill>
            <a:schemeClr val="bg1"/>
          </a:solidFill>
          <a:latin typeface="Times New Roman" panose="02020603050405020304" pitchFamily="18"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Times New Roman" panose="020206030504050203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Times New Roman" panose="020206030504050203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Times New Roman" panose="020206030504050203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Times New Roman" panose="020206030504050203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Times New Roman" panose="020206030504050203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hyperlink" Target="https://reflection.ed.ac.uk/reflectors-toolkit/reflecting-on-experience/what-so-what-now-what" TargetMode="External"/><Relationship Id="rId3" Type="http://schemas.openxmlformats.org/officeDocument/2006/relationships/hyperlink" Target="https://libguides.cam.ac.uk/reflectivepracticetoolkit/models" TargetMode="External"/><Relationship Id="rId7" Type="http://schemas.openxmlformats.org/officeDocument/2006/relationships/hyperlink" Target="https://performanceandimprovement.nhs.wales/functions/quality-safety-and-improvement/improvement/improvement-cymru-academy/resource-library/academy-toolkit-guides/reflective-models-toolkit-guide/" TargetMode="External"/><Relationship Id="rId2" Type="http://schemas.openxmlformats.org/officeDocument/2006/relationships/hyperlink" Target="https://idaho.pressbooks.pub/write/chapter/john-driscolls-what-cycle-of-reflection/" TargetMode="External"/><Relationship Id="rId1" Type="http://schemas.openxmlformats.org/officeDocument/2006/relationships/slideLayout" Target="../slideLayouts/slideLayout2.xml"/><Relationship Id="rId6" Type="http://schemas.openxmlformats.org/officeDocument/2006/relationships/hyperlink" Target="https://www.newassignmenthelp.co.uk/discover-the-driscoll-model-of-reflection" TargetMode="External"/><Relationship Id="rId5" Type="http://schemas.openxmlformats.org/officeDocument/2006/relationships/hyperlink" Target="https://www.nativeassignmenthelp.co.uk/blog/driscoll-model-of-reflection" TargetMode="External"/><Relationship Id="rId4" Type="http://schemas.openxmlformats.org/officeDocument/2006/relationships/hyperlink" Target="https://medium.com/@andersonarlo022/what-are-the-cons-of-the-driscoll-model-of-reflection-71ba83c9c4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880C72B1-4F43-5390-1FC4-F97826F08D40}"/>
              </a:ext>
            </a:extLst>
          </p:cNvPr>
          <p:cNvPicPr>
            <a:picLocks noGrp="1" noChangeAspect="1"/>
          </p:cNvPicPr>
          <p:nvPr>
            <p:ph type="pic" sz="quarter" idx="13"/>
          </p:nvPr>
        </p:nvPicPr>
        <p:blipFill>
          <a:blip r:embed="rId3"/>
          <a:srcRect t="11868" b="11868"/>
          <a:stretch/>
        </p:blipFill>
        <p:spPr>
          <a:xfrm>
            <a:off x="1381794" y="450148"/>
            <a:ext cx="10393033" cy="4744540"/>
          </a:xfrm>
          <a:prstGeom prst="rect">
            <a:avLst/>
          </a:prstGeom>
          <a:noFill/>
        </p:spPr>
      </p:pic>
      <p:sp>
        <p:nvSpPr>
          <p:cNvPr id="15" name="Title 14">
            <a:extLst>
              <a:ext uri="{FF2B5EF4-FFF2-40B4-BE49-F238E27FC236}">
                <a16:creationId xmlns:a16="http://schemas.microsoft.com/office/drawing/2014/main" id="{1A559A52-0D9B-0E4A-9572-35D734B91E30}"/>
              </a:ext>
            </a:extLst>
          </p:cNvPr>
          <p:cNvSpPr>
            <a:spLocks noGrp="1"/>
          </p:cNvSpPr>
          <p:nvPr>
            <p:ph type="title"/>
          </p:nvPr>
        </p:nvSpPr>
        <p:spPr>
          <a:xfrm>
            <a:off x="0" y="5755603"/>
            <a:ext cx="8040687" cy="1078665"/>
          </a:xfrm>
        </p:spPr>
        <p:txBody>
          <a:bodyPr rtlCol="0" anchor="ctr">
            <a:normAutofit/>
          </a:bodyPr>
          <a:lstStyle/>
          <a:p>
            <a:pPr rtl="0"/>
            <a:r>
              <a:rPr lang="en-GB" sz="3400"/>
              <a:t>Driscolls What? So What? Now What? Reflective model </a:t>
            </a:r>
          </a:p>
        </p:txBody>
      </p:sp>
    </p:spTree>
    <p:extLst>
      <p:ext uri="{BB962C8B-B14F-4D97-AF65-F5344CB8AC3E}">
        <p14:creationId xmlns:p14="http://schemas.microsoft.com/office/powerpoint/2010/main" val="2363846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AEA241CA-6633-4131-51A0-94F425527DEA}"/>
              </a:ext>
            </a:extLst>
          </p:cNvPr>
          <p:cNvPicPr>
            <a:picLocks noGrp="1" noChangeAspect="1"/>
          </p:cNvPicPr>
          <p:nvPr>
            <p:ph type="pic" sz="quarter" idx="13"/>
          </p:nvPr>
        </p:nvPicPr>
        <p:blipFill>
          <a:blip r:embed="rId3"/>
          <a:srcRect l="11902" r="11902"/>
          <a:stretch/>
        </p:blipFill>
        <p:spPr>
          <a:xfrm>
            <a:off x="888497" y="208568"/>
            <a:ext cx="6123352" cy="5940244"/>
          </a:xfrm>
          <a:prstGeom prst="rect">
            <a:avLst/>
          </a:prstGeom>
          <a:noFill/>
        </p:spPr>
      </p:pic>
      <p:sp>
        <p:nvSpPr>
          <p:cNvPr id="3" name="Title 2">
            <a:extLst>
              <a:ext uri="{FF2B5EF4-FFF2-40B4-BE49-F238E27FC236}">
                <a16:creationId xmlns:a16="http://schemas.microsoft.com/office/drawing/2014/main" id="{DA861958-6A33-884F-A346-8B8A3C9F4DF2}"/>
              </a:ext>
            </a:extLst>
          </p:cNvPr>
          <p:cNvSpPr>
            <a:spLocks noGrp="1"/>
          </p:cNvSpPr>
          <p:nvPr>
            <p:ph type="title"/>
          </p:nvPr>
        </p:nvSpPr>
        <p:spPr>
          <a:xfrm>
            <a:off x="7011849" y="1711026"/>
            <a:ext cx="5180151" cy="3424834"/>
          </a:xfrm>
        </p:spPr>
        <p:txBody>
          <a:bodyPr rtlCol="0" anchor="ctr">
            <a:normAutofit/>
          </a:bodyPr>
          <a:lstStyle/>
          <a:p>
            <a:pPr rtl="0"/>
            <a:r>
              <a:rPr lang="en-GB" sz="1800" dirty="0"/>
              <a:t>Driscolls model of reflection was based of asking three questions, What? So what? Now what? </a:t>
            </a:r>
            <a:br>
              <a:rPr lang="en-GB" sz="1800" dirty="0"/>
            </a:br>
            <a:br>
              <a:rPr lang="en-GB" sz="1800" dirty="0"/>
            </a:br>
            <a:r>
              <a:rPr lang="en-GB" sz="1800" dirty="0"/>
              <a:t>This model of reflection was originally created by Terry </a:t>
            </a:r>
            <a:r>
              <a:rPr lang="en-GB" sz="1800" dirty="0" err="1"/>
              <a:t>Borton</a:t>
            </a:r>
            <a:r>
              <a:rPr lang="en-GB" sz="1800" dirty="0"/>
              <a:t> in 1970 but was developed by John Driscoll in 2007 (</a:t>
            </a:r>
            <a:r>
              <a:rPr lang="en-GB" sz="1800" dirty="0" err="1"/>
              <a:t>reflection.ed.ac.uk,2024</a:t>
            </a:r>
            <a:r>
              <a:rPr lang="en-GB" sz="1800" dirty="0"/>
              <a:t>)</a:t>
            </a:r>
            <a:r>
              <a:rPr lang="en-GB" sz="1100" dirty="0"/>
              <a:t>  </a:t>
            </a:r>
            <a:br>
              <a:rPr lang="en-GB" sz="1100" dirty="0"/>
            </a:br>
            <a:endParaRPr lang="en-GB" sz="1100" dirty="0"/>
          </a:p>
        </p:txBody>
      </p:sp>
    </p:spTree>
    <p:extLst>
      <p:ext uri="{BB962C8B-B14F-4D97-AF65-F5344CB8AC3E}">
        <p14:creationId xmlns:p14="http://schemas.microsoft.com/office/powerpoint/2010/main" val="907608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9047FE-0443-1342-8547-02680689ED94}"/>
              </a:ext>
            </a:extLst>
          </p:cNvPr>
          <p:cNvSpPr>
            <a:spLocks noGrp="1"/>
          </p:cNvSpPr>
          <p:nvPr>
            <p:ph type="title"/>
          </p:nvPr>
        </p:nvSpPr>
        <p:spPr>
          <a:xfrm>
            <a:off x="4175040" y="499145"/>
            <a:ext cx="8016960" cy="1060704"/>
          </a:xfrm>
        </p:spPr>
        <p:txBody>
          <a:bodyPr rtlCol="0" anchor="ctr">
            <a:normAutofit fontScale="90000"/>
          </a:bodyPr>
          <a:lstStyle/>
          <a:p>
            <a:pPr rtl="0"/>
            <a:r>
              <a:rPr lang="en-GB" sz="2200" dirty="0"/>
              <a:t>The purpose of the reflection model is the ability to reflect on your actions and improve the way you work in future. Reflective models can give you insights into your actions, thoughts and feelings. </a:t>
            </a:r>
            <a:br>
              <a:rPr lang="en-GB" sz="2200" dirty="0"/>
            </a:br>
            <a:r>
              <a:rPr lang="en-GB" sz="2200" dirty="0"/>
              <a:t>(Performanceandimprovement.nhs.wales, No Date) </a:t>
            </a:r>
          </a:p>
        </p:txBody>
      </p:sp>
      <p:sp>
        <p:nvSpPr>
          <p:cNvPr id="2" name="Text Placeholder 1">
            <a:extLst>
              <a:ext uri="{FF2B5EF4-FFF2-40B4-BE49-F238E27FC236}">
                <a16:creationId xmlns:a16="http://schemas.microsoft.com/office/drawing/2014/main" id="{1859200D-B03C-906B-FB51-25794EED8252}"/>
              </a:ext>
            </a:extLst>
          </p:cNvPr>
          <p:cNvSpPr>
            <a:spLocks noGrp="1"/>
          </p:cNvSpPr>
          <p:nvPr>
            <p:ph type="body" sz="quarter" idx="16"/>
          </p:nvPr>
        </p:nvSpPr>
        <p:spPr>
          <a:xfrm>
            <a:off x="-16651" y="4515611"/>
            <a:ext cx="8040687" cy="1843244"/>
          </a:xfrm>
        </p:spPr>
        <p:txBody>
          <a:bodyPr anchor="ctr">
            <a:normAutofit/>
          </a:bodyPr>
          <a:lstStyle/>
          <a:p>
            <a:r>
              <a:rPr lang="en-GB" sz="2200" dirty="0"/>
              <a:t>Driscoll’s reflective model is one of the most popular and used reflective models that helps with analysis helps with understanding and learning from past experiences </a:t>
            </a:r>
          </a:p>
          <a:p>
            <a:r>
              <a:rPr lang="en-GB" sz="2200" dirty="0"/>
              <a:t>(</a:t>
            </a:r>
            <a:r>
              <a:rPr lang="en-GB" sz="2200" dirty="0" err="1"/>
              <a:t>Nativeassimenthelp.co.uk</a:t>
            </a:r>
            <a:r>
              <a:rPr lang="en-GB" sz="2200" dirty="0"/>
              <a:t>, 2025) </a:t>
            </a:r>
            <a:endParaRPr lang="en-US" sz="2200" dirty="0"/>
          </a:p>
        </p:txBody>
      </p:sp>
      <p:pic>
        <p:nvPicPr>
          <p:cNvPr id="12" name="Picture Placeholder 11">
            <a:extLst>
              <a:ext uri="{FF2B5EF4-FFF2-40B4-BE49-F238E27FC236}">
                <a16:creationId xmlns:a16="http://schemas.microsoft.com/office/drawing/2014/main" id="{3BB56FFB-5115-E05C-D5F5-2D90D7F817B5}"/>
              </a:ext>
            </a:extLst>
          </p:cNvPr>
          <p:cNvPicPr>
            <a:picLocks noGrp="1" noChangeAspect="1"/>
          </p:cNvPicPr>
          <p:nvPr>
            <p:ph type="pic" sz="quarter" idx="14"/>
          </p:nvPr>
        </p:nvPicPr>
        <p:blipFill>
          <a:blip r:embed="rId3"/>
          <a:srcRect l="16829" r="16829"/>
          <a:stretch/>
        </p:blipFill>
        <p:spPr>
          <a:xfrm>
            <a:off x="8024036" y="2980099"/>
            <a:ext cx="3405963" cy="3378756"/>
          </a:xfrm>
          <a:prstGeom prst="rect">
            <a:avLst/>
          </a:prstGeom>
          <a:solidFill>
            <a:srgbClr val="282928"/>
          </a:solidFill>
        </p:spPr>
      </p:pic>
      <p:pic>
        <p:nvPicPr>
          <p:cNvPr id="13" name="Picture 12">
            <a:extLst>
              <a:ext uri="{FF2B5EF4-FFF2-40B4-BE49-F238E27FC236}">
                <a16:creationId xmlns:a16="http://schemas.microsoft.com/office/drawing/2014/main" id="{D5180594-140D-8A7E-3FE2-E5C4DD48A2B5}"/>
              </a:ext>
            </a:extLst>
          </p:cNvPr>
          <p:cNvPicPr>
            <a:picLocks noChangeAspect="1"/>
          </p:cNvPicPr>
          <p:nvPr/>
        </p:nvPicPr>
        <p:blipFill>
          <a:blip r:embed="rId4"/>
          <a:stretch>
            <a:fillRect/>
          </a:stretch>
        </p:blipFill>
        <p:spPr>
          <a:xfrm>
            <a:off x="762001" y="435046"/>
            <a:ext cx="3378756" cy="3378756"/>
          </a:xfrm>
          <a:prstGeom prst="rect">
            <a:avLst/>
          </a:prstGeom>
        </p:spPr>
      </p:pic>
    </p:spTree>
    <p:extLst>
      <p:ext uri="{BB962C8B-B14F-4D97-AF65-F5344CB8AC3E}">
        <p14:creationId xmlns:p14="http://schemas.microsoft.com/office/powerpoint/2010/main" val="26073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AEBA5C4-2BDA-4A52-B78A-86DC82F3E272}"/>
              </a:ext>
            </a:extLst>
          </p:cNvPr>
          <p:cNvSpPr>
            <a:spLocks noGrp="1"/>
          </p:cNvSpPr>
          <p:nvPr>
            <p:ph type="title"/>
          </p:nvPr>
        </p:nvSpPr>
        <p:spPr>
          <a:xfrm>
            <a:off x="5560874" y="499144"/>
            <a:ext cx="6631125" cy="2250467"/>
          </a:xfrm>
        </p:spPr>
        <p:txBody>
          <a:bodyPr rtlCol="0">
            <a:normAutofit/>
          </a:bodyPr>
          <a:lstStyle/>
          <a:p>
            <a:pPr rtl="0"/>
            <a:r>
              <a:rPr lang="en-GB" sz="2000" dirty="0"/>
              <a:t>Stage one to Driscoll’s reflection model is the question </a:t>
            </a:r>
            <a:br>
              <a:rPr lang="en-GB" sz="2000" dirty="0"/>
            </a:br>
            <a:r>
              <a:rPr lang="en-GB" sz="2000" dirty="0"/>
              <a:t>What? </a:t>
            </a:r>
            <a:br>
              <a:rPr lang="en-GB" sz="2000" dirty="0"/>
            </a:br>
            <a:r>
              <a:rPr lang="en-GB" sz="2000" dirty="0"/>
              <a:t>It starts with understanding the issue itself , with understanding comes questions. </a:t>
            </a:r>
            <a:br>
              <a:rPr lang="en-GB" sz="2000" dirty="0"/>
            </a:br>
            <a:r>
              <a:rPr lang="en-GB" sz="2000" dirty="0"/>
              <a:t>You do not need to answer all the questions, they may not be suited for your situation, you may have question that are better suited for you. (Reflection.ed.ac.uk, 2024) </a:t>
            </a:r>
          </a:p>
        </p:txBody>
      </p:sp>
      <p:sp>
        <p:nvSpPr>
          <p:cNvPr id="5" name="Text Placeholder 4">
            <a:extLst>
              <a:ext uri="{FF2B5EF4-FFF2-40B4-BE49-F238E27FC236}">
                <a16:creationId xmlns:a16="http://schemas.microsoft.com/office/drawing/2014/main" id="{11DFEE5A-9641-8641-A302-F931CF7C1B83}"/>
              </a:ext>
            </a:extLst>
          </p:cNvPr>
          <p:cNvSpPr>
            <a:spLocks noGrp="1"/>
          </p:cNvSpPr>
          <p:nvPr>
            <p:ph type="body" sz="quarter" idx="16"/>
          </p:nvPr>
        </p:nvSpPr>
        <p:spPr>
          <a:xfrm>
            <a:off x="405965" y="4330061"/>
            <a:ext cx="6782482" cy="1929649"/>
          </a:xfrm>
        </p:spPr>
        <p:txBody>
          <a:bodyPr rtlCol="0">
            <a:normAutofit fontScale="92500" lnSpcReduction="10000"/>
          </a:bodyPr>
          <a:lstStyle/>
          <a:p>
            <a:pPr rtl="0"/>
            <a:r>
              <a:rPr lang="en-GB" sz="2000" dirty="0"/>
              <a:t>Whilst trying to understand the issue, there will be some basic questions to be asked relating to the situation such as</a:t>
            </a:r>
          </a:p>
          <a:p>
            <a:pPr rtl="0"/>
            <a:r>
              <a:rPr lang="en-GB" sz="2000" dirty="0"/>
              <a:t>What was I trying to achieve from being in this situation/helping?</a:t>
            </a:r>
          </a:p>
          <a:p>
            <a:pPr rtl="0"/>
            <a:r>
              <a:rPr lang="en-GB" sz="2000" dirty="0"/>
              <a:t>What was the context of this situation, was it a serious situation? </a:t>
            </a:r>
          </a:p>
          <a:p>
            <a:pPr rtl="0"/>
            <a:r>
              <a:rPr lang="en-GB" sz="2000" dirty="0"/>
              <a:t>What was the outcome? What could’ve I done to better the outcome? </a:t>
            </a:r>
          </a:p>
        </p:txBody>
      </p:sp>
      <p:pic>
        <p:nvPicPr>
          <p:cNvPr id="4" name="Picture Placeholder 3">
            <a:extLst>
              <a:ext uri="{FF2B5EF4-FFF2-40B4-BE49-F238E27FC236}">
                <a16:creationId xmlns:a16="http://schemas.microsoft.com/office/drawing/2014/main" id="{6A14ABCE-1AD2-C89F-7C23-81BADC70BE42}"/>
              </a:ext>
            </a:extLst>
          </p:cNvPr>
          <p:cNvPicPr>
            <a:picLocks noGrp="1" noChangeAspect="1"/>
          </p:cNvPicPr>
          <p:nvPr>
            <p:ph type="pic" sz="quarter" idx="13"/>
          </p:nvPr>
        </p:nvPicPr>
        <p:blipFill>
          <a:blip r:embed="rId3"/>
          <a:srcRect l="16855" r="16855"/>
          <a:stretch/>
        </p:blipFill>
        <p:spPr>
          <a:xfrm>
            <a:off x="731922" y="303281"/>
            <a:ext cx="3558952" cy="3580700"/>
          </a:xfrm>
          <a:prstGeom prst="rect">
            <a:avLst/>
          </a:prstGeom>
          <a:solidFill>
            <a:srgbClr val="282928"/>
          </a:solidFill>
        </p:spPr>
      </p:pic>
      <p:pic>
        <p:nvPicPr>
          <p:cNvPr id="9" name="Picture Placeholder 8">
            <a:extLst>
              <a:ext uri="{FF2B5EF4-FFF2-40B4-BE49-F238E27FC236}">
                <a16:creationId xmlns:a16="http://schemas.microsoft.com/office/drawing/2014/main" id="{CC6A1004-A454-2CCB-0090-3635C11F0FFD}"/>
              </a:ext>
            </a:extLst>
          </p:cNvPr>
          <p:cNvPicPr>
            <a:picLocks noGrp="1" noChangeAspect="1"/>
          </p:cNvPicPr>
          <p:nvPr>
            <p:ph type="pic" sz="quarter" idx="14"/>
          </p:nvPr>
        </p:nvPicPr>
        <p:blipFill>
          <a:blip r:embed="rId4"/>
          <a:srcRect l="244" r="244"/>
          <a:stretch/>
        </p:blipFill>
        <p:spPr>
          <a:xfrm>
            <a:off x="8024036" y="2906922"/>
            <a:ext cx="3436041" cy="3451933"/>
          </a:xfrm>
          <a:prstGeom prst="rect">
            <a:avLst/>
          </a:prstGeom>
          <a:solidFill>
            <a:srgbClr val="282928"/>
          </a:solidFill>
        </p:spPr>
      </p:pic>
    </p:spTree>
    <p:extLst>
      <p:ext uri="{BB962C8B-B14F-4D97-AF65-F5344CB8AC3E}">
        <p14:creationId xmlns:p14="http://schemas.microsoft.com/office/powerpoint/2010/main" val="1606516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F3A7B9B7-0B2F-4EF7-83E4-2B02E86A9690}"/>
              </a:ext>
            </a:extLst>
          </p:cNvPr>
          <p:cNvSpPr>
            <a:spLocks noGrp="1"/>
          </p:cNvSpPr>
          <p:nvPr>
            <p:ph type="title"/>
          </p:nvPr>
        </p:nvSpPr>
        <p:spPr>
          <a:xfrm>
            <a:off x="6898427" y="187984"/>
            <a:ext cx="5180151" cy="1660432"/>
          </a:xfrm>
        </p:spPr>
        <p:txBody>
          <a:bodyPr rtlCol="0">
            <a:normAutofit fontScale="90000"/>
          </a:bodyPr>
          <a:lstStyle/>
          <a:p>
            <a:pPr rtl="0"/>
            <a:r>
              <a:rPr lang="en-GB" sz="2000" dirty="0"/>
              <a:t>Before moving onto the next step of the question So what? It is important to note that each question is from the perspective of the person doing the questioning, once the answers are collected they should be noted down and moved onto the next step. </a:t>
            </a:r>
          </a:p>
        </p:txBody>
      </p:sp>
      <p:sp>
        <p:nvSpPr>
          <p:cNvPr id="4" name="TextBox 3">
            <a:extLst>
              <a:ext uri="{FF2B5EF4-FFF2-40B4-BE49-F238E27FC236}">
                <a16:creationId xmlns:a16="http://schemas.microsoft.com/office/drawing/2014/main" id="{8EF3B117-FA54-C9B4-C12F-DD8B1024DFD3}"/>
              </a:ext>
            </a:extLst>
          </p:cNvPr>
          <p:cNvSpPr txBox="1"/>
          <p:nvPr/>
        </p:nvSpPr>
        <p:spPr>
          <a:xfrm>
            <a:off x="7034637" y="2266887"/>
            <a:ext cx="4907730" cy="1477328"/>
          </a:xfrm>
          <a:prstGeom prst="rect">
            <a:avLst/>
          </a:prstGeom>
          <a:noFill/>
        </p:spPr>
        <p:txBody>
          <a:bodyPr wrap="square" rtlCol="0">
            <a:spAutoFit/>
          </a:bodyPr>
          <a:lstStyle/>
          <a:p>
            <a:pPr algn="l"/>
            <a:r>
              <a:rPr lang="en-GB" dirty="0">
                <a:solidFill>
                  <a:schemeClr val="bg1"/>
                </a:solidFill>
                <a:latin typeface="Times New Roman" panose="02020603050405020304" pitchFamily="18" charset="0"/>
                <a:cs typeface="Times New Roman" panose="02020603050405020304" pitchFamily="18" charset="0"/>
              </a:rPr>
              <a:t>Once the information has been collected for stage 1 you can then move on to stage 2 the question So what? Recounting the experience, feelings during the experience, what they learned from the experience. (</a:t>
            </a:r>
            <a:r>
              <a:rPr lang="en-GB" dirty="0" err="1">
                <a:solidFill>
                  <a:schemeClr val="bg1"/>
                </a:solidFill>
                <a:latin typeface="Times New Roman" panose="02020603050405020304" pitchFamily="18" charset="0"/>
                <a:cs typeface="Times New Roman" panose="02020603050405020304" pitchFamily="18" charset="0"/>
              </a:rPr>
              <a:t>Libguides.cam.ac.uk</a:t>
            </a:r>
            <a:r>
              <a:rPr lang="en-GB" dirty="0">
                <a:solidFill>
                  <a:schemeClr val="bg1"/>
                </a:solidFill>
                <a:latin typeface="Times New Roman" panose="02020603050405020304" pitchFamily="18" charset="0"/>
                <a:cs typeface="Times New Roman" panose="02020603050405020304" pitchFamily="18" charset="0"/>
              </a:rPr>
              <a:t>) </a:t>
            </a:r>
          </a:p>
        </p:txBody>
      </p:sp>
      <p:sp>
        <p:nvSpPr>
          <p:cNvPr id="5" name="TextBox 4">
            <a:extLst>
              <a:ext uri="{FF2B5EF4-FFF2-40B4-BE49-F238E27FC236}">
                <a16:creationId xmlns:a16="http://schemas.microsoft.com/office/drawing/2014/main" id="{363D980E-A0F0-5103-9F0B-5348FF63DFD4}"/>
              </a:ext>
            </a:extLst>
          </p:cNvPr>
          <p:cNvSpPr txBox="1"/>
          <p:nvPr/>
        </p:nvSpPr>
        <p:spPr>
          <a:xfrm>
            <a:off x="7107567" y="4273763"/>
            <a:ext cx="4907729" cy="1477328"/>
          </a:xfrm>
          <a:prstGeom prst="rect">
            <a:avLst/>
          </a:prstGeom>
          <a:noFill/>
        </p:spPr>
        <p:txBody>
          <a:bodyPr wrap="square" rtlCol="0">
            <a:spAutoFit/>
          </a:bodyPr>
          <a:lstStyle/>
          <a:p>
            <a:pPr algn="l"/>
            <a:r>
              <a:rPr lang="en-GB" dirty="0">
                <a:solidFill>
                  <a:schemeClr val="bg1"/>
                </a:solidFill>
                <a:latin typeface="Times New Roman" panose="02020603050405020304" pitchFamily="18" charset="0"/>
                <a:cs typeface="Times New Roman" panose="02020603050405020304" pitchFamily="18" charset="0"/>
              </a:rPr>
              <a:t>Questions will be asked such as </a:t>
            </a:r>
          </a:p>
          <a:p>
            <a:pPr algn="l"/>
            <a:r>
              <a:rPr lang="en-GB" dirty="0">
                <a:solidFill>
                  <a:schemeClr val="bg1"/>
                </a:solidFill>
                <a:latin typeface="Times New Roman" panose="02020603050405020304" pitchFamily="18" charset="0"/>
                <a:cs typeface="Times New Roman" panose="02020603050405020304" pitchFamily="18" charset="0"/>
              </a:rPr>
              <a:t>What was my thoughts during the situation?</a:t>
            </a:r>
          </a:p>
          <a:p>
            <a:pPr algn="l"/>
            <a:r>
              <a:rPr lang="en-GB" dirty="0">
                <a:solidFill>
                  <a:schemeClr val="bg1"/>
                </a:solidFill>
                <a:latin typeface="Times New Roman" panose="02020603050405020304" pitchFamily="18" charset="0"/>
                <a:cs typeface="Times New Roman" panose="02020603050405020304" pitchFamily="18" charset="0"/>
              </a:rPr>
              <a:t>What were my feelings/others feelings during?</a:t>
            </a:r>
          </a:p>
          <a:p>
            <a:pPr algn="l"/>
            <a:r>
              <a:rPr lang="en-GB" dirty="0">
                <a:solidFill>
                  <a:schemeClr val="bg1"/>
                </a:solidFill>
                <a:latin typeface="Times New Roman" panose="02020603050405020304" pitchFamily="18" charset="0"/>
                <a:cs typeface="Times New Roman" panose="02020603050405020304" pitchFamily="18" charset="0"/>
              </a:rPr>
              <a:t>Could’ve I changed the outcome? </a:t>
            </a:r>
          </a:p>
          <a:p>
            <a:pPr algn="l"/>
            <a:endParaRPr lang="en-US" dirty="0">
              <a:solidFill>
                <a:schemeClr val="bg1"/>
              </a:solidFill>
            </a:endParaRPr>
          </a:p>
        </p:txBody>
      </p:sp>
      <p:pic>
        <p:nvPicPr>
          <p:cNvPr id="7" name="Picture 6">
            <a:extLst>
              <a:ext uri="{FF2B5EF4-FFF2-40B4-BE49-F238E27FC236}">
                <a16:creationId xmlns:a16="http://schemas.microsoft.com/office/drawing/2014/main" id="{38A039A6-1772-AA9B-11F2-28C451851B10}"/>
              </a:ext>
            </a:extLst>
          </p:cNvPr>
          <p:cNvPicPr>
            <a:picLocks noChangeAspect="1"/>
          </p:cNvPicPr>
          <p:nvPr/>
        </p:nvPicPr>
        <p:blipFill>
          <a:blip r:embed="rId3"/>
          <a:stretch>
            <a:fillRect/>
          </a:stretch>
        </p:blipFill>
        <p:spPr>
          <a:xfrm>
            <a:off x="971305" y="187983"/>
            <a:ext cx="6063332" cy="6031425"/>
          </a:xfrm>
          <a:prstGeom prst="rect">
            <a:avLst/>
          </a:prstGeom>
        </p:spPr>
      </p:pic>
    </p:spTree>
    <p:extLst>
      <p:ext uri="{BB962C8B-B14F-4D97-AF65-F5344CB8AC3E}">
        <p14:creationId xmlns:p14="http://schemas.microsoft.com/office/powerpoint/2010/main" val="2595361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17E4501-C456-13E8-4775-D3D84FDD7031}"/>
              </a:ext>
            </a:extLst>
          </p:cNvPr>
          <p:cNvPicPr>
            <a:picLocks noGrp="1" noChangeAspect="1"/>
          </p:cNvPicPr>
          <p:nvPr>
            <p:ph type="pic" sz="quarter" idx="13"/>
          </p:nvPr>
        </p:nvPicPr>
        <p:blipFill>
          <a:blip r:embed="rId2"/>
          <a:srcRect l="16259" r="16259"/>
          <a:stretch/>
        </p:blipFill>
        <p:spPr>
          <a:prstGeom prst="rect">
            <a:avLst/>
          </a:prstGeom>
          <a:solidFill>
            <a:srgbClr val="282928"/>
          </a:solidFill>
        </p:spPr>
      </p:pic>
      <p:sp>
        <p:nvSpPr>
          <p:cNvPr id="3" name="Title 2">
            <a:extLst>
              <a:ext uri="{FF2B5EF4-FFF2-40B4-BE49-F238E27FC236}">
                <a16:creationId xmlns:a16="http://schemas.microsoft.com/office/drawing/2014/main" id="{87849DEE-06E8-9E62-35D4-F10EA5B434BE}"/>
              </a:ext>
            </a:extLst>
          </p:cNvPr>
          <p:cNvSpPr>
            <a:spLocks noGrp="1"/>
          </p:cNvSpPr>
          <p:nvPr>
            <p:ph type="title"/>
          </p:nvPr>
        </p:nvSpPr>
        <p:spPr>
          <a:xfrm>
            <a:off x="6923575" y="32060"/>
            <a:ext cx="5180151" cy="3391384"/>
          </a:xfrm>
        </p:spPr>
        <p:txBody>
          <a:bodyPr>
            <a:normAutofit/>
          </a:bodyPr>
          <a:lstStyle/>
          <a:p>
            <a:r>
              <a:rPr lang="en-GB" sz="2000" dirty="0"/>
              <a:t>Stage 3 of Driscolls reflective model is Now what? </a:t>
            </a:r>
            <a:br>
              <a:rPr lang="en-GB" sz="2000" dirty="0"/>
            </a:br>
            <a:r>
              <a:rPr lang="en-GB" sz="2000" dirty="0"/>
              <a:t>Stage three would be unpractical without recognising any chances within the stages of the method. </a:t>
            </a:r>
            <a:br>
              <a:rPr lang="en-GB" sz="2000" dirty="0"/>
            </a:br>
            <a:br>
              <a:rPr lang="en-GB" sz="2000" dirty="0"/>
            </a:br>
            <a:r>
              <a:rPr lang="en-GB" sz="2000" dirty="0"/>
              <a:t>The goal of the reflection is to improve yourself and your decisions and avoid similar situations again (</a:t>
            </a:r>
            <a:r>
              <a:rPr lang="en-GB" sz="2000" dirty="0" err="1"/>
              <a:t>idaho.pressbooks.pub</a:t>
            </a:r>
            <a:r>
              <a:rPr lang="en-GB" sz="2000" dirty="0"/>
              <a:t>,2020,Paragraph 4)</a:t>
            </a:r>
            <a:endParaRPr lang="en-US" sz="2000" dirty="0"/>
          </a:p>
        </p:txBody>
      </p:sp>
      <p:sp>
        <p:nvSpPr>
          <p:cNvPr id="4" name="TextBox 3">
            <a:extLst>
              <a:ext uri="{FF2B5EF4-FFF2-40B4-BE49-F238E27FC236}">
                <a16:creationId xmlns:a16="http://schemas.microsoft.com/office/drawing/2014/main" id="{65A8F047-B8DD-3C08-E402-B19CCCE8E797}"/>
              </a:ext>
            </a:extLst>
          </p:cNvPr>
          <p:cNvSpPr txBox="1"/>
          <p:nvPr/>
        </p:nvSpPr>
        <p:spPr>
          <a:xfrm>
            <a:off x="7072768" y="3529392"/>
            <a:ext cx="5030957" cy="2246769"/>
          </a:xfrm>
          <a:prstGeom prst="rect">
            <a:avLst/>
          </a:prstGeom>
          <a:noFill/>
        </p:spPr>
        <p:txBody>
          <a:bodyPr wrap="square" rtlCol="0">
            <a:spAutoFit/>
          </a:bodyPr>
          <a:lstStyle/>
          <a:p>
            <a:pPr algn="l"/>
            <a:r>
              <a:rPr lang="en-GB" sz="2000" dirty="0">
                <a:solidFill>
                  <a:schemeClr val="bg1"/>
                </a:solidFill>
                <a:latin typeface="Times New Roman" panose="02020603050405020304" pitchFamily="18" charset="0"/>
                <a:cs typeface="Times New Roman" panose="02020603050405020304" pitchFamily="18" charset="0"/>
              </a:rPr>
              <a:t>Stage three questions that you may ask yourself.</a:t>
            </a:r>
          </a:p>
          <a:p>
            <a:pPr algn="l"/>
            <a:r>
              <a:rPr lang="en-GB" sz="2000" dirty="0">
                <a:solidFill>
                  <a:schemeClr val="bg1"/>
                </a:solidFill>
                <a:latin typeface="Times New Roman" panose="02020603050405020304" pitchFamily="18" charset="0"/>
                <a:cs typeface="Times New Roman" panose="02020603050405020304" pitchFamily="18" charset="0"/>
              </a:rPr>
              <a:t>What would you do differently now in the situation?</a:t>
            </a:r>
          </a:p>
          <a:p>
            <a:pPr algn="l"/>
            <a:r>
              <a:rPr lang="en-GB" sz="2000" dirty="0">
                <a:solidFill>
                  <a:schemeClr val="bg1"/>
                </a:solidFill>
                <a:latin typeface="Times New Roman" panose="02020603050405020304" pitchFamily="18" charset="0"/>
                <a:cs typeface="Times New Roman" panose="02020603050405020304" pitchFamily="18" charset="0"/>
              </a:rPr>
              <a:t>What could you do to help more next time? </a:t>
            </a:r>
          </a:p>
          <a:p>
            <a:pPr algn="l"/>
            <a:r>
              <a:rPr lang="en-GB" sz="2000" dirty="0">
                <a:solidFill>
                  <a:schemeClr val="bg1"/>
                </a:solidFill>
                <a:latin typeface="Times New Roman" panose="02020603050405020304" pitchFamily="18" charset="0"/>
                <a:cs typeface="Times New Roman" panose="02020603050405020304" pitchFamily="18" charset="0"/>
              </a:rPr>
              <a:t>How would you apply what you have learned to other situations?</a:t>
            </a:r>
            <a:r>
              <a:rPr lang="en-GB" sz="2000" dirty="0">
                <a:solidFill>
                  <a:schemeClr val="bg1"/>
                </a:solidFill>
              </a:rPr>
              <a:t> </a:t>
            </a:r>
            <a:endParaRPr lang="en-US" sz="2000" dirty="0">
              <a:solidFill>
                <a:schemeClr val="bg1"/>
              </a:solidFill>
            </a:endParaRPr>
          </a:p>
        </p:txBody>
      </p:sp>
    </p:spTree>
    <p:extLst>
      <p:ext uri="{BB962C8B-B14F-4D97-AF65-F5344CB8AC3E}">
        <p14:creationId xmlns:p14="http://schemas.microsoft.com/office/powerpoint/2010/main" val="2210516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0D3F6AC9-48C6-9A48-969D-FD5E55C85D1E}"/>
              </a:ext>
            </a:extLst>
          </p:cNvPr>
          <p:cNvSpPr>
            <a:spLocks noGrp="1"/>
          </p:cNvSpPr>
          <p:nvPr>
            <p:ph type="body" sz="quarter" idx="16"/>
          </p:nvPr>
        </p:nvSpPr>
        <p:spPr>
          <a:xfrm>
            <a:off x="180616" y="4236031"/>
            <a:ext cx="8040687" cy="2456076"/>
          </a:xfrm>
        </p:spPr>
        <p:txBody>
          <a:bodyPr rtlCol="0">
            <a:normAutofit/>
          </a:bodyPr>
          <a:lstStyle/>
          <a:p>
            <a:pPr rtl="0"/>
            <a:r>
              <a:rPr lang="en-GB" sz="2000" dirty="0"/>
              <a:t>Advantages of Driscolls reflective model</a:t>
            </a:r>
          </a:p>
          <a:p>
            <a:pPr rtl="0"/>
            <a:r>
              <a:rPr lang="en-GB" sz="2000" dirty="0"/>
              <a:t>The reflective model is simple and easy to use, whilst being every effective.</a:t>
            </a:r>
          </a:p>
          <a:p>
            <a:pPr rtl="0"/>
            <a:r>
              <a:rPr lang="en-GB" sz="2000" dirty="0"/>
              <a:t>Anyone can use this reflective model, understand the benefits.</a:t>
            </a:r>
          </a:p>
          <a:p>
            <a:pPr rtl="0"/>
            <a:r>
              <a:rPr lang="en-GB" sz="2000" dirty="0"/>
              <a:t>Helps encourage the deep analysis of the experience or situation.</a:t>
            </a:r>
          </a:p>
          <a:p>
            <a:pPr rtl="0"/>
            <a:r>
              <a:rPr lang="en-GB" sz="2000" dirty="0"/>
              <a:t>(</a:t>
            </a:r>
            <a:r>
              <a:rPr lang="en-GB" sz="2000" dirty="0" err="1"/>
              <a:t>newassignmenthelp.co.uk</a:t>
            </a:r>
            <a:r>
              <a:rPr lang="en-GB" sz="2000" dirty="0"/>
              <a:t>,2024) </a:t>
            </a:r>
          </a:p>
        </p:txBody>
      </p:sp>
      <p:sp>
        <p:nvSpPr>
          <p:cNvPr id="3" name="Title 2">
            <a:extLst>
              <a:ext uri="{FF2B5EF4-FFF2-40B4-BE49-F238E27FC236}">
                <a16:creationId xmlns:a16="http://schemas.microsoft.com/office/drawing/2014/main" id="{5F2CB014-0C05-194C-856A-4B11DFC8948D}"/>
              </a:ext>
            </a:extLst>
          </p:cNvPr>
          <p:cNvSpPr>
            <a:spLocks noGrp="1"/>
          </p:cNvSpPr>
          <p:nvPr>
            <p:ph type="title"/>
          </p:nvPr>
        </p:nvSpPr>
        <p:spPr>
          <a:xfrm>
            <a:off x="4229031" y="428937"/>
            <a:ext cx="8016960" cy="1774791"/>
          </a:xfrm>
        </p:spPr>
        <p:txBody>
          <a:bodyPr rtlCol="0">
            <a:normAutofit/>
          </a:bodyPr>
          <a:lstStyle/>
          <a:p>
            <a:pPr rtl="0"/>
            <a:r>
              <a:rPr lang="en-GB" sz="2000" dirty="0"/>
              <a:t>Disadvantages of Driscolls reflective model.</a:t>
            </a:r>
            <a:br>
              <a:rPr lang="en-GB" sz="2000" dirty="0"/>
            </a:br>
            <a:r>
              <a:rPr lang="en-GB" sz="2000" dirty="0"/>
              <a:t>Three questions may not be enough to describe a big experience or situation.</a:t>
            </a:r>
            <a:br>
              <a:rPr lang="en-GB" sz="2000" dirty="0"/>
            </a:br>
            <a:r>
              <a:rPr lang="en-GB" sz="2000" dirty="0"/>
              <a:t>It may not always count for emotions, with a situations there comes emotions.</a:t>
            </a:r>
            <a:br>
              <a:rPr lang="en-GB" sz="2000" dirty="0"/>
            </a:br>
            <a:r>
              <a:rPr lang="en-GB" sz="2000" dirty="0"/>
              <a:t>Not deep enough, people may rather a deeper level to reflect.</a:t>
            </a:r>
            <a:br>
              <a:rPr lang="en-GB" sz="2000" dirty="0"/>
            </a:br>
            <a:r>
              <a:rPr lang="en-GB" sz="2000" dirty="0"/>
              <a:t>(medium.com,2025)</a:t>
            </a:r>
          </a:p>
        </p:txBody>
      </p:sp>
      <p:cxnSp>
        <p:nvCxnSpPr>
          <p:cNvPr id="19" name="Straight Connector 18">
            <a:extLst>
              <a:ext uri="{FF2B5EF4-FFF2-40B4-BE49-F238E27FC236}">
                <a16:creationId xmlns:a16="http://schemas.microsoft.com/office/drawing/2014/main" id="{DEFBA645-77B9-F743-B89D-4823F51CDFFD}"/>
              </a:ext>
              <a:ext uri="{C183D7F6-B498-43B3-948B-1728B52AA6E4}">
                <adec:decorative xmlns:adec="http://schemas.microsoft.com/office/drawing/2017/decorative" val="1"/>
              </a:ext>
            </a:extLst>
          </p:cNvPr>
          <p:cNvCxnSpPr/>
          <p:nvPr/>
        </p:nvCxnSpPr>
        <p:spPr>
          <a:xfrm>
            <a:off x="10596096" y="-658179"/>
            <a:ext cx="2286000" cy="10957"/>
          </a:xfrm>
          <a:prstGeom prst="line">
            <a:avLst/>
          </a:prstGeom>
          <a:ln w="25400" cap="rnd">
            <a:solidFill>
              <a:schemeClr val="bg1"/>
            </a:solidFill>
            <a:prstDash val="sysDot"/>
            <a:round/>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B2D86A-14B4-AC49-8F88-B15F82204B82}"/>
              </a:ext>
              <a:ext uri="{C183D7F6-B498-43B3-948B-1728B52AA6E4}">
                <adec:decorative xmlns:adec="http://schemas.microsoft.com/office/drawing/2017/decorative" val="1"/>
              </a:ext>
            </a:extLst>
          </p:cNvPr>
          <p:cNvCxnSpPr/>
          <p:nvPr/>
        </p:nvCxnSpPr>
        <p:spPr>
          <a:xfrm>
            <a:off x="11249958" y="-370896"/>
            <a:ext cx="2314534" cy="51927"/>
          </a:xfrm>
          <a:prstGeom prst="line">
            <a:avLst/>
          </a:prstGeom>
          <a:ln w="25400" cap="rnd">
            <a:solidFill>
              <a:schemeClr val="bg1"/>
            </a:solidFill>
            <a:prstDash val="sysDot"/>
            <a:round/>
          </a:ln>
        </p:spPr>
        <p:style>
          <a:lnRef idx="1">
            <a:schemeClr val="accent1"/>
          </a:lnRef>
          <a:fillRef idx="0">
            <a:schemeClr val="accent1"/>
          </a:fillRef>
          <a:effectRef idx="0">
            <a:schemeClr val="accent1"/>
          </a:effectRef>
          <a:fontRef idx="minor">
            <a:schemeClr val="tx1"/>
          </a:fontRef>
        </p:style>
      </p:cxnSp>
      <p:pic>
        <p:nvPicPr>
          <p:cNvPr id="6" name="Picture Placeholder 5">
            <a:extLst>
              <a:ext uri="{FF2B5EF4-FFF2-40B4-BE49-F238E27FC236}">
                <a16:creationId xmlns:a16="http://schemas.microsoft.com/office/drawing/2014/main" id="{5BB8A20C-3081-2EEE-B803-7F4C23573801}"/>
              </a:ext>
            </a:extLst>
          </p:cNvPr>
          <p:cNvPicPr>
            <a:picLocks noGrp="1" noChangeAspect="1"/>
          </p:cNvPicPr>
          <p:nvPr>
            <p:ph type="pic" sz="quarter" idx="13"/>
          </p:nvPr>
        </p:nvPicPr>
        <p:blipFill>
          <a:blip r:embed="rId3"/>
          <a:srcRect l="11496" r="11496"/>
          <a:stretch/>
        </p:blipFill>
        <p:spPr>
          <a:xfrm>
            <a:off x="7991043" y="2876622"/>
            <a:ext cx="3575207" cy="3593190"/>
          </a:xfrm>
          <a:prstGeom prst="rect">
            <a:avLst/>
          </a:prstGeom>
          <a:solidFill>
            <a:srgbClr val="282928"/>
          </a:solidFill>
        </p:spPr>
      </p:pic>
      <p:pic>
        <p:nvPicPr>
          <p:cNvPr id="7" name="Picture Placeholder 6">
            <a:extLst>
              <a:ext uri="{FF2B5EF4-FFF2-40B4-BE49-F238E27FC236}">
                <a16:creationId xmlns:a16="http://schemas.microsoft.com/office/drawing/2014/main" id="{9488F5CD-764D-96EA-67D3-497517CCF258}"/>
              </a:ext>
            </a:extLst>
          </p:cNvPr>
          <p:cNvPicPr>
            <a:picLocks noGrp="1" noChangeAspect="1"/>
          </p:cNvPicPr>
          <p:nvPr>
            <p:ph type="pic" sz="quarter" idx="14"/>
          </p:nvPr>
        </p:nvPicPr>
        <p:blipFill>
          <a:blip r:embed="rId4"/>
          <a:srcRect t="7820" b="7820"/>
          <a:stretch/>
        </p:blipFill>
        <p:spPr>
          <a:xfrm>
            <a:off x="838546" y="341261"/>
            <a:ext cx="3362413" cy="3593190"/>
          </a:xfrm>
          <a:prstGeom prst="rect">
            <a:avLst/>
          </a:prstGeom>
          <a:solidFill>
            <a:srgbClr val="282928"/>
          </a:solidFill>
        </p:spPr>
      </p:pic>
    </p:spTree>
    <p:extLst>
      <p:ext uri="{BB962C8B-B14F-4D97-AF65-F5344CB8AC3E}">
        <p14:creationId xmlns:p14="http://schemas.microsoft.com/office/powerpoint/2010/main" val="236044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2BA089-2508-372C-93C3-2F2DB024DFF1}"/>
              </a:ext>
            </a:extLst>
          </p:cNvPr>
          <p:cNvSpPr txBox="1"/>
          <p:nvPr/>
        </p:nvSpPr>
        <p:spPr>
          <a:xfrm>
            <a:off x="653861" y="817327"/>
            <a:ext cx="10097128" cy="5355312"/>
          </a:xfrm>
          <a:prstGeom prst="rect">
            <a:avLst/>
          </a:prstGeom>
          <a:noFill/>
        </p:spPr>
        <p:txBody>
          <a:bodyPr wrap="square" rtlCol="0">
            <a:spAutoFit/>
          </a:bodyPr>
          <a:lstStyle/>
          <a:p>
            <a:pPr algn="l"/>
            <a:r>
              <a:rPr lang="en-US" dirty="0">
                <a:solidFill>
                  <a:schemeClr val="bg1"/>
                </a:solidFill>
                <a:hlinkClick r:id="rId2"/>
              </a:rPr>
              <a:t>https://</a:t>
            </a:r>
            <a:r>
              <a:rPr lang="en-US" dirty="0" err="1">
                <a:solidFill>
                  <a:schemeClr val="bg1"/>
                </a:solidFill>
                <a:hlinkClick r:id="rId2"/>
              </a:rPr>
              <a:t>idaho.pressbooks.pub</a:t>
            </a:r>
            <a:r>
              <a:rPr lang="en-US" dirty="0">
                <a:solidFill>
                  <a:schemeClr val="bg1"/>
                </a:solidFill>
                <a:hlinkClick r:id="rId2"/>
              </a:rPr>
              <a:t>/write/chapter/</a:t>
            </a:r>
            <a:r>
              <a:rPr lang="en-US" dirty="0" err="1">
                <a:solidFill>
                  <a:schemeClr val="bg1"/>
                </a:solidFill>
                <a:hlinkClick r:id="rId2"/>
              </a:rPr>
              <a:t>john-driscolls-what</a:t>
            </a:r>
            <a:r>
              <a:rPr lang="en-US" dirty="0">
                <a:solidFill>
                  <a:schemeClr val="bg1"/>
                </a:solidFill>
                <a:hlinkClick r:id="rId2"/>
              </a:rPr>
              <a:t>-cycle-of-reflection/</a:t>
            </a:r>
            <a:r>
              <a:rPr lang="en-GB" dirty="0">
                <a:solidFill>
                  <a:schemeClr val="bg1"/>
                </a:solidFill>
              </a:rPr>
              <a:t> - accessed on 3</a:t>
            </a:r>
            <a:r>
              <a:rPr lang="en-GB" baseline="30000" dirty="0">
                <a:solidFill>
                  <a:schemeClr val="bg1"/>
                </a:solidFill>
              </a:rPr>
              <a:t>rd</a:t>
            </a:r>
            <a:r>
              <a:rPr lang="en-GB" dirty="0">
                <a:solidFill>
                  <a:schemeClr val="bg1"/>
                </a:solidFill>
              </a:rPr>
              <a:t> January 2026 </a:t>
            </a:r>
          </a:p>
          <a:p>
            <a:pPr algn="l"/>
            <a:endParaRPr lang="en-GB" dirty="0">
              <a:solidFill>
                <a:schemeClr val="bg1"/>
              </a:solidFill>
            </a:endParaRPr>
          </a:p>
          <a:p>
            <a:pPr algn="l"/>
            <a:r>
              <a:rPr lang="en-US" dirty="0">
                <a:solidFill>
                  <a:schemeClr val="bg1"/>
                </a:solidFill>
                <a:hlinkClick r:id="rId3"/>
              </a:rPr>
              <a:t>https://</a:t>
            </a:r>
            <a:r>
              <a:rPr lang="en-US" dirty="0" err="1">
                <a:solidFill>
                  <a:schemeClr val="bg1"/>
                </a:solidFill>
                <a:hlinkClick r:id="rId3"/>
              </a:rPr>
              <a:t>libguides.cam.ac.uk</a:t>
            </a:r>
            <a:r>
              <a:rPr lang="en-US" dirty="0">
                <a:solidFill>
                  <a:schemeClr val="bg1"/>
                </a:solidFill>
                <a:hlinkClick r:id="rId3"/>
              </a:rPr>
              <a:t>/reflectivepracticetoolkit/models</a:t>
            </a:r>
            <a:r>
              <a:rPr lang="en-GB" dirty="0">
                <a:solidFill>
                  <a:schemeClr val="bg1"/>
                </a:solidFill>
              </a:rPr>
              <a:t> - accessed on 3rd January 2026 </a:t>
            </a:r>
          </a:p>
          <a:p>
            <a:pPr algn="l"/>
            <a:endParaRPr lang="en-GB" dirty="0">
              <a:solidFill>
                <a:schemeClr val="bg1"/>
              </a:solidFill>
            </a:endParaRPr>
          </a:p>
          <a:p>
            <a:pPr algn="l"/>
            <a:r>
              <a:rPr lang="en-US" dirty="0">
                <a:solidFill>
                  <a:schemeClr val="bg1"/>
                </a:solidFill>
                <a:hlinkClick r:id="rId4"/>
              </a:rPr>
              <a:t>https://medium.com/@andersonarlo022/what-are-the-cons-of-the-</a:t>
            </a:r>
            <a:r>
              <a:rPr lang="en-US" dirty="0" err="1">
                <a:solidFill>
                  <a:schemeClr val="bg1"/>
                </a:solidFill>
                <a:hlinkClick r:id="rId4"/>
              </a:rPr>
              <a:t>driscoll-model-of</a:t>
            </a:r>
            <a:r>
              <a:rPr lang="en-US" dirty="0">
                <a:solidFill>
                  <a:schemeClr val="bg1"/>
                </a:solidFill>
                <a:hlinkClick r:id="rId4"/>
              </a:rPr>
              <a:t>-</a:t>
            </a:r>
            <a:r>
              <a:rPr lang="en-US" dirty="0" err="1">
                <a:solidFill>
                  <a:schemeClr val="bg1"/>
                </a:solidFill>
                <a:hlinkClick r:id="rId4"/>
              </a:rPr>
              <a:t>reflection-71ba83c9c490</a:t>
            </a:r>
            <a:r>
              <a:rPr lang="en-GB" dirty="0">
                <a:solidFill>
                  <a:schemeClr val="bg1"/>
                </a:solidFill>
              </a:rPr>
              <a:t> -accessed on 3rd of January 2026 </a:t>
            </a:r>
          </a:p>
          <a:p>
            <a:pPr algn="l"/>
            <a:endParaRPr lang="en-GB" dirty="0">
              <a:solidFill>
                <a:schemeClr val="bg1"/>
              </a:solidFill>
            </a:endParaRPr>
          </a:p>
          <a:p>
            <a:pPr algn="l"/>
            <a:r>
              <a:rPr lang="en-US" dirty="0">
                <a:solidFill>
                  <a:schemeClr val="bg1"/>
                </a:solidFill>
                <a:hlinkClick r:id="rId5"/>
              </a:rPr>
              <a:t>https://www.nativeassignmenthelp.co.uk/blog/</a:t>
            </a:r>
            <a:r>
              <a:rPr lang="en-US" dirty="0" err="1">
                <a:solidFill>
                  <a:schemeClr val="bg1"/>
                </a:solidFill>
                <a:hlinkClick r:id="rId5"/>
              </a:rPr>
              <a:t>driscoll-model-of</a:t>
            </a:r>
            <a:r>
              <a:rPr lang="en-US" dirty="0">
                <a:solidFill>
                  <a:schemeClr val="bg1"/>
                </a:solidFill>
                <a:hlinkClick r:id="rId5"/>
              </a:rPr>
              <a:t>-reflection</a:t>
            </a:r>
            <a:r>
              <a:rPr lang="en-GB" dirty="0">
                <a:solidFill>
                  <a:schemeClr val="bg1"/>
                </a:solidFill>
              </a:rPr>
              <a:t> -accessed on the 4th of January 2026 </a:t>
            </a:r>
          </a:p>
          <a:p>
            <a:pPr algn="l"/>
            <a:endParaRPr lang="en-GB" dirty="0">
              <a:solidFill>
                <a:schemeClr val="bg1"/>
              </a:solidFill>
            </a:endParaRPr>
          </a:p>
          <a:p>
            <a:pPr algn="l"/>
            <a:r>
              <a:rPr lang="en-US" dirty="0">
                <a:solidFill>
                  <a:schemeClr val="bg1"/>
                </a:solidFill>
                <a:hlinkClick r:id="rId6"/>
              </a:rPr>
              <a:t>https://www.newassignmenthelp.co.uk/</a:t>
            </a:r>
            <a:r>
              <a:rPr lang="en-US" dirty="0" err="1">
                <a:solidFill>
                  <a:schemeClr val="bg1"/>
                </a:solidFill>
                <a:hlinkClick r:id="rId6"/>
              </a:rPr>
              <a:t>discover-the-driscoll</a:t>
            </a:r>
            <a:r>
              <a:rPr lang="en-US" dirty="0">
                <a:solidFill>
                  <a:schemeClr val="bg1"/>
                </a:solidFill>
                <a:hlinkClick r:id="rId6"/>
              </a:rPr>
              <a:t>-model-of-reflection</a:t>
            </a:r>
            <a:r>
              <a:rPr lang="en-GB" dirty="0">
                <a:solidFill>
                  <a:schemeClr val="bg1"/>
                </a:solidFill>
              </a:rPr>
              <a:t> - accessed on the 4</a:t>
            </a:r>
            <a:r>
              <a:rPr lang="en-GB" baseline="30000" dirty="0">
                <a:solidFill>
                  <a:schemeClr val="bg1"/>
                </a:solidFill>
              </a:rPr>
              <a:t>th</a:t>
            </a:r>
            <a:r>
              <a:rPr lang="en-GB" dirty="0">
                <a:solidFill>
                  <a:schemeClr val="bg1"/>
                </a:solidFill>
              </a:rPr>
              <a:t> of January 2026 </a:t>
            </a:r>
          </a:p>
          <a:p>
            <a:pPr algn="l"/>
            <a:r>
              <a:rPr lang="en-US" dirty="0">
                <a:solidFill>
                  <a:schemeClr val="bg1"/>
                </a:solidFill>
                <a:hlinkClick r:id="rId7"/>
              </a:rPr>
              <a:t>https://performanceandimprovement.nhs.wales/functions/quality-safety-and-improvement/improvement/</a:t>
            </a:r>
            <a:r>
              <a:rPr lang="en-US" dirty="0" err="1">
                <a:solidFill>
                  <a:schemeClr val="bg1"/>
                </a:solidFill>
                <a:hlinkClick r:id="rId7"/>
              </a:rPr>
              <a:t>improvement-cymru</a:t>
            </a:r>
            <a:r>
              <a:rPr lang="en-US" dirty="0">
                <a:solidFill>
                  <a:schemeClr val="bg1"/>
                </a:solidFill>
                <a:hlinkClick r:id="rId7"/>
              </a:rPr>
              <a:t>-academy/resource-library/academy-toolkit-guides/reflective-models-toolkit-guide/</a:t>
            </a:r>
            <a:r>
              <a:rPr lang="en-GB" dirty="0">
                <a:solidFill>
                  <a:schemeClr val="bg1"/>
                </a:solidFill>
              </a:rPr>
              <a:t> -accessed on the 4</a:t>
            </a:r>
            <a:r>
              <a:rPr lang="en-GB" baseline="30000" dirty="0">
                <a:solidFill>
                  <a:schemeClr val="bg1"/>
                </a:solidFill>
              </a:rPr>
              <a:t>th</a:t>
            </a:r>
            <a:r>
              <a:rPr lang="en-GB" dirty="0">
                <a:solidFill>
                  <a:schemeClr val="bg1"/>
                </a:solidFill>
              </a:rPr>
              <a:t> of January 2026 </a:t>
            </a:r>
          </a:p>
          <a:p>
            <a:pPr algn="l"/>
            <a:endParaRPr lang="en-GB" dirty="0">
              <a:solidFill>
                <a:schemeClr val="bg1"/>
              </a:solidFill>
            </a:endParaRPr>
          </a:p>
          <a:p>
            <a:pPr algn="l"/>
            <a:r>
              <a:rPr lang="en-US" dirty="0">
                <a:solidFill>
                  <a:schemeClr val="bg1"/>
                </a:solidFill>
                <a:hlinkClick r:id="rId8"/>
              </a:rPr>
              <a:t>https://reflection.ed.ac.uk/reflectors-toolkit/reflecting-on-experience/what-so-what-now-what</a:t>
            </a:r>
            <a:r>
              <a:rPr lang="en-GB" dirty="0">
                <a:solidFill>
                  <a:schemeClr val="bg1"/>
                </a:solidFill>
              </a:rPr>
              <a:t> - accessed on the 4</a:t>
            </a:r>
            <a:r>
              <a:rPr lang="en-GB" baseline="30000" dirty="0">
                <a:solidFill>
                  <a:schemeClr val="bg1"/>
                </a:solidFill>
              </a:rPr>
              <a:t>th</a:t>
            </a:r>
            <a:r>
              <a:rPr lang="en-GB" dirty="0">
                <a:solidFill>
                  <a:schemeClr val="bg1"/>
                </a:solidFill>
              </a:rPr>
              <a:t> </a:t>
            </a:r>
            <a:r>
              <a:rPr lang="en-GB">
                <a:solidFill>
                  <a:schemeClr val="bg1"/>
                </a:solidFill>
              </a:rPr>
              <a:t>of January 2026 </a:t>
            </a:r>
            <a:endParaRPr lang="en-US" dirty="0">
              <a:solidFill>
                <a:schemeClr val="bg1"/>
              </a:solidFill>
            </a:endParaRPr>
          </a:p>
        </p:txBody>
      </p:sp>
    </p:spTree>
    <p:extLst>
      <p:ext uri="{BB962C8B-B14F-4D97-AF65-F5344CB8AC3E}">
        <p14:creationId xmlns:p14="http://schemas.microsoft.com/office/powerpoint/2010/main" val="5463670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7762524_TF12214491.potx" id="{2EE3D01B-745B-47F1-93B0-352BC4645730}" vid="{DE58AFEC-4755-4C28-B369-18D19A9284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52</Words>
  <Application>Microsoft Office PowerPoint</Application>
  <PresentationFormat>Widescreen</PresentationFormat>
  <Paragraphs>27</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Driscolls What? So What? Now What? Reflective model </vt:lpstr>
      <vt:lpstr>Driscolls model of reflection was based of asking three questions, What? So what? Now what?   This model of reflection was originally created by Terry Borton in 1970 but was developed by John Driscoll in 2007 (reflection.ed.ac.uk,2024)   </vt:lpstr>
      <vt:lpstr>The purpose of the reflection model is the ability to reflect on your actions and improve the way you work in future. Reflective models can give you insights into your actions, thoughts and feelings.  (Performanceandimprovement.nhs.wales, No Date) </vt:lpstr>
      <vt:lpstr>Stage one to Driscoll’s reflection model is the question  What?  It starts with understanding the issue itself , with understanding comes questions.  You do not need to answer all the questions, they may not be suited for your situation, you may have question that are better suited for you. (Reflection.ed.ac.uk, 2024) </vt:lpstr>
      <vt:lpstr>Before moving onto the next step of the question So what? It is important to note that each question is from the perspective of the person doing the questioning, once the answers are collected they should be noted down and moved onto the next step. </vt:lpstr>
      <vt:lpstr>Stage 3 of Driscolls reflective model is Now what?  Stage three would be unpractical without recognising any chances within the stages of the method.   The goal of the reflection is to improve yourself and your decisions and avoid similar situations again (idaho.pressbooks.pub,2020,Paragraph 4)</vt:lpstr>
      <vt:lpstr>Disadvantages of Driscolls reflective model. Three questions may not be enough to describe a big experience or situation. It may not always count for emotions, with a situations there comes emotions. Not deep enough, people may rather a deeper level to reflect. (medium.com,2025)</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Driscolls What? So What? Now What? Reflective model </dc:title>
  <dc:creator>Lexi Weathersby (2501018)</dc:creator>
  <cp:lastModifiedBy>Lexi Weathersby (2501018)</cp:lastModifiedBy>
  <cp:revision>1</cp:revision>
  <dcterms:created xsi:type="dcterms:W3CDTF">2026-01-08T16:29:58Z</dcterms:created>
  <dcterms:modified xsi:type="dcterms:W3CDTF">2026-01-08T23:56:20Z</dcterms:modified>
</cp:coreProperties>
</file>