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83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</p:sldIdLst>
  <p:sldSz cy="5143500" cx="9144000"/>
  <p:notesSz cx="6858000" cy="9144000"/>
  <p:embeddedFontLst>
    <p:embeddedFont>
      <p:font typeface="Roboto"/>
      <p:regular r:id="rId33"/>
      <p:bold r:id="rId34"/>
      <p:italic r:id="rId35"/>
      <p:boldItalic r:id="rId36"/>
    </p:embeddedFont>
    <p:embeddedFont>
      <p:font typeface="Poppins"/>
      <p:regular r:id="rId37"/>
      <p:bold r:id="rId38"/>
      <p:italic r:id="rId39"/>
      <p:boldItalic r:id="rId4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4C4C7113-D2B6-402D-9F89-0A4FE0042972}">
  <a:tblStyle styleId="{4C4C7113-D2B6-402D-9F89-0A4FE0042972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  <a:tblStyle styleId="{75B44B39-4412-407D-80C8-ECC3B336BEAA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Poppins-boldItalic.fntdata"/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font" Target="fonts/Roboto-regular.fntdata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schemas.openxmlformats.org/officeDocument/2006/relationships/font" Target="fonts/Roboto-italic.fntdata"/><Relationship Id="rId12" Type="http://schemas.openxmlformats.org/officeDocument/2006/relationships/slide" Target="slides/slide7.xml"/><Relationship Id="rId34" Type="http://schemas.openxmlformats.org/officeDocument/2006/relationships/font" Target="fonts/Roboto-bold.fntdata"/><Relationship Id="rId15" Type="http://schemas.openxmlformats.org/officeDocument/2006/relationships/slide" Target="slides/slide10.xml"/><Relationship Id="rId37" Type="http://schemas.openxmlformats.org/officeDocument/2006/relationships/font" Target="fonts/Poppins-regular.fntdata"/><Relationship Id="rId14" Type="http://schemas.openxmlformats.org/officeDocument/2006/relationships/slide" Target="slides/slide9.xml"/><Relationship Id="rId36" Type="http://schemas.openxmlformats.org/officeDocument/2006/relationships/font" Target="fonts/Roboto-boldItalic.fntdata"/><Relationship Id="rId17" Type="http://schemas.openxmlformats.org/officeDocument/2006/relationships/slide" Target="slides/slide12.xml"/><Relationship Id="rId39" Type="http://schemas.openxmlformats.org/officeDocument/2006/relationships/font" Target="fonts/Poppins-italic.fntdata"/><Relationship Id="rId16" Type="http://schemas.openxmlformats.org/officeDocument/2006/relationships/slide" Target="slides/slide11.xml"/><Relationship Id="rId38" Type="http://schemas.openxmlformats.org/officeDocument/2006/relationships/font" Target="fonts/Poppins-bold.fntdata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0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" name="Google Shape;71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2" name="Google Shape;71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1" name="Shape 8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2" name="Google Shape;862;ga6e828fbea_0_69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3" name="Google Shape;863;ga6e828fbea_0_69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7" name="Shape 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8" name="Google Shape;878;ga6e828fbea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9" name="Google Shape;879;ga6e828fbea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7" name="Shape 1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8" name="Google Shape;1328;g126f585bf4c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9" name="Google Shape;1329;g126f585bf4c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4" name="Shape 1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5" name="Google Shape;1355;ga6e828fbea_0_68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6" name="Google Shape;1356;ga6e828fbea_0_68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2" name="Shape 1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3" name="Google Shape;1573;ga6e828fbea_0_70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4" name="Google Shape;1574;ga6e828fbea_0_70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9" name="Shape 15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0" name="Google Shape;1600;g1270bdf31bf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1" name="Google Shape;1601;g1270bdf31bf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5" name="Shape 1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6" name="Google Shape;1616;g1270bdf31bf_0_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7" name="Google Shape;1617;g1270bdf31bf_0_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6" name="Shape 1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7" name="Google Shape;1627;g1270bdf31bf_1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8" name="Google Shape;1628;g1270bdf31bf_1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3" name="Shape 1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4" name="Google Shape;1644;ga6e828fbea_0_51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5" name="Google Shape;1645;ga6e828fbea_0_51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4" name="Shape 17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5" name="Google Shape;1775;ga6e828fbea_0_40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6" name="Google Shape;1776;ga6e828fbea_0_40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0" name="Shape 19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1" name="Google Shape;1951;g127339408e6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2" name="Google Shape;1952;g127339408e6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9" name="Shape 1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0" name="Google Shape;1960;g127339408e6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1" name="Google Shape;1961;g127339408e6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9" name="Shape 1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0" name="Google Shape;1980;g127339408e6_0_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1" name="Google Shape;1981;g127339408e6_0_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9" name="Shape 19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0" name="Google Shape;1990;g12989c1c7f2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1" name="Google Shape;1991;g12989c1c7f2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00" name="Shape 2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1" name="Google Shape;2001;g9fdcf6f3db_1_6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2" name="Google Shape;2002;g9fdcf6f3db_1_6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10" name="Shape 20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1" name="Google Shape;2011;g12989c1c7f2_1_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2" name="Google Shape;2012;g12989c1c7f2_1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1" name="Shape 20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2" name="Google Shape;2022;g12989c1c7f2_1_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3" name="Google Shape;2023;g12989c1c7f2_1_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2" name="Shape 20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3" name="Google Shape;2033;g9fdcf6f3db_1_256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4" name="Google Shape;2034;g9fdcf6f3db_1_256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3" name="Shape 20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4" name="Google Shape;2044;g11bdb2f664d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5" name="Google Shape;2045;g11bdb2f664d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4" name="Shape 20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Google Shape;2055;g11bdb2f664d_0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6" name="Google Shape;2056;g11bdb2f664d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63" name="Shape 20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4" name="Google Shape;2064;ga6e828fbea_0_55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5" name="Google Shape;2065;ga6e828fbea_0_55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33" name="Shape 2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" name="Google Shape;2334;g9fdcf6f3db_1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5" name="Google Shape;2335;g9fdcf6f3db_1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3" name="Shape 2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4" name="Google Shape;2414;g11c0ab887a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15" name="Google Shape;2415;g11c0ab887a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2" name="Shape 2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3" name="Google Shape;2423;g11c0ab887a1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4" name="Google Shape;2424;g11c0ab887a1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31" name="Shape 2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2" name="Google Shape;2432;g11c0ab887a1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3" name="Google Shape;2433;g11c0ab887a1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40" name="Shape 2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1" name="Google Shape;2441;g9fdcf6f3db_1_257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2" name="Google Shape;2442;g9fdcf6f3db_1_257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://bit.ly/2Tynxth" TargetMode="External"/><Relationship Id="rId3" Type="http://schemas.openxmlformats.org/officeDocument/2006/relationships/hyperlink" Target="http://bit.ly/2TyoMsr" TargetMode="External"/><Relationship Id="rId4" Type="http://schemas.openxmlformats.org/officeDocument/2006/relationships/hyperlink" Target="http://bit.ly/2TtBDfr" TargetMode="Externa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>
            <a:off x="2037300" y="2879925"/>
            <a:ext cx="3685975" cy="2263575"/>
          </a:xfrm>
          <a:custGeom>
            <a:rect b="b" l="l" r="r" t="t"/>
            <a:pathLst>
              <a:path extrusionOk="0" h="90543" w="147439">
                <a:moveTo>
                  <a:pt x="41563" y="1"/>
                </a:moveTo>
                <a:cubicBezTo>
                  <a:pt x="41515" y="1"/>
                  <a:pt x="41471" y="4"/>
                  <a:pt x="41430" y="11"/>
                </a:cubicBezTo>
                <a:cubicBezTo>
                  <a:pt x="34758" y="1179"/>
                  <a:pt x="0" y="35637"/>
                  <a:pt x="0" y="35637"/>
                </a:cubicBezTo>
                <a:lnTo>
                  <a:pt x="0" y="90543"/>
                </a:lnTo>
                <a:lnTo>
                  <a:pt x="147439" y="90543"/>
                </a:lnTo>
                <a:cubicBezTo>
                  <a:pt x="147439" y="90543"/>
                  <a:pt x="49319" y="1"/>
                  <a:pt x="41563" y="1"/>
                </a:cubicBezTo>
                <a:close/>
              </a:path>
            </a:pathLst>
          </a:custGeom>
          <a:solidFill>
            <a:schemeClr val="hlink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4138750" y="2809550"/>
            <a:ext cx="1057250" cy="540075"/>
          </a:xfrm>
          <a:custGeom>
            <a:rect b="b" l="l" r="r" t="t"/>
            <a:pathLst>
              <a:path extrusionOk="0" h="21603" w="42290">
                <a:moveTo>
                  <a:pt x="21327" y="1"/>
                </a:moveTo>
                <a:cubicBezTo>
                  <a:pt x="17326" y="1"/>
                  <a:pt x="636" y="16778"/>
                  <a:pt x="59" y="17227"/>
                </a:cubicBezTo>
                <a:cubicBezTo>
                  <a:pt x="0" y="17273"/>
                  <a:pt x="17" y="17294"/>
                  <a:pt x="95" y="17294"/>
                </a:cubicBezTo>
                <a:cubicBezTo>
                  <a:pt x="824" y="17294"/>
                  <a:pt x="6922" y="15479"/>
                  <a:pt x="8698" y="14425"/>
                </a:cubicBezTo>
                <a:cubicBezTo>
                  <a:pt x="8862" y="14330"/>
                  <a:pt x="8977" y="14286"/>
                  <a:pt x="9054" y="14286"/>
                </a:cubicBezTo>
                <a:cubicBezTo>
                  <a:pt x="9916" y="14286"/>
                  <a:pt x="5845" y="19880"/>
                  <a:pt x="9399" y="21197"/>
                </a:cubicBezTo>
                <a:cubicBezTo>
                  <a:pt x="9743" y="21324"/>
                  <a:pt x="10055" y="21383"/>
                  <a:pt x="10341" y="21383"/>
                </a:cubicBezTo>
                <a:cubicBezTo>
                  <a:pt x="13270" y="21383"/>
                  <a:pt x="13414" y="15246"/>
                  <a:pt x="16270" y="14425"/>
                </a:cubicBezTo>
                <a:cubicBezTo>
                  <a:pt x="16439" y="14376"/>
                  <a:pt x="16597" y="14352"/>
                  <a:pt x="16748" y="14352"/>
                </a:cubicBezTo>
                <a:cubicBezTo>
                  <a:pt x="19398" y="14352"/>
                  <a:pt x="19527" y="21602"/>
                  <a:pt x="23369" y="21602"/>
                </a:cubicBezTo>
                <a:cubicBezTo>
                  <a:pt x="23426" y="21602"/>
                  <a:pt x="23484" y="21600"/>
                  <a:pt x="23542" y="21597"/>
                </a:cubicBezTo>
                <a:cubicBezTo>
                  <a:pt x="27812" y="21364"/>
                  <a:pt x="24710" y="12524"/>
                  <a:pt x="27345" y="12157"/>
                </a:cubicBezTo>
                <a:cubicBezTo>
                  <a:pt x="27503" y="12135"/>
                  <a:pt x="27662" y="12125"/>
                  <a:pt x="27820" y="12125"/>
                </a:cubicBezTo>
                <a:cubicBezTo>
                  <a:pt x="30333" y="12125"/>
                  <a:pt x="32852" y="14766"/>
                  <a:pt x="35017" y="16994"/>
                </a:cubicBezTo>
                <a:cubicBezTo>
                  <a:pt x="37165" y="19142"/>
                  <a:pt x="40356" y="19382"/>
                  <a:pt x="41680" y="19382"/>
                </a:cubicBezTo>
                <a:cubicBezTo>
                  <a:pt x="42062" y="19382"/>
                  <a:pt x="42289" y="19362"/>
                  <a:pt x="42289" y="19362"/>
                </a:cubicBezTo>
                <a:cubicBezTo>
                  <a:pt x="42289" y="19362"/>
                  <a:pt x="24810" y="1516"/>
                  <a:pt x="21741" y="82"/>
                </a:cubicBezTo>
                <a:cubicBezTo>
                  <a:pt x="21624" y="27"/>
                  <a:pt x="21486" y="1"/>
                  <a:pt x="2132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flipH="1">
            <a:off x="5467000" y="2879925"/>
            <a:ext cx="3685975" cy="2263575"/>
          </a:xfrm>
          <a:custGeom>
            <a:rect b="b" l="l" r="r" t="t"/>
            <a:pathLst>
              <a:path extrusionOk="0" h="90543" w="147439">
                <a:moveTo>
                  <a:pt x="41563" y="1"/>
                </a:moveTo>
                <a:cubicBezTo>
                  <a:pt x="41515" y="1"/>
                  <a:pt x="41471" y="4"/>
                  <a:pt x="41430" y="11"/>
                </a:cubicBezTo>
                <a:cubicBezTo>
                  <a:pt x="34758" y="1179"/>
                  <a:pt x="0" y="35637"/>
                  <a:pt x="0" y="35637"/>
                </a:cubicBezTo>
                <a:lnTo>
                  <a:pt x="0" y="90543"/>
                </a:lnTo>
                <a:lnTo>
                  <a:pt x="147439" y="90543"/>
                </a:lnTo>
                <a:cubicBezTo>
                  <a:pt x="147439" y="90543"/>
                  <a:pt x="49319" y="1"/>
                  <a:pt x="41563" y="1"/>
                </a:cubicBezTo>
                <a:close/>
              </a:path>
            </a:pathLst>
          </a:custGeom>
          <a:solidFill>
            <a:schemeClr val="hlink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 flipH="1">
            <a:off x="7565150" y="2833125"/>
            <a:ext cx="1057250" cy="540075"/>
          </a:xfrm>
          <a:custGeom>
            <a:rect b="b" l="l" r="r" t="t"/>
            <a:pathLst>
              <a:path extrusionOk="0" h="21603" w="42290">
                <a:moveTo>
                  <a:pt x="21327" y="1"/>
                </a:moveTo>
                <a:cubicBezTo>
                  <a:pt x="17326" y="1"/>
                  <a:pt x="636" y="16778"/>
                  <a:pt x="59" y="17227"/>
                </a:cubicBezTo>
                <a:cubicBezTo>
                  <a:pt x="0" y="17273"/>
                  <a:pt x="17" y="17294"/>
                  <a:pt x="95" y="17294"/>
                </a:cubicBezTo>
                <a:cubicBezTo>
                  <a:pt x="824" y="17294"/>
                  <a:pt x="6922" y="15479"/>
                  <a:pt x="8698" y="14425"/>
                </a:cubicBezTo>
                <a:cubicBezTo>
                  <a:pt x="8862" y="14330"/>
                  <a:pt x="8977" y="14286"/>
                  <a:pt x="9054" y="14286"/>
                </a:cubicBezTo>
                <a:cubicBezTo>
                  <a:pt x="9916" y="14286"/>
                  <a:pt x="5845" y="19880"/>
                  <a:pt x="9399" y="21197"/>
                </a:cubicBezTo>
                <a:cubicBezTo>
                  <a:pt x="9743" y="21324"/>
                  <a:pt x="10055" y="21383"/>
                  <a:pt x="10341" y="21383"/>
                </a:cubicBezTo>
                <a:cubicBezTo>
                  <a:pt x="13270" y="21383"/>
                  <a:pt x="13414" y="15246"/>
                  <a:pt x="16270" y="14425"/>
                </a:cubicBezTo>
                <a:cubicBezTo>
                  <a:pt x="16439" y="14376"/>
                  <a:pt x="16597" y="14352"/>
                  <a:pt x="16748" y="14352"/>
                </a:cubicBezTo>
                <a:cubicBezTo>
                  <a:pt x="19398" y="14352"/>
                  <a:pt x="19527" y="21602"/>
                  <a:pt x="23369" y="21602"/>
                </a:cubicBezTo>
                <a:cubicBezTo>
                  <a:pt x="23426" y="21602"/>
                  <a:pt x="23484" y="21600"/>
                  <a:pt x="23542" y="21597"/>
                </a:cubicBezTo>
                <a:cubicBezTo>
                  <a:pt x="27812" y="21364"/>
                  <a:pt x="24710" y="12524"/>
                  <a:pt x="27345" y="12157"/>
                </a:cubicBezTo>
                <a:cubicBezTo>
                  <a:pt x="27503" y="12135"/>
                  <a:pt x="27662" y="12125"/>
                  <a:pt x="27820" y="12125"/>
                </a:cubicBezTo>
                <a:cubicBezTo>
                  <a:pt x="30333" y="12125"/>
                  <a:pt x="32852" y="14766"/>
                  <a:pt x="35017" y="16994"/>
                </a:cubicBezTo>
                <a:cubicBezTo>
                  <a:pt x="37165" y="19142"/>
                  <a:pt x="40356" y="19382"/>
                  <a:pt x="41680" y="19382"/>
                </a:cubicBezTo>
                <a:cubicBezTo>
                  <a:pt x="42062" y="19382"/>
                  <a:pt x="42289" y="19362"/>
                  <a:pt x="42289" y="19362"/>
                </a:cubicBezTo>
                <a:cubicBezTo>
                  <a:pt x="42289" y="19362"/>
                  <a:pt x="24810" y="1516"/>
                  <a:pt x="21741" y="82"/>
                </a:cubicBezTo>
                <a:cubicBezTo>
                  <a:pt x="21624" y="27"/>
                  <a:pt x="21486" y="1"/>
                  <a:pt x="2132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" name="Google Shape;14;p2"/>
          <p:cNvSpPr/>
          <p:nvPr/>
        </p:nvSpPr>
        <p:spPr>
          <a:xfrm flipH="1">
            <a:off x="2755450" y="3405488"/>
            <a:ext cx="257950" cy="89975"/>
          </a:xfrm>
          <a:custGeom>
            <a:rect b="b" l="l" r="r" t="t"/>
            <a:pathLst>
              <a:path extrusionOk="0" h="3599" w="10318">
                <a:moveTo>
                  <a:pt x="7035" y="1"/>
                </a:moveTo>
                <a:cubicBezTo>
                  <a:pt x="5502" y="1"/>
                  <a:pt x="5394" y="1821"/>
                  <a:pt x="5047" y="2388"/>
                </a:cubicBezTo>
                <a:cubicBezTo>
                  <a:pt x="5012" y="2442"/>
                  <a:pt x="4979" y="2467"/>
                  <a:pt x="4946" y="2467"/>
                </a:cubicBezTo>
                <a:cubicBezTo>
                  <a:pt x="4636" y="2467"/>
                  <a:pt x="4370" y="264"/>
                  <a:pt x="3012" y="53"/>
                </a:cubicBezTo>
                <a:cubicBezTo>
                  <a:pt x="2947" y="43"/>
                  <a:pt x="2882" y="38"/>
                  <a:pt x="2817" y="38"/>
                </a:cubicBezTo>
                <a:cubicBezTo>
                  <a:pt x="1389" y="38"/>
                  <a:pt x="77" y="2388"/>
                  <a:pt x="77" y="2388"/>
                </a:cubicBezTo>
                <a:cubicBezTo>
                  <a:pt x="0" y="2813"/>
                  <a:pt x="90" y="2972"/>
                  <a:pt x="277" y="2972"/>
                </a:cubicBezTo>
                <a:cubicBezTo>
                  <a:pt x="822" y="2972"/>
                  <a:pt x="2189" y="1612"/>
                  <a:pt x="2612" y="1588"/>
                </a:cubicBezTo>
                <a:cubicBezTo>
                  <a:pt x="2616" y="1587"/>
                  <a:pt x="2621" y="1587"/>
                  <a:pt x="2626" y="1587"/>
                </a:cubicBezTo>
                <a:cubicBezTo>
                  <a:pt x="3157" y="1587"/>
                  <a:pt x="3790" y="3490"/>
                  <a:pt x="5014" y="3589"/>
                </a:cubicBezTo>
                <a:cubicBezTo>
                  <a:pt x="5072" y="3595"/>
                  <a:pt x="5127" y="3598"/>
                  <a:pt x="5178" y="3598"/>
                </a:cubicBezTo>
                <a:cubicBezTo>
                  <a:pt x="6236" y="3598"/>
                  <a:pt x="5806" y="2333"/>
                  <a:pt x="7015" y="1888"/>
                </a:cubicBezTo>
                <a:cubicBezTo>
                  <a:pt x="7138" y="1838"/>
                  <a:pt x="7261" y="1816"/>
                  <a:pt x="7384" y="1816"/>
                </a:cubicBezTo>
                <a:cubicBezTo>
                  <a:pt x="8347" y="1816"/>
                  <a:pt x="9290" y="3167"/>
                  <a:pt x="9742" y="3167"/>
                </a:cubicBezTo>
                <a:cubicBezTo>
                  <a:pt x="9813" y="3167"/>
                  <a:pt x="9872" y="3133"/>
                  <a:pt x="9917" y="3055"/>
                </a:cubicBezTo>
                <a:cubicBezTo>
                  <a:pt x="10317" y="2421"/>
                  <a:pt x="9150" y="287"/>
                  <a:pt x="7315" y="20"/>
                </a:cubicBezTo>
                <a:cubicBezTo>
                  <a:pt x="7217" y="7"/>
                  <a:pt x="7123" y="1"/>
                  <a:pt x="703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" name="Google Shape;15;p2"/>
          <p:cNvSpPr/>
          <p:nvPr/>
        </p:nvSpPr>
        <p:spPr>
          <a:xfrm flipH="1">
            <a:off x="8420775" y="2492650"/>
            <a:ext cx="258175" cy="89975"/>
          </a:xfrm>
          <a:custGeom>
            <a:rect b="b" l="l" r="r" t="t"/>
            <a:pathLst>
              <a:path extrusionOk="0" h="3599" w="10327">
                <a:moveTo>
                  <a:pt x="7009" y="0"/>
                </a:moveTo>
                <a:cubicBezTo>
                  <a:pt x="5510" y="0"/>
                  <a:pt x="5400" y="1796"/>
                  <a:pt x="5056" y="2359"/>
                </a:cubicBezTo>
                <a:cubicBezTo>
                  <a:pt x="5016" y="2420"/>
                  <a:pt x="4978" y="2447"/>
                  <a:pt x="4942" y="2447"/>
                </a:cubicBezTo>
                <a:cubicBezTo>
                  <a:pt x="4615" y="2447"/>
                  <a:pt x="4368" y="264"/>
                  <a:pt x="2988" y="24"/>
                </a:cubicBezTo>
                <a:cubicBezTo>
                  <a:pt x="2923" y="14"/>
                  <a:pt x="2858" y="9"/>
                  <a:pt x="2793" y="9"/>
                </a:cubicBezTo>
                <a:cubicBezTo>
                  <a:pt x="1368" y="9"/>
                  <a:pt x="86" y="2359"/>
                  <a:pt x="86" y="2359"/>
                </a:cubicBezTo>
                <a:cubicBezTo>
                  <a:pt x="0" y="2788"/>
                  <a:pt x="89" y="2948"/>
                  <a:pt x="277" y="2948"/>
                </a:cubicBezTo>
                <a:cubicBezTo>
                  <a:pt x="820" y="2948"/>
                  <a:pt x="2191" y="1617"/>
                  <a:pt x="2588" y="1592"/>
                </a:cubicBezTo>
                <a:cubicBezTo>
                  <a:pt x="2597" y="1591"/>
                  <a:pt x="2607" y="1590"/>
                  <a:pt x="2616" y="1590"/>
                </a:cubicBezTo>
                <a:cubicBezTo>
                  <a:pt x="3175" y="1590"/>
                  <a:pt x="3776" y="3495"/>
                  <a:pt x="5023" y="3594"/>
                </a:cubicBezTo>
                <a:cubicBezTo>
                  <a:pt x="5067" y="3597"/>
                  <a:pt x="5110" y="3599"/>
                  <a:pt x="5150" y="3599"/>
                </a:cubicBezTo>
                <a:cubicBezTo>
                  <a:pt x="6255" y="3599"/>
                  <a:pt x="5800" y="2310"/>
                  <a:pt x="6991" y="1859"/>
                </a:cubicBezTo>
                <a:cubicBezTo>
                  <a:pt x="7117" y="1809"/>
                  <a:pt x="7243" y="1787"/>
                  <a:pt x="7368" y="1787"/>
                </a:cubicBezTo>
                <a:cubicBezTo>
                  <a:pt x="8347" y="1787"/>
                  <a:pt x="9275" y="3138"/>
                  <a:pt x="9741" y="3138"/>
                </a:cubicBezTo>
                <a:cubicBezTo>
                  <a:pt x="9815" y="3138"/>
                  <a:pt x="9877" y="3104"/>
                  <a:pt x="9926" y="3027"/>
                </a:cubicBezTo>
                <a:cubicBezTo>
                  <a:pt x="10327" y="2393"/>
                  <a:pt x="9126" y="291"/>
                  <a:pt x="7324" y="24"/>
                </a:cubicBezTo>
                <a:cubicBezTo>
                  <a:pt x="7213" y="8"/>
                  <a:pt x="7108" y="0"/>
                  <a:pt x="700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2"/>
          <p:cNvSpPr/>
          <p:nvPr/>
        </p:nvSpPr>
        <p:spPr>
          <a:xfrm flipH="1">
            <a:off x="2551150" y="3202863"/>
            <a:ext cx="257950" cy="89950"/>
          </a:xfrm>
          <a:custGeom>
            <a:rect b="b" l="l" r="r" t="t"/>
            <a:pathLst>
              <a:path extrusionOk="0" h="3598" w="10318">
                <a:moveTo>
                  <a:pt x="7035" y="0"/>
                </a:moveTo>
                <a:cubicBezTo>
                  <a:pt x="5503" y="0"/>
                  <a:pt x="5394" y="1820"/>
                  <a:pt x="5047" y="2387"/>
                </a:cubicBezTo>
                <a:cubicBezTo>
                  <a:pt x="5012" y="2442"/>
                  <a:pt x="4979" y="2466"/>
                  <a:pt x="4946" y="2466"/>
                </a:cubicBezTo>
                <a:cubicBezTo>
                  <a:pt x="4636" y="2466"/>
                  <a:pt x="4370" y="263"/>
                  <a:pt x="3013" y="52"/>
                </a:cubicBezTo>
                <a:cubicBezTo>
                  <a:pt x="2947" y="42"/>
                  <a:pt x="2882" y="37"/>
                  <a:pt x="2817" y="37"/>
                </a:cubicBezTo>
                <a:cubicBezTo>
                  <a:pt x="1390" y="37"/>
                  <a:pt x="77" y="2387"/>
                  <a:pt x="77" y="2387"/>
                </a:cubicBezTo>
                <a:cubicBezTo>
                  <a:pt x="1" y="2812"/>
                  <a:pt x="91" y="2971"/>
                  <a:pt x="277" y="2971"/>
                </a:cubicBezTo>
                <a:cubicBezTo>
                  <a:pt x="822" y="2971"/>
                  <a:pt x="2190" y="1612"/>
                  <a:pt x="2612" y="1587"/>
                </a:cubicBezTo>
                <a:cubicBezTo>
                  <a:pt x="2617" y="1586"/>
                  <a:pt x="2622" y="1586"/>
                  <a:pt x="2626" y="1586"/>
                </a:cubicBezTo>
                <a:cubicBezTo>
                  <a:pt x="3156" y="1586"/>
                  <a:pt x="3757" y="3489"/>
                  <a:pt x="5014" y="3588"/>
                </a:cubicBezTo>
                <a:cubicBezTo>
                  <a:pt x="5073" y="3594"/>
                  <a:pt x="5127" y="3597"/>
                  <a:pt x="5178" y="3597"/>
                </a:cubicBezTo>
                <a:cubicBezTo>
                  <a:pt x="6236" y="3597"/>
                  <a:pt x="5806" y="2331"/>
                  <a:pt x="7016" y="1854"/>
                </a:cubicBezTo>
                <a:cubicBezTo>
                  <a:pt x="7131" y="1810"/>
                  <a:pt x="7246" y="1791"/>
                  <a:pt x="7361" y="1791"/>
                </a:cubicBezTo>
                <a:cubicBezTo>
                  <a:pt x="8328" y="1791"/>
                  <a:pt x="9263" y="3166"/>
                  <a:pt x="9733" y="3166"/>
                </a:cubicBezTo>
                <a:cubicBezTo>
                  <a:pt x="9807" y="3166"/>
                  <a:pt x="9869" y="3132"/>
                  <a:pt x="9918" y="3054"/>
                </a:cubicBezTo>
                <a:cubicBezTo>
                  <a:pt x="10318" y="2421"/>
                  <a:pt x="9150" y="286"/>
                  <a:pt x="7316" y="19"/>
                </a:cubicBezTo>
                <a:cubicBezTo>
                  <a:pt x="7217" y="6"/>
                  <a:pt x="7124" y="0"/>
                  <a:pt x="703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7" name="Google Shape;17;p2"/>
          <p:cNvGrpSpPr/>
          <p:nvPr/>
        </p:nvGrpSpPr>
        <p:grpSpPr>
          <a:xfrm flipH="1">
            <a:off x="933825" y="3435850"/>
            <a:ext cx="490650" cy="270950"/>
            <a:chOff x="6264800" y="1993100"/>
            <a:chExt cx="490650" cy="270950"/>
          </a:xfrm>
        </p:grpSpPr>
        <p:sp>
          <p:nvSpPr>
            <p:cNvPr id="18" name="Google Shape;18;p2"/>
            <p:cNvSpPr/>
            <p:nvPr/>
          </p:nvSpPr>
          <p:spPr>
            <a:xfrm>
              <a:off x="6264800" y="2174075"/>
              <a:ext cx="257975" cy="89975"/>
            </a:xfrm>
            <a:custGeom>
              <a:rect b="b" l="l" r="r" t="t"/>
              <a:pathLst>
                <a:path extrusionOk="0" h="3599" w="10319">
                  <a:moveTo>
                    <a:pt x="7005" y="0"/>
                  </a:moveTo>
                  <a:cubicBezTo>
                    <a:pt x="5502" y="0"/>
                    <a:pt x="5393" y="1827"/>
                    <a:pt x="5048" y="2359"/>
                  </a:cubicBezTo>
                  <a:cubicBezTo>
                    <a:pt x="5013" y="2414"/>
                    <a:pt x="4979" y="2439"/>
                    <a:pt x="4946" y="2439"/>
                  </a:cubicBezTo>
                  <a:cubicBezTo>
                    <a:pt x="4637" y="2439"/>
                    <a:pt x="4369" y="265"/>
                    <a:pt x="3013" y="24"/>
                  </a:cubicBezTo>
                  <a:cubicBezTo>
                    <a:pt x="2948" y="14"/>
                    <a:pt x="2883" y="9"/>
                    <a:pt x="2818" y="9"/>
                  </a:cubicBezTo>
                  <a:cubicBezTo>
                    <a:pt x="1390" y="9"/>
                    <a:pt x="78" y="2359"/>
                    <a:pt x="78" y="2359"/>
                  </a:cubicBezTo>
                  <a:cubicBezTo>
                    <a:pt x="1" y="2788"/>
                    <a:pt x="94" y="2948"/>
                    <a:pt x="284" y="2948"/>
                  </a:cubicBezTo>
                  <a:cubicBezTo>
                    <a:pt x="832" y="2948"/>
                    <a:pt x="2192" y="1617"/>
                    <a:pt x="2613" y="1592"/>
                  </a:cubicBezTo>
                  <a:cubicBezTo>
                    <a:pt x="2622" y="1591"/>
                    <a:pt x="2631" y="1590"/>
                    <a:pt x="2640" y="1590"/>
                  </a:cubicBezTo>
                  <a:cubicBezTo>
                    <a:pt x="3168" y="1590"/>
                    <a:pt x="3801" y="3495"/>
                    <a:pt x="5015" y="3594"/>
                  </a:cubicBezTo>
                  <a:cubicBezTo>
                    <a:pt x="5060" y="3597"/>
                    <a:pt x="5104" y="3599"/>
                    <a:pt x="5145" y="3599"/>
                  </a:cubicBezTo>
                  <a:cubicBezTo>
                    <a:pt x="6246" y="3599"/>
                    <a:pt x="5794" y="2341"/>
                    <a:pt x="7016" y="1859"/>
                  </a:cubicBezTo>
                  <a:cubicBezTo>
                    <a:pt x="7139" y="1809"/>
                    <a:pt x="7262" y="1787"/>
                    <a:pt x="7384" y="1787"/>
                  </a:cubicBezTo>
                  <a:cubicBezTo>
                    <a:pt x="8343" y="1787"/>
                    <a:pt x="9267" y="3138"/>
                    <a:pt x="9734" y="3138"/>
                  </a:cubicBezTo>
                  <a:cubicBezTo>
                    <a:pt x="9807" y="3138"/>
                    <a:pt x="9869" y="3104"/>
                    <a:pt x="9918" y="3026"/>
                  </a:cubicBezTo>
                  <a:cubicBezTo>
                    <a:pt x="10319" y="2426"/>
                    <a:pt x="9151" y="291"/>
                    <a:pt x="7316" y="24"/>
                  </a:cubicBezTo>
                  <a:cubicBezTo>
                    <a:pt x="7207" y="8"/>
                    <a:pt x="7103" y="0"/>
                    <a:pt x="70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6497475" y="1993100"/>
              <a:ext cx="257975" cy="90000"/>
            </a:xfrm>
            <a:custGeom>
              <a:rect b="b" l="l" r="r" t="t"/>
              <a:pathLst>
                <a:path extrusionOk="0" h="3600" w="10319">
                  <a:moveTo>
                    <a:pt x="7001" y="0"/>
                  </a:moveTo>
                  <a:cubicBezTo>
                    <a:pt x="5501" y="0"/>
                    <a:pt x="5392" y="1797"/>
                    <a:pt x="5048" y="2360"/>
                  </a:cubicBezTo>
                  <a:cubicBezTo>
                    <a:pt x="5011" y="2420"/>
                    <a:pt x="4976" y="2448"/>
                    <a:pt x="4942" y="2448"/>
                  </a:cubicBezTo>
                  <a:cubicBezTo>
                    <a:pt x="4634" y="2448"/>
                    <a:pt x="4363" y="265"/>
                    <a:pt x="3013" y="25"/>
                  </a:cubicBezTo>
                  <a:cubicBezTo>
                    <a:pt x="2946" y="15"/>
                    <a:pt x="2880" y="10"/>
                    <a:pt x="2814" y="10"/>
                  </a:cubicBezTo>
                  <a:cubicBezTo>
                    <a:pt x="1359" y="10"/>
                    <a:pt x="78" y="2360"/>
                    <a:pt x="78" y="2360"/>
                  </a:cubicBezTo>
                  <a:cubicBezTo>
                    <a:pt x="1" y="2788"/>
                    <a:pt x="93" y="2948"/>
                    <a:pt x="282" y="2948"/>
                  </a:cubicBezTo>
                  <a:cubicBezTo>
                    <a:pt x="830" y="2948"/>
                    <a:pt x="2191" y="1609"/>
                    <a:pt x="2613" y="1559"/>
                  </a:cubicBezTo>
                  <a:cubicBezTo>
                    <a:pt x="2617" y="1559"/>
                    <a:pt x="2622" y="1559"/>
                    <a:pt x="2626" y="1559"/>
                  </a:cubicBezTo>
                  <a:cubicBezTo>
                    <a:pt x="3157" y="1559"/>
                    <a:pt x="3791" y="3495"/>
                    <a:pt x="5014" y="3594"/>
                  </a:cubicBezTo>
                  <a:cubicBezTo>
                    <a:pt x="5060" y="3598"/>
                    <a:pt x="5103" y="3599"/>
                    <a:pt x="5144" y="3599"/>
                  </a:cubicBezTo>
                  <a:cubicBezTo>
                    <a:pt x="6246" y="3599"/>
                    <a:pt x="5794" y="2342"/>
                    <a:pt x="7016" y="1859"/>
                  </a:cubicBezTo>
                  <a:cubicBezTo>
                    <a:pt x="7139" y="1810"/>
                    <a:pt x="7262" y="1788"/>
                    <a:pt x="7384" y="1788"/>
                  </a:cubicBezTo>
                  <a:cubicBezTo>
                    <a:pt x="8342" y="1788"/>
                    <a:pt x="9267" y="3138"/>
                    <a:pt x="9733" y="3138"/>
                  </a:cubicBezTo>
                  <a:cubicBezTo>
                    <a:pt x="9807" y="3138"/>
                    <a:pt x="9869" y="3105"/>
                    <a:pt x="9918" y="3027"/>
                  </a:cubicBezTo>
                  <a:cubicBezTo>
                    <a:pt x="10318" y="2393"/>
                    <a:pt x="9151" y="292"/>
                    <a:pt x="7316" y="25"/>
                  </a:cubicBezTo>
                  <a:cubicBezTo>
                    <a:pt x="7205" y="8"/>
                    <a:pt x="7100" y="0"/>
                    <a:pt x="70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" name="Google Shape;20;p2"/>
          <p:cNvSpPr/>
          <p:nvPr/>
        </p:nvSpPr>
        <p:spPr>
          <a:xfrm flipH="1">
            <a:off x="8046350" y="2373375"/>
            <a:ext cx="257325" cy="90000"/>
          </a:xfrm>
          <a:custGeom>
            <a:rect b="b" l="l" r="r" t="t"/>
            <a:pathLst>
              <a:path extrusionOk="0" h="3600" w="10293">
                <a:moveTo>
                  <a:pt x="7009" y="1"/>
                </a:moveTo>
                <a:cubicBezTo>
                  <a:pt x="5509" y="1"/>
                  <a:pt x="5398" y="1797"/>
                  <a:pt x="5023" y="2360"/>
                </a:cubicBezTo>
                <a:cubicBezTo>
                  <a:pt x="4986" y="2421"/>
                  <a:pt x="4951" y="2448"/>
                  <a:pt x="4916" y="2448"/>
                </a:cubicBezTo>
                <a:cubicBezTo>
                  <a:pt x="4609" y="2448"/>
                  <a:pt x="4338" y="265"/>
                  <a:pt x="2988" y="25"/>
                </a:cubicBezTo>
                <a:cubicBezTo>
                  <a:pt x="2922" y="15"/>
                  <a:pt x="2857" y="10"/>
                  <a:pt x="2793" y="10"/>
                </a:cubicBezTo>
                <a:cubicBezTo>
                  <a:pt x="1367" y="10"/>
                  <a:pt x="86" y="2360"/>
                  <a:pt x="86" y="2360"/>
                </a:cubicBezTo>
                <a:cubicBezTo>
                  <a:pt x="1" y="2785"/>
                  <a:pt x="87" y="2944"/>
                  <a:pt x="271" y="2944"/>
                </a:cubicBezTo>
                <a:cubicBezTo>
                  <a:pt x="810" y="2944"/>
                  <a:pt x="2190" y="1585"/>
                  <a:pt x="2587" y="1560"/>
                </a:cubicBezTo>
                <a:cubicBezTo>
                  <a:pt x="2592" y="1559"/>
                  <a:pt x="2597" y="1559"/>
                  <a:pt x="2602" y="1559"/>
                </a:cubicBezTo>
                <a:cubicBezTo>
                  <a:pt x="3165" y="1559"/>
                  <a:pt x="3766" y="3495"/>
                  <a:pt x="5023" y="3594"/>
                </a:cubicBezTo>
                <a:cubicBezTo>
                  <a:pt x="5066" y="3598"/>
                  <a:pt x="5107" y="3600"/>
                  <a:pt x="5146" y="3600"/>
                </a:cubicBezTo>
                <a:cubicBezTo>
                  <a:pt x="6224" y="3600"/>
                  <a:pt x="5800" y="2311"/>
                  <a:pt x="6991" y="1860"/>
                </a:cubicBezTo>
                <a:cubicBezTo>
                  <a:pt x="7117" y="1810"/>
                  <a:pt x="7243" y="1788"/>
                  <a:pt x="7368" y="1788"/>
                </a:cubicBezTo>
                <a:cubicBezTo>
                  <a:pt x="8347" y="1788"/>
                  <a:pt x="9274" y="3139"/>
                  <a:pt x="9741" y="3139"/>
                </a:cubicBezTo>
                <a:cubicBezTo>
                  <a:pt x="9815" y="3139"/>
                  <a:pt x="9877" y="3105"/>
                  <a:pt x="9926" y="3027"/>
                </a:cubicBezTo>
                <a:cubicBezTo>
                  <a:pt x="10293" y="2394"/>
                  <a:pt x="9125" y="292"/>
                  <a:pt x="7324" y="25"/>
                </a:cubicBezTo>
                <a:cubicBezTo>
                  <a:pt x="7213" y="9"/>
                  <a:pt x="7108" y="1"/>
                  <a:pt x="700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2"/>
          <p:cNvSpPr/>
          <p:nvPr/>
        </p:nvSpPr>
        <p:spPr>
          <a:xfrm flipH="1">
            <a:off x="8330700" y="2154075"/>
            <a:ext cx="257375" cy="89975"/>
          </a:xfrm>
          <a:custGeom>
            <a:rect b="b" l="l" r="r" t="t"/>
            <a:pathLst>
              <a:path extrusionOk="0" h="3599" w="10295">
                <a:moveTo>
                  <a:pt x="7014" y="0"/>
                </a:moveTo>
                <a:cubicBezTo>
                  <a:pt x="5511" y="0"/>
                  <a:pt x="5402" y="1827"/>
                  <a:pt x="5057" y="2359"/>
                </a:cubicBezTo>
                <a:cubicBezTo>
                  <a:pt x="5017" y="2420"/>
                  <a:pt x="4979" y="2447"/>
                  <a:pt x="4943" y="2447"/>
                </a:cubicBezTo>
                <a:cubicBezTo>
                  <a:pt x="4616" y="2447"/>
                  <a:pt x="4369" y="268"/>
                  <a:pt x="2989" y="58"/>
                </a:cubicBezTo>
                <a:cubicBezTo>
                  <a:pt x="2915" y="45"/>
                  <a:pt x="2841" y="38"/>
                  <a:pt x="2767" y="38"/>
                </a:cubicBezTo>
                <a:cubicBezTo>
                  <a:pt x="1353" y="38"/>
                  <a:pt x="87" y="2359"/>
                  <a:pt x="87" y="2359"/>
                </a:cubicBezTo>
                <a:cubicBezTo>
                  <a:pt x="1" y="2799"/>
                  <a:pt x="90" y="2962"/>
                  <a:pt x="281" y="2962"/>
                </a:cubicBezTo>
                <a:cubicBezTo>
                  <a:pt x="827" y="2962"/>
                  <a:pt x="2201" y="1617"/>
                  <a:pt x="2622" y="1592"/>
                </a:cubicBezTo>
                <a:cubicBezTo>
                  <a:pt x="2627" y="1592"/>
                  <a:pt x="2631" y="1592"/>
                  <a:pt x="2636" y="1592"/>
                </a:cubicBezTo>
                <a:cubicBezTo>
                  <a:pt x="3166" y="1592"/>
                  <a:pt x="3767" y="3494"/>
                  <a:pt x="5024" y="3594"/>
                </a:cubicBezTo>
                <a:cubicBezTo>
                  <a:pt x="5069" y="3597"/>
                  <a:pt x="5112" y="3599"/>
                  <a:pt x="5153" y="3599"/>
                </a:cubicBezTo>
                <a:cubicBezTo>
                  <a:pt x="6255" y="3599"/>
                  <a:pt x="5803" y="2341"/>
                  <a:pt x="7025" y="1859"/>
                </a:cubicBezTo>
                <a:cubicBezTo>
                  <a:pt x="7140" y="1815"/>
                  <a:pt x="7256" y="1796"/>
                  <a:pt x="7372" y="1796"/>
                </a:cubicBezTo>
                <a:cubicBezTo>
                  <a:pt x="8342" y="1796"/>
                  <a:pt x="9297" y="3171"/>
                  <a:pt x="9752" y="3171"/>
                </a:cubicBezTo>
                <a:cubicBezTo>
                  <a:pt x="9823" y="3171"/>
                  <a:pt x="9882" y="3138"/>
                  <a:pt x="9927" y="3060"/>
                </a:cubicBezTo>
                <a:cubicBezTo>
                  <a:pt x="10294" y="2426"/>
                  <a:pt x="9127" y="291"/>
                  <a:pt x="7325" y="24"/>
                </a:cubicBezTo>
                <a:cubicBezTo>
                  <a:pt x="7215" y="8"/>
                  <a:pt x="7112" y="0"/>
                  <a:pt x="701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" name="Google Shape;22;p2"/>
          <p:cNvSpPr/>
          <p:nvPr/>
        </p:nvSpPr>
        <p:spPr>
          <a:xfrm flipH="1">
            <a:off x="2479425" y="3624688"/>
            <a:ext cx="257350" cy="90000"/>
          </a:xfrm>
          <a:custGeom>
            <a:rect b="b" l="l" r="r" t="t"/>
            <a:pathLst>
              <a:path extrusionOk="0" h="3600" w="10294">
                <a:moveTo>
                  <a:pt x="7013" y="1"/>
                </a:moveTo>
                <a:cubicBezTo>
                  <a:pt x="5506" y="1"/>
                  <a:pt x="5368" y="1827"/>
                  <a:pt x="5023" y="2360"/>
                </a:cubicBezTo>
                <a:cubicBezTo>
                  <a:pt x="4988" y="2415"/>
                  <a:pt x="4954" y="2439"/>
                  <a:pt x="4921" y="2439"/>
                </a:cubicBezTo>
                <a:cubicBezTo>
                  <a:pt x="4612" y="2439"/>
                  <a:pt x="4344" y="269"/>
                  <a:pt x="2988" y="58"/>
                </a:cubicBezTo>
                <a:cubicBezTo>
                  <a:pt x="2914" y="45"/>
                  <a:pt x="2840" y="39"/>
                  <a:pt x="2767" y="39"/>
                </a:cubicBezTo>
                <a:cubicBezTo>
                  <a:pt x="1352" y="39"/>
                  <a:pt x="86" y="2360"/>
                  <a:pt x="86" y="2360"/>
                </a:cubicBezTo>
                <a:cubicBezTo>
                  <a:pt x="0" y="2799"/>
                  <a:pt x="90" y="2963"/>
                  <a:pt x="280" y="2963"/>
                </a:cubicBezTo>
                <a:cubicBezTo>
                  <a:pt x="827" y="2963"/>
                  <a:pt x="2201" y="1617"/>
                  <a:pt x="2621" y="1592"/>
                </a:cubicBezTo>
                <a:cubicBezTo>
                  <a:pt x="2631" y="1591"/>
                  <a:pt x="2640" y="1591"/>
                  <a:pt x="2649" y="1591"/>
                </a:cubicBezTo>
                <a:cubicBezTo>
                  <a:pt x="3177" y="1591"/>
                  <a:pt x="3810" y="3463"/>
                  <a:pt x="5023" y="3594"/>
                </a:cubicBezTo>
                <a:cubicBezTo>
                  <a:pt x="5069" y="3598"/>
                  <a:pt x="5112" y="3599"/>
                  <a:pt x="5153" y="3599"/>
                </a:cubicBezTo>
                <a:cubicBezTo>
                  <a:pt x="6255" y="3599"/>
                  <a:pt x="5801" y="2342"/>
                  <a:pt x="6991" y="1859"/>
                </a:cubicBezTo>
                <a:cubicBezTo>
                  <a:pt x="7117" y="1810"/>
                  <a:pt x="7243" y="1788"/>
                  <a:pt x="7368" y="1788"/>
                </a:cubicBezTo>
                <a:cubicBezTo>
                  <a:pt x="8348" y="1788"/>
                  <a:pt x="9275" y="3138"/>
                  <a:pt x="9742" y="3138"/>
                </a:cubicBezTo>
                <a:cubicBezTo>
                  <a:pt x="9815" y="3138"/>
                  <a:pt x="9878" y="3105"/>
                  <a:pt x="9927" y="3027"/>
                </a:cubicBezTo>
                <a:cubicBezTo>
                  <a:pt x="10294" y="2426"/>
                  <a:pt x="9126" y="292"/>
                  <a:pt x="7325" y="25"/>
                </a:cubicBezTo>
                <a:cubicBezTo>
                  <a:pt x="7215" y="8"/>
                  <a:pt x="7111" y="1"/>
                  <a:pt x="701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" name="Google Shape;23;p2"/>
          <p:cNvSpPr/>
          <p:nvPr/>
        </p:nvSpPr>
        <p:spPr>
          <a:xfrm flipH="1">
            <a:off x="2303475" y="3340313"/>
            <a:ext cx="257125" cy="90000"/>
          </a:xfrm>
          <a:custGeom>
            <a:rect b="b" l="l" r="r" t="t"/>
            <a:pathLst>
              <a:path extrusionOk="0" h="3600" w="10285">
                <a:moveTo>
                  <a:pt x="7000" y="1"/>
                </a:moveTo>
                <a:cubicBezTo>
                  <a:pt x="5498" y="1"/>
                  <a:pt x="5359" y="1797"/>
                  <a:pt x="5015" y="2360"/>
                </a:cubicBezTo>
                <a:cubicBezTo>
                  <a:pt x="4978" y="2420"/>
                  <a:pt x="4943" y="2448"/>
                  <a:pt x="4908" y="2448"/>
                </a:cubicBezTo>
                <a:cubicBezTo>
                  <a:pt x="4601" y="2448"/>
                  <a:pt x="4330" y="265"/>
                  <a:pt x="2980" y="25"/>
                </a:cubicBezTo>
                <a:cubicBezTo>
                  <a:pt x="2915" y="15"/>
                  <a:pt x="2849" y="10"/>
                  <a:pt x="2785" y="10"/>
                </a:cubicBezTo>
                <a:cubicBezTo>
                  <a:pt x="1360" y="10"/>
                  <a:pt x="78" y="2360"/>
                  <a:pt x="78" y="2360"/>
                </a:cubicBezTo>
                <a:cubicBezTo>
                  <a:pt x="1" y="2788"/>
                  <a:pt x="93" y="2948"/>
                  <a:pt x="282" y="2948"/>
                </a:cubicBezTo>
                <a:cubicBezTo>
                  <a:pt x="828" y="2948"/>
                  <a:pt x="2183" y="1609"/>
                  <a:pt x="2580" y="1559"/>
                </a:cubicBezTo>
                <a:cubicBezTo>
                  <a:pt x="2584" y="1559"/>
                  <a:pt x="2589" y="1559"/>
                  <a:pt x="2594" y="1559"/>
                </a:cubicBezTo>
                <a:cubicBezTo>
                  <a:pt x="3157" y="1559"/>
                  <a:pt x="3758" y="3495"/>
                  <a:pt x="5015" y="3594"/>
                </a:cubicBezTo>
                <a:cubicBezTo>
                  <a:pt x="5058" y="3598"/>
                  <a:pt x="5099" y="3599"/>
                  <a:pt x="5138" y="3599"/>
                </a:cubicBezTo>
                <a:cubicBezTo>
                  <a:pt x="6216" y="3599"/>
                  <a:pt x="5792" y="2310"/>
                  <a:pt x="6983" y="1860"/>
                </a:cubicBezTo>
                <a:cubicBezTo>
                  <a:pt x="7109" y="1810"/>
                  <a:pt x="7235" y="1788"/>
                  <a:pt x="7360" y="1788"/>
                </a:cubicBezTo>
                <a:cubicBezTo>
                  <a:pt x="8339" y="1788"/>
                  <a:pt x="9266" y="3138"/>
                  <a:pt x="9733" y="3138"/>
                </a:cubicBezTo>
                <a:cubicBezTo>
                  <a:pt x="9807" y="3138"/>
                  <a:pt x="9869" y="3105"/>
                  <a:pt x="9918" y="3027"/>
                </a:cubicBezTo>
                <a:cubicBezTo>
                  <a:pt x="10285" y="2393"/>
                  <a:pt x="9118" y="292"/>
                  <a:pt x="7316" y="25"/>
                </a:cubicBezTo>
                <a:cubicBezTo>
                  <a:pt x="7205" y="8"/>
                  <a:pt x="7100" y="1"/>
                  <a:pt x="7000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4" name="Google Shape;24;p2"/>
          <p:cNvGrpSpPr/>
          <p:nvPr/>
        </p:nvGrpSpPr>
        <p:grpSpPr>
          <a:xfrm flipH="1">
            <a:off x="-23425" y="4269350"/>
            <a:ext cx="1740725" cy="874150"/>
            <a:chOff x="5234600" y="4269350"/>
            <a:chExt cx="1740725" cy="874150"/>
          </a:xfrm>
        </p:grpSpPr>
        <p:sp>
          <p:nvSpPr>
            <p:cNvPr id="25" name="Google Shape;25;p2"/>
            <p:cNvSpPr/>
            <p:nvPr/>
          </p:nvSpPr>
          <p:spPr>
            <a:xfrm>
              <a:off x="5234600" y="4269350"/>
              <a:ext cx="1740725" cy="874150"/>
            </a:xfrm>
            <a:custGeom>
              <a:rect b="b" l="l" r="r" t="t"/>
              <a:pathLst>
                <a:path extrusionOk="0" h="34966" w="69629">
                  <a:moveTo>
                    <a:pt x="56940" y="0"/>
                  </a:moveTo>
                  <a:cubicBezTo>
                    <a:pt x="56242" y="0"/>
                    <a:pt x="55383" y="111"/>
                    <a:pt x="54318" y="374"/>
                  </a:cubicBezTo>
                  <a:cubicBezTo>
                    <a:pt x="47579" y="2042"/>
                    <a:pt x="50648" y="6779"/>
                    <a:pt x="48814" y="7613"/>
                  </a:cubicBezTo>
                  <a:cubicBezTo>
                    <a:pt x="48371" y="7814"/>
                    <a:pt x="48052" y="7885"/>
                    <a:pt x="47777" y="7885"/>
                  </a:cubicBezTo>
                  <a:cubicBezTo>
                    <a:pt x="47113" y="7885"/>
                    <a:pt x="46697" y="7473"/>
                    <a:pt x="45392" y="7473"/>
                  </a:cubicBezTo>
                  <a:cubicBezTo>
                    <a:pt x="44992" y="7473"/>
                    <a:pt x="44509" y="7512"/>
                    <a:pt x="43910" y="7613"/>
                  </a:cubicBezTo>
                  <a:cubicBezTo>
                    <a:pt x="40541" y="8180"/>
                    <a:pt x="39307" y="12049"/>
                    <a:pt x="39007" y="13450"/>
                  </a:cubicBezTo>
                  <a:cubicBezTo>
                    <a:pt x="38965" y="13625"/>
                    <a:pt x="38948" y="13700"/>
                    <a:pt x="38941" y="13700"/>
                  </a:cubicBezTo>
                  <a:cubicBezTo>
                    <a:pt x="38896" y="13700"/>
                    <a:pt x="39242" y="10789"/>
                    <a:pt x="36547" y="10789"/>
                  </a:cubicBezTo>
                  <a:cubicBezTo>
                    <a:pt x="36197" y="10789"/>
                    <a:pt x="35797" y="10838"/>
                    <a:pt x="35337" y="10948"/>
                  </a:cubicBezTo>
                  <a:cubicBezTo>
                    <a:pt x="30734" y="12049"/>
                    <a:pt x="29800" y="15652"/>
                    <a:pt x="29800" y="16786"/>
                  </a:cubicBezTo>
                  <a:cubicBezTo>
                    <a:pt x="29800" y="17034"/>
                    <a:pt x="29653" y="17106"/>
                    <a:pt x="29382" y="17106"/>
                  </a:cubicBezTo>
                  <a:cubicBezTo>
                    <a:pt x="29001" y="17106"/>
                    <a:pt x="28372" y="16962"/>
                    <a:pt x="27560" y="16962"/>
                  </a:cubicBezTo>
                  <a:cubicBezTo>
                    <a:pt x="26315" y="16962"/>
                    <a:pt x="24639" y="17301"/>
                    <a:pt x="22762" y="19021"/>
                  </a:cubicBezTo>
                  <a:cubicBezTo>
                    <a:pt x="18759" y="22623"/>
                    <a:pt x="23162" y="25425"/>
                    <a:pt x="20427" y="26093"/>
                  </a:cubicBezTo>
                  <a:cubicBezTo>
                    <a:pt x="20223" y="26143"/>
                    <a:pt x="20022" y="26165"/>
                    <a:pt x="19821" y="26165"/>
                  </a:cubicBezTo>
                  <a:cubicBezTo>
                    <a:pt x="17995" y="26165"/>
                    <a:pt x="16265" y="24285"/>
                    <a:pt x="14069" y="24285"/>
                  </a:cubicBezTo>
                  <a:cubicBezTo>
                    <a:pt x="13306" y="24285"/>
                    <a:pt x="12486" y="24512"/>
                    <a:pt x="11587" y="25125"/>
                  </a:cubicBezTo>
                  <a:cubicBezTo>
                    <a:pt x="7818" y="27694"/>
                    <a:pt x="8051" y="29562"/>
                    <a:pt x="8051" y="29562"/>
                  </a:cubicBezTo>
                  <a:cubicBezTo>
                    <a:pt x="8051" y="29562"/>
                    <a:pt x="7504" y="29486"/>
                    <a:pt x="6705" y="29486"/>
                  </a:cubicBezTo>
                  <a:cubicBezTo>
                    <a:pt x="4402" y="29486"/>
                    <a:pt x="1" y="30112"/>
                    <a:pt x="546" y="34966"/>
                  </a:cubicBezTo>
                  <a:lnTo>
                    <a:pt x="69328" y="34966"/>
                  </a:lnTo>
                  <a:lnTo>
                    <a:pt x="69328" y="1675"/>
                  </a:lnTo>
                  <a:cubicBezTo>
                    <a:pt x="69328" y="1675"/>
                    <a:pt x="69628" y="374"/>
                    <a:pt x="65659" y="374"/>
                  </a:cubicBezTo>
                  <a:cubicBezTo>
                    <a:pt x="61656" y="374"/>
                    <a:pt x="62590" y="2609"/>
                    <a:pt x="61056" y="2876"/>
                  </a:cubicBezTo>
                  <a:cubicBezTo>
                    <a:pt x="61007" y="2886"/>
                    <a:pt x="60961" y="2890"/>
                    <a:pt x="60918" y="2890"/>
                  </a:cubicBezTo>
                  <a:cubicBezTo>
                    <a:pt x="59852" y="2890"/>
                    <a:pt x="60512" y="0"/>
                    <a:pt x="5694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6444200" y="4553700"/>
              <a:ext cx="104150" cy="63400"/>
            </a:xfrm>
            <a:custGeom>
              <a:rect b="b" l="l" r="r" t="t"/>
              <a:pathLst>
                <a:path extrusionOk="0" h="2536" w="4166">
                  <a:moveTo>
                    <a:pt x="2551" y="1"/>
                  </a:moveTo>
                  <a:cubicBezTo>
                    <a:pt x="1293" y="1"/>
                    <a:pt x="396" y="1609"/>
                    <a:pt x="396" y="1609"/>
                  </a:cubicBezTo>
                  <a:cubicBezTo>
                    <a:pt x="1" y="2121"/>
                    <a:pt x="319" y="2536"/>
                    <a:pt x="662" y="2536"/>
                  </a:cubicBezTo>
                  <a:cubicBezTo>
                    <a:pt x="810" y="2536"/>
                    <a:pt x="963" y="2458"/>
                    <a:pt x="1063" y="2276"/>
                  </a:cubicBezTo>
                  <a:cubicBezTo>
                    <a:pt x="1441" y="1458"/>
                    <a:pt x="2265" y="936"/>
                    <a:pt x="3169" y="936"/>
                  </a:cubicBezTo>
                  <a:cubicBezTo>
                    <a:pt x="3223" y="936"/>
                    <a:pt x="3277" y="938"/>
                    <a:pt x="3332" y="942"/>
                  </a:cubicBezTo>
                  <a:cubicBezTo>
                    <a:pt x="4166" y="942"/>
                    <a:pt x="4032" y="108"/>
                    <a:pt x="2698" y="8"/>
                  </a:cubicBezTo>
                  <a:cubicBezTo>
                    <a:pt x="2648" y="3"/>
                    <a:pt x="2600" y="1"/>
                    <a:pt x="25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6333050" y="4522025"/>
              <a:ext cx="103550" cy="63400"/>
            </a:xfrm>
            <a:custGeom>
              <a:rect b="b" l="l" r="r" t="t"/>
              <a:pathLst>
                <a:path extrusionOk="0" h="2536" w="4142">
                  <a:moveTo>
                    <a:pt x="2557" y="0"/>
                  </a:moveTo>
                  <a:cubicBezTo>
                    <a:pt x="1269" y="0"/>
                    <a:pt x="372" y="1609"/>
                    <a:pt x="372" y="1609"/>
                  </a:cubicBezTo>
                  <a:cubicBezTo>
                    <a:pt x="0" y="2121"/>
                    <a:pt x="326" y="2535"/>
                    <a:pt x="659" y="2535"/>
                  </a:cubicBezTo>
                  <a:cubicBezTo>
                    <a:pt x="803" y="2535"/>
                    <a:pt x="949" y="2457"/>
                    <a:pt x="1039" y="2276"/>
                  </a:cubicBezTo>
                  <a:cubicBezTo>
                    <a:pt x="1417" y="1457"/>
                    <a:pt x="2241" y="936"/>
                    <a:pt x="3145" y="936"/>
                  </a:cubicBezTo>
                  <a:cubicBezTo>
                    <a:pt x="3199" y="936"/>
                    <a:pt x="3253" y="938"/>
                    <a:pt x="3308" y="941"/>
                  </a:cubicBezTo>
                  <a:cubicBezTo>
                    <a:pt x="4142" y="941"/>
                    <a:pt x="4042" y="108"/>
                    <a:pt x="2707" y="7"/>
                  </a:cubicBezTo>
                  <a:cubicBezTo>
                    <a:pt x="2657" y="3"/>
                    <a:pt x="2607" y="0"/>
                    <a:pt x="25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6063700" y="4599650"/>
              <a:ext cx="103550" cy="63700"/>
            </a:xfrm>
            <a:custGeom>
              <a:rect b="b" l="l" r="r" t="t"/>
              <a:pathLst>
                <a:path extrusionOk="0" h="2548" w="4142">
                  <a:moveTo>
                    <a:pt x="2593" y="0"/>
                  </a:moveTo>
                  <a:cubicBezTo>
                    <a:pt x="1316" y="0"/>
                    <a:pt x="372" y="1606"/>
                    <a:pt x="372" y="1606"/>
                  </a:cubicBezTo>
                  <a:cubicBezTo>
                    <a:pt x="0" y="2117"/>
                    <a:pt x="324" y="2547"/>
                    <a:pt x="668" y="2547"/>
                  </a:cubicBezTo>
                  <a:cubicBezTo>
                    <a:pt x="818" y="2547"/>
                    <a:pt x="971" y="2465"/>
                    <a:pt x="1072" y="2273"/>
                  </a:cubicBezTo>
                  <a:cubicBezTo>
                    <a:pt x="1450" y="1454"/>
                    <a:pt x="2274" y="933"/>
                    <a:pt x="3150" y="933"/>
                  </a:cubicBezTo>
                  <a:cubicBezTo>
                    <a:pt x="3202" y="933"/>
                    <a:pt x="3255" y="935"/>
                    <a:pt x="3307" y="939"/>
                  </a:cubicBezTo>
                  <a:cubicBezTo>
                    <a:pt x="4141" y="939"/>
                    <a:pt x="4041" y="138"/>
                    <a:pt x="2707" y="5"/>
                  </a:cubicBezTo>
                  <a:cubicBezTo>
                    <a:pt x="2669" y="2"/>
                    <a:pt x="2631" y="0"/>
                    <a:pt x="25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018075" y="4702225"/>
              <a:ext cx="104150" cy="63325"/>
            </a:xfrm>
            <a:custGeom>
              <a:rect b="b" l="l" r="r" t="t"/>
              <a:pathLst>
                <a:path extrusionOk="0" h="2533" w="4166">
                  <a:moveTo>
                    <a:pt x="2584" y="0"/>
                  </a:moveTo>
                  <a:cubicBezTo>
                    <a:pt x="1309" y="0"/>
                    <a:pt x="396" y="1606"/>
                    <a:pt x="396" y="1606"/>
                  </a:cubicBezTo>
                  <a:cubicBezTo>
                    <a:pt x="0" y="2118"/>
                    <a:pt x="335" y="2532"/>
                    <a:pt x="676" y="2532"/>
                  </a:cubicBezTo>
                  <a:cubicBezTo>
                    <a:pt x="823" y="2532"/>
                    <a:pt x="972" y="2454"/>
                    <a:pt x="1063" y="2273"/>
                  </a:cubicBezTo>
                  <a:cubicBezTo>
                    <a:pt x="1441" y="1454"/>
                    <a:pt x="2264" y="933"/>
                    <a:pt x="3169" y="933"/>
                  </a:cubicBezTo>
                  <a:cubicBezTo>
                    <a:pt x="3223" y="933"/>
                    <a:pt x="3277" y="935"/>
                    <a:pt x="3331" y="939"/>
                  </a:cubicBezTo>
                  <a:cubicBezTo>
                    <a:pt x="4165" y="939"/>
                    <a:pt x="4065" y="105"/>
                    <a:pt x="2697" y="5"/>
                  </a:cubicBezTo>
                  <a:cubicBezTo>
                    <a:pt x="2659" y="2"/>
                    <a:pt x="2621" y="0"/>
                    <a:pt x="258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5863800" y="4743925"/>
              <a:ext cx="103300" cy="63325"/>
            </a:xfrm>
            <a:custGeom>
              <a:rect b="b" l="l" r="r" t="t"/>
              <a:pathLst>
                <a:path extrusionOk="0" h="2533" w="4132">
                  <a:moveTo>
                    <a:pt x="2584" y="0"/>
                  </a:moveTo>
                  <a:cubicBezTo>
                    <a:pt x="1309" y="0"/>
                    <a:pt x="396" y="1606"/>
                    <a:pt x="396" y="1606"/>
                  </a:cubicBezTo>
                  <a:cubicBezTo>
                    <a:pt x="0" y="2118"/>
                    <a:pt x="335" y="2532"/>
                    <a:pt x="676" y="2532"/>
                  </a:cubicBezTo>
                  <a:cubicBezTo>
                    <a:pt x="823" y="2532"/>
                    <a:pt x="972" y="2454"/>
                    <a:pt x="1063" y="2273"/>
                  </a:cubicBezTo>
                  <a:cubicBezTo>
                    <a:pt x="1441" y="1454"/>
                    <a:pt x="2264" y="933"/>
                    <a:pt x="3169" y="933"/>
                  </a:cubicBezTo>
                  <a:cubicBezTo>
                    <a:pt x="3222" y="933"/>
                    <a:pt x="3277" y="935"/>
                    <a:pt x="3331" y="938"/>
                  </a:cubicBezTo>
                  <a:cubicBezTo>
                    <a:pt x="4132" y="938"/>
                    <a:pt x="4032" y="105"/>
                    <a:pt x="2697" y="4"/>
                  </a:cubicBezTo>
                  <a:cubicBezTo>
                    <a:pt x="2659" y="2"/>
                    <a:pt x="2621" y="0"/>
                    <a:pt x="258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5846300" y="4838975"/>
              <a:ext cx="104125" cy="63700"/>
            </a:xfrm>
            <a:custGeom>
              <a:rect b="b" l="l" r="r" t="t"/>
              <a:pathLst>
                <a:path extrusionOk="0" h="2548" w="4165">
                  <a:moveTo>
                    <a:pt x="2583" y="1"/>
                  </a:moveTo>
                  <a:cubicBezTo>
                    <a:pt x="1308" y="1"/>
                    <a:pt x="395" y="1606"/>
                    <a:pt x="395" y="1606"/>
                  </a:cubicBezTo>
                  <a:cubicBezTo>
                    <a:pt x="0" y="2117"/>
                    <a:pt x="317" y="2548"/>
                    <a:pt x="659" y="2548"/>
                  </a:cubicBezTo>
                  <a:cubicBezTo>
                    <a:pt x="807" y="2548"/>
                    <a:pt x="961" y="2466"/>
                    <a:pt x="1062" y="2273"/>
                  </a:cubicBezTo>
                  <a:cubicBezTo>
                    <a:pt x="1440" y="1455"/>
                    <a:pt x="2263" y="934"/>
                    <a:pt x="3168" y="934"/>
                  </a:cubicBezTo>
                  <a:cubicBezTo>
                    <a:pt x="3222" y="934"/>
                    <a:pt x="3276" y="935"/>
                    <a:pt x="3331" y="939"/>
                  </a:cubicBezTo>
                  <a:cubicBezTo>
                    <a:pt x="4164" y="939"/>
                    <a:pt x="4031" y="139"/>
                    <a:pt x="2697" y="5"/>
                  </a:cubicBezTo>
                  <a:cubicBezTo>
                    <a:pt x="2659" y="2"/>
                    <a:pt x="2621" y="1"/>
                    <a:pt x="25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6108975" y="4775600"/>
              <a:ext cx="104125" cy="63700"/>
            </a:xfrm>
            <a:custGeom>
              <a:rect b="b" l="l" r="r" t="t"/>
              <a:pathLst>
                <a:path extrusionOk="0" h="2548" w="4165">
                  <a:moveTo>
                    <a:pt x="2584" y="1"/>
                  </a:moveTo>
                  <a:cubicBezTo>
                    <a:pt x="1309" y="1"/>
                    <a:pt x="396" y="1606"/>
                    <a:pt x="396" y="1606"/>
                  </a:cubicBezTo>
                  <a:cubicBezTo>
                    <a:pt x="1" y="2117"/>
                    <a:pt x="334" y="2547"/>
                    <a:pt x="674" y="2547"/>
                  </a:cubicBezTo>
                  <a:cubicBezTo>
                    <a:pt x="822" y="2547"/>
                    <a:pt x="972" y="2466"/>
                    <a:pt x="1063" y="2273"/>
                  </a:cubicBezTo>
                  <a:cubicBezTo>
                    <a:pt x="1441" y="1455"/>
                    <a:pt x="2264" y="933"/>
                    <a:pt x="3169" y="933"/>
                  </a:cubicBezTo>
                  <a:cubicBezTo>
                    <a:pt x="3222" y="933"/>
                    <a:pt x="3277" y="935"/>
                    <a:pt x="3331" y="939"/>
                  </a:cubicBezTo>
                  <a:cubicBezTo>
                    <a:pt x="4165" y="939"/>
                    <a:pt x="4065" y="105"/>
                    <a:pt x="2697" y="5"/>
                  </a:cubicBezTo>
                  <a:cubicBezTo>
                    <a:pt x="2659" y="2"/>
                    <a:pt x="2621" y="1"/>
                    <a:pt x="25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577625" y="4527025"/>
              <a:ext cx="104150" cy="63400"/>
            </a:xfrm>
            <a:custGeom>
              <a:rect b="b" l="l" r="r" t="t"/>
              <a:pathLst>
                <a:path extrusionOk="0" h="2536" w="4166">
                  <a:moveTo>
                    <a:pt x="2551" y="0"/>
                  </a:moveTo>
                  <a:cubicBezTo>
                    <a:pt x="1293" y="0"/>
                    <a:pt x="396" y="1609"/>
                    <a:pt x="396" y="1609"/>
                  </a:cubicBezTo>
                  <a:cubicBezTo>
                    <a:pt x="1" y="2121"/>
                    <a:pt x="336" y="2535"/>
                    <a:pt x="676" y="2535"/>
                  </a:cubicBezTo>
                  <a:cubicBezTo>
                    <a:pt x="824" y="2535"/>
                    <a:pt x="973" y="2457"/>
                    <a:pt x="1064" y="2276"/>
                  </a:cubicBezTo>
                  <a:cubicBezTo>
                    <a:pt x="1441" y="1457"/>
                    <a:pt x="2265" y="936"/>
                    <a:pt x="3169" y="936"/>
                  </a:cubicBezTo>
                  <a:cubicBezTo>
                    <a:pt x="3223" y="936"/>
                    <a:pt x="3277" y="938"/>
                    <a:pt x="3332" y="942"/>
                  </a:cubicBezTo>
                  <a:cubicBezTo>
                    <a:pt x="4166" y="942"/>
                    <a:pt x="4066" y="108"/>
                    <a:pt x="2698" y="8"/>
                  </a:cubicBezTo>
                  <a:cubicBezTo>
                    <a:pt x="2649" y="3"/>
                    <a:pt x="2600" y="0"/>
                    <a:pt x="25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6510100" y="4421175"/>
              <a:ext cx="103200" cy="63700"/>
            </a:xfrm>
            <a:custGeom>
              <a:rect b="b" l="l" r="r" t="t"/>
              <a:pathLst>
                <a:path extrusionOk="0" h="2548" w="4128">
                  <a:moveTo>
                    <a:pt x="2584" y="1"/>
                  </a:moveTo>
                  <a:cubicBezTo>
                    <a:pt x="1308" y="1"/>
                    <a:pt x="395" y="1606"/>
                    <a:pt x="395" y="1606"/>
                  </a:cubicBezTo>
                  <a:cubicBezTo>
                    <a:pt x="1" y="2117"/>
                    <a:pt x="334" y="2548"/>
                    <a:pt x="674" y="2548"/>
                  </a:cubicBezTo>
                  <a:cubicBezTo>
                    <a:pt x="822" y="2548"/>
                    <a:pt x="971" y="2466"/>
                    <a:pt x="1063" y="2274"/>
                  </a:cubicBezTo>
                  <a:cubicBezTo>
                    <a:pt x="1450" y="1433"/>
                    <a:pt x="2307" y="938"/>
                    <a:pt x="3240" y="938"/>
                  </a:cubicBezTo>
                  <a:cubicBezTo>
                    <a:pt x="3270" y="938"/>
                    <a:pt x="3300" y="938"/>
                    <a:pt x="3331" y="939"/>
                  </a:cubicBezTo>
                  <a:cubicBezTo>
                    <a:pt x="3347" y="940"/>
                    <a:pt x="3362" y="940"/>
                    <a:pt x="3377" y="940"/>
                  </a:cubicBezTo>
                  <a:cubicBezTo>
                    <a:pt x="4127" y="940"/>
                    <a:pt x="4005" y="136"/>
                    <a:pt x="2697" y="5"/>
                  </a:cubicBezTo>
                  <a:cubicBezTo>
                    <a:pt x="2659" y="2"/>
                    <a:pt x="2621" y="1"/>
                    <a:pt x="25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6555725" y="4307775"/>
              <a:ext cx="103550" cy="63700"/>
            </a:xfrm>
            <a:custGeom>
              <a:rect b="b" l="l" r="r" t="t"/>
              <a:pathLst>
                <a:path extrusionOk="0" h="2548" w="4142">
                  <a:moveTo>
                    <a:pt x="2593" y="0"/>
                  </a:moveTo>
                  <a:cubicBezTo>
                    <a:pt x="1316" y="0"/>
                    <a:pt x="372" y="1606"/>
                    <a:pt x="372" y="1606"/>
                  </a:cubicBezTo>
                  <a:cubicBezTo>
                    <a:pt x="0" y="2117"/>
                    <a:pt x="324" y="2547"/>
                    <a:pt x="668" y="2547"/>
                  </a:cubicBezTo>
                  <a:cubicBezTo>
                    <a:pt x="817" y="2547"/>
                    <a:pt x="971" y="2465"/>
                    <a:pt x="1072" y="2273"/>
                  </a:cubicBezTo>
                  <a:cubicBezTo>
                    <a:pt x="1450" y="1454"/>
                    <a:pt x="2273" y="933"/>
                    <a:pt x="3150" y="933"/>
                  </a:cubicBezTo>
                  <a:cubicBezTo>
                    <a:pt x="3202" y="933"/>
                    <a:pt x="3255" y="935"/>
                    <a:pt x="3307" y="939"/>
                  </a:cubicBezTo>
                  <a:cubicBezTo>
                    <a:pt x="4141" y="939"/>
                    <a:pt x="4041" y="105"/>
                    <a:pt x="2707" y="5"/>
                  </a:cubicBezTo>
                  <a:cubicBezTo>
                    <a:pt x="2669" y="2"/>
                    <a:pt x="2631" y="0"/>
                    <a:pt x="259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6784475" y="4371150"/>
              <a:ext cx="104125" cy="63700"/>
            </a:xfrm>
            <a:custGeom>
              <a:rect b="b" l="l" r="r" t="t"/>
              <a:pathLst>
                <a:path extrusionOk="0" h="2548" w="4165">
                  <a:moveTo>
                    <a:pt x="2583" y="1"/>
                  </a:moveTo>
                  <a:cubicBezTo>
                    <a:pt x="1308" y="1"/>
                    <a:pt x="395" y="1606"/>
                    <a:pt x="395" y="1606"/>
                  </a:cubicBezTo>
                  <a:cubicBezTo>
                    <a:pt x="0" y="2117"/>
                    <a:pt x="333" y="2547"/>
                    <a:pt x="673" y="2547"/>
                  </a:cubicBezTo>
                  <a:cubicBezTo>
                    <a:pt x="821" y="2547"/>
                    <a:pt x="971" y="2465"/>
                    <a:pt x="1062" y="2273"/>
                  </a:cubicBezTo>
                  <a:cubicBezTo>
                    <a:pt x="1450" y="1433"/>
                    <a:pt x="2307" y="937"/>
                    <a:pt x="3239" y="937"/>
                  </a:cubicBezTo>
                  <a:cubicBezTo>
                    <a:pt x="3270" y="937"/>
                    <a:pt x="3300" y="938"/>
                    <a:pt x="3330" y="939"/>
                  </a:cubicBezTo>
                  <a:cubicBezTo>
                    <a:pt x="4164" y="939"/>
                    <a:pt x="4031" y="138"/>
                    <a:pt x="2697" y="5"/>
                  </a:cubicBezTo>
                  <a:cubicBezTo>
                    <a:pt x="2658" y="2"/>
                    <a:pt x="2621" y="1"/>
                    <a:pt x="25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6814375" y="4485325"/>
              <a:ext cx="104125" cy="63250"/>
            </a:xfrm>
            <a:custGeom>
              <a:rect b="b" l="l" r="r" t="t"/>
              <a:pathLst>
                <a:path extrusionOk="0" h="2530" w="4165">
                  <a:moveTo>
                    <a:pt x="2585" y="0"/>
                  </a:moveTo>
                  <a:cubicBezTo>
                    <a:pt x="1297" y="0"/>
                    <a:pt x="400" y="1609"/>
                    <a:pt x="400" y="1609"/>
                  </a:cubicBezTo>
                  <a:cubicBezTo>
                    <a:pt x="1" y="2102"/>
                    <a:pt x="345" y="2529"/>
                    <a:pt x="689" y="2529"/>
                  </a:cubicBezTo>
                  <a:cubicBezTo>
                    <a:pt x="834" y="2529"/>
                    <a:pt x="978" y="2454"/>
                    <a:pt x="1067" y="2276"/>
                  </a:cubicBezTo>
                  <a:cubicBezTo>
                    <a:pt x="1455" y="1434"/>
                    <a:pt x="2315" y="907"/>
                    <a:pt x="3250" y="907"/>
                  </a:cubicBezTo>
                  <a:cubicBezTo>
                    <a:pt x="3278" y="907"/>
                    <a:pt x="3307" y="907"/>
                    <a:pt x="3335" y="908"/>
                  </a:cubicBezTo>
                  <a:cubicBezTo>
                    <a:pt x="3352" y="909"/>
                    <a:pt x="3368" y="909"/>
                    <a:pt x="3383" y="909"/>
                  </a:cubicBezTo>
                  <a:cubicBezTo>
                    <a:pt x="4165" y="909"/>
                    <a:pt x="4043" y="106"/>
                    <a:pt x="2735" y="8"/>
                  </a:cubicBezTo>
                  <a:cubicBezTo>
                    <a:pt x="2684" y="3"/>
                    <a:pt x="2634" y="0"/>
                    <a:pt x="258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6723475" y="4634600"/>
              <a:ext cx="104125" cy="63250"/>
            </a:xfrm>
            <a:custGeom>
              <a:rect b="b" l="l" r="r" t="t"/>
              <a:pathLst>
                <a:path extrusionOk="0" h="2530" w="4165">
                  <a:moveTo>
                    <a:pt x="2555" y="0"/>
                  </a:moveTo>
                  <a:cubicBezTo>
                    <a:pt x="1297" y="0"/>
                    <a:pt x="400" y="1609"/>
                    <a:pt x="400" y="1609"/>
                  </a:cubicBezTo>
                  <a:cubicBezTo>
                    <a:pt x="1" y="2102"/>
                    <a:pt x="345" y="2529"/>
                    <a:pt x="689" y="2529"/>
                  </a:cubicBezTo>
                  <a:cubicBezTo>
                    <a:pt x="834" y="2529"/>
                    <a:pt x="978" y="2454"/>
                    <a:pt x="1067" y="2276"/>
                  </a:cubicBezTo>
                  <a:cubicBezTo>
                    <a:pt x="1455" y="1434"/>
                    <a:pt x="2315" y="907"/>
                    <a:pt x="3250" y="907"/>
                  </a:cubicBezTo>
                  <a:cubicBezTo>
                    <a:pt x="3278" y="907"/>
                    <a:pt x="3307" y="907"/>
                    <a:pt x="3335" y="908"/>
                  </a:cubicBezTo>
                  <a:cubicBezTo>
                    <a:pt x="3352" y="909"/>
                    <a:pt x="3368" y="909"/>
                    <a:pt x="3383" y="909"/>
                  </a:cubicBezTo>
                  <a:cubicBezTo>
                    <a:pt x="4165" y="909"/>
                    <a:pt x="4042" y="106"/>
                    <a:pt x="2702" y="8"/>
                  </a:cubicBezTo>
                  <a:cubicBezTo>
                    <a:pt x="2652" y="3"/>
                    <a:pt x="2603" y="0"/>
                    <a:pt x="25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6486625" y="4939900"/>
              <a:ext cx="104150" cy="63975"/>
            </a:xfrm>
            <a:custGeom>
              <a:rect b="b" l="l" r="r" t="t"/>
              <a:pathLst>
                <a:path extrusionOk="0" h="2559" w="4166">
                  <a:moveTo>
                    <a:pt x="2589" y="0"/>
                  </a:moveTo>
                  <a:cubicBezTo>
                    <a:pt x="1313" y="0"/>
                    <a:pt x="400" y="1606"/>
                    <a:pt x="400" y="1606"/>
                  </a:cubicBezTo>
                  <a:cubicBezTo>
                    <a:pt x="0" y="2123"/>
                    <a:pt x="348" y="2558"/>
                    <a:pt x="692" y="2558"/>
                  </a:cubicBezTo>
                  <a:cubicBezTo>
                    <a:pt x="836" y="2558"/>
                    <a:pt x="979" y="2483"/>
                    <a:pt x="1068" y="2306"/>
                  </a:cubicBezTo>
                  <a:cubicBezTo>
                    <a:pt x="1456" y="1464"/>
                    <a:pt x="2316" y="937"/>
                    <a:pt x="3250" y="937"/>
                  </a:cubicBezTo>
                  <a:cubicBezTo>
                    <a:pt x="3279" y="937"/>
                    <a:pt x="3307" y="937"/>
                    <a:pt x="3336" y="938"/>
                  </a:cubicBezTo>
                  <a:cubicBezTo>
                    <a:pt x="3352" y="939"/>
                    <a:pt x="3368" y="939"/>
                    <a:pt x="3384" y="939"/>
                  </a:cubicBezTo>
                  <a:cubicBezTo>
                    <a:pt x="4165" y="939"/>
                    <a:pt x="4043" y="135"/>
                    <a:pt x="2702" y="4"/>
                  </a:cubicBezTo>
                  <a:cubicBezTo>
                    <a:pt x="2664" y="2"/>
                    <a:pt x="2626" y="0"/>
                    <a:pt x="25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6294825" y="4939900"/>
              <a:ext cx="104100" cy="63975"/>
            </a:xfrm>
            <a:custGeom>
              <a:rect b="b" l="l" r="r" t="t"/>
              <a:pathLst>
                <a:path extrusionOk="0" h="2559" w="4164">
                  <a:moveTo>
                    <a:pt x="2588" y="0"/>
                  </a:moveTo>
                  <a:cubicBezTo>
                    <a:pt x="1313" y="0"/>
                    <a:pt x="400" y="1606"/>
                    <a:pt x="400" y="1606"/>
                  </a:cubicBezTo>
                  <a:cubicBezTo>
                    <a:pt x="0" y="2123"/>
                    <a:pt x="348" y="2558"/>
                    <a:pt x="692" y="2558"/>
                  </a:cubicBezTo>
                  <a:cubicBezTo>
                    <a:pt x="836" y="2558"/>
                    <a:pt x="979" y="2483"/>
                    <a:pt x="1067" y="2306"/>
                  </a:cubicBezTo>
                  <a:cubicBezTo>
                    <a:pt x="1456" y="1464"/>
                    <a:pt x="2315" y="937"/>
                    <a:pt x="3250" y="937"/>
                  </a:cubicBezTo>
                  <a:cubicBezTo>
                    <a:pt x="3279" y="937"/>
                    <a:pt x="3307" y="937"/>
                    <a:pt x="3336" y="938"/>
                  </a:cubicBezTo>
                  <a:cubicBezTo>
                    <a:pt x="3352" y="939"/>
                    <a:pt x="3368" y="939"/>
                    <a:pt x="3384" y="939"/>
                  </a:cubicBezTo>
                  <a:cubicBezTo>
                    <a:pt x="4164" y="939"/>
                    <a:pt x="4010" y="135"/>
                    <a:pt x="2702" y="4"/>
                  </a:cubicBezTo>
                  <a:cubicBezTo>
                    <a:pt x="2664" y="2"/>
                    <a:pt x="2626" y="0"/>
                    <a:pt x="258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6272150" y="5035725"/>
              <a:ext cx="103575" cy="63400"/>
            </a:xfrm>
            <a:custGeom>
              <a:rect b="b" l="l" r="r" t="t"/>
              <a:pathLst>
                <a:path extrusionOk="0" h="2536" w="4143">
                  <a:moveTo>
                    <a:pt x="2561" y="0"/>
                  </a:moveTo>
                  <a:cubicBezTo>
                    <a:pt x="1301" y="0"/>
                    <a:pt x="373" y="1609"/>
                    <a:pt x="373" y="1609"/>
                  </a:cubicBezTo>
                  <a:cubicBezTo>
                    <a:pt x="1" y="2121"/>
                    <a:pt x="327" y="2535"/>
                    <a:pt x="660" y="2535"/>
                  </a:cubicBezTo>
                  <a:cubicBezTo>
                    <a:pt x="804" y="2535"/>
                    <a:pt x="950" y="2457"/>
                    <a:pt x="1040" y="2276"/>
                  </a:cubicBezTo>
                  <a:cubicBezTo>
                    <a:pt x="1450" y="1457"/>
                    <a:pt x="2275" y="936"/>
                    <a:pt x="3151" y="936"/>
                  </a:cubicBezTo>
                  <a:cubicBezTo>
                    <a:pt x="3204" y="936"/>
                    <a:pt x="3256" y="938"/>
                    <a:pt x="3309" y="941"/>
                  </a:cubicBezTo>
                  <a:cubicBezTo>
                    <a:pt x="4143" y="941"/>
                    <a:pt x="4043" y="108"/>
                    <a:pt x="2708" y="7"/>
                  </a:cubicBezTo>
                  <a:cubicBezTo>
                    <a:pt x="2659" y="3"/>
                    <a:pt x="2610" y="0"/>
                    <a:pt x="256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5596125" y="4951575"/>
              <a:ext cx="103975" cy="63675"/>
            </a:xfrm>
            <a:custGeom>
              <a:rect b="b" l="l" r="r" t="t"/>
              <a:pathLst>
                <a:path extrusionOk="0" h="2547" w="4159">
                  <a:moveTo>
                    <a:pt x="2583" y="0"/>
                  </a:moveTo>
                  <a:cubicBezTo>
                    <a:pt x="1308" y="0"/>
                    <a:pt x="395" y="1606"/>
                    <a:pt x="395" y="1606"/>
                  </a:cubicBezTo>
                  <a:cubicBezTo>
                    <a:pt x="0" y="2117"/>
                    <a:pt x="317" y="2547"/>
                    <a:pt x="659" y="2547"/>
                  </a:cubicBezTo>
                  <a:cubicBezTo>
                    <a:pt x="807" y="2547"/>
                    <a:pt x="961" y="2465"/>
                    <a:pt x="1062" y="2273"/>
                  </a:cubicBezTo>
                  <a:cubicBezTo>
                    <a:pt x="1450" y="1433"/>
                    <a:pt x="2307" y="937"/>
                    <a:pt x="3239" y="937"/>
                  </a:cubicBezTo>
                  <a:cubicBezTo>
                    <a:pt x="3270" y="937"/>
                    <a:pt x="3300" y="937"/>
                    <a:pt x="3330" y="938"/>
                  </a:cubicBezTo>
                  <a:cubicBezTo>
                    <a:pt x="3347" y="939"/>
                    <a:pt x="3363" y="939"/>
                    <a:pt x="3378" y="939"/>
                  </a:cubicBezTo>
                  <a:cubicBezTo>
                    <a:pt x="4159" y="939"/>
                    <a:pt x="4005" y="135"/>
                    <a:pt x="2697" y="4"/>
                  </a:cubicBezTo>
                  <a:cubicBezTo>
                    <a:pt x="2659" y="2"/>
                    <a:pt x="2621" y="0"/>
                    <a:pt x="258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5338425" y="5051550"/>
              <a:ext cx="104000" cy="63400"/>
            </a:xfrm>
            <a:custGeom>
              <a:rect b="b" l="l" r="r" t="t"/>
              <a:pathLst>
                <a:path extrusionOk="0" h="2536" w="4160">
                  <a:moveTo>
                    <a:pt x="2551" y="1"/>
                  </a:moveTo>
                  <a:cubicBezTo>
                    <a:pt x="1293" y="1"/>
                    <a:pt x="396" y="1609"/>
                    <a:pt x="396" y="1609"/>
                  </a:cubicBezTo>
                  <a:cubicBezTo>
                    <a:pt x="0" y="2121"/>
                    <a:pt x="335" y="2536"/>
                    <a:pt x="676" y="2536"/>
                  </a:cubicBezTo>
                  <a:cubicBezTo>
                    <a:pt x="823" y="2536"/>
                    <a:pt x="972" y="2458"/>
                    <a:pt x="1063" y="2277"/>
                  </a:cubicBezTo>
                  <a:cubicBezTo>
                    <a:pt x="1451" y="1435"/>
                    <a:pt x="2311" y="907"/>
                    <a:pt x="3245" y="907"/>
                  </a:cubicBezTo>
                  <a:cubicBezTo>
                    <a:pt x="3274" y="907"/>
                    <a:pt x="3302" y="908"/>
                    <a:pt x="3331" y="909"/>
                  </a:cubicBezTo>
                  <a:cubicBezTo>
                    <a:pt x="3347" y="910"/>
                    <a:pt x="3363" y="910"/>
                    <a:pt x="3379" y="910"/>
                  </a:cubicBezTo>
                  <a:cubicBezTo>
                    <a:pt x="4159" y="910"/>
                    <a:pt x="4005" y="106"/>
                    <a:pt x="2697" y="8"/>
                  </a:cubicBezTo>
                  <a:cubicBezTo>
                    <a:pt x="2648" y="3"/>
                    <a:pt x="2599" y="1"/>
                    <a:pt x="25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5618625" y="5043225"/>
              <a:ext cx="104125" cy="63400"/>
            </a:xfrm>
            <a:custGeom>
              <a:rect b="b" l="l" r="r" t="t"/>
              <a:pathLst>
                <a:path extrusionOk="0" h="2536" w="4165">
                  <a:moveTo>
                    <a:pt x="2551" y="0"/>
                  </a:moveTo>
                  <a:cubicBezTo>
                    <a:pt x="1293" y="0"/>
                    <a:pt x="396" y="1609"/>
                    <a:pt x="396" y="1609"/>
                  </a:cubicBezTo>
                  <a:cubicBezTo>
                    <a:pt x="0" y="2121"/>
                    <a:pt x="335" y="2535"/>
                    <a:pt x="676" y="2535"/>
                  </a:cubicBezTo>
                  <a:cubicBezTo>
                    <a:pt x="823" y="2535"/>
                    <a:pt x="972" y="2458"/>
                    <a:pt x="1063" y="2276"/>
                  </a:cubicBezTo>
                  <a:cubicBezTo>
                    <a:pt x="1441" y="1458"/>
                    <a:pt x="2264" y="936"/>
                    <a:pt x="3169" y="936"/>
                  </a:cubicBezTo>
                  <a:cubicBezTo>
                    <a:pt x="3222" y="936"/>
                    <a:pt x="3277" y="938"/>
                    <a:pt x="3331" y="942"/>
                  </a:cubicBezTo>
                  <a:cubicBezTo>
                    <a:pt x="4165" y="942"/>
                    <a:pt x="4032" y="108"/>
                    <a:pt x="2697" y="8"/>
                  </a:cubicBezTo>
                  <a:cubicBezTo>
                    <a:pt x="2648" y="3"/>
                    <a:pt x="2599" y="0"/>
                    <a:pt x="25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5" name="Google Shape;45;p2"/>
          <p:cNvGrpSpPr/>
          <p:nvPr/>
        </p:nvGrpSpPr>
        <p:grpSpPr>
          <a:xfrm>
            <a:off x="1413119" y="4439119"/>
            <a:ext cx="2391758" cy="701331"/>
            <a:chOff x="3702950" y="4601725"/>
            <a:chExt cx="2099875" cy="538450"/>
          </a:xfrm>
        </p:grpSpPr>
        <p:sp>
          <p:nvSpPr>
            <p:cNvPr id="46" name="Google Shape;46;p2"/>
            <p:cNvSpPr/>
            <p:nvPr/>
          </p:nvSpPr>
          <p:spPr>
            <a:xfrm>
              <a:off x="3702950" y="4601725"/>
              <a:ext cx="2099875" cy="538450"/>
            </a:xfrm>
            <a:custGeom>
              <a:rect b="b" l="l" r="r" t="t"/>
              <a:pathLst>
                <a:path extrusionOk="0" h="21538" w="83995">
                  <a:moveTo>
                    <a:pt x="41163" y="1"/>
                  </a:moveTo>
                  <a:cubicBezTo>
                    <a:pt x="35250" y="1"/>
                    <a:pt x="30799" y="2312"/>
                    <a:pt x="31490" y="4325"/>
                  </a:cubicBezTo>
                  <a:cubicBezTo>
                    <a:pt x="31625" y="4734"/>
                    <a:pt x="31648" y="4898"/>
                    <a:pt x="31582" y="4898"/>
                  </a:cubicBezTo>
                  <a:cubicBezTo>
                    <a:pt x="31311" y="4898"/>
                    <a:pt x="29549" y="2177"/>
                    <a:pt x="27690" y="2177"/>
                  </a:cubicBezTo>
                  <a:cubicBezTo>
                    <a:pt x="27512" y="2177"/>
                    <a:pt x="27332" y="2202"/>
                    <a:pt x="27154" y="2257"/>
                  </a:cubicBezTo>
                  <a:cubicBezTo>
                    <a:pt x="24652" y="3024"/>
                    <a:pt x="18881" y="8061"/>
                    <a:pt x="19748" y="10829"/>
                  </a:cubicBezTo>
                  <a:cubicBezTo>
                    <a:pt x="19947" y="11440"/>
                    <a:pt x="19818" y="11661"/>
                    <a:pt x="19466" y="11661"/>
                  </a:cubicBezTo>
                  <a:cubicBezTo>
                    <a:pt x="18534" y="11661"/>
                    <a:pt x="16038" y="10113"/>
                    <a:pt x="13891" y="10113"/>
                  </a:cubicBezTo>
                  <a:cubicBezTo>
                    <a:pt x="13166" y="10113"/>
                    <a:pt x="12481" y="10290"/>
                    <a:pt x="11909" y="10763"/>
                  </a:cubicBezTo>
                  <a:cubicBezTo>
                    <a:pt x="9007" y="13131"/>
                    <a:pt x="8707" y="17668"/>
                    <a:pt x="8707" y="17668"/>
                  </a:cubicBezTo>
                  <a:cubicBezTo>
                    <a:pt x="8707" y="17668"/>
                    <a:pt x="6437" y="15979"/>
                    <a:pt x="4612" y="15979"/>
                  </a:cubicBezTo>
                  <a:cubicBezTo>
                    <a:pt x="4004" y="15979"/>
                    <a:pt x="3445" y="16167"/>
                    <a:pt x="3036" y="16667"/>
                  </a:cubicBezTo>
                  <a:cubicBezTo>
                    <a:pt x="1902" y="18201"/>
                    <a:pt x="868" y="19803"/>
                    <a:pt x="1" y="21537"/>
                  </a:cubicBezTo>
                  <a:lnTo>
                    <a:pt x="83994" y="21537"/>
                  </a:lnTo>
                  <a:cubicBezTo>
                    <a:pt x="83994" y="21537"/>
                    <a:pt x="78125" y="11989"/>
                    <a:pt x="74446" y="11989"/>
                  </a:cubicBezTo>
                  <a:cubicBezTo>
                    <a:pt x="74193" y="11989"/>
                    <a:pt x="73950" y="12034"/>
                    <a:pt x="73720" y="12130"/>
                  </a:cubicBezTo>
                  <a:lnTo>
                    <a:pt x="70151" y="13631"/>
                  </a:lnTo>
                  <a:cubicBezTo>
                    <a:pt x="70151" y="13631"/>
                    <a:pt x="72052" y="12097"/>
                    <a:pt x="67583" y="10863"/>
                  </a:cubicBezTo>
                  <a:cubicBezTo>
                    <a:pt x="65611" y="10308"/>
                    <a:pt x="64791" y="10060"/>
                    <a:pt x="64208" y="10060"/>
                  </a:cubicBezTo>
                  <a:cubicBezTo>
                    <a:pt x="63460" y="10060"/>
                    <a:pt x="63106" y="10469"/>
                    <a:pt x="61211" y="11163"/>
                  </a:cubicBezTo>
                  <a:cubicBezTo>
                    <a:pt x="60952" y="11259"/>
                    <a:pt x="60713" y="11303"/>
                    <a:pt x="60490" y="11303"/>
                  </a:cubicBezTo>
                  <a:cubicBezTo>
                    <a:pt x="58078" y="11303"/>
                    <a:pt x="57618" y="6146"/>
                    <a:pt x="54601" y="6146"/>
                  </a:cubicBezTo>
                  <a:cubicBezTo>
                    <a:pt x="54316" y="6146"/>
                    <a:pt x="54008" y="6192"/>
                    <a:pt x="53673" y="6293"/>
                  </a:cubicBezTo>
                  <a:lnTo>
                    <a:pt x="49436" y="7594"/>
                  </a:lnTo>
                  <a:cubicBezTo>
                    <a:pt x="49436" y="7594"/>
                    <a:pt x="50003" y="656"/>
                    <a:pt x="43165" y="88"/>
                  </a:cubicBezTo>
                  <a:cubicBezTo>
                    <a:pt x="42483" y="29"/>
                    <a:pt x="41814" y="1"/>
                    <a:pt x="411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4567300" y="4722525"/>
              <a:ext cx="110325" cy="42750"/>
            </a:xfrm>
            <a:custGeom>
              <a:rect b="b" l="l" r="r" t="t"/>
              <a:pathLst>
                <a:path extrusionOk="0" h="1710" w="4413">
                  <a:moveTo>
                    <a:pt x="2615" y="1"/>
                  </a:moveTo>
                  <a:cubicBezTo>
                    <a:pt x="1630" y="1"/>
                    <a:pt x="652" y="694"/>
                    <a:pt x="652" y="694"/>
                  </a:cubicBezTo>
                  <a:cubicBezTo>
                    <a:pt x="0" y="1047"/>
                    <a:pt x="277" y="1709"/>
                    <a:pt x="691" y="1709"/>
                  </a:cubicBezTo>
                  <a:cubicBezTo>
                    <a:pt x="785" y="1709"/>
                    <a:pt x="887" y="1675"/>
                    <a:pt x="986" y="1594"/>
                  </a:cubicBezTo>
                  <a:cubicBezTo>
                    <a:pt x="1421" y="1218"/>
                    <a:pt x="1963" y="1030"/>
                    <a:pt x="2513" y="1030"/>
                  </a:cubicBezTo>
                  <a:cubicBezTo>
                    <a:pt x="2889" y="1030"/>
                    <a:pt x="3269" y="1118"/>
                    <a:pt x="3621" y="1294"/>
                  </a:cubicBezTo>
                  <a:cubicBezTo>
                    <a:pt x="3749" y="1358"/>
                    <a:pt x="3862" y="1386"/>
                    <a:pt x="3956" y="1386"/>
                  </a:cubicBezTo>
                  <a:cubicBezTo>
                    <a:pt x="4403" y="1386"/>
                    <a:pt x="4413" y="744"/>
                    <a:pt x="3421" y="193"/>
                  </a:cubicBezTo>
                  <a:cubicBezTo>
                    <a:pt x="3166" y="55"/>
                    <a:pt x="2890" y="1"/>
                    <a:pt x="26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4710950" y="4644650"/>
              <a:ext cx="109775" cy="42625"/>
            </a:xfrm>
            <a:custGeom>
              <a:rect b="b" l="l" r="r" t="t"/>
              <a:pathLst>
                <a:path extrusionOk="0" h="1705" w="4391">
                  <a:moveTo>
                    <a:pt x="2578" y="0"/>
                  </a:moveTo>
                  <a:cubicBezTo>
                    <a:pt x="1592" y="0"/>
                    <a:pt x="644" y="706"/>
                    <a:pt x="644" y="706"/>
                  </a:cubicBezTo>
                  <a:cubicBezTo>
                    <a:pt x="0" y="1055"/>
                    <a:pt x="261" y="1705"/>
                    <a:pt x="666" y="1705"/>
                  </a:cubicBezTo>
                  <a:cubicBezTo>
                    <a:pt x="765" y="1705"/>
                    <a:pt x="872" y="1666"/>
                    <a:pt x="977" y="1574"/>
                  </a:cubicBezTo>
                  <a:cubicBezTo>
                    <a:pt x="1412" y="1218"/>
                    <a:pt x="1941" y="1026"/>
                    <a:pt x="2480" y="1026"/>
                  </a:cubicBezTo>
                  <a:cubicBezTo>
                    <a:pt x="2850" y="1026"/>
                    <a:pt x="3226" y="1117"/>
                    <a:pt x="3579" y="1307"/>
                  </a:cubicBezTo>
                  <a:cubicBezTo>
                    <a:pt x="3703" y="1361"/>
                    <a:pt x="3814" y="1385"/>
                    <a:pt x="3906" y="1385"/>
                  </a:cubicBezTo>
                  <a:cubicBezTo>
                    <a:pt x="4385" y="1385"/>
                    <a:pt x="4390" y="737"/>
                    <a:pt x="3412" y="206"/>
                  </a:cubicBezTo>
                  <a:cubicBezTo>
                    <a:pt x="3145" y="58"/>
                    <a:pt x="2860" y="0"/>
                    <a:pt x="257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4790800" y="4722525"/>
              <a:ext cx="110325" cy="42750"/>
            </a:xfrm>
            <a:custGeom>
              <a:rect b="b" l="l" r="r" t="t"/>
              <a:pathLst>
                <a:path extrusionOk="0" h="1710" w="4413">
                  <a:moveTo>
                    <a:pt x="2615" y="1"/>
                  </a:moveTo>
                  <a:cubicBezTo>
                    <a:pt x="1630" y="1"/>
                    <a:pt x="652" y="694"/>
                    <a:pt x="652" y="694"/>
                  </a:cubicBezTo>
                  <a:cubicBezTo>
                    <a:pt x="0" y="1047"/>
                    <a:pt x="277" y="1709"/>
                    <a:pt x="690" y="1709"/>
                  </a:cubicBezTo>
                  <a:cubicBezTo>
                    <a:pt x="785" y="1709"/>
                    <a:pt x="886" y="1675"/>
                    <a:pt x="985" y="1594"/>
                  </a:cubicBezTo>
                  <a:cubicBezTo>
                    <a:pt x="1421" y="1218"/>
                    <a:pt x="1963" y="1030"/>
                    <a:pt x="2512" y="1030"/>
                  </a:cubicBezTo>
                  <a:cubicBezTo>
                    <a:pt x="2888" y="1030"/>
                    <a:pt x="3268" y="1118"/>
                    <a:pt x="3621" y="1294"/>
                  </a:cubicBezTo>
                  <a:cubicBezTo>
                    <a:pt x="3748" y="1358"/>
                    <a:pt x="3862" y="1386"/>
                    <a:pt x="3956" y="1386"/>
                  </a:cubicBezTo>
                  <a:cubicBezTo>
                    <a:pt x="4403" y="1386"/>
                    <a:pt x="4412" y="744"/>
                    <a:pt x="3420" y="193"/>
                  </a:cubicBezTo>
                  <a:cubicBezTo>
                    <a:pt x="3166" y="55"/>
                    <a:pt x="2890" y="1"/>
                    <a:pt x="261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4741025" y="4950700"/>
              <a:ext cx="110550" cy="42325"/>
            </a:xfrm>
            <a:custGeom>
              <a:rect b="b" l="l" r="r" t="t"/>
              <a:pathLst>
                <a:path extrusionOk="0" h="1693" w="4422">
                  <a:moveTo>
                    <a:pt x="2623" y="0"/>
                  </a:moveTo>
                  <a:cubicBezTo>
                    <a:pt x="1643" y="0"/>
                    <a:pt x="675" y="707"/>
                    <a:pt x="675" y="707"/>
                  </a:cubicBezTo>
                  <a:cubicBezTo>
                    <a:pt x="0" y="1057"/>
                    <a:pt x="286" y="1692"/>
                    <a:pt x="703" y="1692"/>
                  </a:cubicBezTo>
                  <a:cubicBezTo>
                    <a:pt x="801" y="1692"/>
                    <a:pt x="906" y="1657"/>
                    <a:pt x="1008" y="1574"/>
                  </a:cubicBezTo>
                  <a:cubicBezTo>
                    <a:pt x="1443" y="1218"/>
                    <a:pt x="1984" y="1026"/>
                    <a:pt x="2532" y="1026"/>
                  </a:cubicBezTo>
                  <a:cubicBezTo>
                    <a:pt x="2909" y="1026"/>
                    <a:pt x="3290" y="1117"/>
                    <a:pt x="3644" y="1307"/>
                  </a:cubicBezTo>
                  <a:cubicBezTo>
                    <a:pt x="3763" y="1361"/>
                    <a:pt x="3868" y="1385"/>
                    <a:pt x="3957" y="1385"/>
                  </a:cubicBezTo>
                  <a:cubicBezTo>
                    <a:pt x="4416" y="1385"/>
                    <a:pt x="4422" y="737"/>
                    <a:pt x="3443" y="206"/>
                  </a:cubicBezTo>
                  <a:cubicBezTo>
                    <a:pt x="3184" y="58"/>
                    <a:pt x="2903" y="0"/>
                    <a:pt x="26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4859975" y="4881175"/>
              <a:ext cx="109250" cy="42550"/>
            </a:xfrm>
            <a:custGeom>
              <a:rect b="b" l="l" r="r" t="t"/>
              <a:pathLst>
                <a:path extrusionOk="0" h="1702" w="4370">
                  <a:moveTo>
                    <a:pt x="2329" y="0"/>
                  </a:moveTo>
                  <a:cubicBezTo>
                    <a:pt x="1513" y="0"/>
                    <a:pt x="754" y="352"/>
                    <a:pt x="754" y="352"/>
                  </a:cubicBezTo>
                  <a:cubicBezTo>
                    <a:pt x="0" y="613"/>
                    <a:pt x="228" y="1376"/>
                    <a:pt x="694" y="1376"/>
                  </a:cubicBezTo>
                  <a:cubicBezTo>
                    <a:pt x="765" y="1376"/>
                    <a:pt x="841" y="1359"/>
                    <a:pt x="920" y="1319"/>
                  </a:cubicBezTo>
                  <a:cubicBezTo>
                    <a:pt x="1272" y="1122"/>
                    <a:pt x="1660" y="1026"/>
                    <a:pt x="2046" y="1026"/>
                  </a:cubicBezTo>
                  <a:cubicBezTo>
                    <a:pt x="2574" y="1026"/>
                    <a:pt x="3098" y="1206"/>
                    <a:pt x="3522" y="1553"/>
                  </a:cubicBezTo>
                  <a:cubicBezTo>
                    <a:pt x="3676" y="1656"/>
                    <a:pt x="3814" y="1702"/>
                    <a:pt x="3925" y="1702"/>
                  </a:cubicBezTo>
                  <a:cubicBezTo>
                    <a:pt x="4318" y="1702"/>
                    <a:pt x="4369" y="1121"/>
                    <a:pt x="3589" y="419"/>
                  </a:cubicBezTo>
                  <a:cubicBezTo>
                    <a:pt x="3226" y="103"/>
                    <a:pt x="2769" y="0"/>
                    <a:pt x="23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5007625" y="4828900"/>
              <a:ext cx="108725" cy="44025"/>
            </a:xfrm>
            <a:custGeom>
              <a:rect b="b" l="l" r="r" t="t"/>
              <a:pathLst>
                <a:path extrusionOk="0" h="1761" w="4349">
                  <a:moveTo>
                    <a:pt x="2224" y="1"/>
                  </a:moveTo>
                  <a:cubicBezTo>
                    <a:pt x="1470" y="1"/>
                    <a:pt x="785" y="275"/>
                    <a:pt x="785" y="275"/>
                  </a:cubicBezTo>
                  <a:cubicBezTo>
                    <a:pt x="0" y="478"/>
                    <a:pt x="178" y="1264"/>
                    <a:pt x="656" y="1264"/>
                  </a:cubicBezTo>
                  <a:cubicBezTo>
                    <a:pt x="727" y="1264"/>
                    <a:pt x="804" y="1247"/>
                    <a:pt x="885" y="1209"/>
                  </a:cubicBezTo>
                  <a:cubicBezTo>
                    <a:pt x="1212" y="1045"/>
                    <a:pt x="1563" y="967"/>
                    <a:pt x="1910" y="967"/>
                  </a:cubicBezTo>
                  <a:cubicBezTo>
                    <a:pt x="2485" y="967"/>
                    <a:pt x="3051" y="1181"/>
                    <a:pt x="3487" y="1576"/>
                  </a:cubicBezTo>
                  <a:cubicBezTo>
                    <a:pt x="3647" y="1704"/>
                    <a:pt x="3793" y="1761"/>
                    <a:pt x="3910" y="1761"/>
                  </a:cubicBezTo>
                  <a:cubicBezTo>
                    <a:pt x="4280" y="1761"/>
                    <a:pt x="4348" y="1185"/>
                    <a:pt x="3587" y="475"/>
                  </a:cubicBezTo>
                  <a:cubicBezTo>
                    <a:pt x="3211" y="112"/>
                    <a:pt x="2704" y="1"/>
                    <a:pt x="22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4959325" y="4969075"/>
              <a:ext cx="108200" cy="43400"/>
            </a:xfrm>
            <a:custGeom>
              <a:rect b="b" l="l" r="r" t="t"/>
              <a:pathLst>
                <a:path extrusionOk="0" h="1736" w="4328">
                  <a:moveTo>
                    <a:pt x="2244" y="0"/>
                  </a:moveTo>
                  <a:cubicBezTo>
                    <a:pt x="1464" y="0"/>
                    <a:pt x="749" y="305"/>
                    <a:pt x="749" y="305"/>
                  </a:cubicBezTo>
                  <a:cubicBezTo>
                    <a:pt x="0" y="507"/>
                    <a:pt x="171" y="1305"/>
                    <a:pt x="640" y="1305"/>
                  </a:cubicBezTo>
                  <a:cubicBezTo>
                    <a:pt x="714" y="1305"/>
                    <a:pt x="796" y="1285"/>
                    <a:pt x="882" y="1239"/>
                  </a:cubicBezTo>
                  <a:cubicBezTo>
                    <a:pt x="1209" y="1069"/>
                    <a:pt x="1566" y="987"/>
                    <a:pt x="1924" y="987"/>
                  </a:cubicBezTo>
                  <a:cubicBezTo>
                    <a:pt x="2480" y="987"/>
                    <a:pt x="3038" y="1187"/>
                    <a:pt x="3484" y="1573"/>
                  </a:cubicBezTo>
                  <a:cubicBezTo>
                    <a:pt x="3634" y="1685"/>
                    <a:pt x="3770" y="1735"/>
                    <a:pt x="3880" y="1735"/>
                  </a:cubicBezTo>
                  <a:cubicBezTo>
                    <a:pt x="4261" y="1735"/>
                    <a:pt x="4327" y="1137"/>
                    <a:pt x="3551" y="439"/>
                  </a:cubicBezTo>
                  <a:cubicBezTo>
                    <a:pt x="3181" y="105"/>
                    <a:pt x="2701" y="0"/>
                    <a:pt x="22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4810175" y="5041600"/>
              <a:ext cx="110350" cy="42375"/>
            </a:xfrm>
            <a:custGeom>
              <a:rect b="b" l="l" r="r" t="t"/>
              <a:pathLst>
                <a:path extrusionOk="0" h="1695" w="4414">
                  <a:moveTo>
                    <a:pt x="2592" y="0"/>
                  </a:moveTo>
                  <a:cubicBezTo>
                    <a:pt x="1613" y="0"/>
                    <a:pt x="644" y="706"/>
                    <a:pt x="644" y="706"/>
                  </a:cubicBezTo>
                  <a:cubicBezTo>
                    <a:pt x="0" y="1082"/>
                    <a:pt x="263" y="1695"/>
                    <a:pt x="668" y="1695"/>
                  </a:cubicBezTo>
                  <a:cubicBezTo>
                    <a:pt x="766" y="1695"/>
                    <a:pt x="873" y="1659"/>
                    <a:pt x="978" y="1574"/>
                  </a:cubicBezTo>
                  <a:cubicBezTo>
                    <a:pt x="1409" y="1220"/>
                    <a:pt x="1945" y="1040"/>
                    <a:pt x="2490" y="1040"/>
                  </a:cubicBezTo>
                  <a:cubicBezTo>
                    <a:pt x="2871" y="1040"/>
                    <a:pt x="3256" y="1128"/>
                    <a:pt x="3613" y="1307"/>
                  </a:cubicBezTo>
                  <a:cubicBezTo>
                    <a:pt x="3735" y="1363"/>
                    <a:pt x="3844" y="1388"/>
                    <a:pt x="3936" y="1388"/>
                  </a:cubicBezTo>
                  <a:cubicBezTo>
                    <a:pt x="4395" y="1388"/>
                    <a:pt x="4413" y="762"/>
                    <a:pt x="3413" y="206"/>
                  </a:cubicBezTo>
                  <a:cubicBezTo>
                    <a:pt x="3153" y="58"/>
                    <a:pt x="2872" y="0"/>
                    <a:pt x="259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5028550" y="5051600"/>
              <a:ext cx="109900" cy="42325"/>
            </a:xfrm>
            <a:custGeom>
              <a:rect b="b" l="l" r="r" t="t"/>
              <a:pathLst>
                <a:path extrusionOk="0" h="1693" w="4396">
                  <a:moveTo>
                    <a:pt x="2597" y="1"/>
                  </a:moveTo>
                  <a:cubicBezTo>
                    <a:pt x="1617" y="1"/>
                    <a:pt x="649" y="707"/>
                    <a:pt x="649" y="707"/>
                  </a:cubicBezTo>
                  <a:cubicBezTo>
                    <a:pt x="1" y="1058"/>
                    <a:pt x="270" y="1692"/>
                    <a:pt x="679" y="1692"/>
                  </a:cubicBezTo>
                  <a:cubicBezTo>
                    <a:pt x="776" y="1692"/>
                    <a:pt x="880" y="1657"/>
                    <a:pt x="982" y="1574"/>
                  </a:cubicBezTo>
                  <a:cubicBezTo>
                    <a:pt x="1417" y="1218"/>
                    <a:pt x="1958" y="1026"/>
                    <a:pt x="2499" y="1026"/>
                  </a:cubicBezTo>
                  <a:cubicBezTo>
                    <a:pt x="2871" y="1026"/>
                    <a:pt x="3244" y="1117"/>
                    <a:pt x="3584" y="1307"/>
                  </a:cubicBezTo>
                  <a:cubicBezTo>
                    <a:pt x="3708" y="1361"/>
                    <a:pt x="3819" y="1386"/>
                    <a:pt x="3911" y="1386"/>
                  </a:cubicBezTo>
                  <a:cubicBezTo>
                    <a:pt x="4390" y="1386"/>
                    <a:pt x="4395" y="737"/>
                    <a:pt x="3417" y="206"/>
                  </a:cubicBezTo>
                  <a:cubicBezTo>
                    <a:pt x="3158" y="58"/>
                    <a:pt x="2877" y="1"/>
                    <a:pt x="259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5247875" y="4919000"/>
              <a:ext cx="109900" cy="42325"/>
            </a:xfrm>
            <a:custGeom>
              <a:rect b="b" l="l" r="r" t="t"/>
              <a:pathLst>
                <a:path extrusionOk="0" h="1693" w="4396">
                  <a:moveTo>
                    <a:pt x="2597" y="1"/>
                  </a:moveTo>
                  <a:cubicBezTo>
                    <a:pt x="1617" y="1"/>
                    <a:pt x="649" y="707"/>
                    <a:pt x="649" y="707"/>
                  </a:cubicBezTo>
                  <a:cubicBezTo>
                    <a:pt x="1" y="1058"/>
                    <a:pt x="270" y="1692"/>
                    <a:pt x="679" y="1692"/>
                  </a:cubicBezTo>
                  <a:cubicBezTo>
                    <a:pt x="776" y="1692"/>
                    <a:pt x="880" y="1657"/>
                    <a:pt x="982" y="1574"/>
                  </a:cubicBezTo>
                  <a:cubicBezTo>
                    <a:pt x="1417" y="1218"/>
                    <a:pt x="1957" y="1027"/>
                    <a:pt x="2499" y="1027"/>
                  </a:cubicBezTo>
                  <a:cubicBezTo>
                    <a:pt x="2871" y="1027"/>
                    <a:pt x="3244" y="1117"/>
                    <a:pt x="3584" y="1307"/>
                  </a:cubicBezTo>
                  <a:cubicBezTo>
                    <a:pt x="3708" y="1362"/>
                    <a:pt x="3819" y="1386"/>
                    <a:pt x="3911" y="1386"/>
                  </a:cubicBezTo>
                  <a:cubicBezTo>
                    <a:pt x="4390" y="1386"/>
                    <a:pt x="4395" y="738"/>
                    <a:pt x="3417" y="207"/>
                  </a:cubicBezTo>
                  <a:cubicBezTo>
                    <a:pt x="3158" y="58"/>
                    <a:pt x="2877" y="1"/>
                    <a:pt x="259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5359175" y="4981900"/>
              <a:ext cx="103625" cy="52975"/>
            </a:xfrm>
            <a:custGeom>
              <a:rect b="b" l="l" r="r" t="t"/>
              <a:pathLst>
                <a:path extrusionOk="0" h="2119" w="4145">
                  <a:moveTo>
                    <a:pt x="1597" y="0"/>
                  </a:moveTo>
                  <a:cubicBezTo>
                    <a:pt x="1176" y="0"/>
                    <a:pt x="867" y="59"/>
                    <a:pt x="867" y="59"/>
                  </a:cubicBezTo>
                  <a:cubicBezTo>
                    <a:pt x="0" y="90"/>
                    <a:pt x="110" y="1011"/>
                    <a:pt x="636" y="1011"/>
                  </a:cubicBezTo>
                  <a:cubicBezTo>
                    <a:pt x="677" y="1011"/>
                    <a:pt x="721" y="1005"/>
                    <a:pt x="766" y="993"/>
                  </a:cubicBezTo>
                  <a:cubicBezTo>
                    <a:pt x="964" y="944"/>
                    <a:pt x="1164" y="920"/>
                    <a:pt x="1362" y="920"/>
                  </a:cubicBezTo>
                  <a:cubicBezTo>
                    <a:pt x="2104" y="920"/>
                    <a:pt x="2821" y="1255"/>
                    <a:pt x="3268" y="1860"/>
                  </a:cubicBezTo>
                  <a:cubicBezTo>
                    <a:pt x="3418" y="2038"/>
                    <a:pt x="3570" y="2118"/>
                    <a:pt x="3694" y="2118"/>
                  </a:cubicBezTo>
                  <a:cubicBezTo>
                    <a:pt x="4012" y="2118"/>
                    <a:pt x="4145" y="1585"/>
                    <a:pt x="3568" y="793"/>
                  </a:cubicBezTo>
                  <a:cubicBezTo>
                    <a:pt x="3108" y="132"/>
                    <a:pt x="2228" y="0"/>
                    <a:pt x="15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58" name="Google Shape;58;p2"/>
            <p:cNvGrpSpPr/>
            <p:nvPr/>
          </p:nvGrpSpPr>
          <p:grpSpPr>
            <a:xfrm>
              <a:off x="5462325" y="4965225"/>
              <a:ext cx="262150" cy="135650"/>
              <a:chOff x="5462325" y="4965225"/>
              <a:chExt cx="262150" cy="135650"/>
            </a:xfrm>
          </p:grpSpPr>
          <p:sp>
            <p:nvSpPr>
              <p:cNvPr id="59" name="Google Shape;59;p2"/>
              <p:cNvSpPr/>
              <p:nvPr/>
            </p:nvSpPr>
            <p:spPr>
              <a:xfrm>
                <a:off x="5537350" y="4965225"/>
                <a:ext cx="104025" cy="52825"/>
              </a:xfrm>
              <a:custGeom>
                <a:rect b="b" l="l" r="r" t="t"/>
                <a:pathLst>
                  <a:path extrusionOk="0" h="2113" w="4161">
                    <a:moveTo>
                      <a:pt x="1608" y="0"/>
                    </a:moveTo>
                    <a:cubicBezTo>
                      <a:pt x="1188" y="0"/>
                      <a:pt x="878" y="59"/>
                      <a:pt x="878" y="59"/>
                    </a:cubicBezTo>
                    <a:cubicBezTo>
                      <a:pt x="1" y="90"/>
                      <a:pt x="95" y="1005"/>
                      <a:pt x="662" y="1005"/>
                    </a:cubicBezTo>
                    <a:cubicBezTo>
                      <a:pt x="699" y="1005"/>
                      <a:pt x="738" y="1001"/>
                      <a:pt x="778" y="993"/>
                    </a:cubicBezTo>
                    <a:cubicBezTo>
                      <a:pt x="983" y="934"/>
                      <a:pt x="1191" y="906"/>
                      <a:pt x="1397" y="906"/>
                    </a:cubicBezTo>
                    <a:cubicBezTo>
                      <a:pt x="2130" y="906"/>
                      <a:pt x="2837" y="1261"/>
                      <a:pt x="3280" y="1860"/>
                    </a:cubicBezTo>
                    <a:cubicBezTo>
                      <a:pt x="3426" y="2034"/>
                      <a:pt x="3576" y="2113"/>
                      <a:pt x="3698" y="2113"/>
                    </a:cubicBezTo>
                    <a:cubicBezTo>
                      <a:pt x="4022" y="2113"/>
                      <a:pt x="4160" y="1567"/>
                      <a:pt x="3580" y="793"/>
                    </a:cubicBezTo>
                    <a:cubicBezTo>
                      <a:pt x="3120" y="132"/>
                      <a:pt x="2239" y="0"/>
                      <a:pt x="160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5462325" y="5058575"/>
                <a:ext cx="109125" cy="41850"/>
              </a:xfrm>
              <a:custGeom>
                <a:rect b="b" l="l" r="r" t="t"/>
                <a:pathLst>
                  <a:path extrusionOk="0" h="1674" w="4365">
                    <a:moveTo>
                      <a:pt x="2351" y="0"/>
                    </a:moveTo>
                    <a:cubicBezTo>
                      <a:pt x="1523" y="0"/>
                      <a:pt x="743" y="361"/>
                      <a:pt x="743" y="361"/>
                    </a:cubicBezTo>
                    <a:cubicBezTo>
                      <a:pt x="1" y="618"/>
                      <a:pt x="212" y="1364"/>
                      <a:pt x="665" y="1364"/>
                    </a:cubicBezTo>
                    <a:cubicBezTo>
                      <a:pt x="741" y="1364"/>
                      <a:pt x="824" y="1343"/>
                      <a:pt x="910" y="1295"/>
                    </a:cubicBezTo>
                    <a:cubicBezTo>
                      <a:pt x="1262" y="1098"/>
                      <a:pt x="1650" y="1002"/>
                      <a:pt x="2038" y="1002"/>
                    </a:cubicBezTo>
                    <a:cubicBezTo>
                      <a:pt x="2570" y="1002"/>
                      <a:pt x="3102" y="1182"/>
                      <a:pt x="3545" y="1529"/>
                    </a:cubicBezTo>
                    <a:cubicBezTo>
                      <a:pt x="3689" y="1629"/>
                      <a:pt x="3818" y="1674"/>
                      <a:pt x="3923" y="1674"/>
                    </a:cubicBezTo>
                    <a:cubicBezTo>
                      <a:pt x="4307" y="1674"/>
                      <a:pt x="4364" y="1075"/>
                      <a:pt x="3579" y="394"/>
                    </a:cubicBezTo>
                    <a:cubicBezTo>
                      <a:pt x="3225" y="98"/>
                      <a:pt x="2781" y="0"/>
                      <a:pt x="235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5615450" y="5058325"/>
                <a:ext cx="109025" cy="42550"/>
              </a:xfrm>
              <a:custGeom>
                <a:rect b="b" l="l" r="r" t="t"/>
                <a:pathLst>
                  <a:path extrusionOk="0" h="1702" w="4361">
                    <a:moveTo>
                      <a:pt x="2320" y="1"/>
                    </a:moveTo>
                    <a:cubicBezTo>
                      <a:pt x="1514" y="1"/>
                      <a:pt x="756" y="338"/>
                      <a:pt x="756" y="338"/>
                    </a:cubicBezTo>
                    <a:cubicBezTo>
                      <a:pt x="0" y="541"/>
                      <a:pt x="207" y="1327"/>
                      <a:pt x="670" y="1327"/>
                    </a:cubicBezTo>
                    <a:cubicBezTo>
                      <a:pt x="739" y="1327"/>
                      <a:pt x="812" y="1310"/>
                      <a:pt x="890" y="1272"/>
                    </a:cubicBezTo>
                    <a:cubicBezTo>
                      <a:pt x="1237" y="1077"/>
                      <a:pt x="1625" y="981"/>
                      <a:pt x="2013" y="981"/>
                    </a:cubicBezTo>
                    <a:cubicBezTo>
                      <a:pt x="2555" y="981"/>
                      <a:pt x="3097" y="1169"/>
                      <a:pt x="3525" y="1539"/>
                    </a:cubicBezTo>
                    <a:cubicBezTo>
                      <a:pt x="3675" y="1651"/>
                      <a:pt x="3811" y="1701"/>
                      <a:pt x="3921" y="1701"/>
                    </a:cubicBezTo>
                    <a:cubicBezTo>
                      <a:pt x="4299" y="1701"/>
                      <a:pt x="4360" y="1103"/>
                      <a:pt x="3558" y="404"/>
                    </a:cubicBezTo>
                    <a:cubicBezTo>
                      <a:pt x="3207" y="100"/>
                      <a:pt x="2756" y="1"/>
                      <a:pt x="232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62" name="Google Shape;62;p2"/>
            <p:cNvSpPr/>
            <p:nvPr/>
          </p:nvSpPr>
          <p:spPr>
            <a:xfrm>
              <a:off x="4337600" y="4757175"/>
              <a:ext cx="104250" cy="63250"/>
            </a:xfrm>
            <a:custGeom>
              <a:rect b="b" l="l" r="r" t="t"/>
              <a:pathLst>
                <a:path extrusionOk="0" h="2530" w="4170">
                  <a:moveTo>
                    <a:pt x="2555" y="1"/>
                  </a:moveTo>
                  <a:cubicBezTo>
                    <a:pt x="1297" y="1"/>
                    <a:pt x="400" y="1609"/>
                    <a:pt x="400" y="1609"/>
                  </a:cubicBezTo>
                  <a:cubicBezTo>
                    <a:pt x="1" y="2103"/>
                    <a:pt x="346" y="2530"/>
                    <a:pt x="689" y="2530"/>
                  </a:cubicBezTo>
                  <a:cubicBezTo>
                    <a:pt x="834" y="2530"/>
                    <a:pt x="978" y="2454"/>
                    <a:pt x="1067" y="2276"/>
                  </a:cubicBezTo>
                  <a:cubicBezTo>
                    <a:pt x="1445" y="1458"/>
                    <a:pt x="2268" y="937"/>
                    <a:pt x="3173" y="937"/>
                  </a:cubicBezTo>
                  <a:cubicBezTo>
                    <a:pt x="3227" y="937"/>
                    <a:pt x="3281" y="938"/>
                    <a:pt x="3335" y="942"/>
                  </a:cubicBezTo>
                  <a:cubicBezTo>
                    <a:pt x="4169" y="942"/>
                    <a:pt x="4036" y="108"/>
                    <a:pt x="2702" y="8"/>
                  </a:cubicBezTo>
                  <a:cubicBezTo>
                    <a:pt x="2652" y="3"/>
                    <a:pt x="2603" y="1"/>
                    <a:pt x="25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4241700" y="4866650"/>
              <a:ext cx="91200" cy="74750"/>
            </a:xfrm>
            <a:custGeom>
              <a:rect b="b" l="l" r="r" t="t"/>
              <a:pathLst>
                <a:path extrusionOk="0" h="2990" w="3648">
                  <a:moveTo>
                    <a:pt x="2536" y="0"/>
                  </a:moveTo>
                  <a:cubicBezTo>
                    <a:pt x="2415" y="0"/>
                    <a:pt x="2281" y="10"/>
                    <a:pt x="2135" y="32"/>
                  </a:cubicBezTo>
                  <a:cubicBezTo>
                    <a:pt x="800" y="232"/>
                    <a:pt x="233" y="2134"/>
                    <a:pt x="233" y="2134"/>
                  </a:cubicBezTo>
                  <a:cubicBezTo>
                    <a:pt x="1" y="2662"/>
                    <a:pt x="317" y="2989"/>
                    <a:pt x="622" y="2989"/>
                  </a:cubicBezTo>
                  <a:cubicBezTo>
                    <a:pt x="799" y="2989"/>
                    <a:pt x="973" y="2879"/>
                    <a:pt x="1034" y="2634"/>
                  </a:cubicBezTo>
                  <a:cubicBezTo>
                    <a:pt x="1234" y="1667"/>
                    <a:pt x="2001" y="966"/>
                    <a:pt x="2935" y="800"/>
                  </a:cubicBezTo>
                  <a:cubicBezTo>
                    <a:pt x="3648" y="651"/>
                    <a:pt x="3515" y="0"/>
                    <a:pt x="25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4004025" y="4912550"/>
              <a:ext cx="107475" cy="57825"/>
            </a:xfrm>
            <a:custGeom>
              <a:rect b="b" l="l" r="r" t="t"/>
              <a:pathLst>
                <a:path extrusionOk="0" h="2313" w="4299">
                  <a:moveTo>
                    <a:pt x="2665" y="0"/>
                  </a:moveTo>
                  <a:cubicBezTo>
                    <a:pt x="1487" y="0"/>
                    <a:pt x="467" y="1332"/>
                    <a:pt x="467" y="1332"/>
                  </a:cubicBezTo>
                  <a:cubicBezTo>
                    <a:pt x="1" y="1822"/>
                    <a:pt x="346" y="2313"/>
                    <a:pt x="708" y="2313"/>
                  </a:cubicBezTo>
                  <a:cubicBezTo>
                    <a:pt x="838" y="2313"/>
                    <a:pt x="970" y="2249"/>
                    <a:pt x="1067" y="2099"/>
                  </a:cubicBezTo>
                  <a:cubicBezTo>
                    <a:pt x="1521" y="1390"/>
                    <a:pt x="2264" y="994"/>
                    <a:pt x="3071" y="994"/>
                  </a:cubicBezTo>
                  <a:cubicBezTo>
                    <a:pt x="3214" y="994"/>
                    <a:pt x="3358" y="1007"/>
                    <a:pt x="3502" y="1032"/>
                  </a:cubicBezTo>
                  <a:cubicBezTo>
                    <a:pt x="3547" y="1037"/>
                    <a:pt x="3590" y="1040"/>
                    <a:pt x="3629" y="1040"/>
                  </a:cubicBezTo>
                  <a:cubicBezTo>
                    <a:pt x="4299" y="1040"/>
                    <a:pt x="4228" y="283"/>
                    <a:pt x="2969" y="31"/>
                  </a:cubicBezTo>
                  <a:cubicBezTo>
                    <a:pt x="2867" y="10"/>
                    <a:pt x="2765" y="0"/>
                    <a:pt x="26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4215625" y="5048850"/>
              <a:ext cx="109325" cy="45550"/>
            </a:xfrm>
            <a:custGeom>
              <a:rect b="b" l="l" r="r" t="t"/>
              <a:pathLst>
                <a:path extrusionOk="0" h="1822" w="4373">
                  <a:moveTo>
                    <a:pt x="2618" y="1"/>
                  </a:moveTo>
                  <a:cubicBezTo>
                    <a:pt x="1602" y="1"/>
                    <a:pt x="609" y="817"/>
                    <a:pt x="609" y="817"/>
                  </a:cubicBezTo>
                  <a:cubicBezTo>
                    <a:pt x="0" y="1214"/>
                    <a:pt x="295" y="1821"/>
                    <a:pt x="693" y="1821"/>
                  </a:cubicBezTo>
                  <a:cubicBezTo>
                    <a:pt x="796" y="1821"/>
                    <a:pt x="906" y="1780"/>
                    <a:pt x="1009" y="1684"/>
                  </a:cubicBezTo>
                  <a:cubicBezTo>
                    <a:pt x="1445" y="1249"/>
                    <a:pt x="2036" y="1026"/>
                    <a:pt x="2636" y="1026"/>
                  </a:cubicBezTo>
                  <a:cubicBezTo>
                    <a:pt x="2955" y="1026"/>
                    <a:pt x="3276" y="1090"/>
                    <a:pt x="3578" y="1217"/>
                  </a:cubicBezTo>
                  <a:cubicBezTo>
                    <a:pt x="3690" y="1261"/>
                    <a:pt x="3789" y="1281"/>
                    <a:pt x="3875" y="1281"/>
                  </a:cubicBezTo>
                  <a:cubicBezTo>
                    <a:pt x="4373" y="1281"/>
                    <a:pt x="4365" y="606"/>
                    <a:pt x="3311" y="150"/>
                  </a:cubicBezTo>
                  <a:cubicBezTo>
                    <a:pt x="3087" y="44"/>
                    <a:pt x="2852" y="1"/>
                    <a:pt x="26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3814025" y="5075000"/>
              <a:ext cx="106450" cy="57325"/>
            </a:xfrm>
            <a:custGeom>
              <a:rect b="b" l="l" r="r" t="t"/>
              <a:pathLst>
                <a:path extrusionOk="0" h="2293" w="4258">
                  <a:moveTo>
                    <a:pt x="2624" y="0"/>
                  </a:moveTo>
                  <a:cubicBezTo>
                    <a:pt x="1437" y="0"/>
                    <a:pt x="461" y="1339"/>
                    <a:pt x="461" y="1339"/>
                  </a:cubicBezTo>
                  <a:cubicBezTo>
                    <a:pt x="0" y="1824"/>
                    <a:pt x="316" y="2292"/>
                    <a:pt x="664" y="2292"/>
                  </a:cubicBezTo>
                  <a:cubicBezTo>
                    <a:pt x="794" y="2292"/>
                    <a:pt x="929" y="2227"/>
                    <a:pt x="1029" y="2072"/>
                  </a:cubicBezTo>
                  <a:cubicBezTo>
                    <a:pt x="1486" y="1386"/>
                    <a:pt x="2238" y="970"/>
                    <a:pt x="3052" y="970"/>
                  </a:cubicBezTo>
                  <a:cubicBezTo>
                    <a:pt x="3188" y="970"/>
                    <a:pt x="3325" y="981"/>
                    <a:pt x="3464" y="1005"/>
                  </a:cubicBezTo>
                  <a:cubicBezTo>
                    <a:pt x="3522" y="1015"/>
                    <a:pt x="3577" y="1019"/>
                    <a:pt x="3626" y="1019"/>
                  </a:cubicBezTo>
                  <a:cubicBezTo>
                    <a:pt x="4257" y="1019"/>
                    <a:pt x="4169" y="285"/>
                    <a:pt x="2963" y="38"/>
                  </a:cubicBezTo>
                  <a:cubicBezTo>
                    <a:pt x="2849" y="12"/>
                    <a:pt x="2736" y="0"/>
                    <a:pt x="2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4391300" y="5023475"/>
              <a:ext cx="110225" cy="39900"/>
            </a:xfrm>
            <a:custGeom>
              <a:rect b="b" l="l" r="r" t="t"/>
              <a:pathLst>
                <a:path extrusionOk="0" h="1596" w="4409">
                  <a:moveTo>
                    <a:pt x="2548" y="1"/>
                  </a:moveTo>
                  <a:cubicBezTo>
                    <a:pt x="1629" y="1"/>
                    <a:pt x="720" y="564"/>
                    <a:pt x="720" y="564"/>
                  </a:cubicBezTo>
                  <a:cubicBezTo>
                    <a:pt x="1" y="896"/>
                    <a:pt x="269" y="1596"/>
                    <a:pt x="705" y="1596"/>
                  </a:cubicBezTo>
                  <a:cubicBezTo>
                    <a:pt x="794" y="1596"/>
                    <a:pt x="891" y="1566"/>
                    <a:pt x="987" y="1498"/>
                  </a:cubicBezTo>
                  <a:cubicBezTo>
                    <a:pt x="1395" y="1197"/>
                    <a:pt x="1878" y="1046"/>
                    <a:pt x="2361" y="1046"/>
                  </a:cubicBezTo>
                  <a:cubicBezTo>
                    <a:pt x="2787" y="1046"/>
                    <a:pt x="3214" y="1164"/>
                    <a:pt x="3589" y="1398"/>
                  </a:cubicBezTo>
                  <a:cubicBezTo>
                    <a:pt x="3728" y="1474"/>
                    <a:pt x="3852" y="1508"/>
                    <a:pt x="3953" y="1508"/>
                  </a:cubicBezTo>
                  <a:cubicBezTo>
                    <a:pt x="4385" y="1508"/>
                    <a:pt x="4409" y="886"/>
                    <a:pt x="3489" y="264"/>
                  </a:cubicBezTo>
                  <a:cubicBezTo>
                    <a:pt x="3201" y="72"/>
                    <a:pt x="2874" y="1"/>
                    <a:pt x="2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8" name="Google Shape;68;p2"/>
          <p:cNvSpPr txBox="1"/>
          <p:nvPr>
            <p:ph type="ctrTitle"/>
          </p:nvPr>
        </p:nvSpPr>
        <p:spPr>
          <a:xfrm>
            <a:off x="714775" y="953750"/>
            <a:ext cx="5326500" cy="122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400"/>
              <a:buFont typeface="Impact"/>
              <a:buNone/>
              <a:defRPr sz="5400">
                <a:latin typeface="Impact"/>
                <a:ea typeface="Impact"/>
                <a:cs typeface="Impact"/>
                <a:sym typeface="Impac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/>
        </p:txBody>
      </p:sp>
      <p:sp>
        <p:nvSpPr>
          <p:cNvPr id="69" name="Google Shape;69;p2"/>
          <p:cNvSpPr txBox="1"/>
          <p:nvPr>
            <p:ph idx="1" type="subTitle"/>
          </p:nvPr>
        </p:nvSpPr>
        <p:spPr>
          <a:xfrm>
            <a:off x="714775" y="2083125"/>
            <a:ext cx="2831100" cy="62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Spartan"/>
              <a:buNone/>
              <a:defRPr sz="1500">
                <a:solidFill>
                  <a:schemeClr val="lt2"/>
                </a:solidFill>
                <a:latin typeface="Spartan"/>
                <a:ea typeface="Spartan"/>
                <a:cs typeface="Spartan"/>
                <a:sym typeface="Spartan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grpSp>
        <p:nvGrpSpPr>
          <p:cNvPr id="70" name="Google Shape;70;p2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71" name="Google Shape;71;p2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5" name="Google Shape;75;p2"/>
          <p:cNvGrpSpPr/>
          <p:nvPr/>
        </p:nvGrpSpPr>
        <p:grpSpPr>
          <a:xfrm>
            <a:off x="273800" y="0"/>
            <a:ext cx="175200" cy="3752700"/>
            <a:chOff x="8389650" y="-9525"/>
            <a:chExt cx="175200" cy="3752700"/>
          </a:xfrm>
        </p:grpSpPr>
        <p:cxnSp>
          <p:nvCxnSpPr>
            <p:cNvPr id="76" name="Google Shape;76;p2"/>
            <p:cNvCxnSpPr/>
            <p:nvPr/>
          </p:nvCxnSpPr>
          <p:spPr>
            <a:xfrm>
              <a:off x="8477250" y="-9525"/>
              <a:ext cx="0" cy="16287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77" name="Google Shape;77;p2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80" name="Google Shape;80;p2"/>
            <p:cNvCxnSpPr/>
            <p:nvPr/>
          </p:nvCxnSpPr>
          <p:spPr>
            <a:xfrm>
              <a:off x="8477250" y="2009775"/>
              <a:ext cx="4800" cy="17334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81" name="Google Shape;81;p2"/>
          <p:cNvSpPr/>
          <p:nvPr/>
        </p:nvSpPr>
        <p:spPr>
          <a:xfrm>
            <a:off x="5490075" y="3619700"/>
            <a:ext cx="1006700" cy="1446775"/>
          </a:xfrm>
          <a:custGeom>
            <a:rect b="b" l="l" r="r" t="t"/>
            <a:pathLst>
              <a:path extrusionOk="0" h="57871" w="40268">
                <a:moveTo>
                  <a:pt x="2860" y="0"/>
                </a:moveTo>
                <a:lnTo>
                  <a:pt x="40268" y="37407"/>
                </a:lnTo>
                <a:lnTo>
                  <a:pt x="0" y="57871"/>
                </a:lnTo>
                <a:lnTo>
                  <a:pt x="2640" y="2421"/>
                </a:lnTo>
                <a:close/>
              </a:path>
            </a:pathLst>
          </a:custGeom>
          <a:solidFill>
            <a:srgbClr val="DFC2CF"/>
          </a:solidFill>
          <a:ln>
            <a:noFill/>
          </a:ln>
        </p:spPr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4" name="Google Shape;84;p3"/>
          <p:cNvSpPr txBox="1"/>
          <p:nvPr>
            <p:ph idx="1" type="subTitle"/>
          </p:nvPr>
        </p:nvSpPr>
        <p:spPr>
          <a:xfrm>
            <a:off x="5281938" y="1017825"/>
            <a:ext cx="3190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Spartan"/>
              <a:buNone/>
              <a:defRPr sz="1700">
                <a:solidFill>
                  <a:schemeClr val="lt2"/>
                </a:solidFill>
                <a:latin typeface="Spartan"/>
                <a:ea typeface="Spartan"/>
                <a:cs typeface="Spartan"/>
                <a:sym typeface="Spartan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grpSp>
        <p:nvGrpSpPr>
          <p:cNvPr id="85" name="Google Shape;85;p3"/>
          <p:cNvGrpSpPr/>
          <p:nvPr/>
        </p:nvGrpSpPr>
        <p:grpSpPr>
          <a:xfrm>
            <a:off x="170650" y="190500"/>
            <a:ext cx="1476300" cy="1757425"/>
            <a:chOff x="919550" y="238125"/>
            <a:chExt cx="1476300" cy="1757425"/>
          </a:xfrm>
        </p:grpSpPr>
        <p:sp>
          <p:nvSpPr>
            <p:cNvPr id="86" name="Google Shape;86;p3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0" name="Google Shape;90;p3"/>
          <p:cNvGrpSpPr/>
          <p:nvPr/>
        </p:nvGrpSpPr>
        <p:grpSpPr>
          <a:xfrm>
            <a:off x="8716350" y="0"/>
            <a:ext cx="175200" cy="3752700"/>
            <a:chOff x="8389650" y="-9525"/>
            <a:chExt cx="175200" cy="3752700"/>
          </a:xfrm>
        </p:grpSpPr>
        <p:cxnSp>
          <p:nvCxnSpPr>
            <p:cNvPr id="91" name="Google Shape;91;p3"/>
            <p:cNvCxnSpPr/>
            <p:nvPr/>
          </p:nvCxnSpPr>
          <p:spPr>
            <a:xfrm>
              <a:off x="8477250" y="-9525"/>
              <a:ext cx="0" cy="16287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92" name="Google Shape;92;p3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" name="Google Shape;93;p3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3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95" name="Google Shape;95;p3"/>
            <p:cNvCxnSpPr/>
            <p:nvPr/>
          </p:nvCxnSpPr>
          <p:spPr>
            <a:xfrm>
              <a:off x="8477250" y="2009775"/>
              <a:ext cx="4800" cy="17334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96" name="Google Shape;96;p3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"/>
          <p:cNvSpPr/>
          <p:nvPr/>
        </p:nvSpPr>
        <p:spPr>
          <a:xfrm>
            <a:off x="-9825" y="-19625"/>
            <a:ext cx="9153900" cy="51630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4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00" name="Google Shape;100;p4"/>
          <p:cNvSpPr txBox="1"/>
          <p:nvPr>
            <p:ph idx="1" type="body"/>
          </p:nvPr>
        </p:nvSpPr>
        <p:spPr>
          <a:xfrm>
            <a:off x="714775" y="1152475"/>
            <a:ext cx="77577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200"/>
              <a:buFont typeface="Livvic"/>
              <a:buAutoNum type="arabicPeriod"/>
              <a:defRPr sz="1100">
                <a:solidFill>
                  <a:srgbClr val="30394B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200"/>
              <a:buFont typeface="Roboto Condensed Light"/>
              <a:buAutoNum type="alphaLcPeriod"/>
              <a:defRPr sz="1200">
                <a:solidFill>
                  <a:srgbClr val="30394B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200"/>
              <a:buFont typeface="Roboto Condensed Light"/>
              <a:buAutoNum type="romanLcPeriod"/>
              <a:defRPr sz="1200">
                <a:solidFill>
                  <a:srgbClr val="30394B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200"/>
              <a:buFont typeface="Roboto Condensed Light"/>
              <a:buAutoNum type="arabicPeriod"/>
              <a:defRPr sz="1200">
                <a:solidFill>
                  <a:srgbClr val="30394B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200"/>
              <a:buFont typeface="Roboto Condensed Light"/>
              <a:buAutoNum type="alphaLcPeriod"/>
              <a:defRPr sz="1200">
                <a:solidFill>
                  <a:srgbClr val="30394B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200"/>
              <a:buFont typeface="Roboto Condensed Light"/>
              <a:buAutoNum type="romanLcPeriod"/>
              <a:defRPr sz="1200">
                <a:solidFill>
                  <a:srgbClr val="30394B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200"/>
              <a:buFont typeface="Roboto Condensed Light"/>
              <a:buAutoNum type="arabicPeriod"/>
              <a:defRPr sz="1200">
                <a:solidFill>
                  <a:srgbClr val="30394B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200"/>
              <a:buFont typeface="Roboto Condensed Light"/>
              <a:buAutoNum type="alphaLcPeriod"/>
              <a:defRPr sz="1200">
                <a:solidFill>
                  <a:srgbClr val="30394B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rgbClr val="30394B"/>
              </a:buClr>
              <a:buSzPts val="1200"/>
              <a:buFont typeface="Roboto Condensed Light"/>
              <a:buAutoNum type="romanLcPeriod"/>
              <a:defRPr sz="1200">
                <a:solidFill>
                  <a:srgbClr val="30394B"/>
                </a:solidFill>
              </a:defRPr>
            </a:lvl9pPr>
          </a:lstStyle>
          <a:p/>
        </p:txBody>
      </p:sp>
      <p:sp>
        <p:nvSpPr>
          <p:cNvPr id="101" name="Google Shape;101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102" name="Google Shape;102;p4"/>
          <p:cNvGrpSpPr/>
          <p:nvPr/>
        </p:nvGrpSpPr>
        <p:grpSpPr>
          <a:xfrm flipH="1">
            <a:off x="186125" y="3204825"/>
            <a:ext cx="1407475" cy="1757425"/>
            <a:chOff x="5250900" y="3706075"/>
            <a:chExt cx="1407475" cy="1757425"/>
          </a:xfrm>
        </p:grpSpPr>
        <p:sp>
          <p:nvSpPr>
            <p:cNvPr id="103" name="Google Shape;103;p4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" name="Google Shape;104;p4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4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4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7" name="Google Shape;107;p4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108" name="Google Shape;108;p4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4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4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4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5"/>
          <p:cNvSpPr/>
          <p:nvPr/>
        </p:nvSpPr>
        <p:spPr>
          <a:xfrm>
            <a:off x="-9825" y="-19625"/>
            <a:ext cx="9153900" cy="51630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5"/>
          <p:cNvSpPr txBox="1"/>
          <p:nvPr>
            <p:ph idx="1" type="body"/>
          </p:nvPr>
        </p:nvSpPr>
        <p:spPr>
          <a:xfrm>
            <a:off x="1029100" y="3195475"/>
            <a:ext cx="3069000" cy="122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>
                <a:solidFill>
                  <a:srgbClr val="30394B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15" name="Google Shape;115;p5"/>
          <p:cNvSpPr txBox="1"/>
          <p:nvPr>
            <p:ph idx="2" type="body"/>
          </p:nvPr>
        </p:nvSpPr>
        <p:spPr>
          <a:xfrm>
            <a:off x="5069770" y="3195475"/>
            <a:ext cx="3069000" cy="122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>
                <a:solidFill>
                  <a:srgbClr val="30394B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16" name="Google Shape;116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117" name="Google Shape;117;p5"/>
          <p:cNvGrpSpPr/>
          <p:nvPr/>
        </p:nvGrpSpPr>
        <p:grpSpPr>
          <a:xfrm flipH="1">
            <a:off x="186125" y="3204825"/>
            <a:ext cx="1407475" cy="1757425"/>
            <a:chOff x="5250900" y="3706075"/>
            <a:chExt cx="1407475" cy="1757425"/>
          </a:xfrm>
        </p:grpSpPr>
        <p:sp>
          <p:nvSpPr>
            <p:cNvPr id="118" name="Google Shape;118;p5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5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5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5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2" name="Google Shape;122;p5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123" name="Google Shape;123;p5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5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" name="Google Shape;125;p5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5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7" name="Google Shape;127;p5"/>
          <p:cNvSpPr txBox="1"/>
          <p:nvPr>
            <p:ph type="title"/>
          </p:nvPr>
        </p:nvSpPr>
        <p:spPr>
          <a:xfrm>
            <a:off x="1473250" y="2795425"/>
            <a:ext cx="2180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28" name="Google Shape;128;p5"/>
          <p:cNvSpPr txBox="1"/>
          <p:nvPr>
            <p:ph idx="3" type="title"/>
          </p:nvPr>
        </p:nvSpPr>
        <p:spPr>
          <a:xfrm>
            <a:off x="5513938" y="2795425"/>
            <a:ext cx="2180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29" name="Google Shape;129;p5"/>
          <p:cNvSpPr txBox="1"/>
          <p:nvPr>
            <p:ph idx="4"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6"/>
          <p:cNvSpPr/>
          <p:nvPr/>
        </p:nvSpPr>
        <p:spPr>
          <a:xfrm>
            <a:off x="-9825" y="-19625"/>
            <a:ext cx="9153900" cy="51630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133" name="Google Shape;133;p6"/>
          <p:cNvGrpSpPr/>
          <p:nvPr/>
        </p:nvGrpSpPr>
        <p:grpSpPr>
          <a:xfrm rot="5400000">
            <a:off x="7180050" y="2874475"/>
            <a:ext cx="175200" cy="3752700"/>
            <a:chOff x="8389650" y="-9525"/>
            <a:chExt cx="175200" cy="3752700"/>
          </a:xfrm>
        </p:grpSpPr>
        <p:cxnSp>
          <p:nvCxnSpPr>
            <p:cNvPr id="134" name="Google Shape;134;p6"/>
            <p:cNvCxnSpPr/>
            <p:nvPr/>
          </p:nvCxnSpPr>
          <p:spPr>
            <a:xfrm>
              <a:off x="8477250" y="-9525"/>
              <a:ext cx="0" cy="16287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135" name="Google Shape;135;p6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" name="Google Shape;136;p6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" name="Google Shape;137;p6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138" name="Google Shape;138;p6"/>
            <p:cNvCxnSpPr/>
            <p:nvPr/>
          </p:nvCxnSpPr>
          <p:spPr>
            <a:xfrm>
              <a:off x="8477250" y="2009775"/>
              <a:ext cx="4800" cy="17334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cxnSp>
        <p:nvCxnSpPr>
          <p:cNvPr id="139" name="Google Shape;139;p6"/>
          <p:cNvCxnSpPr/>
          <p:nvPr/>
        </p:nvCxnSpPr>
        <p:spPr>
          <a:xfrm>
            <a:off x="304800" y="3743325"/>
            <a:ext cx="0" cy="1390500"/>
          </a:xfrm>
          <a:prstGeom prst="straightConnector1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med" w="med" type="none"/>
            <a:tailEnd len="med" w="med" type="none"/>
          </a:ln>
        </p:spPr>
      </p:cxnSp>
      <p:grpSp>
        <p:nvGrpSpPr>
          <p:cNvPr id="140" name="Google Shape;140;p6"/>
          <p:cNvGrpSpPr/>
          <p:nvPr/>
        </p:nvGrpSpPr>
        <p:grpSpPr>
          <a:xfrm>
            <a:off x="170650" y="190500"/>
            <a:ext cx="1476300" cy="1757425"/>
            <a:chOff x="919550" y="238125"/>
            <a:chExt cx="1476300" cy="1757425"/>
          </a:xfrm>
        </p:grpSpPr>
        <p:sp>
          <p:nvSpPr>
            <p:cNvPr id="141" name="Google Shape;141;p6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" name="Google Shape;142;p6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" name="Google Shape;143;p6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" name="Google Shape;144;p6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5" name="Google Shape;145;p6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7"/>
          <p:cNvSpPr txBox="1"/>
          <p:nvPr>
            <p:ph idx="1" type="body"/>
          </p:nvPr>
        </p:nvSpPr>
        <p:spPr>
          <a:xfrm>
            <a:off x="714775" y="1389600"/>
            <a:ext cx="34722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48" name="Google Shape;14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149" name="Google Shape;149;p7"/>
          <p:cNvGrpSpPr/>
          <p:nvPr/>
        </p:nvGrpSpPr>
        <p:grpSpPr>
          <a:xfrm>
            <a:off x="292400" y="1018175"/>
            <a:ext cx="175200" cy="4190800"/>
            <a:chOff x="292400" y="1018175"/>
            <a:chExt cx="175200" cy="4190800"/>
          </a:xfrm>
        </p:grpSpPr>
        <p:grpSp>
          <p:nvGrpSpPr>
            <p:cNvPr id="150" name="Google Shape;150;p7"/>
            <p:cNvGrpSpPr/>
            <p:nvPr/>
          </p:nvGrpSpPr>
          <p:grpSpPr>
            <a:xfrm>
              <a:off x="292400" y="1456275"/>
              <a:ext cx="175200" cy="3752700"/>
              <a:chOff x="8389650" y="-9525"/>
              <a:chExt cx="175200" cy="3752700"/>
            </a:xfrm>
          </p:grpSpPr>
          <p:cxnSp>
            <p:nvCxnSpPr>
              <p:cNvPr id="151" name="Google Shape;151;p7"/>
              <p:cNvCxnSpPr/>
              <p:nvPr/>
            </p:nvCxnSpPr>
            <p:spPr>
              <a:xfrm>
                <a:off x="8477250" y="-9525"/>
                <a:ext cx="0" cy="16287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  <p:sp>
            <p:nvSpPr>
              <p:cNvPr id="152" name="Google Shape;152;p7"/>
              <p:cNvSpPr/>
              <p:nvPr/>
            </p:nvSpPr>
            <p:spPr>
              <a:xfrm rot="2700000">
                <a:off x="8415307" y="1644822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3" name="Google Shape;153;p7"/>
              <p:cNvSpPr/>
              <p:nvPr/>
            </p:nvSpPr>
            <p:spPr>
              <a:xfrm rot="2700000">
                <a:off x="8415307" y="175253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54" name="Google Shape;154;p7"/>
              <p:cNvSpPr/>
              <p:nvPr/>
            </p:nvSpPr>
            <p:spPr>
              <a:xfrm rot="2700000">
                <a:off x="8415307" y="185968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cxnSp>
            <p:nvCxnSpPr>
              <p:cNvPr id="155" name="Google Shape;155;p7"/>
              <p:cNvCxnSpPr/>
              <p:nvPr/>
            </p:nvCxnSpPr>
            <p:spPr>
              <a:xfrm>
                <a:off x="8477250" y="2009775"/>
                <a:ext cx="4800" cy="17334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</p:grpSp>
        <p:sp>
          <p:nvSpPr>
            <p:cNvPr id="156" name="Google Shape;156;p7"/>
            <p:cNvSpPr/>
            <p:nvPr/>
          </p:nvSpPr>
          <p:spPr>
            <a:xfrm rot="2700000">
              <a:off x="318057" y="13245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" name="Google Shape;157;p7"/>
            <p:cNvSpPr/>
            <p:nvPr/>
          </p:nvSpPr>
          <p:spPr>
            <a:xfrm rot="2700000">
              <a:off x="318057" y="1221409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7"/>
            <p:cNvSpPr/>
            <p:nvPr/>
          </p:nvSpPr>
          <p:spPr>
            <a:xfrm rot="2700000">
              <a:off x="318482" y="1043657"/>
              <a:ext cx="123037" cy="123037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9" name="Google Shape;159;p7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160" name="Google Shape;160;p7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7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7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" name="Google Shape;163;p7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4" name="Google Shape;164;p7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8"/>
          <p:cNvSpPr/>
          <p:nvPr/>
        </p:nvSpPr>
        <p:spPr>
          <a:xfrm>
            <a:off x="-100" y="-10000"/>
            <a:ext cx="9144000" cy="5153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8" name="Google Shape;168;p8"/>
          <p:cNvSpPr txBox="1"/>
          <p:nvPr>
            <p:ph type="title"/>
          </p:nvPr>
        </p:nvSpPr>
        <p:spPr>
          <a:xfrm>
            <a:off x="2118300" y="1353600"/>
            <a:ext cx="4907400" cy="243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 sz="73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9pPr>
          </a:lstStyle>
          <a:p/>
        </p:txBody>
      </p:sp>
      <p:grpSp>
        <p:nvGrpSpPr>
          <p:cNvPr id="169" name="Google Shape;169;p8"/>
          <p:cNvGrpSpPr/>
          <p:nvPr/>
        </p:nvGrpSpPr>
        <p:grpSpPr>
          <a:xfrm flipH="1">
            <a:off x="186125" y="3204825"/>
            <a:ext cx="1407475" cy="1757425"/>
            <a:chOff x="5250900" y="3706075"/>
            <a:chExt cx="1407475" cy="1757425"/>
          </a:xfrm>
        </p:grpSpPr>
        <p:sp>
          <p:nvSpPr>
            <p:cNvPr id="170" name="Google Shape;170;p8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8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" name="Google Shape;172;p8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" name="Google Shape;173;p8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4" name="Google Shape;174;p8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175" name="Google Shape;175;p8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" name="Google Shape;176;p8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8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" name="Google Shape;178;p8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9" name="Google Shape;179;p8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180" name="Google Shape;180;p8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" name="Google Shape;181;p8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" name="Google Shape;182;p8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" name="Google Shape;183;p8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4" name="Google Shape;184;p8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185" name="Google Shape;185;p8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8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" name="Google Shape;187;p8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" name="Google Shape;188;p8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9"/>
          <p:cNvSpPr txBox="1"/>
          <p:nvPr>
            <p:ph idx="1" type="subTitle"/>
          </p:nvPr>
        </p:nvSpPr>
        <p:spPr>
          <a:xfrm>
            <a:off x="5281938" y="1073700"/>
            <a:ext cx="3190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1700">
                <a:solidFill>
                  <a:schemeClr val="lt2"/>
                </a:solidFill>
                <a:latin typeface="Spartan"/>
                <a:ea typeface="Spartan"/>
                <a:cs typeface="Spartan"/>
                <a:sym typeface="Spartan"/>
              </a:defRPr>
            </a:lvl1pPr>
            <a:lvl2pPr lvl="1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91" name="Google Shape;191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192" name="Google Shape;192;p9"/>
          <p:cNvGrpSpPr/>
          <p:nvPr/>
        </p:nvGrpSpPr>
        <p:grpSpPr>
          <a:xfrm rot="-5400000">
            <a:off x="7684788" y="3197263"/>
            <a:ext cx="175200" cy="2743225"/>
            <a:chOff x="8389650" y="809150"/>
            <a:chExt cx="175200" cy="2743225"/>
          </a:xfrm>
        </p:grpSpPr>
        <p:cxnSp>
          <p:nvCxnSpPr>
            <p:cNvPr id="193" name="Google Shape;193;p9"/>
            <p:cNvCxnSpPr/>
            <p:nvPr/>
          </p:nvCxnSpPr>
          <p:spPr>
            <a:xfrm rot="5400000">
              <a:off x="8072250" y="1214150"/>
              <a:ext cx="8100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194" name="Google Shape;194;p9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9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9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197" name="Google Shape;197;p9"/>
            <p:cNvCxnSpPr/>
            <p:nvPr/>
          </p:nvCxnSpPr>
          <p:spPr>
            <a:xfrm rot="5400000">
              <a:off x="7705950" y="2781075"/>
              <a:ext cx="15426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198" name="Google Shape;198;p9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199" name="Google Shape;199;p9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" name="Google Shape;200;p9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" name="Google Shape;201;p9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9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3" name="Google Shape;203;p9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0"/>
          <p:cNvSpPr/>
          <p:nvPr/>
        </p:nvSpPr>
        <p:spPr>
          <a:xfrm>
            <a:off x="9475" y="-9475"/>
            <a:ext cx="9144000" cy="5143500"/>
          </a:xfrm>
          <a:prstGeom prst="rect">
            <a:avLst/>
          </a:prstGeom>
          <a:solidFill>
            <a:schemeClr val="lt2">
              <a:alpha val="55800"/>
            </a:schemeClr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p10"/>
          <p:cNvSpPr txBox="1"/>
          <p:nvPr>
            <p:ph type="title"/>
          </p:nvPr>
        </p:nvSpPr>
        <p:spPr>
          <a:xfrm>
            <a:off x="5089050" y="2321500"/>
            <a:ext cx="3383400" cy="183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grpSp>
        <p:nvGrpSpPr>
          <p:cNvPr id="207" name="Google Shape;207;p10"/>
          <p:cNvGrpSpPr/>
          <p:nvPr/>
        </p:nvGrpSpPr>
        <p:grpSpPr>
          <a:xfrm flipH="1">
            <a:off x="7488100" y="190500"/>
            <a:ext cx="1476300" cy="1757425"/>
            <a:chOff x="919550" y="238125"/>
            <a:chExt cx="1476300" cy="1757425"/>
          </a:xfrm>
        </p:grpSpPr>
        <p:sp>
          <p:nvSpPr>
            <p:cNvPr id="208" name="Google Shape;208;p10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10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" name="Google Shape;210;p10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Google Shape;211;p10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212" name="Google Shape;212;p10"/>
          <p:cNvCxnSpPr/>
          <p:nvPr/>
        </p:nvCxnSpPr>
        <p:spPr>
          <a:xfrm>
            <a:off x="8827800" y="3514800"/>
            <a:ext cx="0" cy="1628700"/>
          </a:xfrm>
          <a:prstGeom prst="straightConnector1">
            <a:avLst/>
          </a:prstGeom>
          <a:noFill/>
          <a:ln cap="flat" cmpd="sng" w="28575">
            <a:solidFill>
              <a:srgbClr val="FFE599"/>
            </a:solidFill>
            <a:prstDash val="solid"/>
            <a:round/>
            <a:headEnd len="med" w="med" type="none"/>
            <a:tailEnd len="med" w="med" type="none"/>
          </a:ln>
        </p:spPr>
      </p:cxnSp>
      <p:grpSp>
        <p:nvGrpSpPr>
          <p:cNvPr id="213" name="Google Shape;213;p10"/>
          <p:cNvGrpSpPr/>
          <p:nvPr/>
        </p:nvGrpSpPr>
        <p:grpSpPr>
          <a:xfrm>
            <a:off x="627175" y="0"/>
            <a:ext cx="175200" cy="3752700"/>
            <a:chOff x="8389650" y="-9525"/>
            <a:chExt cx="175200" cy="3752700"/>
          </a:xfrm>
        </p:grpSpPr>
        <p:cxnSp>
          <p:nvCxnSpPr>
            <p:cNvPr id="214" name="Google Shape;214;p10"/>
            <p:cNvCxnSpPr/>
            <p:nvPr/>
          </p:nvCxnSpPr>
          <p:spPr>
            <a:xfrm>
              <a:off x="8477250" y="-9525"/>
              <a:ext cx="0" cy="1628700"/>
            </a:xfrm>
            <a:prstGeom prst="straightConnector1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15" name="Google Shape;215;p10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" name="Google Shape;216;p10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" name="Google Shape;217;p10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218" name="Google Shape;218;p10"/>
            <p:cNvCxnSpPr/>
            <p:nvPr/>
          </p:nvCxnSpPr>
          <p:spPr>
            <a:xfrm>
              <a:off x="8477250" y="2009775"/>
              <a:ext cx="4800" cy="1733400"/>
            </a:xfrm>
            <a:prstGeom prst="straightConnector1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1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1" name="Google Shape;221;p11"/>
          <p:cNvGrpSpPr/>
          <p:nvPr/>
        </p:nvGrpSpPr>
        <p:grpSpPr>
          <a:xfrm>
            <a:off x="170650" y="190500"/>
            <a:ext cx="1476300" cy="1757425"/>
            <a:chOff x="919550" y="238125"/>
            <a:chExt cx="1476300" cy="1757425"/>
          </a:xfrm>
        </p:grpSpPr>
        <p:sp>
          <p:nvSpPr>
            <p:cNvPr id="222" name="Google Shape;222;p11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" name="Google Shape;223;p11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" name="Google Shape;224;p11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Google Shape;225;p11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6" name="Google Shape;226;p11"/>
          <p:cNvSpPr txBox="1"/>
          <p:nvPr>
            <p:ph hasCustomPrompt="1" type="title"/>
          </p:nvPr>
        </p:nvSpPr>
        <p:spPr>
          <a:xfrm>
            <a:off x="714775" y="1363300"/>
            <a:ext cx="77577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>
                <a:solidFill>
                  <a:schemeClr val="accen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227" name="Google Shape;227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8" name="Google Shape;228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229" name="Google Shape;229;p11"/>
          <p:cNvGrpSpPr/>
          <p:nvPr/>
        </p:nvGrpSpPr>
        <p:grpSpPr>
          <a:xfrm flipH="1" rot="5400000">
            <a:off x="2321800" y="2093537"/>
            <a:ext cx="250200" cy="4950700"/>
            <a:chOff x="6592750" y="3054500"/>
            <a:chExt cx="250200" cy="4950700"/>
          </a:xfrm>
        </p:grpSpPr>
        <p:cxnSp>
          <p:nvCxnSpPr>
            <p:cNvPr id="230" name="Google Shape;230;p11"/>
            <p:cNvCxnSpPr/>
            <p:nvPr/>
          </p:nvCxnSpPr>
          <p:spPr>
            <a:xfrm rot="5400000">
              <a:off x="4496050" y="5783400"/>
              <a:ext cx="44436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31" name="Google Shape;231;p11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" name="Google Shape;232;p11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" name="Google Shape;233;p11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4" name="Google Shape;234;p11"/>
          <p:cNvGrpSpPr/>
          <p:nvPr/>
        </p:nvGrpSpPr>
        <p:grpSpPr>
          <a:xfrm flipH="1">
            <a:off x="7488100" y="190500"/>
            <a:ext cx="1476300" cy="1757425"/>
            <a:chOff x="919550" y="238125"/>
            <a:chExt cx="1476300" cy="1757425"/>
          </a:xfrm>
        </p:grpSpPr>
        <p:sp>
          <p:nvSpPr>
            <p:cNvPr id="235" name="Google Shape;235;p11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11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11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" name="Google Shape;238;p11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CUSTOM"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3"/>
          <p:cNvSpPr/>
          <p:nvPr/>
        </p:nvSpPr>
        <p:spPr>
          <a:xfrm>
            <a:off x="9250" y="0"/>
            <a:ext cx="9144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13"/>
          <p:cNvSpPr txBox="1"/>
          <p:nvPr>
            <p:ph type="title"/>
          </p:nvPr>
        </p:nvSpPr>
        <p:spPr>
          <a:xfrm>
            <a:off x="2102850" y="1941750"/>
            <a:ext cx="3982500" cy="108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FFF2CC"/>
              </a:buClr>
              <a:buSzPts val="2800"/>
              <a:buNone/>
              <a:defRPr sz="1800">
                <a:solidFill>
                  <a:srgbClr val="FFF2CC"/>
                </a:solidFill>
                <a:latin typeface="Spartan"/>
                <a:ea typeface="Spartan"/>
                <a:cs typeface="Spartan"/>
                <a:sym typeface="Sparta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9pPr>
          </a:lstStyle>
          <a:p/>
        </p:txBody>
      </p:sp>
      <p:sp>
        <p:nvSpPr>
          <p:cNvPr id="244" name="Google Shape;244;p13"/>
          <p:cNvSpPr txBox="1"/>
          <p:nvPr>
            <p:ph idx="2" type="title"/>
          </p:nvPr>
        </p:nvSpPr>
        <p:spPr>
          <a:xfrm>
            <a:off x="2087400" y="3534550"/>
            <a:ext cx="4013400" cy="61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600"/>
              <a:buNone/>
              <a:defRPr sz="2900">
                <a:solidFill>
                  <a:schemeClr val="accent4"/>
                </a:solidFill>
              </a:defRPr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grpSp>
        <p:nvGrpSpPr>
          <p:cNvPr id="245" name="Google Shape;245;p13"/>
          <p:cNvGrpSpPr/>
          <p:nvPr/>
        </p:nvGrpSpPr>
        <p:grpSpPr>
          <a:xfrm flipH="1" rot="10800000">
            <a:off x="6937950" y="-63"/>
            <a:ext cx="250200" cy="2556700"/>
            <a:chOff x="6592750" y="3054500"/>
            <a:chExt cx="250200" cy="2556700"/>
          </a:xfrm>
        </p:grpSpPr>
        <p:cxnSp>
          <p:nvCxnSpPr>
            <p:cNvPr id="246" name="Google Shape;246;p13"/>
            <p:cNvCxnSpPr/>
            <p:nvPr/>
          </p:nvCxnSpPr>
          <p:spPr>
            <a:xfrm>
              <a:off x="6717850" y="3561600"/>
              <a:ext cx="0" cy="2049600"/>
            </a:xfrm>
            <a:prstGeom prst="straightConnector1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47" name="Google Shape;247;p13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13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" name="Google Shape;249;p13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rgbClr val="FFE599"/>
            </a:solidFill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0" name="Google Shape;250;p13"/>
          <p:cNvGrpSpPr/>
          <p:nvPr/>
        </p:nvGrpSpPr>
        <p:grpSpPr>
          <a:xfrm>
            <a:off x="170650" y="190500"/>
            <a:ext cx="1476300" cy="1757425"/>
            <a:chOff x="919550" y="238125"/>
            <a:chExt cx="1476300" cy="1757425"/>
          </a:xfrm>
        </p:grpSpPr>
        <p:sp>
          <p:nvSpPr>
            <p:cNvPr id="251" name="Google Shape;251;p13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13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13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" name="Google Shape;254;p13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text">
  <p:cSld name="CUSTOM_2">
    <p:spTree>
      <p:nvGrpSpPr>
        <p:cNvPr id="255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14"/>
          <p:cNvSpPr txBox="1"/>
          <p:nvPr>
            <p:ph type="title"/>
          </p:nvPr>
        </p:nvSpPr>
        <p:spPr>
          <a:xfrm>
            <a:off x="994338" y="1260125"/>
            <a:ext cx="4907400" cy="120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73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9pPr>
          </a:lstStyle>
          <a:p/>
        </p:txBody>
      </p:sp>
      <p:grpSp>
        <p:nvGrpSpPr>
          <p:cNvPr id="257" name="Google Shape;257;p14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258" name="Google Shape;258;p14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" name="Google Shape;259;p14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14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" name="Google Shape;261;p14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62" name="Google Shape;262;p14"/>
          <p:cNvSpPr txBox="1"/>
          <p:nvPr>
            <p:ph idx="2" type="title"/>
          </p:nvPr>
        </p:nvSpPr>
        <p:spPr>
          <a:xfrm>
            <a:off x="994350" y="2380700"/>
            <a:ext cx="3482400" cy="133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Clr>
                <a:srgbClr val="FFF2CC"/>
              </a:buClr>
              <a:buSzPts val="2800"/>
              <a:buNone/>
              <a:defRPr sz="1800"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9pPr>
          </a:lstStyle>
          <a:p/>
        </p:txBody>
      </p:sp>
      <p:grpSp>
        <p:nvGrpSpPr>
          <p:cNvPr id="263" name="Google Shape;263;p14"/>
          <p:cNvGrpSpPr/>
          <p:nvPr/>
        </p:nvGrpSpPr>
        <p:grpSpPr>
          <a:xfrm flipH="1" rot="5400000">
            <a:off x="1153250" y="3290537"/>
            <a:ext cx="250200" cy="2556700"/>
            <a:chOff x="6592750" y="3054500"/>
            <a:chExt cx="250200" cy="2556700"/>
          </a:xfrm>
        </p:grpSpPr>
        <p:cxnSp>
          <p:nvCxnSpPr>
            <p:cNvPr id="264" name="Google Shape;264;p14"/>
            <p:cNvCxnSpPr/>
            <p:nvPr/>
          </p:nvCxnSpPr>
          <p:spPr>
            <a:xfrm>
              <a:off x="6717850" y="3561600"/>
              <a:ext cx="0" cy="20496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65" name="Google Shape;265;p14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" name="Google Shape;266;p14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" name="Google Shape;267;p14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ly Title 1">
  <p:cSld name="CUSTOM_3"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9" name="Google Shape;269;p15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270" name="Google Shape;270;p15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" name="Google Shape;271;p15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" name="Google Shape;272;p15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" name="Google Shape;273;p15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4" name="Google Shape;274;p15"/>
          <p:cNvGrpSpPr/>
          <p:nvPr/>
        </p:nvGrpSpPr>
        <p:grpSpPr>
          <a:xfrm rot="-5400000">
            <a:off x="7561675" y="3230912"/>
            <a:ext cx="250200" cy="3009700"/>
            <a:chOff x="6592750" y="3054500"/>
            <a:chExt cx="250200" cy="3009700"/>
          </a:xfrm>
        </p:grpSpPr>
        <p:cxnSp>
          <p:nvCxnSpPr>
            <p:cNvPr id="275" name="Google Shape;275;p15"/>
            <p:cNvCxnSpPr/>
            <p:nvPr/>
          </p:nvCxnSpPr>
          <p:spPr>
            <a:xfrm rot="5400000">
              <a:off x="5466550" y="4812900"/>
              <a:ext cx="25026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276" name="Google Shape;276;p15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" name="Google Shape;277;p15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" name="Google Shape;278;p15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79" name="Google Shape;279;p15"/>
          <p:cNvSpPr txBox="1"/>
          <p:nvPr>
            <p:ph type="title"/>
          </p:nvPr>
        </p:nvSpPr>
        <p:spPr>
          <a:xfrm>
            <a:off x="714775" y="549000"/>
            <a:ext cx="7757700" cy="58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ly Title 2">
  <p:cSld name="CUSTOM_4"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16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82" name="Google Shape;282;p16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283" name="Google Shape;283;p16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Google Shape;284;p16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" name="Google Shape;285;p16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" name="Google Shape;286;p16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87" name="Google Shape;287;p16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288" name="Google Shape;288;p16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" name="Google Shape;289;p16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" name="Google Shape;290;p16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" name="Google Shape;291;p16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92" name="Google Shape;292;p16"/>
          <p:cNvSpPr txBox="1"/>
          <p:nvPr>
            <p:ph type="title"/>
          </p:nvPr>
        </p:nvSpPr>
        <p:spPr>
          <a:xfrm>
            <a:off x="714775" y="549000"/>
            <a:ext cx="7757700" cy="58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CUSTOM_5"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7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5" name="Google Shape;295;p17"/>
          <p:cNvSpPr txBox="1"/>
          <p:nvPr>
            <p:ph hasCustomPrompt="1" type="title"/>
          </p:nvPr>
        </p:nvSpPr>
        <p:spPr>
          <a:xfrm>
            <a:off x="193750" y="549000"/>
            <a:ext cx="37290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400"/>
              <a:buNone/>
              <a:defRPr sz="5300">
                <a:solidFill>
                  <a:schemeClr val="lt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96" name="Google Shape;296;p17"/>
          <p:cNvSpPr txBox="1"/>
          <p:nvPr>
            <p:ph hasCustomPrompt="1" idx="2" type="title"/>
          </p:nvPr>
        </p:nvSpPr>
        <p:spPr>
          <a:xfrm>
            <a:off x="2717950" y="1984263"/>
            <a:ext cx="3729000" cy="1001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400"/>
              <a:buNone/>
              <a:defRPr sz="5300">
                <a:solidFill>
                  <a:schemeClr val="lt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97" name="Google Shape;297;p17"/>
          <p:cNvSpPr txBox="1"/>
          <p:nvPr>
            <p:ph hasCustomPrompt="1" idx="3" type="title"/>
          </p:nvPr>
        </p:nvSpPr>
        <p:spPr>
          <a:xfrm>
            <a:off x="5189725" y="3373825"/>
            <a:ext cx="3729000" cy="927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400"/>
              <a:buNone/>
              <a:defRPr sz="5300">
                <a:solidFill>
                  <a:schemeClr val="lt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500"/>
              <a:buNone/>
              <a:defRPr sz="115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grpSp>
        <p:nvGrpSpPr>
          <p:cNvPr id="298" name="Google Shape;298;p17"/>
          <p:cNvGrpSpPr/>
          <p:nvPr/>
        </p:nvGrpSpPr>
        <p:grpSpPr>
          <a:xfrm rot="-5400000">
            <a:off x="1788750" y="2692525"/>
            <a:ext cx="175200" cy="3752700"/>
            <a:chOff x="8389650" y="-9525"/>
            <a:chExt cx="175200" cy="3752700"/>
          </a:xfrm>
        </p:grpSpPr>
        <p:cxnSp>
          <p:nvCxnSpPr>
            <p:cNvPr id="299" name="Google Shape;299;p17"/>
            <p:cNvCxnSpPr/>
            <p:nvPr/>
          </p:nvCxnSpPr>
          <p:spPr>
            <a:xfrm>
              <a:off x="8477250" y="-9525"/>
              <a:ext cx="0" cy="1628700"/>
            </a:xfrm>
            <a:prstGeom prst="straightConnector1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300" name="Google Shape;300;p17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" name="Google Shape;301;p17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" name="Google Shape;302;p17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303" name="Google Shape;303;p17"/>
            <p:cNvCxnSpPr/>
            <p:nvPr/>
          </p:nvCxnSpPr>
          <p:spPr>
            <a:xfrm>
              <a:off x="8477250" y="2009775"/>
              <a:ext cx="4800" cy="1733400"/>
            </a:xfrm>
            <a:prstGeom prst="straightConnector1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304" name="Google Shape;304;p17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305" name="Google Shape;305;p17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" name="Google Shape;306;p17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" name="Google Shape;307;p17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Google Shape;308;p17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09" name="Google Shape;309;p17"/>
          <p:cNvSpPr txBox="1"/>
          <p:nvPr>
            <p:ph idx="1" type="subTitle"/>
          </p:nvPr>
        </p:nvSpPr>
        <p:spPr>
          <a:xfrm>
            <a:off x="477550" y="1378925"/>
            <a:ext cx="3161400" cy="37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E599"/>
              </a:buClr>
              <a:buSzPts val="1400"/>
              <a:buNone/>
              <a:defRPr sz="1400">
                <a:solidFill>
                  <a:srgbClr val="FFE599"/>
                </a:solidFill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310" name="Google Shape;310;p17"/>
          <p:cNvSpPr txBox="1"/>
          <p:nvPr>
            <p:ph idx="4" type="subTitle"/>
          </p:nvPr>
        </p:nvSpPr>
        <p:spPr>
          <a:xfrm>
            <a:off x="3022494" y="2768475"/>
            <a:ext cx="3161400" cy="37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FFE599"/>
              </a:buClr>
              <a:buSzPts val="1400"/>
              <a:buNone/>
              <a:defRPr sz="1400">
                <a:solidFill>
                  <a:srgbClr val="FFE599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311" name="Google Shape;311;p17"/>
          <p:cNvSpPr txBox="1"/>
          <p:nvPr>
            <p:ph idx="5" type="subTitle"/>
          </p:nvPr>
        </p:nvSpPr>
        <p:spPr>
          <a:xfrm>
            <a:off x="5473536" y="4094500"/>
            <a:ext cx="3161400" cy="37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FFE599"/>
              </a:buClr>
              <a:buSzPts val="1400"/>
              <a:buNone/>
              <a:defRPr sz="1400">
                <a:solidFill>
                  <a:srgbClr val="FFE599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ly Title 3">
  <p:cSld name="CUSTOM_6"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3" name="Google Shape;313;p18"/>
          <p:cNvGrpSpPr/>
          <p:nvPr/>
        </p:nvGrpSpPr>
        <p:grpSpPr>
          <a:xfrm flipH="1">
            <a:off x="186125" y="3204825"/>
            <a:ext cx="1407475" cy="1757425"/>
            <a:chOff x="5250900" y="3706075"/>
            <a:chExt cx="1407475" cy="1757425"/>
          </a:xfrm>
        </p:grpSpPr>
        <p:sp>
          <p:nvSpPr>
            <p:cNvPr id="314" name="Google Shape;314;p18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" name="Google Shape;315;p18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" name="Google Shape;316;p18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" name="Google Shape;317;p18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18" name="Google Shape;318;p18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319" name="Google Shape;319;p18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" name="Google Shape;320;p18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" name="Google Shape;321;p18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" name="Google Shape;322;p18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3" name="Google Shape;323;p18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324" name="Google Shape;324;p18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" name="Google Shape;325;p18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" name="Google Shape;326;p18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" name="Google Shape;327;p18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28" name="Google Shape;328;p18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329" name="Google Shape;329;p18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" name="Google Shape;330;p18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" name="Google Shape;331;p18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" name="Google Shape;332;p18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33" name="Google Shape;333;p18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ly Title 4">
  <p:cSld name="CUSTOM_7">
    <p:spTree>
      <p:nvGrpSpPr>
        <p:cNvPr id="334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" name="Google Shape;335;p19"/>
          <p:cNvGrpSpPr/>
          <p:nvPr/>
        </p:nvGrpSpPr>
        <p:grpSpPr>
          <a:xfrm flipH="1">
            <a:off x="186125" y="3204825"/>
            <a:ext cx="1407475" cy="1757425"/>
            <a:chOff x="5250900" y="3706075"/>
            <a:chExt cx="1407475" cy="1757425"/>
          </a:xfrm>
        </p:grpSpPr>
        <p:sp>
          <p:nvSpPr>
            <p:cNvPr id="336" name="Google Shape;336;p19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" name="Google Shape;337;p19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" name="Google Shape;338;p19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" name="Google Shape;339;p19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40" name="Google Shape;340;p19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341" name="Google Shape;341;p19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" name="Google Shape;342;p19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" name="Google Shape;343;p19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" name="Google Shape;344;p19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45" name="Google Shape;345;p19"/>
          <p:cNvGrpSpPr/>
          <p:nvPr/>
        </p:nvGrpSpPr>
        <p:grpSpPr>
          <a:xfrm flipH="1" rot="5400000">
            <a:off x="1153250" y="-962738"/>
            <a:ext cx="250200" cy="2556700"/>
            <a:chOff x="6592750" y="3054500"/>
            <a:chExt cx="250200" cy="2556700"/>
          </a:xfrm>
        </p:grpSpPr>
        <p:cxnSp>
          <p:nvCxnSpPr>
            <p:cNvPr id="346" name="Google Shape;346;p19"/>
            <p:cNvCxnSpPr/>
            <p:nvPr/>
          </p:nvCxnSpPr>
          <p:spPr>
            <a:xfrm>
              <a:off x="6717850" y="3561600"/>
              <a:ext cx="0" cy="20496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347" name="Google Shape;347;p19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" name="Google Shape;348;p19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" name="Google Shape;349;p19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0" name="Google Shape;350;p19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CUSTOM_8"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2" name="Google Shape;352;p20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353" name="Google Shape;353;p20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" name="Google Shape;354;p20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" name="Google Shape;355;p20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" name="Google Shape;356;p20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57" name="Google Shape;357;p20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358" name="Google Shape;358;p20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" name="Google Shape;359;p20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" name="Google Shape;360;p20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" name="Google Shape;361;p20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62" name="Google Shape;362;p20"/>
          <p:cNvSpPr txBox="1"/>
          <p:nvPr>
            <p:ph type="title"/>
          </p:nvPr>
        </p:nvSpPr>
        <p:spPr>
          <a:xfrm>
            <a:off x="693150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63" name="Google Shape;363;p20"/>
          <p:cNvSpPr txBox="1"/>
          <p:nvPr>
            <p:ph idx="2" type="title"/>
          </p:nvPr>
        </p:nvSpPr>
        <p:spPr>
          <a:xfrm>
            <a:off x="915075" y="1328600"/>
            <a:ext cx="2085000" cy="4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64" name="Google Shape;364;p20"/>
          <p:cNvSpPr txBox="1"/>
          <p:nvPr>
            <p:ph idx="1" type="subTitle"/>
          </p:nvPr>
        </p:nvSpPr>
        <p:spPr>
          <a:xfrm>
            <a:off x="944557" y="1653575"/>
            <a:ext cx="2064000" cy="5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365" name="Google Shape;365;p20"/>
          <p:cNvSpPr txBox="1"/>
          <p:nvPr>
            <p:ph idx="3" type="title"/>
          </p:nvPr>
        </p:nvSpPr>
        <p:spPr>
          <a:xfrm>
            <a:off x="915075" y="2516250"/>
            <a:ext cx="2085000" cy="4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66" name="Google Shape;366;p20"/>
          <p:cNvSpPr txBox="1"/>
          <p:nvPr>
            <p:ph idx="4" type="subTitle"/>
          </p:nvPr>
        </p:nvSpPr>
        <p:spPr>
          <a:xfrm>
            <a:off x="944557" y="2841225"/>
            <a:ext cx="2064000" cy="5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367" name="Google Shape;367;p20"/>
          <p:cNvSpPr txBox="1"/>
          <p:nvPr>
            <p:ph idx="5" type="title"/>
          </p:nvPr>
        </p:nvSpPr>
        <p:spPr>
          <a:xfrm>
            <a:off x="915075" y="3703900"/>
            <a:ext cx="2085000" cy="4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68" name="Google Shape;368;p20"/>
          <p:cNvSpPr txBox="1"/>
          <p:nvPr>
            <p:ph idx="6" type="subTitle"/>
          </p:nvPr>
        </p:nvSpPr>
        <p:spPr>
          <a:xfrm>
            <a:off x="944557" y="4028875"/>
            <a:ext cx="2064000" cy="5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369" name="Google Shape;369;p20"/>
          <p:cNvSpPr txBox="1"/>
          <p:nvPr>
            <p:ph idx="7" type="title"/>
          </p:nvPr>
        </p:nvSpPr>
        <p:spPr>
          <a:xfrm>
            <a:off x="6126854" y="1328600"/>
            <a:ext cx="2085000" cy="4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70" name="Google Shape;370;p20"/>
          <p:cNvSpPr txBox="1"/>
          <p:nvPr>
            <p:ph idx="8" type="subTitle"/>
          </p:nvPr>
        </p:nvSpPr>
        <p:spPr>
          <a:xfrm>
            <a:off x="6126854" y="1653575"/>
            <a:ext cx="2064000" cy="5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371" name="Google Shape;371;p20"/>
          <p:cNvSpPr txBox="1"/>
          <p:nvPr>
            <p:ph idx="9" type="title"/>
          </p:nvPr>
        </p:nvSpPr>
        <p:spPr>
          <a:xfrm>
            <a:off x="6126854" y="2516250"/>
            <a:ext cx="2085000" cy="4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72" name="Google Shape;372;p20"/>
          <p:cNvSpPr txBox="1"/>
          <p:nvPr>
            <p:ph idx="13" type="subTitle"/>
          </p:nvPr>
        </p:nvSpPr>
        <p:spPr>
          <a:xfrm>
            <a:off x="6126854" y="2841225"/>
            <a:ext cx="2064000" cy="5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373" name="Google Shape;373;p20"/>
          <p:cNvSpPr txBox="1"/>
          <p:nvPr>
            <p:ph idx="14" type="title"/>
          </p:nvPr>
        </p:nvSpPr>
        <p:spPr>
          <a:xfrm>
            <a:off x="6126854" y="3703900"/>
            <a:ext cx="2085000" cy="43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74" name="Google Shape;374;p20"/>
          <p:cNvSpPr txBox="1"/>
          <p:nvPr>
            <p:ph idx="15" type="subTitle"/>
          </p:nvPr>
        </p:nvSpPr>
        <p:spPr>
          <a:xfrm>
            <a:off x="6126854" y="4028875"/>
            <a:ext cx="2064000" cy="54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2">
  <p:cSld name="CUSTOM_9"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21"/>
          <p:cNvSpPr/>
          <p:nvPr/>
        </p:nvSpPr>
        <p:spPr>
          <a:xfrm>
            <a:off x="-100" y="4333559"/>
            <a:ext cx="9144064" cy="841264"/>
          </a:xfrm>
          <a:custGeom>
            <a:rect b="b" l="l" r="r" t="t"/>
            <a:pathLst>
              <a:path extrusionOk="0" h="25019" w="208483">
                <a:moveTo>
                  <a:pt x="0" y="1"/>
                </a:moveTo>
                <a:lnTo>
                  <a:pt x="0" y="25019"/>
                </a:lnTo>
                <a:lnTo>
                  <a:pt x="208482" y="25019"/>
                </a:lnTo>
                <a:lnTo>
                  <a:pt x="208482" y="1"/>
                </a:lnTo>
                <a:close/>
              </a:path>
            </a:pathLst>
          </a:custGeom>
          <a:solidFill>
            <a:schemeClr val="hlink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7" name="Google Shape;377;p21"/>
          <p:cNvSpPr txBox="1"/>
          <p:nvPr>
            <p:ph hasCustomPrompt="1" type="title"/>
          </p:nvPr>
        </p:nvSpPr>
        <p:spPr>
          <a:xfrm>
            <a:off x="1147570" y="1173975"/>
            <a:ext cx="22593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9400"/>
              <a:buNone/>
              <a:defRPr sz="53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78" name="Google Shape;378;p21"/>
          <p:cNvSpPr txBox="1"/>
          <p:nvPr>
            <p:ph hasCustomPrompt="1" idx="2" type="title"/>
          </p:nvPr>
        </p:nvSpPr>
        <p:spPr>
          <a:xfrm>
            <a:off x="3459292" y="1173975"/>
            <a:ext cx="22593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9400"/>
              <a:buNone/>
              <a:defRPr sz="53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79" name="Google Shape;379;p21"/>
          <p:cNvSpPr txBox="1"/>
          <p:nvPr>
            <p:ph hasCustomPrompt="1" idx="3" type="title"/>
          </p:nvPr>
        </p:nvSpPr>
        <p:spPr>
          <a:xfrm>
            <a:off x="5770988" y="1173975"/>
            <a:ext cx="22593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9400"/>
              <a:buNone/>
              <a:defRPr sz="53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80" name="Google Shape;380;p21"/>
          <p:cNvSpPr txBox="1"/>
          <p:nvPr>
            <p:ph idx="4" type="title"/>
          </p:nvPr>
        </p:nvSpPr>
        <p:spPr>
          <a:xfrm>
            <a:off x="5847038" y="2285325"/>
            <a:ext cx="21072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81" name="Google Shape;381;p21"/>
          <p:cNvSpPr txBox="1"/>
          <p:nvPr>
            <p:ph idx="5" type="title"/>
          </p:nvPr>
        </p:nvSpPr>
        <p:spPr>
          <a:xfrm>
            <a:off x="3535342" y="2285325"/>
            <a:ext cx="21072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82" name="Google Shape;382;p21"/>
          <p:cNvSpPr txBox="1"/>
          <p:nvPr>
            <p:ph idx="6" type="title"/>
          </p:nvPr>
        </p:nvSpPr>
        <p:spPr>
          <a:xfrm>
            <a:off x="1223620" y="2285325"/>
            <a:ext cx="21072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grpSp>
        <p:nvGrpSpPr>
          <p:cNvPr id="383" name="Google Shape;383;p21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384" name="Google Shape;384;p21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" name="Google Shape;385;p21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" name="Google Shape;386;p21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" name="Google Shape;387;p21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88" name="Google Shape;388;p21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389" name="Google Shape;389;p21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" name="Google Shape;390;p21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" name="Google Shape;391;p21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" name="Google Shape;392;p21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3" name="Google Shape;393;p21"/>
          <p:cNvSpPr txBox="1"/>
          <p:nvPr>
            <p:ph idx="7"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94" name="Google Shape;394;p21"/>
          <p:cNvSpPr txBox="1"/>
          <p:nvPr>
            <p:ph idx="1" type="subTitle"/>
          </p:nvPr>
        </p:nvSpPr>
        <p:spPr>
          <a:xfrm>
            <a:off x="1175470" y="2690375"/>
            <a:ext cx="2203500" cy="55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395" name="Google Shape;395;p21"/>
          <p:cNvSpPr txBox="1"/>
          <p:nvPr>
            <p:ph idx="8" type="subTitle"/>
          </p:nvPr>
        </p:nvSpPr>
        <p:spPr>
          <a:xfrm>
            <a:off x="3487191" y="2690375"/>
            <a:ext cx="2203500" cy="55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396" name="Google Shape;396;p21"/>
          <p:cNvSpPr txBox="1"/>
          <p:nvPr>
            <p:ph idx="9" type="subTitle"/>
          </p:nvPr>
        </p:nvSpPr>
        <p:spPr>
          <a:xfrm>
            <a:off x="5798898" y="2690375"/>
            <a:ext cx="2203500" cy="55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CUSTOM_10">
    <p:spTree>
      <p:nvGrpSpPr>
        <p:cNvPr id="397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p22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9" name="Google Shape;399;p22"/>
          <p:cNvGrpSpPr/>
          <p:nvPr/>
        </p:nvGrpSpPr>
        <p:grpSpPr>
          <a:xfrm rot="10800000">
            <a:off x="621100" y="1390200"/>
            <a:ext cx="175200" cy="3752700"/>
            <a:chOff x="8389650" y="-9525"/>
            <a:chExt cx="175200" cy="3752700"/>
          </a:xfrm>
        </p:grpSpPr>
        <p:cxnSp>
          <p:nvCxnSpPr>
            <p:cNvPr id="400" name="Google Shape;400;p22"/>
            <p:cNvCxnSpPr/>
            <p:nvPr/>
          </p:nvCxnSpPr>
          <p:spPr>
            <a:xfrm>
              <a:off x="8477250" y="-9525"/>
              <a:ext cx="0" cy="16287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401" name="Google Shape;401;p22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" name="Google Shape;402;p22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" name="Google Shape;403;p22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404" name="Google Shape;404;p22"/>
            <p:cNvCxnSpPr/>
            <p:nvPr/>
          </p:nvCxnSpPr>
          <p:spPr>
            <a:xfrm>
              <a:off x="8477250" y="2009775"/>
              <a:ext cx="4800" cy="17334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405" name="Google Shape;405;p22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406" name="Google Shape;406;p22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" name="Google Shape;407;p22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" name="Google Shape;408;p22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" name="Google Shape;409;p22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10" name="Google Shape;410;p22"/>
          <p:cNvSpPr txBox="1"/>
          <p:nvPr>
            <p:ph hasCustomPrompt="1" type="title"/>
          </p:nvPr>
        </p:nvSpPr>
        <p:spPr>
          <a:xfrm>
            <a:off x="1563863" y="969975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9400"/>
              <a:buNone/>
              <a:defRPr sz="5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411" name="Google Shape;411;p22"/>
          <p:cNvSpPr txBox="1"/>
          <p:nvPr>
            <p:ph idx="2" type="title"/>
          </p:nvPr>
        </p:nvSpPr>
        <p:spPr>
          <a:xfrm>
            <a:off x="1652063" y="1775629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12" name="Google Shape;412;p22"/>
          <p:cNvSpPr txBox="1"/>
          <p:nvPr>
            <p:ph hasCustomPrompt="1" idx="3" type="title"/>
          </p:nvPr>
        </p:nvSpPr>
        <p:spPr>
          <a:xfrm>
            <a:off x="5052042" y="969975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9400"/>
              <a:buNone/>
              <a:defRPr sz="5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413" name="Google Shape;413;p22"/>
          <p:cNvSpPr txBox="1"/>
          <p:nvPr>
            <p:ph idx="4" type="title"/>
          </p:nvPr>
        </p:nvSpPr>
        <p:spPr>
          <a:xfrm>
            <a:off x="5140242" y="1775629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14" name="Google Shape;414;p22"/>
          <p:cNvSpPr txBox="1"/>
          <p:nvPr>
            <p:ph hasCustomPrompt="1" idx="5" type="title"/>
          </p:nvPr>
        </p:nvSpPr>
        <p:spPr>
          <a:xfrm>
            <a:off x="5052042" y="2856107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9400"/>
              <a:buNone/>
              <a:defRPr sz="5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415" name="Google Shape;415;p22"/>
          <p:cNvSpPr txBox="1"/>
          <p:nvPr>
            <p:ph idx="6" type="title"/>
          </p:nvPr>
        </p:nvSpPr>
        <p:spPr>
          <a:xfrm>
            <a:off x="5140242" y="3661761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16" name="Google Shape;416;p22"/>
          <p:cNvSpPr txBox="1"/>
          <p:nvPr>
            <p:ph hasCustomPrompt="1" idx="7" type="title"/>
          </p:nvPr>
        </p:nvSpPr>
        <p:spPr>
          <a:xfrm>
            <a:off x="1563863" y="2856107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9400"/>
              <a:buNone/>
              <a:defRPr sz="5000">
                <a:solidFill>
                  <a:schemeClr val="accen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500"/>
              <a:buNone/>
              <a:defRPr sz="115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417" name="Google Shape;417;p22"/>
          <p:cNvSpPr txBox="1"/>
          <p:nvPr>
            <p:ph idx="8" type="title"/>
          </p:nvPr>
        </p:nvSpPr>
        <p:spPr>
          <a:xfrm>
            <a:off x="1652063" y="3661761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18" name="Google Shape;418;p22"/>
          <p:cNvSpPr txBox="1"/>
          <p:nvPr>
            <p:ph idx="9"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19" name="Google Shape;419;p22"/>
          <p:cNvSpPr txBox="1"/>
          <p:nvPr>
            <p:ph idx="1" type="subTitle"/>
          </p:nvPr>
        </p:nvSpPr>
        <p:spPr>
          <a:xfrm>
            <a:off x="1628363" y="2090988"/>
            <a:ext cx="24921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E2A47"/>
              </a:buClr>
              <a:buSzPts val="1400"/>
              <a:buNone/>
              <a:defRPr sz="1400">
                <a:solidFill>
                  <a:srgbClr val="0E2A47"/>
                </a:solidFill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420" name="Google Shape;420;p22"/>
          <p:cNvSpPr txBox="1"/>
          <p:nvPr>
            <p:ph idx="13" type="subTitle"/>
          </p:nvPr>
        </p:nvSpPr>
        <p:spPr>
          <a:xfrm>
            <a:off x="5116542" y="2091000"/>
            <a:ext cx="24921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0E2A47"/>
              </a:buClr>
              <a:buSzPts val="1400"/>
              <a:buNone/>
              <a:defRPr sz="1400">
                <a:solidFill>
                  <a:srgbClr val="0E2A47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421" name="Google Shape;421;p22"/>
          <p:cNvSpPr txBox="1"/>
          <p:nvPr>
            <p:ph idx="14" type="subTitle"/>
          </p:nvPr>
        </p:nvSpPr>
        <p:spPr>
          <a:xfrm>
            <a:off x="1628363" y="4005575"/>
            <a:ext cx="24921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0E2A47"/>
              </a:buClr>
              <a:buSzPts val="1400"/>
              <a:buNone/>
              <a:defRPr sz="1400">
                <a:solidFill>
                  <a:srgbClr val="0E2A47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422" name="Google Shape;422;p22"/>
          <p:cNvSpPr txBox="1"/>
          <p:nvPr>
            <p:ph idx="15" type="subTitle"/>
          </p:nvPr>
        </p:nvSpPr>
        <p:spPr>
          <a:xfrm>
            <a:off x="5116542" y="4005600"/>
            <a:ext cx="24921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0E2A47"/>
              </a:buClr>
              <a:buSzPts val="1400"/>
              <a:buNone/>
              <a:defRPr sz="1400">
                <a:solidFill>
                  <a:srgbClr val="0E2A47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">
  <p:cSld name="CUSTOM_10_1">
    <p:spTree>
      <p:nvGrpSpPr>
        <p:cNvPr id="423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23"/>
          <p:cNvSpPr txBox="1"/>
          <p:nvPr>
            <p:ph type="title"/>
          </p:nvPr>
        </p:nvSpPr>
        <p:spPr>
          <a:xfrm>
            <a:off x="1619250" y="1603200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25" name="Google Shape;425;p23"/>
          <p:cNvSpPr txBox="1"/>
          <p:nvPr>
            <p:ph idx="2" type="title"/>
          </p:nvPr>
        </p:nvSpPr>
        <p:spPr>
          <a:xfrm>
            <a:off x="5696097" y="1603188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26" name="Google Shape;426;p23"/>
          <p:cNvSpPr txBox="1"/>
          <p:nvPr>
            <p:ph idx="3" type="title"/>
          </p:nvPr>
        </p:nvSpPr>
        <p:spPr>
          <a:xfrm>
            <a:off x="5696097" y="3252323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27" name="Google Shape;427;p23"/>
          <p:cNvSpPr txBox="1"/>
          <p:nvPr>
            <p:ph idx="4" type="title"/>
          </p:nvPr>
        </p:nvSpPr>
        <p:spPr>
          <a:xfrm>
            <a:off x="1619250" y="3252323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grpSp>
        <p:nvGrpSpPr>
          <p:cNvPr id="428" name="Google Shape;428;p23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429" name="Google Shape;429;p23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" name="Google Shape;430;p23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" name="Google Shape;431;p23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" name="Google Shape;432;p23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3" name="Google Shape;433;p23"/>
          <p:cNvGrpSpPr/>
          <p:nvPr/>
        </p:nvGrpSpPr>
        <p:grpSpPr>
          <a:xfrm flipH="1" rot="10800000">
            <a:off x="8611050" y="-35175"/>
            <a:ext cx="250200" cy="3009700"/>
            <a:chOff x="6592750" y="3054500"/>
            <a:chExt cx="250200" cy="3009700"/>
          </a:xfrm>
        </p:grpSpPr>
        <p:cxnSp>
          <p:nvCxnSpPr>
            <p:cNvPr id="434" name="Google Shape;434;p23"/>
            <p:cNvCxnSpPr/>
            <p:nvPr/>
          </p:nvCxnSpPr>
          <p:spPr>
            <a:xfrm rot="5400000">
              <a:off x="5466550" y="4812900"/>
              <a:ext cx="25026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435" name="Google Shape;435;p23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" name="Google Shape;436;p23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" name="Google Shape;437;p23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438" name="Google Shape;438;p23"/>
          <p:cNvCxnSpPr/>
          <p:nvPr/>
        </p:nvCxnSpPr>
        <p:spPr>
          <a:xfrm rot="10800000">
            <a:off x="814338" y="4000575"/>
            <a:ext cx="0" cy="1628700"/>
          </a:xfrm>
          <a:prstGeom prst="straightConnector1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39" name="Google Shape;439;p23"/>
          <p:cNvSpPr txBox="1"/>
          <p:nvPr>
            <p:ph idx="5"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40" name="Google Shape;440;p23"/>
          <p:cNvSpPr txBox="1"/>
          <p:nvPr>
            <p:ph idx="1" type="subTitle"/>
          </p:nvPr>
        </p:nvSpPr>
        <p:spPr>
          <a:xfrm>
            <a:off x="1619250" y="1947913"/>
            <a:ext cx="2793300" cy="64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2pPr>
            <a:lvl3pPr lvl="2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3pPr>
            <a:lvl4pPr lvl="3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4pPr>
            <a:lvl5pPr lvl="4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5pPr>
            <a:lvl6pPr lvl="5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6pPr>
            <a:lvl7pPr lvl="6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7pPr>
            <a:lvl8pPr lvl="7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8pPr>
            <a:lvl9pPr lvl="8">
              <a:spcBef>
                <a:spcPts val="1600"/>
              </a:spcBef>
              <a:spcAft>
                <a:spcPts val="160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9pPr>
          </a:lstStyle>
          <a:p/>
        </p:txBody>
      </p:sp>
      <p:sp>
        <p:nvSpPr>
          <p:cNvPr id="441" name="Google Shape;441;p23"/>
          <p:cNvSpPr txBox="1"/>
          <p:nvPr>
            <p:ph idx="6" type="subTitle"/>
          </p:nvPr>
        </p:nvSpPr>
        <p:spPr>
          <a:xfrm>
            <a:off x="1619250" y="3571425"/>
            <a:ext cx="2793300" cy="64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9pPr>
          </a:lstStyle>
          <a:p/>
        </p:txBody>
      </p:sp>
      <p:sp>
        <p:nvSpPr>
          <p:cNvPr id="442" name="Google Shape;442;p23"/>
          <p:cNvSpPr txBox="1"/>
          <p:nvPr>
            <p:ph idx="7" type="subTitle"/>
          </p:nvPr>
        </p:nvSpPr>
        <p:spPr>
          <a:xfrm>
            <a:off x="5696100" y="3571425"/>
            <a:ext cx="2793300" cy="64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9pPr>
          </a:lstStyle>
          <a:p/>
        </p:txBody>
      </p:sp>
      <p:sp>
        <p:nvSpPr>
          <p:cNvPr id="443" name="Google Shape;443;p23"/>
          <p:cNvSpPr txBox="1"/>
          <p:nvPr>
            <p:ph idx="8" type="subTitle"/>
          </p:nvPr>
        </p:nvSpPr>
        <p:spPr>
          <a:xfrm>
            <a:off x="5673150" y="1947925"/>
            <a:ext cx="2793300" cy="64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Clr>
                <a:srgbClr val="30394B"/>
              </a:buClr>
              <a:buSzPts val="1400"/>
              <a:buNone/>
              <a:defRPr>
                <a:solidFill>
                  <a:srgbClr val="30394B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ly title 5">
  <p:cSld name="CUSTOM_10_1_1">
    <p:spTree>
      <p:nvGrpSpPr>
        <p:cNvPr id="444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5" name="Google Shape;445;p24"/>
          <p:cNvGrpSpPr/>
          <p:nvPr/>
        </p:nvGrpSpPr>
        <p:grpSpPr>
          <a:xfrm flipH="1" rot="10800000">
            <a:off x="8658675" y="-35175"/>
            <a:ext cx="250200" cy="3009700"/>
            <a:chOff x="6592750" y="3054500"/>
            <a:chExt cx="250200" cy="3009700"/>
          </a:xfrm>
        </p:grpSpPr>
        <p:cxnSp>
          <p:nvCxnSpPr>
            <p:cNvPr id="446" name="Google Shape;446;p24"/>
            <p:cNvCxnSpPr/>
            <p:nvPr/>
          </p:nvCxnSpPr>
          <p:spPr>
            <a:xfrm rot="5400000">
              <a:off x="5466550" y="4812900"/>
              <a:ext cx="25026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447" name="Google Shape;447;p24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" name="Google Shape;448;p24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" name="Google Shape;449;p24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0" name="Google Shape;450;p24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grpSp>
        <p:nvGrpSpPr>
          <p:cNvPr id="451" name="Google Shape;451;p24"/>
          <p:cNvGrpSpPr/>
          <p:nvPr/>
        </p:nvGrpSpPr>
        <p:grpSpPr>
          <a:xfrm rot="10800000">
            <a:off x="303000" y="1390200"/>
            <a:ext cx="175200" cy="3752700"/>
            <a:chOff x="8389650" y="-9525"/>
            <a:chExt cx="175200" cy="3752700"/>
          </a:xfrm>
        </p:grpSpPr>
        <p:cxnSp>
          <p:nvCxnSpPr>
            <p:cNvPr id="452" name="Google Shape;452;p24"/>
            <p:cNvCxnSpPr/>
            <p:nvPr/>
          </p:nvCxnSpPr>
          <p:spPr>
            <a:xfrm>
              <a:off x="8477250" y="-9525"/>
              <a:ext cx="0" cy="16287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453" name="Google Shape;453;p24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" name="Google Shape;454;p24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" name="Google Shape;455;p24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456" name="Google Shape;456;p24"/>
            <p:cNvCxnSpPr/>
            <p:nvPr/>
          </p:nvCxnSpPr>
          <p:spPr>
            <a:xfrm>
              <a:off x="8477250" y="2009775"/>
              <a:ext cx="4800" cy="17334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sign mockup">
  <p:cSld name="CUSTOM_11">
    <p:spTree>
      <p:nvGrpSpPr>
        <p:cNvPr id="457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25"/>
          <p:cNvSpPr/>
          <p:nvPr/>
        </p:nvSpPr>
        <p:spPr>
          <a:xfrm>
            <a:off x="-100" y="-10000"/>
            <a:ext cx="9144000" cy="5153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9" name="Google Shape;459;p25"/>
          <p:cNvSpPr txBox="1"/>
          <p:nvPr>
            <p:ph type="title"/>
          </p:nvPr>
        </p:nvSpPr>
        <p:spPr>
          <a:xfrm>
            <a:off x="1003300" y="1717375"/>
            <a:ext cx="2923800" cy="51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>
                <a:solidFill>
                  <a:srgbClr val="FFE599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grpSp>
        <p:nvGrpSpPr>
          <p:cNvPr id="460" name="Google Shape;460;p25"/>
          <p:cNvGrpSpPr/>
          <p:nvPr/>
        </p:nvGrpSpPr>
        <p:grpSpPr>
          <a:xfrm rot="10800000">
            <a:off x="627175" y="0"/>
            <a:ext cx="175200" cy="3752700"/>
            <a:chOff x="8389650" y="-9525"/>
            <a:chExt cx="175200" cy="3752700"/>
          </a:xfrm>
        </p:grpSpPr>
        <p:cxnSp>
          <p:nvCxnSpPr>
            <p:cNvPr id="461" name="Google Shape;461;p25"/>
            <p:cNvCxnSpPr/>
            <p:nvPr/>
          </p:nvCxnSpPr>
          <p:spPr>
            <a:xfrm>
              <a:off x="8477250" y="-9525"/>
              <a:ext cx="0" cy="1628700"/>
            </a:xfrm>
            <a:prstGeom prst="straightConnector1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462" name="Google Shape;462;p25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" name="Google Shape;463;p25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" name="Google Shape;464;p25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465" name="Google Shape;465;p25"/>
            <p:cNvCxnSpPr/>
            <p:nvPr/>
          </p:nvCxnSpPr>
          <p:spPr>
            <a:xfrm>
              <a:off x="8477250" y="2009775"/>
              <a:ext cx="4800" cy="1733400"/>
            </a:xfrm>
            <a:prstGeom prst="straightConnector1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466" name="Google Shape;466;p25"/>
          <p:cNvSpPr txBox="1"/>
          <p:nvPr>
            <p:ph idx="1" type="body"/>
          </p:nvPr>
        </p:nvSpPr>
        <p:spPr>
          <a:xfrm>
            <a:off x="1003300" y="2282792"/>
            <a:ext cx="2923800" cy="122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 algn="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Livvic"/>
              <a:buAutoNum type="arabicPeriod"/>
              <a:defRPr sz="1400">
                <a:solidFill>
                  <a:srgbClr val="FFFFFF"/>
                </a:solidFill>
              </a:defRPr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lphaLcPeriod"/>
              <a:defRPr sz="1200">
                <a:solidFill>
                  <a:srgbClr val="FFFFFF"/>
                </a:solidFill>
              </a:defRPr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romanLcPeriod"/>
              <a:defRPr sz="1200">
                <a:solidFill>
                  <a:srgbClr val="FFFFFF"/>
                </a:solidFill>
              </a:defRPr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rabicPeriod"/>
              <a:defRPr sz="1200">
                <a:solidFill>
                  <a:srgbClr val="FFFFFF"/>
                </a:solidFill>
              </a:defRPr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lphaLcPeriod"/>
              <a:defRPr sz="1200">
                <a:solidFill>
                  <a:srgbClr val="FFFFFF"/>
                </a:solidFill>
              </a:defRPr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romanLcPeriod"/>
              <a:defRPr sz="1200">
                <a:solidFill>
                  <a:srgbClr val="FFFFFF"/>
                </a:solidFill>
              </a:defRPr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rabicPeriod"/>
              <a:defRPr sz="1200">
                <a:solidFill>
                  <a:srgbClr val="FFFFFF"/>
                </a:solidFill>
              </a:defRPr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lphaLcPeriod"/>
              <a:defRPr sz="1200">
                <a:solidFill>
                  <a:srgbClr val="FFFFFF"/>
                </a:solidFill>
              </a:defRPr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200"/>
              <a:buFont typeface="Roboto Condensed Light"/>
              <a:buAutoNum type="romanLcPeriod"/>
              <a:defRPr sz="1200">
                <a:solidFill>
                  <a:srgbClr val="FFFFFF"/>
                </a:solidFill>
              </a:defRPr>
            </a:lvl9pPr>
          </a:lstStyle>
          <a:p/>
        </p:txBody>
      </p:sp>
      <p:grpSp>
        <p:nvGrpSpPr>
          <p:cNvPr id="467" name="Google Shape;467;p25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468" name="Google Shape;468;p25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" name="Google Shape;469;p25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" name="Google Shape;470;p25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" name="Google Shape;471;p25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sign mockup 2">
  <p:cSld name="CUSTOM_12">
    <p:spTree>
      <p:nvGrpSpPr>
        <p:cNvPr id="472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p26"/>
          <p:cNvSpPr/>
          <p:nvPr/>
        </p:nvSpPr>
        <p:spPr>
          <a:xfrm>
            <a:off x="-100" y="-10000"/>
            <a:ext cx="9144000" cy="5153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4" name="Google Shape;474;p26"/>
          <p:cNvSpPr txBox="1"/>
          <p:nvPr>
            <p:ph type="title"/>
          </p:nvPr>
        </p:nvSpPr>
        <p:spPr>
          <a:xfrm>
            <a:off x="4629550" y="2774650"/>
            <a:ext cx="2923800" cy="51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>
                <a:solidFill>
                  <a:srgbClr val="FFE599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75" name="Google Shape;475;p26"/>
          <p:cNvSpPr txBox="1"/>
          <p:nvPr>
            <p:ph idx="1" type="body"/>
          </p:nvPr>
        </p:nvSpPr>
        <p:spPr>
          <a:xfrm>
            <a:off x="4629550" y="3340075"/>
            <a:ext cx="2923800" cy="122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Livvic"/>
              <a:buAutoNum type="arabicPeriod"/>
              <a:defRPr sz="1400">
                <a:solidFill>
                  <a:srgbClr val="FFFFFF"/>
                </a:solidFill>
              </a:defRPr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lphaLcPeriod"/>
              <a:defRPr sz="1200">
                <a:solidFill>
                  <a:srgbClr val="FFFFFF"/>
                </a:solidFill>
              </a:defRPr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romanLcPeriod"/>
              <a:defRPr sz="1200">
                <a:solidFill>
                  <a:srgbClr val="FFFFFF"/>
                </a:solidFill>
              </a:defRPr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rabicPeriod"/>
              <a:defRPr sz="1200">
                <a:solidFill>
                  <a:srgbClr val="FFFFFF"/>
                </a:solidFill>
              </a:defRPr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lphaLcPeriod"/>
              <a:defRPr sz="1200">
                <a:solidFill>
                  <a:srgbClr val="FFFFFF"/>
                </a:solidFill>
              </a:defRPr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romanLcPeriod"/>
              <a:defRPr sz="1200">
                <a:solidFill>
                  <a:srgbClr val="FFFFFF"/>
                </a:solidFill>
              </a:defRPr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rabicPeriod"/>
              <a:defRPr sz="1200">
                <a:solidFill>
                  <a:srgbClr val="FFFFFF"/>
                </a:solidFill>
              </a:defRPr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Roboto Condensed Light"/>
              <a:buAutoNum type="alphaLcPeriod"/>
              <a:defRPr sz="1200">
                <a:solidFill>
                  <a:srgbClr val="FFFFFF"/>
                </a:solidFill>
              </a:defRPr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200"/>
              <a:buFont typeface="Roboto Condensed Light"/>
              <a:buAutoNum type="romanLcPeriod"/>
              <a:defRPr sz="1200">
                <a:solidFill>
                  <a:srgbClr val="FFFFFF"/>
                </a:solidFill>
              </a:defRPr>
            </a:lvl9pPr>
          </a:lstStyle>
          <a:p/>
        </p:txBody>
      </p:sp>
      <p:grpSp>
        <p:nvGrpSpPr>
          <p:cNvPr id="476" name="Google Shape;476;p26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477" name="Google Shape;477;p26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" name="Google Shape;478;p26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26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26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81" name="Google Shape;481;p26"/>
          <p:cNvGrpSpPr/>
          <p:nvPr/>
        </p:nvGrpSpPr>
        <p:grpSpPr>
          <a:xfrm>
            <a:off x="8384850" y="990600"/>
            <a:ext cx="175200" cy="4190800"/>
            <a:chOff x="292400" y="1018175"/>
            <a:chExt cx="175200" cy="4190800"/>
          </a:xfrm>
        </p:grpSpPr>
        <p:grpSp>
          <p:nvGrpSpPr>
            <p:cNvPr id="482" name="Google Shape;482;p26"/>
            <p:cNvGrpSpPr/>
            <p:nvPr/>
          </p:nvGrpSpPr>
          <p:grpSpPr>
            <a:xfrm>
              <a:off x="292400" y="1456275"/>
              <a:ext cx="175200" cy="3752700"/>
              <a:chOff x="8389650" y="-9525"/>
              <a:chExt cx="175200" cy="3752700"/>
            </a:xfrm>
          </p:grpSpPr>
          <p:cxnSp>
            <p:nvCxnSpPr>
              <p:cNvPr id="483" name="Google Shape;483;p26"/>
              <p:cNvCxnSpPr/>
              <p:nvPr/>
            </p:nvCxnSpPr>
            <p:spPr>
              <a:xfrm>
                <a:off x="8477250" y="-9525"/>
                <a:ext cx="0" cy="1628700"/>
              </a:xfrm>
              <a:prstGeom prst="straightConnector1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  <p:sp>
            <p:nvSpPr>
              <p:cNvPr id="484" name="Google Shape;484;p26"/>
              <p:cNvSpPr/>
              <p:nvPr/>
            </p:nvSpPr>
            <p:spPr>
              <a:xfrm rot="2700000">
                <a:off x="8415307" y="1644822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5" name="Google Shape;485;p26"/>
              <p:cNvSpPr/>
              <p:nvPr/>
            </p:nvSpPr>
            <p:spPr>
              <a:xfrm rot="2700000">
                <a:off x="8415307" y="175253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486" name="Google Shape;486;p26"/>
              <p:cNvSpPr/>
              <p:nvPr/>
            </p:nvSpPr>
            <p:spPr>
              <a:xfrm rot="2700000">
                <a:off x="8415307" y="185968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cxnSp>
            <p:nvCxnSpPr>
              <p:cNvPr id="487" name="Google Shape;487;p26"/>
              <p:cNvCxnSpPr/>
              <p:nvPr/>
            </p:nvCxnSpPr>
            <p:spPr>
              <a:xfrm>
                <a:off x="8477250" y="2009775"/>
                <a:ext cx="4800" cy="1733400"/>
              </a:xfrm>
              <a:prstGeom prst="straightConnector1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</p:grpSp>
        <p:sp>
          <p:nvSpPr>
            <p:cNvPr id="488" name="Google Shape;488;p26"/>
            <p:cNvSpPr/>
            <p:nvPr/>
          </p:nvSpPr>
          <p:spPr>
            <a:xfrm rot="2700000">
              <a:off x="318057" y="13245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" name="Google Shape;489;p26"/>
            <p:cNvSpPr/>
            <p:nvPr/>
          </p:nvSpPr>
          <p:spPr>
            <a:xfrm rot="2700000">
              <a:off x="318057" y="1221409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0" name="Google Shape;490;p26"/>
            <p:cNvSpPr/>
            <p:nvPr/>
          </p:nvSpPr>
          <p:spPr>
            <a:xfrm rot="2700000">
              <a:off x="318482" y="1043657"/>
              <a:ext cx="123037" cy="123037"/>
            </a:xfrm>
            <a:prstGeom prst="rect">
              <a:avLst/>
            </a:prstGeom>
            <a:solidFill>
              <a:srgbClr val="FFE599"/>
            </a:solidFill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_13">
    <p:spTree>
      <p:nvGrpSpPr>
        <p:cNvPr id="49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p27"/>
          <p:cNvSpPr/>
          <p:nvPr/>
        </p:nvSpPr>
        <p:spPr>
          <a:xfrm>
            <a:off x="-9825" y="-19625"/>
            <a:ext cx="9153900" cy="51630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3" name="Google Shape;493;p27"/>
          <p:cNvSpPr txBox="1"/>
          <p:nvPr>
            <p:ph type="title"/>
          </p:nvPr>
        </p:nvSpPr>
        <p:spPr>
          <a:xfrm>
            <a:off x="2118288" y="860088"/>
            <a:ext cx="4907400" cy="120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73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Spartan"/>
                <a:ea typeface="Spartan"/>
                <a:cs typeface="Spartan"/>
                <a:sym typeface="Spartan"/>
              </a:defRPr>
            </a:lvl9pPr>
          </a:lstStyle>
          <a:p/>
        </p:txBody>
      </p:sp>
      <p:grpSp>
        <p:nvGrpSpPr>
          <p:cNvPr id="494" name="Google Shape;494;p27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495" name="Google Shape;495;p27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6" name="Google Shape;496;p27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" name="Google Shape;497;p27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" name="Google Shape;498;p27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99" name="Google Shape;499;p27"/>
          <p:cNvGrpSpPr/>
          <p:nvPr/>
        </p:nvGrpSpPr>
        <p:grpSpPr>
          <a:xfrm flipH="1" rot="10800000">
            <a:off x="8611050" y="-35175"/>
            <a:ext cx="250200" cy="3009700"/>
            <a:chOff x="6592750" y="3054500"/>
            <a:chExt cx="250200" cy="3009700"/>
          </a:xfrm>
        </p:grpSpPr>
        <p:cxnSp>
          <p:nvCxnSpPr>
            <p:cNvPr id="500" name="Google Shape;500;p27"/>
            <p:cNvCxnSpPr/>
            <p:nvPr/>
          </p:nvCxnSpPr>
          <p:spPr>
            <a:xfrm rot="5400000">
              <a:off x="5466550" y="4812900"/>
              <a:ext cx="25026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501" name="Google Shape;501;p27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" name="Google Shape;502;p27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" name="Google Shape;503;p27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04" name="Google Shape;504;p27"/>
          <p:cNvGrpSpPr/>
          <p:nvPr/>
        </p:nvGrpSpPr>
        <p:grpSpPr>
          <a:xfrm flipH="1">
            <a:off x="186125" y="3204825"/>
            <a:ext cx="1407475" cy="1757425"/>
            <a:chOff x="5250900" y="3706075"/>
            <a:chExt cx="1407475" cy="1757425"/>
          </a:xfrm>
        </p:grpSpPr>
        <p:sp>
          <p:nvSpPr>
            <p:cNvPr id="505" name="Google Shape;505;p27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" name="Google Shape;506;p27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" name="Google Shape;507;p27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8" name="Google Shape;508;p27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09" name="Google Shape;509;p27"/>
          <p:cNvSpPr txBox="1"/>
          <p:nvPr>
            <p:ph idx="2" type="title"/>
          </p:nvPr>
        </p:nvSpPr>
        <p:spPr>
          <a:xfrm>
            <a:off x="2986350" y="2068800"/>
            <a:ext cx="3171300" cy="108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2800"/>
              <a:buNone/>
              <a:defRPr sz="1400"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2800"/>
              <a:buNone/>
              <a:defRPr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2800"/>
              <a:buNone/>
              <a:defRPr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2800"/>
              <a:buNone/>
              <a:defRPr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2800"/>
              <a:buNone/>
              <a:defRPr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2800"/>
              <a:buNone/>
              <a:defRPr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2800"/>
              <a:buNone/>
              <a:defRPr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2800"/>
              <a:buNone/>
              <a:defRPr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2800"/>
              <a:buNone/>
              <a:defRPr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defRPr>
            </a:lvl9pPr>
          </a:lstStyle>
          <a:p/>
        </p:txBody>
      </p:sp>
      <p:sp>
        <p:nvSpPr>
          <p:cNvPr id="510" name="Google Shape;510;p27"/>
          <p:cNvSpPr txBox="1"/>
          <p:nvPr/>
        </p:nvSpPr>
        <p:spPr>
          <a:xfrm>
            <a:off x="2834925" y="3289350"/>
            <a:ext cx="3464400" cy="7059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rPr>
              <a:t>CREDITS: This presentation template was created by </a:t>
            </a:r>
            <a:r>
              <a:rPr lang="en" sz="1000">
                <a:solidFill>
                  <a:srgbClr val="30394B"/>
                </a:solidFill>
                <a:uFill>
                  <a:noFill/>
                </a:uFill>
                <a:latin typeface="Spartan"/>
                <a:ea typeface="Spartan"/>
                <a:cs typeface="Spartan"/>
                <a:sym typeface="Spartan"/>
                <a:hlinkClick r:id="rId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000"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rPr>
              <a:t>, including icons by </a:t>
            </a:r>
            <a:r>
              <a:rPr lang="en" sz="1000">
                <a:solidFill>
                  <a:srgbClr val="30394B"/>
                </a:solidFill>
                <a:uFill>
                  <a:noFill/>
                </a:uFill>
                <a:latin typeface="Spartan"/>
                <a:ea typeface="Spartan"/>
                <a:cs typeface="Spartan"/>
                <a:sym typeface="Spartan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lang="en" sz="1000">
                <a:solidFill>
                  <a:srgbClr val="30394B"/>
                </a:solidFill>
                <a:latin typeface="Spartan"/>
                <a:ea typeface="Spartan"/>
                <a:cs typeface="Spartan"/>
                <a:sym typeface="Spartan"/>
              </a:rPr>
              <a:t>, and infographics &amp; images by </a:t>
            </a:r>
            <a:r>
              <a:rPr lang="en" sz="1000">
                <a:solidFill>
                  <a:srgbClr val="30394B"/>
                </a:solidFill>
                <a:uFill>
                  <a:noFill/>
                </a:uFill>
                <a:latin typeface="Spartan"/>
                <a:ea typeface="Spartan"/>
                <a:cs typeface="Spartan"/>
                <a:sym typeface="Spartan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endParaRPr sz="1000">
              <a:solidFill>
                <a:srgbClr val="30394B"/>
              </a:solidFill>
              <a:latin typeface="Spartan"/>
              <a:ea typeface="Spartan"/>
              <a:cs typeface="Spartan"/>
              <a:sym typeface="Spartan"/>
            </a:endParaRP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3">
  <p:cSld name="CUSTOM_14">
    <p:spTree>
      <p:nvGrpSpPr>
        <p:cNvPr id="51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" name="Google Shape;512;p28"/>
          <p:cNvGrpSpPr/>
          <p:nvPr/>
        </p:nvGrpSpPr>
        <p:grpSpPr>
          <a:xfrm flipH="1" rot="5400000">
            <a:off x="2007800" y="-1823375"/>
            <a:ext cx="175200" cy="4190800"/>
            <a:chOff x="292400" y="1018175"/>
            <a:chExt cx="175200" cy="4190800"/>
          </a:xfrm>
        </p:grpSpPr>
        <p:grpSp>
          <p:nvGrpSpPr>
            <p:cNvPr id="513" name="Google Shape;513;p28"/>
            <p:cNvGrpSpPr/>
            <p:nvPr/>
          </p:nvGrpSpPr>
          <p:grpSpPr>
            <a:xfrm>
              <a:off x="292400" y="1456275"/>
              <a:ext cx="175200" cy="3752700"/>
              <a:chOff x="8389650" y="-9525"/>
              <a:chExt cx="175200" cy="3752700"/>
            </a:xfrm>
          </p:grpSpPr>
          <p:cxnSp>
            <p:nvCxnSpPr>
              <p:cNvPr id="514" name="Google Shape;514;p28"/>
              <p:cNvCxnSpPr/>
              <p:nvPr/>
            </p:nvCxnSpPr>
            <p:spPr>
              <a:xfrm>
                <a:off x="8477250" y="-9525"/>
                <a:ext cx="0" cy="16287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  <p:sp>
            <p:nvSpPr>
              <p:cNvPr id="515" name="Google Shape;515;p28"/>
              <p:cNvSpPr/>
              <p:nvPr/>
            </p:nvSpPr>
            <p:spPr>
              <a:xfrm rot="2700000">
                <a:off x="8415307" y="1644822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6" name="Google Shape;516;p28"/>
              <p:cNvSpPr/>
              <p:nvPr/>
            </p:nvSpPr>
            <p:spPr>
              <a:xfrm rot="2700000">
                <a:off x="8415307" y="175253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17" name="Google Shape;517;p28"/>
              <p:cNvSpPr/>
              <p:nvPr/>
            </p:nvSpPr>
            <p:spPr>
              <a:xfrm rot="2700000">
                <a:off x="8415307" y="185968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cxnSp>
            <p:nvCxnSpPr>
              <p:cNvPr id="518" name="Google Shape;518;p28"/>
              <p:cNvCxnSpPr/>
              <p:nvPr/>
            </p:nvCxnSpPr>
            <p:spPr>
              <a:xfrm>
                <a:off x="8477250" y="2009775"/>
                <a:ext cx="4800" cy="17334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</p:grpSp>
        <p:sp>
          <p:nvSpPr>
            <p:cNvPr id="519" name="Google Shape;519;p28"/>
            <p:cNvSpPr/>
            <p:nvPr/>
          </p:nvSpPr>
          <p:spPr>
            <a:xfrm rot="2700000">
              <a:off x="318057" y="13245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0" name="Google Shape;520;p28"/>
            <p:cNvSpPr/>
            <p:nvPr/>
          </p:nvSpPr>
          <p:spPr>
            <a:xfrm rot="2700000">
              <a:off x="318057" y="1221409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1" name="Google Shape;521;p28"/>
            <p:cNvSpPr/>
            <p:nvPr/>
          </p:nvSpPr>
          <p:spPr>
            <a:xfrm rot="2700000">
              <a:off x="318482" y="1043657"/>
              <a:ext cx="123037" cy="123037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22" name="Google Shape;522;p28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523" name="Google Shape;523;p28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" name="Google Shape;524;p28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" name="Google Shape;525;p28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" name="Google Shape;526;p28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7" name="Google Shape;527;p28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528" name="Google Shape;528;p28"/>
          <p:cNvSpPr txBox="1"/>
          <p:nvPr>
            <p:ph hasCustomPrompt="1" idx="2" type="title"/>
          </p:nvPr>
        </p:nvSpPr>
        <p:spPr>
          <a:xfrm>
            <a:off x="1171200" y="1354763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400"/>
              <a:buNone/>
              <a:defRPr sz="5000">
                <a:solidFill>
                  <a:schemeClr val="l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29" name="Google Shape;529;p28"/>
          <p:cNvSpPr txBox="1"/>
          <p:nvPr>
            <p:ph idx="3" type="title"/>
          </p:nvPr>
        </p:nvSpPr>
        <p:spPr>
          <a:xfrm>
            <a:off x="1259429" y="1141241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530" name="Google Shape;530;p28"/>
          <p:cNvSpPr txBox="1"/>
          <p:nvPr>
            <p:ph hasCustomPrompt="1" idx="4" type="title"/>
          </p:nvPr>
        </p:nvSpPr>
        <p:spPr>
          <a:xfrm>
            <a:off x="3627925" y="1888163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400"/>
              <a:buNone/>
              <a:defRPr sz="5000">
                <a:solidFill>
                  <a:schemeClr val="l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31" name="Google Shape;531;p28"/>
          <p:cNvSpPr txBox="1"/>
          <p:nvPr>
            <p:ph idx="5" type="title"/>
          </p:nvPr>
        </p:nvSpPr>
        <p:spPr>
          <a:xfrm>
            <a:off x="3716154" y="1674641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532" name="Google Shape;532;p28"/>
          <p:cNvSpPr txBox="1"/>
          <p:nvPr>
            <p:ph hasCustomPrompt="1" idx="6" type="title"/>
          </p:nvPr>
        </p:nvSpPr>
        <p:spPr>
          <a:xfrm>
            <a:off x="6076575" y="2421575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9400"/>
              <a:buNone/>
              <a:defRPr sz="5000">
                <a:solidFill>
                  <a:schemeClr val="lt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500"/>
              <a:buNone/>
              <a:defRPr sz="11500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33" name="Google Shape;533;p28"/>
          <p:cNvSpPr txBox="1"/>
          <p:nvPr>
            <p:ph idx="7" type="title"/>
          </p:nvPr>
        </p:nvSpPr>
        <p:spPr>
          <a:xfrm>
            <a:off x="6164804" y="2208054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1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534" name="Google Shape;534;p28"/>
          <p:cNvSpPr txBox="1"/>
          <p:nvPr>
            <p:ph idx="1" type="subTitle"/>
          </p:nvPr>
        </p:nvSpPr>
        <p:spPr>
          <a:xfrm>
            <a:off x="1344450" y="2156500"/>
            <a:ext cx="2274600" cy="37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535" name="Google Shape;535;p28"/>
          <p:cNvSpPr txBox="1"/>
          <p:nvPr>
            <p:ph idx="8" type="subTitle"/>
          </p:nvPr>
        </p:nvSpPr>
        <p:spPr>
          <a:xfrm>
            <a:off x="3807322" y="2695500"/>
            <a:ext cx="2262300" cy="37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536" name="Google Shape;536;p28"/>
          <p:cNvSpPr txBox="1"/>
          <p:nvPr>
            <p:ph idx="9" type="subTitle"/>
          </p:nvPr>
        </p:nvSpPr>
        <p:spPr>
          <a:xfrm>
            <a:off x="6255982" y="3267075"/>
            <a:ext cx="2262300" cy="37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rgbClr val="30394B"/>
              </a:buClr>
              <a:buSzPts val="1400"/>
              <a:buNone/>
              <a:defRPr sz="1400">
                <a:solidFill>
                  <a:srgbClr val="30394B"/>
                </a:solidFill>
              </a:defRPr>
            </a:lvl1pPr>
            <a:lvl2pPr lvl="1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2">
  <p:cSld name="CUSTOM_15">
    <p:spTree>
      <p:nvGrpSpPr>
        <p:cNvPr id="537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p29"/>
          <p:cNvSpPr/>
          <p:nvPr/>
        </p:nvSpPr>
        <p:spPr>
          <a:xfrm>
            <a:off x="-9825" y="-19625"/>
            <a:ext cx="9153900" cy="51630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39" name="Google Shape;539;p29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540" name="Google Shape;540;p29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" name="Google Shape;541;p29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" name="Google Shape;542;p29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" name="Google Shape;543;p29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44" name="Google Shape;544;p29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545" name="Google Shape;545;p29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" name="Google Shape;546;p29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" name="Google Shape;547;p29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29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49" name="Google Shape;549;p29"/>
          <p:cNvGrpSpPr/>
          <p:nvPr/>
        </p:nvGrpSpPr>
        <p:grpSpPr>
          <a:xfrm flipH="1" rot="5400000">
            <a:off x="2007800" y="2473475"/>
            <a:ext cx="175200" cy="4190800"/>
            <a:chOff x="292400" y="1018175"/>
            <a:chExt cx="175200" cy="4190800"/>
          </a:xfrm>
        </p:grpSpPr>
        <p:grpSp>
          <p:nvGrpSpPr>
            <p:cNvPr id="550" name="Google Shape;550;p29"/>
            <p:cNvGrpSpPr/>
            <p:nvPr/>
          </p:nvGrpSpPr>
          <p:grpSpPr>
            <a:xfrm>
              <a:off x="292400" y="1456275"/>
              <a:ext cx="175200" cy="3752700"/>
              <a:chOff x="8389650" y="-9525"/>
              <a:chExt cx="175200" cy="3752700"/>
            </a:xfrm>
          </p:grpSpPr>
          <p:cxnSp>
            <p:nvCxnSpPr>
              <p:cNvPr id="551" name="Google Shape;551;p29"/>
              <p:cNvCxnSpPr/>
              <p:nvPr/>
            </p:nvCxnSpPr>
            <p:spPr>
              <a:xfrm>
                <a:off x="8477250" y="-9525"/>
                <a:ext cx="0" cy="16287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  <p:sp>
            <p:nvSpPr>
              <p:cNvPr id="552" name="Google Shape;552;p29"/>
              <p:cNvSpPr/>
              <p:nvPr/>
            </p:nvSpPr>
            <p:spPr>
              <a:xfrm rot="2700000">
                <a:off x="8415307" y="1644822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3" name="Google Shape;553;p29"/>
              <p:cNvSpPr/>
              <p:nvPr/>
            </p:nvSpPr>
            <p:spPr>
              <a:xfrm rot="2700000">
                <a:off x="8415307" y="175253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54" name="Google Shape;554;p29"/>
              <p:cNvSpPr/>
              <p:nvPr/>
            </p:nvSpPr>
            <p:spPr>
              <a:xfrm rot="2700000">
                <a:off x="8415307" y="185968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cxnSp>
            <p:nvCxnSpPr>
              <p:cNvPr id="555" name="Google Shape;555;p29"/>
              <p:cNvCxnSpPr/>
              <p:nvPr/>
            </p:nvCxnSpPr>
            <p:spPr>
              <a:xfrm>
                <a:off x="8477250" y="2009775"/>
                <a:ext cx="4800" cy="17334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</p:grpSp>
        <p:sp>
          <p:nvSpPr>
            <p:cNvPr id="556" name="Google Shape;556;p29"/>
            <p:cNvSpPr/>
            <p:nvPr/>
          </p:nvSpPr>
          <p:spPr>
            <a:xfrm rot="2700000">
              <a:off x="318057" y="13245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" name="Google Shape;557;p29"/>
            <p:cNvSpPr/>
            <p:nvPr/>
          </p:nvSpPr>
          <p:spPr>
            <a:xfrm rot="2700000">
              <a:off x="318057" y="1221409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" name="Google Shape;558;p29"/>
            <p:cNvSpPr/>
            <p:nvPr/>
          </p:nvSpPr>
          <p:spPr>
            <a:xfrm rot="2700000">
              <a:off x="318482" y="1043657"/>
              <a:ext cx="123037" cy="123037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cxnSp>
        <p:nvCxnSpPr>
          <p:cNvPr id="559" name="Google Shape;559;p29"/>
          <p:cNvCxnSpPr/>
          <p:nvPr/>
        </p:nvCxnSpPr>
        <p:spPr>
          <a:xfrm>
            <a:off x="8820150" y="3762175"/>
            <a:ext cx="0" cy="1381200"/>
          </a:xfrm>
          <a:prstGeom prst="straightConnector1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560" name="Google Shape;560;p29"/>
          <p:cNvSpPr txBox="1"/>
          <p:nvPr>
            <p:ph type="title"/>
          </p:nvPr>
        </p:nvSpPr>
        <p:spPr>
          <a:xfrm>
            <a:off x="762025" y="1260175"/>
            <a:ext cx="2574600" cy="51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561" name="Google Shape;561;p29"/>
          <p:cNvSpPr txBox="1"/>
          <p:nvPr>
            <p:ph idx="1" type="subTitle"/>
          </p:nvPr>
        </p:nvSpPr>
        <p:spPr>
          <a:xfrm>
            <a:off x="619525" y="1919350"/>
            <a:ext cx="27174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1500">
                <a:solidFill>
                  <a:srgbClr val="30394B"/>
                </a:solidFill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one column">
  <p:cSld name="CUSTOM_16">
    <p:spTree>
      <p:nvGrpSpPr>
        <p:cNvPr id="562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Google Shape;563;p30"/>
          <p:cNvSpPr/>
          <p:nvPr/>
        </p:nvSpPr>
        <p:spPr>
          <a:xfrm>
            <a:off x="-100" y="-10000"/>
            <a:ext cx="9144000" cy="5153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4" name="Google Shape;564;p30"/>
          <p:cNvSpPr txBox="1"/>
          <p:nvPr>
            <p:ph type="title"/>
          </p:nvPr>
        </p:nvSpPr>
        <p:spPr>
          <a:xfrm>
            <a:off x="5754750" y="1196950"/>
            <a:ext cx="2717400" cy="51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None/>
              <a:defRPr>
                <a:solidFill>
                  <a:srgbClr val="FFE599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565" name="Google Shape;565;p30"/>
          <p:cNvSpPr txBox="1"/>
          <p:nvPr>
            <p:ph idx="1" type="subTitle"/>
          </p:nvPr>
        </p:nvSpPr>
        <p:spPr>
          <a:xfrm>
            <a:off x="5543550" y="2133850"/>
            <a:ext cx="29289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16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grpSp>
        <p:nvGrpSpPr>
          <p:cNvPr id="566" name="Google Shape;566;p30"/>
          <p:cNvGrpSpPr/>
          <p:nvPr/>
        </p:nvGrpSpPr>
        <p:grpSpPr>
          <a:xfrm rot="10800000">
            <a:off x="303000" y="0"/>
            <a:ext cx="175200" cy="3752700"/>
            <a:chOff x="8389650" y="-9525"/>
            <a:chExt cx="175200" cy="3752700"/>
          </a:xfrm>
        </p:grpSpPr>
        <p:cxnSp>
          <p:nvCxnSpPr>
            <p:cNvPr id="567" name="Google Shape;567;p30"/>
            <p:cNvCxnSpPr/>
            <p:nvPr/>
          </p:nvCxnSpPr>
          <p:spPr>
            <a:xfrm>
              <a:off x="8477250" y="-9525"/>
              <a:ext cx="0" cy="1628700"/>
            </a:xfrm>
            <a:prstGeom prst="straightConnector1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568" name="Google Shape;568;p30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9" name="Google Shape;569;p30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0" name="Google Shape;570;p30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571" name="Google Shape;571;p30"/>
            <p:cNvCxnSpPr/>
            <p:nvPr/>
          </p:nvCxnSpPr>
          <p:spPr>
            <a:xfrm>
              <a:off x="8477250" y="2009775"/>
              <a:ext cx="4800" cy="1733400"/>
            </a:xfrm>
            <a:prstGeom prst="straightConnector1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572" name="Google Shape;572;p30"/>
          <p:cNvGrpSpPr/>
          <p:nvPr/>
        </p:nvGrpSpPr>
        <p:grpSpPr>
          <a:xfrm flipH="1">
            <a:off x="7488100" y="190500"/>
            <a:ext cx="1476300" cy="1757425"/>
            <a:chOff x="919550" y="238125"/>
            <a:chExt cx="1476300" cy="1757425"/>
          </a:xfrm>
        </p:grpSpPr>
        <p:sp>
          <p:nvSpPr>
            <p:cNvPr id="573" name="Google Shape;573;p30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" name="Google Shape;574;p30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" name="Google Shape;575;p30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" name="Google Shape;576;p30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77" name="Google Shape;577;p30"/>
          <p:cNvGrpSpPr/>
          <p:nvPr/>
        </p:nvGrpSpPr>
        <p:grpSpPr>
          <a:xfrm rot="-5400000">
            <a:off x="6960900" y="2473475"/>
            <a:ext cx="175200" cy="4190800"/>
            <a:chOff x="292400" y="1018175"/>
            <a:chExt cx="175200" cy="4190800"/>
          </a:xfrm>
        </p:grpSpPr>
        <p:grpSp>
          <p:nvGrpSpPr>
            <p:cNvPr id="578" name="Google Shape;578;p30"/>
            <p:cNvGrpSpPr/>
            <p:nvPr/>
          </p:nvGrpSpPr>
          <p:grpSpPr>
            <a:xfrm>
              <a:off x="292400" y="1456275"/>
              <a:ext cx="175200" cy="3752700"/>
              <a:chOff x="8389650" y="-9525"/>
              <a:chExt cx="175200" cy="3752700"/>
            </a:xfrm>
          </p:grpSpPr>
          <p:cxnSp>
            <p:nvCxnSpPr>
              <p:cNvPr id="579" name="Google Shape;579;p30"/>
              <p:cNvCxnSpPr/>
              <p:nvPr/>
            </p:nvCxnSpPr>
            <p:spPr>
              <a:xfrm>
                <a:off x="8477250" y="-9525"/>
                <a:ext cx="0" cy="1628700"/>
              </a:xfrm>
              <a:prstGeom prst="straightConnector1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  <p:sp>
            <p:nvSpPr>
              <p:cNvPr id="580" name="Google Shape;580;p30"/>
              <p:cNvSpPr/>
              <p:nvPr/>
            </p:nvSpPr>
            <p:spPr>
              <a:xfrm rot="2700000">
                <a:off x="8415307" y="1644822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1" name="Google Shape;581;p30"/>
              <p:cNvSpPr/>
              <p:nvPr/>
            </p:nvSpPr>
            <p:spPr>
              <a:xfrm rot="2700000">
                <a:off x="8415307" y="175253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582" name="Google Shape;582;p30"/>
              <p:cNvSpPr/>
              <p:nvPr/>
            </p:nvSpPr>
            <p:spPr>
              <a:xfrm rot="2700000">
                <a:off x="8415307" y="185968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cxnSp>
            <p:nvCxnSpPr>
              <p:cNvPr id="583" name="Google Shape;583;p30"/>
              <p:cNvCxnSpPr/>
              <p:nvPr/>
            </p:nvCxnSpPr>
            <p:spPr>
              <a:xfrm>
                <a:off x="8477250" y="2009775"/>
                <a:ext cx="4800" cy="1733400"/>
              </a:xfrm>
              <a:prstGeom prst="straightConnector1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</p:grpSp>
        <p:sp>
          <p:nvSpPr>
            <p:cNvPr id="584" name="Google Shape;584;p30"/>
            <p:cNvSpPr/>
            <p:nvPr/>
          </p:nvSpPr>
          <p:spPr>
            <a:xfrm rot="2700000">
              <a:off x="318057" y="13245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" name="Google Shape;585;p30"/>
            <p:cNvSpPr/>
            <p:nvPr/>
          </p:nvSpPr>
          <p:spPr>
            <a:xfrm rot="2700000">
              <a:off x="318057" y="1221409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" name="Google Shape;586;p30"/>
            <p:cNvSpPr/>
            <p:nvPr/>
          </p:nvSpPr>
          <p:spPr>
            <a:xfrm rot="2700000">
              <a:off x="318482" y="1043657"/>
              <a:ext cx="123037" cy="123037"/>
            </a:xfrm>
            <a:prstGeom prst="rect">
              <a:avLst/>
            </a:prstGeom>
            <a:solidFill>
              <a:srgbClr val="FFE599"/>
            </a:solidFill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87" name="Google Shape;587;p30"/>
          <p:cNvSpPr txBox="1"/>
          <p:nvPr>
            <p:ph idx="2" type="body"/>
          </p:nvPr>
        </p:nvSpPr>
        <p:spPr>
          <a:xfrm>
            <a:off x="714775" y="1196950"/>
            <a:ext cx="4143000" cy="298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rgbClr val="FFE599"/>
              </a:buClr>
              <a:buSzPts val="1800"/>
              <a:buChar char="●"/>
              <a:defRPr sz="1600"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ly title 6">
  <p:cSld name="CUSTOM_17">
    <p:spTree>
      <p:nvGrpSpPr>
        <p:cNvPr id="588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p31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grpSp>
        <p:nvGrpSpPr>
          <p:cNvPr id="590" name="Google Shape;590;p31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591" name="Google Shape;591;p31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" name="Google Shape;592;p31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" name="Google Shape;593;p31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" name="Google Shape;594;p31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95" name="Google Shape;595;p31"/>
          <p:cNvGrpSpPr/>
          <p:nvPr/>
        </p:nvGrpSpPr>
        <p:grpSpPr>
          <a:xfrm rot="-5400000">
            <a:off x="7561675" y="3230912"/>
            <a:ext cx="250200" cy="3009700"/>
            <a:chOff x="6592750" y="3054500"/>
            <a:chExt cx="250200" cy="3009700"/>
          </a:xfrm>
        </p:grpSpPr>
        <p:cxnSp>
          <p:nvCxnSpPr>
            <p:cNvPr id="596" name="Google Shape;596;p31"/>
            <p:cNvCxnSpPr/>
            <p:nvPr/>
          </p:nvCxnSpPr>
          <p:spPr>
            <a:xfrm rot="5400000">
              <a:off x="5466550" y="4812900"/>
              <a:ext cx="25026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597" name="Google Shape;597;p31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31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31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00" name="Google Shape;600;p31"/>
          <p:cNvGrpSpPr/>
          <p:nvPr/>
        </p:nvGrpSpPr>
        <p:grpSpPr>
          <a:xfrm flipH="1">
            <a:off x="7468613" y="190500"/>
            <a:ext cx="1476300" cy="1757425"/>
            <a:chOff x="919550" y="238125"/>
            <a:chExt cx="1476300" cy="1757425"/>
          </a:xfrm>
        </p:grpSpPr>
        <p:sp>
          <p:nvSpPr>
            <p:cNvPr id="601" name="Google Shape;601;p31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" name="Google Shape;602;p31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" name="Google Shape;603;p31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" name="Google Shape;604;p31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ly title 7">
  <p:cSld name="CUSTOM_17_1">
    <p:spTree>
      <p:nvGrpSpPr>
        <p:cNvPr id="605" name="Shape 6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p32"/>
          <p:cNvSpPr txBox="1"/>
          <p:nvPr>
            <p:ph type="title"/>
          </p:nvPr>
        </p:nvSpPr>
        <p:spPr>
          <a:xfrm>
            <a:off x="714775" y="549000"/>
            <a:ext cx="7757700" cy="53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grpSp>
        <p:nvGrpSpPr>
          <p:cNvPr id="607" name="Google Shape;607;p32"/>
          <p:cNvGrpSpPr/>
          <p:nvPr/>
        </p:nvGrpSpPr>
        <p:grpSpPr>
          <a:xfrm rot="5400000">
            <a:off x="7665750" y="-1114500"/>
            <a:ext cx="175200" cy="2781300"/>
            <a:chOff x="8389650" y="561975"/>
            <a:chExt cx="175200" cy="2781300"/>
          </a:xfrm>
        </p:grpSpPr>
        <p:cxnSp>
          <p:nvCxnSpPr>
            <p:cNvPr id="608" name="Google Shape;608;p32"/>
            <p:cNvCxnSpPr/>
            <p:nvPr/>
          </p:nvCxnSpPr>
          <p:spPr>
            <a:xfrm rot="5400000">
              <a:off x="7948650" y="1090575"/>
              <a:ext cx="10572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609" name="Google Shape;609;p32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" name="Google Shape;610;p32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" name="Google Shape;611;p32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612" name="Google Shape;612;p32"/>
            <p:cNvCxnSpPr/>
            <p:nvPr/>
          </p:nvCxnSpPr>
          <p:spPr>
            <a:xfrm rot="5400000">
              <a:off x="7810500" y="2676525"/>
              <a:ext cx="13335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613" name="Google Shape;613;p32"/>
          <p:cNvGrpSpPr/>
          <p:nvPr/>
        </p:nvGrpSpPr>
        <p:grpSpPr>
          <a:xfrm flipH="1" rot="5400000">
            <a:off x="1641050" y="3183125"/>
            <a:ext cx="175200" cy="3457300"/>
            <a:chOff x="292400" y="1018175"/>
            <a:chExt cx="175200" cy="3457300"/>
          </a:xfrm>
        </p:grpSpPr>
        <p:grpSp>
          <p:nvGrpSpPr>
            <p:cNvPr id="614" name="Google Shape;614;p32"/>
            <p:cNvGrpSpPr/>
            <p:nvPr/>
          </p:nvGrpSpPr>
          <p:grpSpPr>
            <a:xfrm>
              <a:off x="292400" y="1456275"/>
              <a:ext cx="175200" cy="3019200"/>
              <a:chOff x="8389650" y="-9525"/>
              <a:chExt cx="175200" cy="3019200"/>
            </a:xfrm>
          </p:grpSpPr>
          <p:cxnSp>
            <p:nvCxnSpPr>
              <p:cNvPr id="615" name="Google Shape;615;p32"/>
              <p:cNvCxnSpPr/>
              <p:nvPr/>
            </p:nvCxnSpPr>
            <p:spPr>
              <a:xfrm>
                <a:off x="8477250" y="-9525"/>
                <a:ext cx="0" cy="162870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  <p:sp>
            <p:nvSpPr>
              <p:cNvPr id="616" name="Google Shape;616;p32"/>
              <p:cNvSpPr/>
              <p:nvPr/>
            </p:nvSpPr>
            <p:spPr>
              <a:xfrm rot="2700000">
                <a:off x="8415307" y="1644822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7" name="Google Shape;617;p32"/>
              <p:cNvSpPr/>
              <p:nvPr/>
            </p:nvSpPr>
            <p:spPr>
              <a:xfrm rot="2700000">
                <a:off x="8415307" y="175253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18" name="Google Shape;618;p32"/>
              <p:cNvSpPr/>
              <p:nvPr/>
            </p:nvSpPr>
            <p:spPr>
              <a:xfrm rot="2700000">
                <a:off x="8415307" y="185968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cxnSp>
            <p:nvCxnSpPr>
              <p:cNvPr id="619" name="Google Shape;619;p32"/>
              <p:cNvCxnSpPr/>
              <p:nvPr/>
            </p:nvCxnSpPr>
            <p:spPr>
              <a:xfrm rot="5400000">
                <a:off x="7977300" y="2509725"/>
                <a:ext cx="999900" cy="0"/>
              </a:xfrm>
              <a:prstGeom prst="straightConnector1">
                <a:avLst/>
              </a:prstGeom>
              <a:noFill/>
              <a:ln cap="flat" cmpd="sng" w="28575">
                <a:solidFill>
                  <a:schemeClr val="lt2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</p:grpSp>
        <p:sp>
          <p:nvSpPr>
            <p:cNvPr id="620" name="Google Shape;620;p32"/>
            <p:cNvSpPr/>
            <p:nvPr/>
          </p:nvSpPr>
          <p:spPr>
            <a:xfrm rot="2700000">
              <a:off x="318057" y="13245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" name="Google Shape;621;p32"/>
            <p:cNvSpPr/>
            <p:nvPr/>
          </p:nvSpPr>
          <p:spPr>
            <a:xfrm rot="2700000">
              <a:off x="318057" y="1221409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" name="Google Shape;622;p32"/>
            <p:cNvSpPr/>
            <p:nvPr/>
          </p:nvSpPr>
          <p:spPr>
            <a:xfrm rot="2700000">
              <a:off x="318482" y="1043657"/>
              <a:ext cx="123037" cy="123037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23" name="Google Shape;623;p32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624" name="Google Shape;624;p32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" name="Google Shape;625;p32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" name="Google Shape;626;p32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" name="Google Shape;627;p32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28" name="Google Shape;628;p32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629" name="Google Shape;629;p32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" name="Google Shape;630;p32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1" name="Google Shape;631;p32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2" name="Google Shape;632;p32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ly title 8">
  <p:cSld name="CUSTOM_18">
    <p:spTree>
      <p:nvGrpSpPr>
        <p:cNvPr id="633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p33"/>
          <p:cNvSpPr/>
          <p:nvPr/>
        </p:nvSpPr>
        <p:spPr>
          <a:xfrm>
            <a:off x="-100" y="-10000"/>
            <a:ext cx="9144000" cy="5153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35" name="Google Shape;635;p33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636" name="Google Shape;636;p33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7" name="Google Shape;637;p33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" name="Google Shape;638;p33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" name="Google Shape;639;p33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40" name="Google Shape;640;p33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641" name="Google Shape;641;p33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" name="Google Shape;642;p33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" name="Google Shape;643;p33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" name="Google Shape;644;p33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45" name="Google Shape;645;p33"/>
          <p:cNvGrpSpPr/>
          <p:nvPr/>
        </p:nvGrpSpPr>
        <p:grpSpPr>
          <a:xfrm rot="-5400000">
            <a:off x="6960900" y="-1774675"/>
            <a:ext cx="175200" cy="4190800"/>
            <a:chOff x="292400" y="1018175"/>
            <a:chExt cx="175200" cy="4190800"/>
          </a:xfrm>
        </p:grpSpPr>
        <p:grpSp>
          <p:nvGrpSpPr>
            <p:cNvPr id="646" name="Google Shape;646;p33"/>
            <p:cNvGrpSpPr/>
            <p:nvPr/>
          </p:nvGrpSpPr>
          <p:grpSpPr>
            <a:xfrm>
              <a:off x="292400" y="1456275"/>
              <a:ext cx="175200" cy="3752700"/>
              <a:chOff x="8389650" y="-9525"/>
              <a:chExt cx="175200" cy="3752700"/>
            </a:xfrm>
          </p:grpSpPr>
          <p:cxnSp>
            <p:nvCxnSpPr>
              <p:cNvPr id="647" name="Google Shape;647;p33"/>
              <p:cNvCxnSpPr/>
              <p:nvPr/>
            </p:nvCxnSpPr>
            <p:spPr>
              <a:xfrm>
                <a:off x="8477250" y="-9525"/>
                <a:ext cx="0" cy="1628700"/>
              </a:xfrm>
              <a:prstGeom prst="straightConnector1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  <p:sp>
            <p:nvSpPr>
              <p:cNvPr id="648" name="Google Shape;648;p33"/>
              <p:cNvSpPr/>
              <p:nvPr/>
            </p:nvSpPr>
            <p:spPr>
              <a:xfrm rot="2700000">
                <a:off x="8415307" y="1644822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49" name="Google Shape;649;p33"/>
              <p:cNvSpPr/>
              <p:nvPr/>
            </p:nvSpPr>
            <p:spPr>
              <a:xfrm rot="2700000">
                <a:off x="8415307" y="175253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50" name="Google Shape;650;p33"/>
              <p:cNvSpPr/>
              <p:nvPr/>
            </p:nvSpPr>
            <p:spPr>
              <a:xfrm rot="2700000">
                <a:off x="8415307" y="1859684"/>
                <a:ext cx="123885" cy="123885"/>
              </a:xfrm>
              <a:prstGeom prst="rect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cxnSp>
            <p:nvCxnSpPr>
              <p:cNvPr id="651" name="Google Shape;651;p33"/>
              <p:cNvCxnSpPr/>
              <p:nvPr/>
            </p:nvCxnSpPr>
            <p:spPr>
              <a:xfrm>
                <a:off x="8477250" y="2009775"/>
                <a:ext cx="4800" cy="1733400"/>
              </a:xfrm>
              <a:prstGeom prst="straightConnector1">
                <a:avLst/>
              </a:prstGeom>
              <a:noFill/>
              <a:ln cap="flat" cmpd="sng" w="28575">
                <a:solidFill>
                  <a:srgbClr val="FFE599"/>
                </a:solidFill>
                <a:prstDash val="solid"/>
                <a:round/>
                <a:headEnd len="med" w="med" type="none"/>
                <a:tailEnd len="med" w="med" type="none"/>
              </a:ln>
            </p:spPr>
          </p:cxnSp>
        </p:grpSp>
        <p:sp>
          <p:nvSpPr>
            <p:cNvPr id="652" name="Google Shape;652;p33"/>
            <p:cNvSpPr/>
            <p:nvPr/>
          </p:nvSpPr>
          <p:spPr>
            <a:xfrm rot="2700000">
              <a:off x="318057" y="13245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3" name="Google Shape;653;p33"/>
            <p:cNvSpPr/>
            <p:nvPr/>
          </p:nvSpPr>
          <p:spPr>
            <a:xfrm rot="2700000">
              <a:off x="318057" y="1221409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4" name="Google Shape;654;p33"/>
            <p:cNvSpPr/>
            <p:nvPr/>
          </p:nvSpPr>
          <p:spPr>
            <a:xfrm rot="2700000">
              <a:off x="318482" y="1043657"/>
              <a:ext cx="123037" cy="123037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55" name="Google Shape;655;p33"/>
          <p:cNvSpPr txBox="1"/>
          <p:nvPr>
            <p:ph type="title"/>
          </p:nvPr>
        </p:nvSpPr>
        <p:spPr>
          <a:xfrm>
            <a:off x="714775" y="549000"/>
            <a:ext cx="7757700" cy="53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E599"/>
              </a:buClr>
              <a:buSzPts val="2800"/>
              <a:buNone/>
              <a:defRPr>
                <a:solidFill>
                  <a:srgbClr val="FFE599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ly title 9">
  <p:cSld name="CUSTOM_21">
    <p:spTree>
      <p:nvGrpSpPr>
        <p:cNvPr id="656" name="Shape 6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7" name="Google Shape;657;p34"/>
          <p:cNvSpPr txBox="1"/>
          <p:nvPr>
            <p:ph type="title"/>
          </p:nvPr>
        </p:nvSpPr>
        <p:spPr>
          <a:xfrm>
            <a:off x="714775" y="549000"/>
            <a:ext cx="7757700" cy="53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grpSp>
        <p:nvGrpSpPr>
          <p:cNvPr id="658" name="Google Shape;658;p34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659" name="Google Shape;659;p34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" name="Google Shape;660;p34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" name="Google Shape;661;p34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" name="Google Shape;662;p34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63" name="Google Shape;663;p34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664" name="Google Shape;664;p34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" name="Google Shape;665;p34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" name="Google Shape;666;p34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" name="Google Shape;667;p34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68" name="Google Shape;668;p34"/>
          <p:cNvGrpSpPr/>
          <p:nvPr/>
        </p:nvGrpSpPr>
        <p:grpSpPr>
          <a:xfrm rot="-5400000">
            <a:off x="7514050" y="-1189238"/>
            <a:ext cx="250200" cy="3009700"/>
            <a:chOff x="6592750" y="3054500"/>
            <a:chExt cx="250200" cy="3009700"/>
          </a:xfrm>
        </p:grpSpPr>
        <p:cxnSp>
          <p:nvCxnSpPr>
            <p:cNvPr id="669" name="Google Shape;669;p34"/>
            <p:cNvCxnSpPr/>
            <p:nvPr/>
          </p:nvCxnSpPr>
          <p:spPr>
            <a:xfrm rot="5400000">
              <a:off x="5466550" y="4812900"/>
              <a:ext cx="2502600" cy="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670" name="Google Shape;670;p34"/>
            <p:cNvSpPr/>
            <p:nvPr/>
          </p:nvSpPr>
          <p:spPr>
            <a:xfrm rot="2700000">
              <a:off x="6629391" y="336783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1" name="Google Shape;671;p34"/>
            <p:cNvSpPr/>
            <p:nvPr/>
          </p:nvSpPr>
          <p:spPr>
            <a:xfrm rot="2700000">
              <a:off x="6629391" y="3258883"/>
              <a:ext cx="176918" cy="176918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2" name="Google Shape;672;p34"/>
            <p:cNvSpPr/>
            <p:nvPr/>
          </p:nvSpPr>
          <p:spPr>
            <a:xfrm rot="2700000">
              <a:off x="6658453" y="3079103"/>
              <a:ext cx="118794" cy="118794"/>
            </a:xfrm>
            <a:prstGeom prst="rect">
              <a:avLst/>
            </a:prstGeom>
            <a:solidFill>
              <a:schemeClr val="lt2"/>
            </a:solidFill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>
  <p:cSld name="CUSTOM_19">
    <p:spTree>
      <p:nvGrpSpPr>
        <p:cNvPr id="673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Google Shape;674;p35"/>
          <p:cNvSpPr/>
          <p:nvPr/>
        </p:nvSpPr>
        <p:spPr>
          <a:xfrm>
            <a:off x="-9825" y="-19625"/>
            <a:ext cx="9153900" cy="51630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75" name="Google Shape;675;p35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676" name="Google Shape;676;p35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" name="Google Shape;677;p35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" name="Google Shape;678;p35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" name="Google Shape;679;p35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80" name="Google Shape;680;p35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681" name="Google Shape;681;p35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" name="Google Shape;682;p35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" name="Google Shape;683;p35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" name="Google Shape;684;p35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85" name="Google Shape;685;p35"/>
          <p:cNvSpPr txBox="1"/>
          <p:nvPr>
            <p:ph type="title"/>
          </p:nvPr>
        </p:nvSpPr>
        <p:spPr>
          <a:xfrm>
            <a:off x="714775" y="549000"/>
            <a:ext cx="7757700" cy="53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686" name="Google Shape;686;p35"/>
          <p:cNvSpPr txBox="1"/>
          <p:nvPr>
            <p:ph idx="1" type="body"/>
          </p:nvPr>
        </p:nvSpPr>
        <p:spPr>
          <a:xfrm>
            <a:off x="714775" y="1285875"/>
            <a:ext cx="3762000" cy="328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Char char="●"/>
              <a:defRPr sz="1100">
                <a:solidFill>
                  <a:srgbClr val="30394B"/>
                </a:solidFill>
              </a:defRPr>
            </a:lvl1pPr>
            <a:lvl2pPr indent="-298450" lvl="1" marL="9144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○"/>
              <a:defRPr sz="1100">
                <a:solidFill>
                  <a:srgbClr val="000000"/>
                </a:solidFill>
              </a:defRPr>
            </a:lvl2pPr>
            <a:lvl3pPr indent="-298450" lvl="2" marL="13716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■"/>
              <a:defRPr sz="1100">
                <a:solidFill>
                  <a:srgbClr val="000000"/>
                </a:solidFill>
              </a:defRPr>
            </a:lvl3pPr>
            <a:lvl4pPr indent="-298450" lvl="3" marL="18288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●"/>
              <a:defRPr sz="1100">
                <a:solidFill>
                  <a:srgbClr val="000000"/>
                </a:solidFill>
              </a:defRPr>
            </a:lvl4pPr>
            <a:lvl5pPr indent="-298450" lvl="4" marL="22860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○"/>
              <a:defRPr sz="1100">
                <a:solidFill>
                  <a:srgbClr val="000000"/>
                </a:solidFill>
              </a:defRPr>
            </a:lvl5pPr>
            <a:lvl6pPr indent="-298450" lvl="5" marL="27432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■"/>
              <a:defRPr sz="1100">
                <a:solidFill>
                  <a:srgbClr val="000000"/>
                </a:solidFill>
              </a:defRPr>
            </a:lvl6pPr>
            <a:lvl7pPr indent="-298450" lvl="6" marL="32004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●"/>
              <a:defRPr sz="1100">
                <a:solidFill>
                  <a:srgbClr val="000000"/>
                </a:solidFill>
              </a:defRPr>
            </a:lvl7pPr>
            <a:lvl8pPr indent="-298450" lvl="7" marL="36576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○"/>
              <a:defRPr sz="1100">
                <a:solidFill>
                  <a:srgbClr val="000000"/>
                </a:solidFill>
              </a:defRPr>
            </a:lvl8pPr>
            <a:lvl9pPr indent="-298450" lvl="8" marL="4114800" rtl="0">
              <a:spcBef>
                <a:spcPts val="1600"/>
              </a:spcBef>
              <a:spcAft>
                <a:spcPts val="1600"/>
              </a:spcAft>
              <a:buClr>
                <a:srgbClr val="000000"/>
              </a:buClr>
              <a:buSzPts val="1100"/>
              <a:buChar char="■"/>
              <a:defRPr sz="1100">
                <a:solidFill>
                  <a:srgbClr val="000000"/>
                </a:solidFill>
              </a:defRPr>
            </a:lvl9pPr>
          </a:lstStyle>
          <a:p/>
        </p:txBody>
      </p:sp>
      <p:sp>
        <p:nvSpPr>
          <p:cNvPr id="687" name="Google Shape;687;p35"/>
          <p:cNvSpPr txBox="1"/>
          <p:nvPr>
            <p:ph idx="2" type="body"/>
          </p:nvPr>
        </p:nvSpPr>
        <p:spPr>
          <a:xfrm>
            <a:off x="4710478" y="1285875"/>
            <a:ext cx="3762000" cy="328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Char char="●"/>
              <a:defRPr sz="1100">
                <a:solidFill>
                  <a:srgbClr val="30394B"/>
                </a:solidFill>
              </a:defRPr>
            </a:lvl1pPr>
            <a:lvl2pPr indent="-298450" lvl="1" marL="9144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○"/>
              <a:defRPr sz="1100">
                <a:solidFill>
                  <a:srgbClr val="000000"/>
                </a:solidFill>
              </a:defRPr>
            </a:lvl2pPr>
            <a:lvl3pPr indent="-298450" lvl="2" marL="13716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■"/>
              <a:defRPr sz="1100">
                <a:solidFill>
                  <a:srgbClr val="000000"/>
                </a:solidFill>
              </a:defRPr>
            </a:lvl3pPr>
            <a:lvl4pPr indent="-298450" lvl="3" marL="18288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●"/>
              <a:defRPr sz="1100">
                <a:solidFill>
                  <a:srgbClr val="000000"/>
                </a:solidFill>
              </a:defRPr>
            </a:lvl4pPr>
            <a:lvl5pPr indent="-298450" lvl="4" marL="22860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○"/>
              <a:defRPr sz="1100">
                <a:solidFill>
                  <a:srgbClr val="000000"/>
                </a:solidFill>
              </a:defRPr>
            </a:lvl5pPr>
            <a:lvl6pPr indent="-298450" lvl="5" marL="27432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■"/>
              <a:defRPr sz="1100">
                <a:solidFill>
                  <a:srgbClr val="000000"/>
                </a:solidFill>
              </a:defRPr>
            </a:lvl6pPr>
            <a:lvl7pPr indent="-298450" lvl="6" marL="32004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●"/>
              <a:defRPr sz="1100">
                <a:solidFill>
                  <a:srgbClr val="000000"/>
                </a:solidFill>
              </a:defRPr>
            </a:lvl7pPr>
            <a:lvl8pPr indent="-298450" lvl="7" marL="3657600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100"/>
              <a:buChar char="○"/>
              <a:defRPr sz="1100">
                <a:solidFill>
                  <a:srgbClr val="000000"/>
                </a:solidFill>
              </a:defRPr>
            </a:lvl8pPr>
            <a:lvl9pPr indent="-298450" lvl="8" marL="4114800" rtl="0">
              <a:spcBef>
                <a:spcPts val="1600"/>
              </a:spcBef>
              <a:spcAft>
                <a:spcPts val="1600"/>
              </a:spcAft>
              <a:buClr>
                <a:srgbClr val="000000"/>
              </a:buClr>
              <a:buSzPts val="1100"/>
              <a:buChar char="■"/>
              <a:defRPr sz="1100">
                <a:solidFill>
                  <a:srgbClr val="000000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">
  <p:cSld name="CUSTOM_20">
    <p:spTree>
      <p:nvGrpSpPr>
        <p:cNvPr id="688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36"/>
          <p:cNvSpPr/>
          <p:nvPr/>
        </p:nvSpPr>
        <p:spPr>
          <a:xfrm>
            <a:off x="-9825" y="-19625"/>
            <a:ext cx="9153900" cy="51630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0" name="Google Shape;690;p3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691" name="Google Shape;691;p36"/>
          <p:cNvSpPr txBox="1"/>
          <p:nvPr>
            <p:ph idx="1" type="body"/>
          </p:nvPr>
        </p:nvSpPr>
        <p:spPr>
          <a:xfrm>
            <a:off x="714775" y="1927075"/>
            <a:ext cx="2752800" cy="264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400">
                <a:solidFill>
                  <a:srgbClr val="30394B"/>
                </a:solidFill>
              </a:defRPr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grpSp>
        <p:nvGrpSpPr>
          <p:cNvPr id="692" name="Google Shape;692;p36"/>
          <p:cNvGrpSpPr/>
          <p:nvPr/>
        </p:nvGrpSpPr>
        <p:grpSpPr>
          <a:xfrm>
            <a:off x="8740200" y="-19050"/>
            <a:ext cx="175200" cy="1966975"/>
            <a:chOff x="8389650" y="733400"/>
            <a:chExt cx="175200" cy="1966975"/>
          </a:xfrm>
        </p:grpSpPr>
        <p:cxnSp>
          <p:nvCxnSpPr>
            <p:cNvPr id="693" name="Google Shape;693;p36"/>
            <p:cNvCxnSpPr/>
            <p:nvPr/>
          </p:nvCxnSpPr>
          <p:spPr>
            <a:xfrm>
              <a:off x="8477250" y="733400"/>
              <a:ext cx="0" cy="8859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sp>
          <p:nvSpPr>
            <p:cNvPr id="694" name="Google Shape;694;p36"/>
            <p:cNvSpPr/>
            <p:nvPr/>
          </p:nvSpPr>
          <p:spPr>
            <a:xfrm rot="2700000">
              <a:off x="8415307" y="1644822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5" name="Google Shape;695;p36"/>
            <p:cNvSpPr/>
            <p:nvPr/>
          </p:nvSpPr>
          <p:spPr>
            <a:xfrm rot="2700000">
              <a:off x="8415307" y="175253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" name="Google Shape;696;p36"/>
            <p:cNvSpPr/>
            <p:nvPr/>
          </p:nvSpPr>
          <p:spPr>
            <a:xfrm rot="2700000">
              <a:off x="8415307" y="1859684"/>
              <a:ext cx="123885" cy="123885"/>
            </a:xfrm>
            <a:prstGeom prst="rect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cxnSp>
          <p:nvCxnSpPr>
            <p:cNvPr id="697" name="Google Shape;697;p36"/>
            <p:cNvCxnSpPr/>
            <p:nvPr/>
          </p:nvCxnSpPr>
          <p:spPr>
            <a:xfrm>
              <a:off x="8477250" y="2009775"/>
              <a:ext cx="0" cy="690600"/>
            </a:xfrm>
            <a:prstGeom prst="straightConnector1">
              <a:avLst/>
            </a:prstGeom>
            <a:noFill/>
            <a:ln cap="flat" cmpd="sng" w="2857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grpSp>
        <p:nvGrpSpPr>
          <p:cNvPr id="698" name="Google Shape;698;p36"/>
          <p:cNvGrpSpPr/>
          <p:nvPr/>
        </p:nvGrpSpPr>
        <p:grpSpPr>
          <a:xfrm rot="10800000">
            <a:off x="186125" y="190500"/>
            <a:ext cx="1407475" cy="1757425"/>
            <a:chOff x="5250900" y="3706075"/>
            <a:chExt cx="1407475" cy="1757425"/>
          </a:xfrm>
        </p:grpSpPr>
        <p:sp>
          <p:nvSpPr>
            <p:cNvPr id="699" name="Google Shape;699;p36"/>
            <p:cNvSpPr/>
            <p:nvPr/>
          </p:nvSpPr>
          <p:spPr>
            <a:xfrm>
              <a:off x="6399225" y="52034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" name="Google Shape;700;p36"/>
            <p:cNvSpPr/>
            <p:nvPr/>
          </p:nvSpPr>
          <p:spPr>
            <a:xfrm>
              <a:off x="6291175" y="50944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2" y="957"/>
                  </a:moveTo>
                  <a:lnTo>
                    <a:pt x="9142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8" y="10136"/>
                  </a:lnTo>
                  <a:lnTo>
                    <a:pt x="1009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" name="Google Shape;701;p36"/>
            <p:cNvSpPr/>
            <p:nvPr/>
          </p:nvSpPr>
          <p:spPr>
            <a:xfrm>
              <a:off x="6149675" y="4962450"/>
              <a:ext cx="508700" cy="501050"/>
            </a:xfrm>
            <a:custGeom>
              <a:rect b="b" l="l" r="r" t="t"/>
              <a:pathLst>
                <a:path extrusionOk="0" h="20042" w="20348">
                  <a:moveTo>
                    <a:pt x="19391" y="1"/>
                  </a:moveTo>
                  <a:lnTo>
                    <a:pt x="19391" y="5317"/>
                  </a:lnTo>
                  <a:lnTo>
                    <a:pt x="5661" y="5317"/>
                  </a:lnTo>
                  <a:lnTo>
                    <a:pt x="5661" y="19085"/>
                  </a:lnTo>
                  <a:lnTo>
                    <a:pt x="0" y="19085"/>
                  </a:lnTo>
                  <a:lnTo>
                    <a:pt x="0" y="20042"/>
                  </a:lnTo>
                  <a:lnTo>
                    <a:pt x="6617" y="20042"/>
                  </a:lnTo>
                  <a:lnTo>
                    <a:pt x="6617" y="6273"/>
                  </a:lnTo>
                  <a:lnTo>
                    <a:pt x="20347" y="6273"/>
                  </a:lnTo>
                  <a:lnTo>
                    <a:pt x="203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" name="Google Shape;702;p36"/>
            <p:cNvSpPr/>
            <p:nvPr/>
          </p:nvSpPr>
          <p:spPr>
            <a:xfrm>
              <a:off x="5250900" y="3706075"/>
              <a:ext cx="1292725" cy="1641725"/>
            </a:xfrm>
            <a:custGeom>
              <a:rect b="b" l="l" r="r" t="t"/>
              <a:pathLst>
                <a:path extrusionOk="0" h="65669" w="51709">
                  <a:moveTo>
                    <a:pt x="50753" y="0"/>
                  </a:moveTo>
                  <a:lnTo>
                    <a:pt x="50753" y="64713"/>
                  </a:lnTo>
                  <a:lnTo>
                    <a:pt x="0" y="64713"/>
                  </a:lnTo>
                  <a:lnTo>
                    <a:pt x="0" y="65669"/>
                  </a:lnTo>
                  <a:lnTo>
                    <a:pt x="51709" y="65669"/>
                  </a:lnTo>
                  <a:lnTo>
                    <a:pt x="517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03" name="Google Shape;703;p36"/>
          <p:cNvGrpSpPr/>
          <p:nvPr/>
        </p:nvGrpSpPr>
        <p:grpSpPr>
          <a:xfrm rot="10800000">
            <a:off x="7468613" y="3204825"/>
            <a:ext cx="1476300" cy="1757425"/>
            <a:chOff x="919550" y="238125"/>
            <a:chExt cx="1476300" cy="1757425"/>
          </a:xfrm>
        </p:grpSpPr>
        <p:sp>
          <p:nvSpPr>
            <p:cNvPr id="704" name="Google Shape;704;p36"/>
            <p:cNvSpPr/>
            <p:nvPr/>
          </p:nvSpPr>
          <p:spPr>
            <a:xfrm>
              <a:off x="925275" y="244800"/>
              <a:ext cx="253400" cy="253400"/>
            </a:xfrm>
            <a:custGeom>
              <a:rect b="b" l="l" r="r" t="t"/>
              <a:pathLst>
                <a:path extrusionOk="0" h="10136" w="10136">
                  <a:moveTo>
                    <a:pt x="9180" y="957"/>
                  </a:moveTo>
                  <a:lnTo>
                    <a:pt x="9180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0" y="1"/>
                  </a:moveTo>
                  <a:lnTo>
                    <a:pt x="0" y="10136"/>
                  </a:lnTo>
                  <a:lnTo>
                    <a:pt x="10136" y="10136"/>
                  </a:lnTo>
                  <a:lnTo>
                    <a:pt x="1013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" name="Google Shape;705;p36"/>
            <p:cNvSpPr/>
            <p:nvPr/>
          </p:nvSpPr>
          <p:spPr>
            <a:xfrm>
              <a:off x="1034275" y="353800"/>
              <a:ext cx="252450" cy="253400"/>
            </a:xfrm>
            <a:custGeom>
              <a:rect b="b" l="l" r="r" t="t"/>
              <a:pathLst>
                <a:path extrusionOk="0" h="10136" w="10098">
                  <a:moveTo>
                    <a:pt x="9141" y="957"/>
                  </a:moveTo>
                  <a:lnTo>
                    <a:pt x="9141" y="9180"/>
                  </a:lnTo>
                  <a:lnTo>
                    <a:pt x="957" y="9180"/>
                  </a:lnTo>
                  <a:lnTo>
                    <a:pt x="957" y="957"/>
                  </a:lnTo>
                  <a:close/>
                  <a:moveTo>
                    <a:pt x="1" y="1"/>
                  </a:moveTo>
                  <a:lnTo>
                    <a:pt x="1" y="10136"/>
                  </a:lnTo>
                  <a:lnTo>
                    <a:pt x="10097" y="10136"/>
                  </a:lnTo>
                  <a:lnTo>
                    <a:pt x="1009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" name="Google Shape;706;p36"/>
            <p:cNvSpPr/>
            <p:nvPr/>
          </p:nvSpPr>
          <p:spPr>
            <a:xfrm>
              <a:off x="919550" y="238125"/>
              <a:ext cx="508675" cy="501025"/>
            </a:xfrm>
            <a:custGeom>
              <a:rect b="b" l="l" r="r" t="t"/>
              <a:pathLst>
                <a:path extrusionOk="0" h="20041" w="20347">
                  <a:moveTo>
                    <a:pt x="13730" y="0"/>
                  </a:moveTo>
                  <a:lnTo>
                    <a:pt x="13730" y="13807"/>
                  </a:lnTo>
                  <a:lnTo>
                    <a:pt x="0" y="13807"/>
                  </a:lnTo>
                  <a:lnTo>
                    <a:pt x="0" y="20041"/>
                  </a:lnTo>
                  <a:lnTo>
                    <a:pt x="956" y="20041"/>
                  </a:lnTo>
                  <a:lnTo>
                    <a:pt x="956" y="14763"/>
                  </a:lnTo>
                  <a:lnTo>
                    <a:pt x="14686" y="14763"/>
                  </a:lnTo>
                  <a:lnTo>
                    <a:pt x="14686" y="956"/>
                  </a:lnTo>
                  <a:lnTo>
                    <a:pt x="20347" y="956"/>
                  </a:lnTo>
                  <a:lnTo>
                    <a:pt x="2034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" name="Google Shape;707;p36"/>
            <p:cNvSpPr/>
            <p:nvPr/>
          </p:nvSpPr>
          <p:spPr>
            <a:xfrm>
              <a:off x="1034275" y="353800"/>
              <a:ext cx="1361575" cy="1641750"/>
            </a:xfrm>
            <a:custGeom>
              <a:rect b="b" l="l" r="r" t="t"/>
              <a:pathLst>
                <a:path extrusionOk="0" h="65670" w="54463">
                  <a:moveTo>
                    <a:pt x="1" y="1"/>
                  </a:moveTo>
                  <a:lnTo>
                    <a:pt x="1" y="65669"/>
                  </a:lnTo>
                  <a:lnTo>
                    <a:pt x="957" y="65669"/>
                  </a:lnTo>
                  <a:lnTo>
                    <a:pt x="957" y="957"/>
                  </a:lnTo>
                  <a:lnTo>
                    <a:pt x="54463" y="957"/>
                  </a:lnTo>
                  <a:lnTo>
                    <a:pt x="5446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08" name="Google Shape;708;p36"/>
          <p:cNvSpPr txBox="1"/>
          <p:nvPr>
            <p:ph idx="2" type="subTitle"/>
          </p:nvPr>
        </p:nvSpPr>
        <p:spPr>
          <a:xfrm>
            <a:off x="714775" y="1336675"/>
            <a:ext cx="2838600" cy="49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sz="1700">
                <a:solidFill>
                  <a:schemeClr val="lt2"/>
                </a:solidFill>
                <a:latin typeface="Spartan"/>
                <a:ea typeface="Spartan"/>
                <a:cs typeface="Spartan"/>
                <a:sym typeface="Spartan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709" name="Google Shape;709;p36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11.xml"/><Relationship Id="rId33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10.xml"/><Relationship Id="rId32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13.xml"/><Relationship Id="rId35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12.xml"/><Relationship Id="rId34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36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Impact"/>
              <a:buNone/>
              <a:defRPr sz="28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Spartan"/>
              <a:buChar char="●"/>
              <a:defRPr sz="1800">
                <a:solidFill>
                  <a:schemeClr val="dk2"/>
                </a:solidFill>
                <a:latin typeface="Spartan"/>
                <a:ea typeface="Spartan"/>
                <a:cs typeface="Spartan"/>
                <a:sym typeface="Spartan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partan"/>
              <a:buChar char="○"/>
              <a:defRPr>
                <a:solidFill>
                  <a:schemeClr val="dk2"/>
                </a:solidFill>
                <a:latin typeface="Spartan"/>
                <a:ea typeface="Spartan"/>
                <a:cs typeface="Spartan"/>
                <a:sym typeface="Spartan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partan"/>
              <a:buChar char="■"/>
              <a:defRPr>
                <a:solidFill>
                  <a:schemeClr val="dk2"/>
                </a:solidFill>
                <a:latin typeface="Spartan"/>
                <a:ea typeface="Spartan"/>
                <a:cs typeface="Spartan"/>
                <a:sym typeface="Spartan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partan"/>
              <a:buChar char="●"/>
              <a:defRPr>
                <a:solidFill>
                  <a:schemeClr val="dk2"/>
                </a:solidFill>
                <a:latin typeface="Spartan"/>
                <a:ea typeface="Spartan"/>
                <a:cs typeface="Spartan"/>
                <a:sym typeface="Spartan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partan"/>
              <a:buChar char="○"/>
              <a:defRPr>
                <a:solidFill>
                  <a:schemeClr val="dk2"/>
                </a:solidFill>
                <a:latin typeface="Spartan"/>
                <a:ea typeface="Spartan"/>
                <a:cs typeface="Spartan"/>
                <a:sym typeface="Spartan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partan"/>
              <a:buChar char="■"/>
              <a:defRPr>
                <a:solidFill>
                  <a:schemeClr val="dk2"/>
                </a:solidFill>
                <a:latin typeface="Spartan"/>
                <a:ea typeface="Spartan"/>
                <a:cs typeface="Spartan"/>
                <a:sym typeface="Spartan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partan"/>
              <a:buChar char="●"/>
              <a:defRPr>
                <a:solidFill>
                  <a:schemeClr val="dk2"/>
                </a:solidFill>
                <a:latin typeface="Spartan"/>
                <a:ea typeface="Spartan"/>
                <a:cs typeface="Spartan"/>
                <a:sym typeface="Spartan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partan"/>
              <a:buChar char="○"/>
              <a:defRPr>
                <a:solidFill>
                  <a:schemeClr val="dk2"/>
                </a:solidFill>
                <a:latin typeface="Spartan"/>
                <a:ea typeface="Spartan"/>
                <a:cs typeface="Spartan"/>
                <a:sym typeface="Spartan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Spartan"/>
              <a:buChar char="■"/>
              <a:defRPr>
                <a:solidFill>
                  <a:schemeClr val="dk2"/>
                </a:solidFill>
                <a:latin typeface="Spartan"/>
                <a:ea typeface="Spartan"/>
                <a:cs typeface="Spartan"/>
                <a:sym typeface="Spartan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drive.google.com/file/d/1ZcVsDUdh7hJZ2WnRds93T4X84X3etyfh/view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2.xml"/><Relationship Id="rId3" Type="http://schemas.openxmlformats.org/officeDocument/2006/relationships/hyperlink" Target="http://drive.google.com/file/d/1HDxRff6FehzufhiY4CnsFjojb_0ecBKL/view" TargetMode="External"/><Relationship Id="rId4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hyperlink" Target="http://drive.google.com/file/d/13hKy7VBw-d6FnCqlnovKV3kTLEwzbXe-/view" TargetMode="External"/><Relationship Id="rId4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3.jpg"/><Relationship Id="rId4" Type="http://schemas.openxmlformats.org/officeDocument/2006/relationships/image" Target="../media/image9.jpg"/><Relationship Id="rId5" Type="http://schemas.openxmlformats.org/officeDocument/2006/relationships/hyperlink" Target="http://drive.google.com/file/d/1mtYIZtKiCSeuH6IBcJ5snlGwfTk65soi/view" TargetMode="External"/><Relationship Id="rId6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5.xml"/><Relationship Id="rId3" Type="http://schemas.openxmlformats.org/officeDocument/2006/relationships/hyperlink" Target="http://drive.google.com/file/d/1uA5WrQWYu0gQugFdFK4FkZwsudPy_-h0/view" TargetMode="External"/><Relationship Id="rId4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jpg"/><Relationship Id="rId4" Type="http://schemas.openxmlformats.org/officeDocument/2006/relationships/hyperlink" Target="http://drive.google.com/file/d/1FHxKy79XuAUSmOxXVqTsLf5NQrSfuXxC/view" TargetMode="External"/><Relationship Id="rId5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6.png"/><Relationship Id="rId4" Type="http://schemas.openxmlformats.org/officeDocument/2006/relationships/image" Target="../media/image3.jpg"/><Relationship Id="rId5" Type="http://schemas.openxmlformats.org/officeDocument/2006/relationships/image" Target="../media/image14.jpg"/><Relationship Id="rId6" Type="http://schemas.openxmlformats.org/officeDocument/2006/relationships/image" Target="../media/image10.jpg"/><Relationship Id="rId7" Type="http://schemas.openxmlformats.org/officeDocument/2006/relationships/hyperlink" Target="http://drive.google.com/file/d/16daKrAjncc9wipOWL3WcmJ5DN7tp5_Ku/view" TargetMode="External"/><Relationship Id="rId8" Type="http://schemas.openxmlformats.org/officeDocument/2006/relationships/image" Target="../media/image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hyperlink" Target="http://drive.google.com/file/d/1SHaUCM2UYfkOYaV9xMUbcCpGbxNKZAGg/view" TargetMode="External"/><Relationship Id="rId4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7.jpg"/><Relationship Id="rId4" Type="http://schemas.openxmlformats.org/officeDocument/2006/relationships/hyperlink" Target="http://drive.google.com/file/d/1ci7ilW_EAYj_YCqeCEfYD8zpfe99zcwP/view" TargetMode="External"/><Relationship Id="rId9" Type="http://schemas.openxmlformats.org/officeDocument/2006/relationships/image" Target="../media/image13.jpg"/><Relationship Id="rId5" Type="http://schemas.openxmlformats.org/officeDocument/2006/relationships/image" Target="../media/image2.png"/><Relationship Id="rId6" Type="http://schemas.openxmlformats.org/officeDocument/2006/relationships/image" Target="../media/image29.jpg"/><Relationship Id="rId7" Type="http://schemas.openxmlformats.org/officeDocument/2006/relationships/image" Target="../media/image21.jpg"/><Relationship Id="rId8" Type="http://schemas.openxmlformats.org/officeDocument/2006/relationships/image" Target="../media/image43.png"/><Relationship Id="rId11" Type="http://schemas.openxmlformats.org/officeDocument/2006/relationships/image" Target="../media/image1.png"/><Relationship Id="rId10" Type="http://schemas.openxmlformats.org/officeDocument/2006/relationships/hyperlink" Target="http://drive.google.com/file/d/1KGepjwX_-cOY2HIlnxg7B5eWXYOtfDhQ/view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://drive.google.com/file/d/1GyZLj0z9ZusZ22x7s2iVmdAgdbyG2Hh9/view" TargetMode="External"/><Relationship Id="rId4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png"/><Relationship Id="rId4" Type="http://schemas.openxmlformats.org/officeDocument/2006/relationships/image" Target="../media/image12.png"/><Relationship Id="rId5" Type="http://schemas.openxmlformats.org/officeDocument/2006/relationships/hyperlink" Target="http://drive.google.com/file/d/151iEFNE0gS9bX8w47Xx_4_2gQ8HrejFu/view" TargetMode="External"/><Relationship Id="rId6" Type="http://schemas.openxmlformats.org/officeDocument/2006/relationships/image" Target="../media/image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6.png"/><Relationship Id="rId4" Type="http://schemas.openxmlformats.org/officeDocument/2006/relationships/image" Target="../media/image5.png"/><Relationship Id="rId5" Type="http://schemas.openxmlformats.org/officeDocument/2006/relationships/hyperlink" Target="http://drive.google.com/file/d/1s9tGBKjrYxUnuKVMdJwnNdquJjKcYNFs/view" TargetMode="External"/><Relationship Id="rId6" Type="http://schemas.openxmlformats.org/officeDocument/2006/relationships/image" Target="../media/image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1.jpg"/><Relationship Id="rId4" Type="http://schemas.openxmlformats.org/officeDocument/2006/relationships/image" Target="../media/image27.jpg"/><Relationship Id="rId9" Type="http://schemas.openxmlformats.org/officeDocument/2006/relationships/hyperlink" Target="http://drive.google.com/file/d/1G65IJ5GwDhzUR09O-KCnI1NkPfyHur5o/view" TargetMode="External"/><Relationship Id="rId5" Type="http://schemas.openxmlformats.org/officeDocument/2006/relationships/image" Target="../media/image8.jpg"/><Relationship Id="rId6" Type="http://schemas.openxmlformats.org/officeDocument/2006/relationships/image" Target="../media/image20.jpg"/><Relationship Id="rId7" Type="http://schemas.openxmlformats.org/officeDocument/2006/relationships/image" Target="../media/image30.jpg"/><Relationship Id="rId8" Type="http://schemas.openxmlformats.org/officeDocument/2006/relationships/image" Target="../media/image15.jpg"/><Relationship Id="rId10" Type="http://schemas.openxmlformats.org/officeDocument/2006/relationships/image" Target="../media/image1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6.png"/><Relationship Id="rId4" Type="http://schemas.openxmlformats.org/officeDocument/2006/relationships/hyperlink" Target="http://drive.google.com/file/d/10NuwN1tvlWiPiBHjGzhRMPwCgcx3b4E8/view" TargetMode="External"/><Relationship Id="rId5" Type="http://schemas.openxmlformats.org/officeDocument/2006/relationships/image" Target="../media/image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2.png"/><Relationship Id="rId4" Type="http://schemas.openxmlformats.org/officeDocument/2006/relationships/hyperlink" Target="http://drive.google.com/file/d/1zjWRUFWloE3ZesD5FXUOZTFFHUrzXoRU/view" TargetMode="External"/><Relationship Id="rId5" Type="http://schemas.openxmlformats.org/officeDocument/2006/relationships/image" Target="../media/image1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8.jpg"/><Relationship Id="rId4" Type="http://schemas.openxmlformats.org/officeDocument/2006/relationships/image" Target="../media/image19.jpg"/><Relationship Id="rId5" Type="http://schemas.openxmlformats.org/officeDocument/2006/relationships/image" Target="../media/image24.jpg"/><Relationship Id="rId6" Type="http://schemas.openxmlformats.org/officeDocument/2006/relationships/hyperlink" Target="http://drive.google.com/file/d/1K62Hmi5f32goCGzdp8Tj6U_pzWG6Kw8F/view" TargetMode="External"/><Relationship Id="rId7" Type="http://schemas.openxmlformats.org/officeDocument/2006/relationships/image" Target="../media/image1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8.png"/><Relationship Id="rId4" Type="http://schemas.openxmlformats.org/officeDocument/2006/relationships/hyperlink" Target="http://drive.google.com/file/d/1fou_kftB13ZGNUa8rR8kHyNY91WTzmHR/view" TargetMode="External"/><Relationship Id="rId5" Type="http://schemas.openxmlformats.org/officeDocument/2006/relationships/image" Target="../media/image1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5.jpg"/><Relationship Id="rId4" Type="http://schemas.openxmlformats.org/officeDocument/2006/relationships/image" Target="../media/image41.jpg"/><Relationship Id="rId5" Type="http://schemas.openxmlformats.org/officeDocument/2006/relationships/image" Target="../media/image33.jpg"/><Relationship Id="rId6" Type="http://schemas.openxmlformats.org/officeDocument/2006/relationships/image" Target="../media/image32.jpg"/><Relationship Id="rId7" Type="http://schemas.openxmlformats.org/officeDocument/2006/relationships/hyperlink" Target="http://drive.google.com/file/d/1t1T85hsskKjpfK52xayK1gxc8Wv8nVDn/view" TargetMode="External"/><Relationship Id="rId8" Type="http://schemas.openxmlformats.org/officeDocument/2006/relationships/image" Target="../media/image1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35.png"/><Relationship Id="rId4" Type="http://schemas.openxmlformats.org/officeDocument/2006/relationships/image" Target="../media/image31.png"/><Relationship Id="rId5" Type="http://schemas.openxmlformats.org/officeDocument/2006/relationships/hyperlink" Target="http://drive.google.com/file/d/1awYjc0T2CoyZ1mfygY2yay5SF-sLLuQn/view" TargetMode="External"/><Relationship Id="rId6" Type="http://schemas.openxmlformats.org/officeDocument/2006/relationships/image" Target="../media/image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34.png"/><Relationship Id="rId4" Type="http://schemas.openxmlformats.org/officeDocument/2006/relationships/image" Target="../media/image36.png"/><Relationship Id="rId5" Type="http://schemas.openxmlformats.org/officeDocument/2006/relationships/image" Target="../media/image40.png"/><Relationship Id="rId6" Type="http://schemas.openxmlformats.org/officeDocument/2006/relationships/image" Target="../media/image38.png"/><Relationship Id="rId7" Type="http://schemas.openxmlformats.org/officeDocument/2006/relationships/hyperlink" Target="http://drive.google.com/file/d/1iQb-uMyBK7W8Ujgsznp2CcVplD5hsCKR/view" TargetMode="External"/><Relationship Id="rId8" Type="http://schemas.openxmlformats.org/officeDocument/2006/relationships/image" Target="../media/image1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37.png"/><Relationship Id="rId4" Type="http://schemas.openxmlformats.org/officeDocument/2006/relationships/image" Target="../media/image39.png"/><Relationship Id="rId5" Type="http://schemas.openxmlformats.org/officeDocument/2006/relationships/hyperlink" Target="http://drive.google.com/file/d/1jw5QYmzr82QVFobgIQgPPHO6x4BNt9fI/view" TargetMode="External"/><Relationship Id="rId6" Type="http://schemas.openxmlformats.org/officeDocument/2006/relationships/image" Target="../media/image1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2.xml"/><Relationship Id="rId3" Type="http://schemas.openxmlformats.org/officeDocument/2006/relationships/hyperlink" Target="http://drive.google.com/file/d/1axXmab0s04UyeTk8muVDdD9Y409xTXSl/view" TargetMode="External"/><Relationship Id="rId4" Type="http://schemas.openxmlformats.org/officeDocument/2006/relationships/image" Target="../media/image1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23.xml"/><Relationship Id="rId3" Type="http://schemas.openxmlformats.org/officeDocument/2006/relationships/hyperlink" Target="http://drive.google.com/file/d/1EoT4NwwGSt4mxaJJU1o47k8gvW3S2rS4/view" TargetMode="External"/><Relationship Id="rId4" Type="http://schemas.openxmlformats.org/officeDocument/2006/relationships/image" Target="../media/image1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4.xml"/><Relationship Id="rId3" Type="http://schemas.openxmlformats.org/officeDocument/2006/relationships/hyperlink" Target="http://drive.google.com/file/d/19lJ5gB8AtK-BE0OKWuFXR0-cnjNQAfMJ/view" TargetMode="External"/><Relationship Id="rId4" Type="http://schemas.openxmlformats.org/officeDocument/2006/relationships/image" Target="../media/image1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42.png"/><Relationship Id="rId4" Type="http://schemas.openxmlformats.org/officeDocument/2006/relationships/hyperlink" Target="http://drive.google.com/file/d/1dzGI_RCP9c4-qMmZUjZUjiJY0iMonlOL/view" TargetMode="External"/><Relationship Id="rId5" Type="http://schemas.openxmlformats.org/officeDocument/2006/relationships/image" Target="../media/image1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44.png"/><Relationship Id="rId4" Type="http://schemas.openxmlformats.org/officeDocument/2006/relationships/hyperlink" Target="http://drive.google.com/file/d/1fMHmUhgdJeKWnG1APRMmxQbOa0wlkBwQ/view" TargetMode="External"/><Relationship Id="rId5" Type="http://schemas.openxmlformats.org/officeDocument/2006/relationships/image" Target="../media/image1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7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3" name="Shape 7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4" name="Google Shape;714;p37"/>
          <p:cNvGrpSpPr/>
          <p:nvPr/>
        </p:nvGrpSpPr>
        <p:grpSpPr>
          <a:xfrm>
            <a:off x="7419575" y="4269350"/>
            <a:ext cx="1740925" cy="874150"/>
            <a:chOff x="7419575" y="4269350"/>
            <a:chExt cx="1740925" cy="874150"/>
          </a:xfrm>
        </p:grpSpPr>
        <p:sp>
          <p:nvSpPr>
            <p:cNvPr id="715" name="Google Shape;715;p37"/>
            <p:cNvSpPr/>
            <p:nvPr/>
          </p:nvSpPr>
          <p:spPr>
            <a:xfrm flipH="1">
              <a:off x="7419575" y="4269350"/>
              <a:ext cx="1740925" cy="874150"/>
            </a:xfrm>
            <a:custGeom>
              <a:rect b="b" l="l" r="r" t="t"/>
              <a:pathLst>
                <a:path extrusionOk="0" h="34966" w="69637">
                  <a:moveTo>
                    <a:pt x="12690" y="0"/>
                  </a:moveTo>
                  <a:cubicBezTo>
                    <a:pt x="9117" y="0"/>
                    <a:pt x="9777" y="2890"/>
                    <a:pt x="8712" y="2890"/>
                  </a:cubicBezTo>
                  <a:cubicBezTo>
                    <a:pt x="8669" y="2890"/>
                    <a:pt x="8623" y="2886"/>
                    <a:pt x="8574" y="2876"/>
                  </a:cubicBezTo>
                  <a:cubicBezTo>
                    <a:pt x="7039" y="2609"/>
                    <a:pt x="7973" y="374"/>
                    <a:pt x="3970" y="374"/>
                  </a:cubicBezTo>
                  <a:cubicBezTo>
                    <a:pt x="1" y="374"/>
                    <a:pt x="301" y="1675"/>
                    <a:pt x="301" y="1675"/>
                  </a:cubicBezTo>
                  <a:lnTo>
                    <a:pt x="301" y="34966"/>
                  </a:lnTo>
                  <a:lnTo>
                    <a:pt x="69117" y="34966"/>
                  </a:lnTo>
                  <a:cubicBezTo>
                    <a:pt x="69637" y="30112"/>
                    <a:pt x="65248" y="29486"/>
                    <a:pt x="62952" y="29486"/>
                  </a:cubicBezTo>
                  <a:cubicBezTo>
                    <a:pt x="62156" y="29486"/>
                    <a:pt x="61611" y="29562"/>
                    <a:pt x="61611" y="29562"/>
                  </a:cubicBezTo>
                  <a:cubicBezTo>
                    <a:pt x="61611" y="29562"/>
                    <a:pt x="61812" y="27694"/>
                    <a:pt x="58042" y="25125"/>
                  </a:cubicBezTo>
                  <a:cubicBezTo>
                    <a:pt x="57143" y="24512"/>
                    <a:pt x="56323" y="24285"/>
                    <a:pt x="55560" y="24285"/>
                  </a:cubicBezTo>
                  <a:cubicBezTo>
                    <a:pt x="53365" y="24285"/>
                    <a:pt x="51634" y="26165"/>
                    <a:pt x="49808" y="26165"/>
                  </a:cubicBezTo>
                  <a:cubicBezTo>
                    <a:pt x="49607" y="26165"/>
                    <a:pt x="49406" y="26143"/>
                    <a:pt x="49203" y="26093"/>
                  </a:cubicBezTo>
                  <a:cubicBezTo>
                    <a:pt x="46467" y="25425"/>
                    <a:pt x="50870" y="22623"/>
                    <a:pt x="46868" y="19021"/>
                  </a:cubicBezTo>
                  <a:cubicBezTo>
                    <a:pt x="44990" y="17301"/>
                    <a:pt x="43315" y="16962"/>
                    <a:pt x="42070" y="16962"/>
                  </a:cubicBezTo>
                  <a:cubicBezTo>
                    <a:pt x="41258" y="16962"/>
                    <a:pt x="40629" y="17106"/>
                    <a:pt x="40247" y="17106"/>
                  </a:cubicBezTo>
                  <a:cubicBezTo>
                    <a:pt x="39976" y="17106"/>
                    <a:pt x="39829" y="17034"/>
                    <a:pt x="39829" y="16786"/>
                  </a:cubicBezTo>
                  <a:cubicBezTo>
                    <a:pt x="39829" y="15652"/>
                    <a:pt x="38895" y="12049"/>
                    <a:pt x="34325" y="10948"/>
                  </a:cubicBezTo>
                  <a:cubicBezTo>
                    <a:pt x="33863" y="10838"/>
                    <a:pt x="33459" y="10789"/>
                    <a:pt x="33107" y="10789"/>
                  </a:cubicBezTo>
                  <a:cubicBezTo>
                    <a:pt x="30391" y="10789"/>
                    <a:pt x="30734" y="13700"/>
                    <a:pt x="30689" y="13700"/>
                  </a:cubicBezTo>
                  <a:cubicBezTo>
                    <a:pt x="30681" y="13700"/>
                    <a:pt x="30664" y="13625"/>
                    <a:pt x="30623" y="13450"/>
                  </a:cubicBezTo>
                  <a:cubicBezTo>
                    <a:pt x="30322" y="12049"/>
                    <a:pt x="29088" y="8180"/>
                    <a:pt x="25719" y="7613"/>
                  </a:cubicBezTo>
                  <a:cubicBezTo>
                    <a:pt x="25120" y="7512"/>
                    <a:pt x="24637" y="7473"/>
                    <a:pt x="24237" y="7473"/>
                  </a:cubicBezTo>
                  <a:cubicBezTo>
                    <a:pt x="22932" y="7473"/>
                    <a:pt x="22516" y="7885"/>
                    <a:pt x="21852" y="7885"/>
                  </a:cubicBezTo>
                  <a:cubicBezTo>
                    <a:pt x="21577" y="7885"/>
                    <a:pt x="21258" y="7814"/>
                    <a:pt x="20816" y="7613"/>
                  </a:cubicBezTo>
                  <a:cubicBezTo>
                    <a:pt x="18981" y="6779"/>
                    <a:pt x="22050" y="2042"/>
                    <a:pt x="15312" y="374"/>
                  </a:cubicBezTo>
                  <a:cubicBezTo>
                    <a:pt x="14247" y="111"/>
                    <a:pt x="13387" y="0"/>
                    <a:pt x="1269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" name="Google Shape;716;p37"/>
            <p:cNvSpPr/>
            <p:nvPr/>
          </p:nvSpPr>
          <p:spPr>
            <a:xfrm flipH="1">
              <a:off x="8048700" y="4743925"/>
              <a:ext cx="103575" cy="63325"/>
            </a:xfrm>
            <a:custGeom>
              <a:rect b="b" l="l" r="r" t="t"/>
              <a:pathLst>
                <a:path extrusionOk="0" h="2533" w="4143">
                  <a:moveTo>
                    <a:pt x="1548" y="0"/>
                  </a:moveTo>
                  <a:cubicBezTo>
                    <a:pt x="1511" y="0"/>
                    <a:pt x="1473" y="2"/>
                    <a:pt x="1435" y="4"/>
                  </a:cubicBezTo>
                  <a:cubicBezTo>
                    <a:pt x="101" y="105"/>
                    <a:pt x="1" y="938"/>
                    <a:pt x="835" y="938"/>
                  </a:cubicBezTo>
                  <a:cubicBezTo>
                    <a:pt x="887" y="935"/>
                    <a:pt x="940" y="933"/>
                    <a:pt x="992" y="933"/>
                  </a:cubicBezTo>
                  <a:cubicBezTo>
                    <a:pt x="1868" y="933"/>
                    <a:pt x="2694" y="1454"/>
                    <a:pt x="3103" y="2273"/>
                  </a:cubicBezTo>
                  <a:cubicBezTo>
                    <a:pt x="3183" y="2454"/>
                    <a:pt x="3325" y="2532"/>
                    <a:pt x="3469" y="2532"/>
                  </a:cubicBezTo>
                  <a:cubicBezTo>
                    <a:pt x="3800" y="2532"/>
                    <a:pt x="4142" y="2118"/>
                    <a:pt x="3770" y="1606"/>
                  </a:cubicBezTo>
                  <a:cubicBezTo>
                    <a:pt x="3770" y="1606"/>
                    <a:pt x="2826" y="0"/>
                    <a:pt x="15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" name="Google Shape;717;p37"/>
            <p:cNvSpPr/>
            <p:nvPr/>
          </p:nvSpPr>
          <p:spPr>
            <a:xfrm flipH="1">
              <a:off x="8031450" y="4838975"/>
              <a:ext cx="103300" cy="63700"/>
            </a:xfrm>
            <a:custGeom>
              <a:rect b="b" l="l" r="r" t="t"/>
              <a:pathLst>
                <a:path extrusionOk="0" h="2548" w="4132">
                  <a:moveTo>
                    <a:pt x="1548" y="1"/>
                  </a:moveTo>
                  <a:cubicBezTo>
                    <a:pt x="1510" y="1"/>
                    <a:pt x="1473" y="2"/>
                    <a:pt x="1434" y="5"/>
                  </a:cubicBezTo>
                  <a:cubicBezTo>
                    <a:pt x="100" y="139"/>
                    <a:pt x="0" y="939"/>
                    <a:pt x="801" y="939"/>
                  </a:cubicBezTo>
                  <a:cubicBezTo>
                    <a:pt x="855" y="935"/>
                    <a:pt x="909" y="934"/>
                    <a:pt x="963" y="934"/>
                  </a:cubicBezTo>
                  <a:cubicBezTo>
                    <a:pt x="1868" y="934"/>
                    <a:pt x="2691" y="1455"/>
                    <a:pt x="3069" y="2273"/>
                  </a:cubicBezTo>
                  <a:cubicBezTo>
                    <a:pt x="3170" y="2466"/>
                    <a:pt x="3324" y="2548"/>
                    <a:pt x="3473" y="2548"/>
                  </a:cubicBezTo>
                  <a:cubicBezTo>
                    <a:pt x="3814" y="2548"/>
                    <a:pt x="4131" y="2117"/>
                    <a:pt x="3736" y="1606"/>
                  </a:cubicBezTo>
                  <a:cubicBezTo>
                    <a:pt x="3736" y="1606"/>
                    <a:pt x="2823" y="1"/>
                    <a:pt x="1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" name="Google Shape;718;p37"/>
            <p:cNvSpPr/>
            <p:nvPr/>
          </p:nvSpPr>
          <p:spPr>
            <a:xfrm flipH="1">
              <a:off x="8203225" y="4702225"/>
              <a:ext cx="104150" cy="63325"/>
            </a:xfrm>
            <a:custGeom>
              <a:rect b="b" l="l" r="r" t="t"/>
              <a:pathLst>
                <a:path extrusionOk="0" h="2533" w="4166">
                  <a:moveTo>
                    <a:pt x="1581" y="0"/>
                  </a:moveTo>
                  <a:cubicBezTo>
                    <a:pt x="1544" y="0"/>
                    <a:pt x="1506" y="2"/>
                    <a:pt x="1468" y="5"/>
                  </a:cubicBezTo>
                  <a:cubicBezTo>
                    <a:pt x="100" y="105"/>
                    <a:pt x="0" y="939"/>
                    <a:pt x="834" y="939"/>
                  </a:cubicBezTo>
                  <a:cubicBezTo>
                    <a:pt x="889" y="935"/>
                    <a:pt x="943" y="933"/>
                    <a:pt x="997" y="933"/>
                  </a:cubicBezTo>
                  <a:cubicBezTo>
                    <a:pt x="1901" y="933"/>
                    <a:pt x="2725" y="1454"/>
                    <a:pt x="3102" y="2273"/>
                  </a:cubicBezTo>
                  <a:cubicBezTo>
                    <a:pt x="3193" y="2454"/>
                    <a:pt x="3342" y="2532"/>
                    <a:pt x="3489" y="2532"/>
                  </a:cubicBezTo>
                  <a:cubicBezTo>
                    <a:pt x="3830" y="2532"/>
                    <a:pt x="4165" y="2118"/>
                    <a:pt x="3770" y="1606"/>
                  </a:cubicBezTo>
                  <a:cubicBezTo>
                    <a:pt x="3770" y="1606"/>
                    <a:pt x="2857" y="0"/>
                    <a:pt x="158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" name="Google Shape;719;p37"/>
            <p:cNvSpPr/>
            <p:nvPr/>
          </p:nvSpPr>
          <p:spPr>
            <a:xfrm flipH="1">
              <a:off x="8248875" y="4599650"/>
              <a:ext cx="103550" cy="63700"/>
            </a:xfrm>
            <a:custGeom>
              <a:rect b="b" l="l" r="r" t="t"/>
              <a:pathLst>
                <a:path extrusionOk="0" h="2548" w="4142">
                  <a:moveTo>
                    <a:pt x="1549" y="0"/>
                  </a:moveTo>
                  <a:cubicBezTo>
                    <a:pt x="1511" y="0"/>
                    <a:pt x="1473" y="2"/>
                    <a:pt x="1435" y="5"/>
                  </a:cubicBezTo>
                  <a:cubicBezTo>
                    <a:pt x="101" y="138"/>
                    <a:pt x="1" y="939"/>
                    <a:pt x="835" y="939"/>
                  </a:cubicBezTo>
                  <a:cubicBezTo>
                    <a:pt x="887" y="935"/>
                    <a:pt x="940" y="933"/>
                    <a:pt x="992" y="933"/>
                  </a:cubicBezTo>
                  <a:cubicBezTo>
                    <a:pt x="1869" y="933"/>
                    <a:pt x="2692" y="1454"/>
                    <a:pt x="3070" y="2273"/>
                  </a:cubicBezTo>
                  <a:cubicBezTo>
                    <a:pt x="3181" y="2465"/>
                    <a:pt x="3339" y="2547"/>
                    <a:pt x="3489" y="2547"/>
                  </a:cubicBezTo>
                  <a:cubicBezTo>
                    <a:pt x="3834" y="2547"/>
                    <a:pt x="4142" y="2117"/>
                    <a:pt x="3770" y="1606"/>
                  </a:cubicBezTo>
                  <a:cubicBezTo>
                    <a:pt x="3770" y="1606"/>
                    <a:pt x="2826" y="0"/>
                    <a:pt x="15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" name="Google Shape;720;p37"/>
            <p:cNvSpPr/>
            <p:nvPr/>
          </p:nvSpPr>
          <p:spPr>
            <a:xfrm flipH="1">
              <a:off x="8294025" y="4775600"/>
              <a:ext cx="104250" cy="63975"/>
            </a:xfrm>
            <a:custGeom>
              <a:rect b="b" l="l" r="r" t="t"/>
              <a:pathLst>
                <a:path extrusionOk="0" h="2559" w="4170">
                  <a:moveTo>
                    <a:pt x="1581" y="1"/>
                  </a:moveTo>
                  <a:cubicBezTo>
                    <a:pt x="1544" y="1"/>
                    <a:pt x="1506" y="2"/>
                    <a:pt x="1468" y="5"/>
                  </a:cubicBezTo>
                  <a:cubicBezTo>
                    <a:pt x="100" y="105"/>
                    <a:pt x="0" y="972"/>
                    <a:pt x="834" y="972"/>
                  </a:cubicBezTo>
                  <a:cubicBezTo>
                    <a:pt x="889" y="969"/>
                    <a:pt x="943" y="967"/>
                    <a:pt x="997" y="967"/>
                  </a:cubicBezTo>
                  <a:cubicBezTo>
                    <a:pt x="1901" y="967"/>
                    <a:pt x="2725" y="1488"/>
                    <a:pt x="3102" y="2307"/>
                  </a:cubicBezTo>
                  <a:cubicBezTo>
                    <a:pt x="3191" y="2483"/>
                    <a:pt x="3334" y="2559"/>
                    <a:pt x="3478" y="2559"/>
                  </a:cubicBezTo>
                  <a:cubicBezTo>
                    <a:pt x="3822" y="2559"/>
                    <a:pt x="4170" y="2124"/>
                    <a:pt x="3770" y="1606"/>
                  </a:cubicBezTo>
                  <a:cubicBezTo>
                    <a:pt x="3770" y="1606"/>
                    <a:pt x="2857" y="1"/>
                    <a:pt x="1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" name="Google Shape;721;p37"/>
            <p:cNvSpPr/>
            <p:nvPr/>
          </p:nvSpPr>
          <p:spPr>
            <a:xfrm flipH="1">
              <a:off x="8563500" y="4665525"/>
              <a:ext cx="104150" cy="63700"/>
            </a:xfrm>
            <a:custGeom>
              <a:rect b="b" l="l" r="r" t="t"/>
              <a:pathLst>
                <a:path extrusionOk="0" h="2548" w="4166">
                  <a:moveTo>
                    <a:pt x="1582" y="1"/>
                  </a:moveTo>
                  <a:cubicBezTo>
                    <a:pt x="1545" y="1"/>
                    <a:pt x="1507" y="2"/>
                    <a:pt x="1469" y="5"/>
                  </a:cubicBezTo>
                  <a:cubicBezTo>
                    <a:pt x="134" y="105"/>
                    <a:pt x="1" y="939"/>
                    <a:pt x="835" y="939"/>
                  </a:cubicBezTo>
                  <a:cubicBezTo>
                    <a:pt x="889" y="935"/>
                    <a:pt x="943" y="933"/>
                    <a:pt x="997" y="933"/>
                  </a:cubicBezTo>
                  <a:cubicBezTo>
                    <a:pt x="1902" y="933"/>
                    <a:pt x="2725" y="1455"/>
                    <a:pt x="3103" y="2273"/>
                  </a:cubicBezTo>
                  <a:cubicBezTo>
                    <a:pt x="3194" y="2466"/>
                    <a:pt x="3344" y="2547"/>
                    <a:pt x="3492" y="2547"/>
                  </a:cubicBezTo>
                  <a:cubicBezTo>
                    <a:pt x="3832" y="2547"/>
                    <a:pt x="4165" y="2117"/>
                    <a:pt x="3770" y="1606"/>
                  </a:cubicBezTo>
                  <a:cubicBezTo>
                    <a:pt x="3770" y="1606"/>
                    <a:pt x="2857" y="1"/>
                    <a:pt x="15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" name="Google Shape;722;p37"/>
            <p:cNvSpPr/>
            <p:nvPr/>
          </p:nvSpPr>
          <p:spPr>
            <a:xfrm flipH="1">
              <a:off x="8671800" y="4939900"/>
              <a:ext cx="104100" cy="63975"/>
            </a:xfrm>
            <a:custGeom>
              <a:rect b="b" l="l" r="r" t="t"/>
              <a:pathLst>
                <a:path extrusionOk="0" h="2559" w="4164">
                  <a:moveTo>
                    <a:pt x="1576" y="0"/>
                  </a:moveTo>
                  <a:cubicBezTo>
                    <a:pt x="1538" y="0"/>
                    <a:pt x="1500" y="2"/>
                    <a:pt x="1462" y="4"/>
                  </a:cubicBezTo>
                  <a:cubicBezTo>
                    <a:pt x="154" y="135"/>
                    <a:pt x="0" y="939"/>
                    <a:pt x="781" y="939"/>
                  </a:cubicBezTo>
                  <a:cubicBezTo>
                    <a:pt x="796" y="939"/>
                    <a:pt x="812" y="939"/>
                    <a:pt x="828" y="938"/>
                  </a:cubicBezTo>
                  <a:cubicBezTo>
                    <a:pt x="857" y="937"/>
                    <a:pt x="886" y="937"/>
                    <a:pt x="914" y="937"/>
                  </a:cubicBezTo>
                  <a:cubicBezTo>
                    <a:pt x="1849" y="937"/>
                    <a:pt x="2708" y="1464"/>
                    <a:pt x="3097" y="2306"/>
                  </a:cubicBezTo>
                  <a:cubicBezTo>
                    <a:pt x="3185" y="2483"/>
                    <a:pt x="3328" y="2558"/>
                    <a:pt x="3472" y="2558"/>
                  </a:cubicBezTo>
                  <a:cubicBezTo>
                    <a:pt x="3817" y="2558"/>
                    <a:pt x="4164" y="2123"/>
                    <a:pt x="3764" y="1606"/>
                  </a:cubicBezTo>
                  <a:cubicBezTo>
                    <a:pt x="3764" y="1606"/>
                    <a:pt x="2851" y="0"/>
                    <a:pt x="15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" name="Google Shape;723;p37"/>
            <p:cNvSpPr/>
            <p:nvPr/>
          </p:nvSpPr>
          <p:spPr>
            <a:xfrm flipH="1">
              <a:off x="8518200" y="4522025"/>
              <a:ext cx="103575" cy="63400"/>
            </a:xfrm>
            <a:custGeom>
              <a:rect b="b" l="l" r="r" t="t"/>
              <a:pathLst>
                <a:path extrusionOk="0" h="2536" w="4143">
                  <a:moveTo>
                    <a:pt x="1615" y="0"/>
                  </a:moveTo>
                  <a:cubicBezTo>
                    <a:pt x="1567" y="0"/>
                    <a:pt x="1518" y="3"/>
                    <a:pt x="1468" y="7"/>
                  </a:cubicBezTo>
                  <a:cubicBezTo>
                    <a:pt x="101" y="108"/>
                    <a:pt x="1" y="941"/>
                    <a:pt x="834" y="941"/>
                  </a:cubicBezTo>
                  <a:cubicBezTo>
                    <a:pt x="889" y="938"/>
                    <a:pt x="943" y="936"/>
                    <a:pt x="997" y="936"/>
                  </a:cubicBezTo>
                  <a:cubicBezTo>
                    <a:pt x="1902" y="936"/>
                    <a:pt x="2725" y="1457"/>
                    <a:pt x="3103" y="2276"/>
                  </a:cubicBezTo>
                  <a:cubicBezTo>
                    <a:pt x="3193" y="2457"/>
                    <a:pt x="3339" y="2535"/>
                    <a:pt x="3483" y="2535"/>
                  </a:cubicBezTo>
                  <a:cubicBezTo>
                    <a:pt x="3816" y="2535"/>
                    <a:pt x="4142" y="2121"/>
                    <a:pt x="3770" y="1609"/>
                  </a:cubicBezTo>
                  <a:cubicBezTo>
                    <a:pt x="3770" y="1609"/>
                    <a:pt x="2873" y="0"/>
                    <a:pt x="16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" name="Google Shape;724;p37"/>
            <p:cNvSpPr/>
            <p:nvPr/>
          </p:nvSpPr>
          <p:spPr>
            <a:xfrm flipH="1">
              <a:off x="8694900" y="4421175"/>
              <a:ext cx="103675" cy="64000"/>
            </a:xfrm>
            <a:custGeom>
              <a:rect b="b" l="l" r="r" t="t"/>
              <a:pathLst>
                <a:path extrusionOk="0" h="2560" w="4147">
                  <a:moveTo>
                    <a:pt x="1549" y="1"/>
                  </a:moveTo>
                  <a:cubicBezTo>
                    <a:pt x="1511" y="1"/>
                    <a:pt x="1473" y="2"/>
                    <a:pt x="1435" y="5"/>
                  </a:cubicBezTo>
                  <a:cubicBezTo>
                    <a:pt x="101" y="139"/>
                    <a:pt x="1" y="973"/>
                    <a:pt x="801" y="973"/>
                  </a:cubicBezTo>
                  <a:cubicBezTo>
                    <a:pt x="856" y="969"/>
                    <a:pt x="910" y="967"/>
                    <a:pt x="964" y="967"/>
                  </a:cubicBezTo>
                  <a:cubicBezTo>
                    <a:pt x="1868" y="967"/>
                    <a:pt x="2692" y="1488"/>
                    <a:pt x="3070" y="2307"/>
                  </a:cubicBezTo>
                  <a:cubicBezTo>
                    <a:pt x="3158" y="2484"/>
                    <a:pt x="3301" y="2559"/>
                    <a:pt x="3446" y="2559"/>
                  </a:cubicBezTo>
                  <a:cubicBezTo>
                    <a:pt x="3792" y="2559"/>
                    <a:pt x="4147" y="2124"/>
                    <a:pt x="3770" y="1606"/>
                  </a:cubicBezTo>
                  <a:cubicBezTo>
                    <a:pt x="3770" y="1606"/>
                    <a:pt x="2826" y="1"/>
                    <a:pt x="15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" name="Google Shape;725;p37"/>
            <p:cNvSpPr/>
            <p:nvPr/>
          </p:nvSpPr>
          <p:spPr>
            <a:xfrm flipH="1">
              <a:off x="8740875" y="4307775"/>
              <a:ext cx="103550" cy="63700"/>
            </a:xfrm>
            <a:custGeom>
              <a:rect b="b" l="l" r="r" t="t"/>
              <a:pathLst>
                <a:path extrusionOk="0" h="2548" w="4142">
                  <a:moveTo>
                    <a:pt x="1548" y="0"/>
                  </a:moveTo>
                  <a:cubicBezTo>
                    <a:pt x="1510" y="0"/>
                    <a:pt x="1473" y="2"/>
                    <a:pt x="1435" y="5"/>
                  </a:cubicBezTo>
                  <a:cubicBezTo>
                    <a:pt x="100" y="105"/>
                    <a:pt x="0" y="939"/>
                    <a:pt x="834" y="939"/>
                  </a:cubicBezTo>
                  <a:cubicBezTo>
                    <a:pt x="887" y="935"/>
                    <a:pt x="939" y="933"/>
                    <a:pt x="991" y="933"/>
                  </a:cubicBezTo>
                  <a:cubicBezTo>
                    <a:pt x="1868" y="933"/>
                    <a:pt x="2693" y="1454"/>
                    <a:pt x="3102" y="2273"/>
                  </a:cubicBezTo>
                  <a:cubicBezTo>
                    <a:pt x="3193" y="2465"/>
                    <a:pt x="3340" y="2547"/>
                    <a:pt x="3485" y="2547"/>
                  </a:cubicBezTo>
                  <a:cubicBezTo>
                    <a:pt x="3817" y="2547"/>
                    <a:pt x="4141" y="2117"/>
                    <a:pt x="3770" y="1606"/>
                  </a:cubicBezTo>
                  <a:cubicBezTo>
                    <a:pt x="3770" y="1606"/>
                    <a:pt x="2825" y="0"/>
                    <a:pt x="15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" name="Google Shape;726;p37"/>
            <p:cNvSpPr/>
            <p:nvPr/>
          </p:nvSpPr>
          <p:spPr>
            <a:xfrm flipH="1">
              <a:off x="8908650" y="4634600"/>
              <a:ext cx="104100" cy="63250"/>
            </a:xfrm>
            <a:custGeom>
              <a:rect b="b" l="l" r="r" t="t"/>
              <a:pathLst>
                <a:path extrusionOk="0" h="2530" w="4164">
                  <a:moveTo>
                    <a:pt x="1609" y="0"/>
                  </a:moveTo>
                  <a:cubicBezTo>
                    <a:pt x="1561" y="0"/>
                    <a:pt x="1512" y="3"/>
                    <a:pt x="1463" y="8"/>
                  </a:cubicBezTo>
                  <a:cubicBezTo>
                    <a:pt x="155" y="106"/>
                    <a:pt x="1" y="909"/>
                    <a:pt x="781" y="909"/>
                  </a:cubicBezTo>
                  <a:cubicBezTo>
                    <a:pt x="797" y="909"/>
                    <a:pt x="813" y="909"/>
                    <a:pt x="829" y="908"/>
                  </a:cubicBezTo>
                  <a:cubicBezTo>
                    <a:pt x="858" y="907"/>
                    <a:pt x="886" y="907"/>
                    <a:pt x="915" y="907"/>
                  </a:cubicBezTo>
                  <a:cubicBezTo>
                    <a:pt x="1849" y="907"/>
                    <a:pt x="2709" y="1434"/>
                    <a:pt x="3097" y="2276"/>
                  </a:cubicBezTo>
                  <a:cubicBezTo>
                    <a:pt x="3186" y="2454"/>
                    <a:pt x="3330" y="2529"/>
                    <a:pt x="3475" y="2529"/>
                  </a:cubicBezTo>
                  <a:cubicBezTo>
                    <a:pt x="3819" y="2529"/>
                    <a:pt x="4164" y="2102"/>
                    <a:pt x="3764" y="1609"/>
                  </a:cubicBezTo>
                  <a:cubicBezTo>
                    <a:pt x="3764" y="1609"/>
                    <a:pt x="2867" y="0"/>
                    <a:pt x="16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" name="Google Shape;727;p37"/>
            <p:cNvSpPr/>
            <p:nvPr/>
          </p:nvSpPr>
          <p:spPr>
            <a:xfrm flipH="1">
              <a:off x="8981050" y="4775600"/>
              <a:ext cx="103550" cy="63700"/>
            </a:xfrm>
            <a:custGeom>
              <a:rect b="b" l="l" r="r" t="t"/>
              <a:pathLst>
                <a:path extrusionOk="0" h="2548" w="4142">
                  <a:moveTo>
                    <a:pt x="1548" y="1"/>
                  </a:moveTo>
                  <a:cubicBezTo>
                    <a:pt x="1511" y="1"/>
                    <a:pt x="1473" y="2"/>
                    <a:pt x="1435" y="5"/>
                  </a:cubicBezTo>
                  <a:cubicBezTo>
                    <a:pt x="100" y="105"/>
                    <a:pt x="0" y="972"/>
                    <a:pt x="834" y="972"/>
                  </a:cubicBezTo>
                  <a:cubicBezTo>
                    <a:pt x="890" y="968"/>
                    <a:pt x="945" y="966"/>
                    <a:pt x="1000" y="966"/>
                  </a:cubicBezTo>
                  <a:cubicBezTo>
                    <a:pt x="1874" y="966"/>
                    <a:pt x="2695" y="1458"/>
                    <a:pt x="3103" y="2273"/>
                  </a:cubicBezTo>
                  <a:cubicBezTo>
                    <a:pt x="3194" y="2466"/>
                    <a:pt x="3340" y="2547"/>
                    <a:pt x="3485" y="2547"/>
                  </a:cubicBezTo>
                  <a:cubicBezTo>
                    <a:pt x="3817" y="2547"/>
                    <a:pt x="4141" y="2117"/>
                    <a:pt x="3770" y="1606"/>
                  </a:cubicBezTo>
                  <a:cubicBezTo>
                    <a:pt x="3770" y="1606"/>
                    <a:pt x="2825" y="1"/>
                    <a:pt x="1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" name="Google Shape;728;p37"/>
            <p:cNvSpPr/>
            <p:nvPr/>
          </p:nvSpPr>
          <p:spPr>
            <a:xfrm flipH="1">
              <a:off x="8999550" y="4485325"/>
              <a:ext cx="104125" cy="63250"/>
            </a:xfrm>
            <a:custGeom>
              <a:rect b="b" l="l" r="r" t="t"/>
              <a:pathLst>
                <a:path extrusionOk="0" h="2530" w="4165">
                  <a:moveTo>
                    <a:pt x="1581" y="0"/>
                  </a:moveTo>
                  <a:cubicBezTo>
                    <a:pt x="1531" y="0"/>
                    <a:pt x="1481" y="3"/>
                    <a:pt x="1430" y="8"/>
                  </a:cubicBezTo>
                  <a:cubicBezTo>
                    <a:pt x="122" y="106"/>
                    <a:pt x="0" y="909"/>
                    <a:pt x="782" y="909"/>
                  </a:cubicBezTo>
                  <a:cubicBezTo>
                    <a:pt x="798" y="909"/>
                    <a:pt x="814" y="909"/>
                    <a:pt x="830" y="908"/>
                  </a:cubicBezTo>
                  <a:cubicBezTo>
                    <a:pt x="859" y="907"/>
                    <a:pt x="887" y="907"/>
                    <a:pt x="916" y="907"/>
                  </a:cubicBezTo>
                  <a:cubicBezTo>
                    <a:pt x="1850" y="907"/>
                    <a:pt x="2710" y="1434"/>
                    <a:pt x="3098" y="2276"/>
                  </a:cubicBezTo>
                  <a:cubicBezTo>
                    <a:pt x="3187" y="2454"/>
                    <a:pt x="3331" y="2529"/>
                    <a:pt x="3476" y="2529"/>
                  </a:cubicBezTo>
                  <a:cubicBezTo>
                    <a:pt x="3820" y="2529"/>
                    <a:pt x="4165" y="2102"/>
                    <a:pt x="3765" y="1609"/>
                  </a:cubicBezTo>
                  <a:cubicBezTo>
                    <a:pt x="3765" y="1609"/>
                    <a:pt x="2868" y="0"/>
                    <a:pt x="158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" name="Google Shape;729;p37"/>
            <p:cNvSpPr/>
            <p:nvPr/>
          </p:nvSpPr>
          <p:spPr>
            <a:xfrm flipH="1">
              <a:off x="8969625" y="4371150"/>
              <a:ext cx="104150" cy="63700"/>
            </a:xfrm>
            <a:custGeom>
              <a:rect b="b" l="l" r="r" t="t"/>
              <a:pathLst>
                <a:path extrusionOk="0" h="2548" w="4166">
                  <a:moveTo>
                    <a:pt x="1582" y="1"/>
                  </a:moveTo>
                  <a:cubicBezTo>
                    <a:pt x="1545" y="1"/>
                    <a:pt x="1507" y="2"/>
                    <a:pt x="1469" y="5"/>
                  </a:cubicBezTo>
                  <a:cubicBezTo>
                    <a:pt x="134" y="138"/>
                    <a:pt x="1" y="939"/>
                    <a:pt x="835" y="939"/>
                  </a:cubicBezTo>
                  <a:cubicBezTo>
                    <a:pt x="865" y="938"/>
                    <a:pt x="896" y="937"/>
                    <a:pt x="926" y="937"/>
                  </a:cubicBezTo>
                  <a:cubicBezTo>
                    <a:pt x="1858" y="937"/>
                    <a:pt x="2715" y="1433"/>
                    <a:pt x="3103" y="2273"/>
                  </a:cubicBezTo>
                  <a:cubicBezTo>
                    <a:pt x="3204" y="2465"/>
                    <a:pt x="3358" y="2547"/>
                    <a:pt x="3507" y="2547"/>
                  </a:cubicBezTo>
                  <a:cubicBezTo>
                    <a:pt x="3848" y="2547"/>
                    <a:pt x="4165" y="2117"/>
                    <a:pt x="3770" y="1606"/>
                  </a:cubicBezTo>
                  <a:cubicBezTo>
                    <a:pt x="3770" y="1606"/>
                    <a:pt x="2857" y="1"/>
                    <a:pt x="158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" name="Google Shape;730;p37"/>
            <p:cNvSpPr/>
            <p:nvPr/>
          </p:nvSpPr>
          <p:spPr>
            <a:xfrm flipH="1">
              <a:off x="7922925" y="4971575"/>
              <a:ext cx="104150" cy="63975"/>
            </a:xfrm>
            <a:custGeom>
              <a:rect b="b" l="l" r="r" t="t"/>
              <a:pathLst>
                <a:path extrusionOk="0" h="2559" w="4166">
                  <a:moveTo>
                    <a:pt x="1544" y="1"/>
                  </a:moveTo>
                  <a:cubicBezTo>
                    <a:pt x="1506" y="1"/>
                    <a:pt x="1469" y="2"/>
                    <a:pt x="1431" y="5"/>
                  </a:cubicBezTo>
                  <a:cubicBezTo>
                    <a:pt x="122" y="136"/>
                    <a:pt x="1" y="940"/>
                    <a:pt x="782" y="940"/>
                  </a:cubicBezTo>
                  <a:cubicBezTo>
                    <a:pt x="798" y="940"/>
                    <a:pt x="814" y="940"/>
                    <a:pt x="830" y="939"/>
                  </a:cubicBezTo>
                  <a:cubicBezTo>
                    <a:pt x="859" y="938"/>
                    <a:pt x="887" y="938"/>
                    <a:pt x="916" y="938"/>
                  </a:cubicBezTo>
                  <a:cubicBezTo>
                    <a:pt x="1850" y="938"/>
                    <a:pt x="2710" y="1465"/>
                    <a:pt x="3098" y="2307"/>
                  </a:cubicBezTo>
                  <a:cubicBezTo>
                    <a:pt x="3187" y="2483"/>
                    <a:pt x="3330" y="2559"/>
                    <a:pt x="3474" y="2559"/>
                  </a:cubicBezTo>
                  <a:cubicBezTo>
                    <a:pt x="3818" y="2559"/>
                    <a:pt x="4166" y="2124"/>
                    <a:pt x="3766" y="1606"/>
                  </a:cubicBezTo>
                  <a:cubicBezTo>
                    <a:pt x="3766" y="1606"/>
                    <a:pt x="2821" y="1"/>
                    <a:pt x="15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" name="Google Shape;731;p37"/>
            <p:cNvSpPr/>
            <p:nvPr/>
          </p:nvSpPr>
          <p:spPr>
            <a:xfrm flipH="1">
              <a:off x="7781275" y="4951575"/>
              <a:ext cx="104000" cy="63675"/>
            </a:xfrm>
            <a:custGeom>
              <a:rect b="b" l="l" r="r" t="t"/>
              <a:pathLst>
                <a:path extrusionOk="0" h="2547" w="4160">
                  <a:moveTo>
                    <a:pt x="1576" y="0"/>
                  </a:moveTo>
                  <a:cubicBezTo>
                    <a:pt x="1539" y="0"/>
                    <a:pt x="1501" y="2"/>
                    <a:pt x="1463" y="4"/>
                  </a:cubicBezTo>
                  <a:cubicBezTo>
                    <a:pt x="154" y="135"/>
                    <a:pt x="1" y="939"/>
                    <a:pt x="781" y="939"/>
                  </a:cubicBezTo>
                  <a:cubicBezTo>
                    <a:pt x="797" y="939"/>
                    <a:pt x="812" y="939"/>
                    <a:pt x="829" y="938"/>
                  </a:cubicBezTo>
                  <a:cubicBezTo>
                    <a:pt x="859" y="937"/>
                    <a:pt x="889" y="937"/>
                    <a:pt x="920" y="937"/>
                  </a:cubicBezTo>
                  <a:cubicBezTo>
                    <a:pt x="1852" y="937"/>
                    <a:pt x="2709" y="1433"/>
                    <a:pt x="3097" y="2273"/>
                  </a:cubicBezTo>
                  <a:cubicBezTo>
                    <a:pt x="3198" y="2465"/>
                    <a:pt x="3352" y="2547"/>
                    <a:pt x="3501" y="2547"/>
                  </a:cubicBezTo>
                  <a:cubicBezTo>
                    <a:pt x="3842" y="2547"/>
                    <a:pt x="4159" y="2117"/>
                    <a:pt x="3764" y="1606"/>
                  </a:cubicBezTo>
                  <a:cubicBezTo>
                    <a:pt x="3764" y="1606"/>
                    <a:pt x="2851" y="0"/>
                    <a:pt x="157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" name="Google Shape;732;p37"/>
            <p:cNvSpPr/>
            <p:nvPr/>
          </p:nvSpPr>
          <p:spPr>
            <a:xfrm flipH="1">
              <a:off x="7663425" y="5011525"/>
              <a:ext cx="103575" cy="63400"/>
            </a:xfrm>
            <a:custGeom>
              <a:rect b="b" l="l" r="r" t="t"/>
              <a:pathLst>
                <a:path extrusionOk="0" h="2536" w="4143">
                  <a:moveTo>
                    <a:pt x="1615" y="1"/>
                  </a:moveTo>
                  <a:cubicBezTo>
                    <a:pt x="1567" y="1"/>
                    <a:pt x="1518" y="3"/>
                    <a:pt x="1468" y="8"/>
                  </a:cubicBezTo>
                  <a:cubicBezTo>
                    <a:pt x="101" y="108"/>
                    <a:pt x="1" y="942"/>
                    <a:pt x="835" y="942"/>
                  </a:cubicBezTo>
                  <a:cubicBezTo>
                    <a:pt x="889" y="938"/>
                    <a:pt x="943" y="937"/>
                    <a:pt x="997" y="937"/>
                  </a:cubicBezTo>
                  <a:cubicBezTo>
                    <a:pt x="1902" y="937"/>
                    <a:pt x="2725" y="1458"/>
                    <a:pt x="3103" y="2276"/>
                  </a:cubicBezTo>
                  <a:cubicBezTo>
                    <a:pt x="3194" y="2458"/>
                    <a:pt x="3339" y="2536"/>
                    <a:pt x="3484" y="2536"/>
                  </a:cubicBezTo>
                  <a:cubicBezTo>
                    <a:pt x="3817" y="2536"/>
                    <a:pt x="4142" y="2121"/>
                    <a:pt x="3770" y="1609"/>
                  </a:cubicBezTo>
                  <a:cubicBezTo>
                    <a:pt x="3770" y="1609"/>
                    <a:pt x="2873" y="1"/>
                    <a:pt x="161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" name="Google Shape;733;p37"/>
            <p:cNvSpPr/>
            <p:nvPr/>
          </p:nvSpPr>
          <p:spPr>
            <a:xfrm flipH="1">
              <a:off x="7523575" y="5051550"/>
              <a:ext cx="104025" cy="63400"/>
            </a:xfrm>
            <a:custGeom>
              <a:rect b="b" l="l" r="r" t="t"/>
              <a:pathLst>
                <a:path extrusionOk="0" h="2536" w="4161">
                  <a:moveTo>
                    <a:pt x="1610" y="1"/>
                  </a:moveTo>
                  <a:cubicBezTo>
                    <a:pt x="1561" y="1"/>
                    <a:pt x="1512" y="3"/>
                    <a:pt x="1463" y="8"/>
                  </a:cubicBezTo>
                  <a:cubicBezTo>
                    <a:pt x="155" y="106"/>
                    <a:pt x="1" y="910"/>
                    <a:pt x="781" y="910"/>
                  </a:cubicBezTo>
                  <a:cubicBezTo>
                    <a:pt x="797" y="910"/>
                    <a:pt x="813" y="910"/>
                    <a:pt x="829" y="909"/>
                  </a:cubicBezTo>
                  <a:cubicBezTo>
                    <a:pt x="858" y="908"/>
                    <a:pt x="886" y="907"/>
                    <a:pt x="915" y="907"/>
                  </a:cubicBezTo>
                  <a:cubicBezTo>
                    <a:pt x="1849" y="907"/>
                    <a:pt x="2709" y="1435"/>
                    <a:pt x="3097" y="2277"/>
                  </a:cubicBezTo>
                  <a:cubicBezTo>
                    <a:pt x="3198" y="2458"/>
                    <a:pt x="3351" y="2536"/>
                    <a:pt x="3499" y="2536"/>
                  </a:cubicBezTo>
                  <a:cubicBezTo>
                    <a:pt x="3841" y="2536"/>
                    <a:pt x="4160" y="2121"/>
                    <a:pt x="3765" y="1609"/>
                  </a:cubicBezTo>
                  <a:cubicBezTo>
                    <a:pt x="3765" y="1609"/>
                    <a:pt x="2868" y="1"/>
                    <a:pt x="16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" name="Google Shape;734;p37"/>
            <p:cNvSpPr/>
            <p:nvPr/>
          </p:nvSpPr>
          <p:spPr>
            <a:xfrm flipH="1">
              <a:off x="8127225" y="4971575"/>
              <a:ext cx="104150" cy="63975"/>
            </a:xfrm>
            <a:custGeom>
              <a:rect b="b" l="l" r="r" t="t"/>
              <a:pathLst>
                <a:path extrusionOk="0" h="2559" w="4166">
                  <a:moveTo>
                    <a:pt x="1546" y="1"/>
                  </a:moveTo>
                  <a:cubicBezTo>
                    <a:pt x="1508" y="1"/>
                    <a:pt x="1469" y="2"/>
                    <a:pt x="1430" y="5"/>
                  </a:cubicBezTo>
                  <a:cubicBezTo>
                    <a:pt x="122" y="136"/>
                    <a:pt x="0" y="940"/>
                    <a:pt x="782" y="940"/>
                  </a:cubicBezTo>
                  <a:cubicBezTo>
                    <a:pt x="797" y="940"/>
                    <a:pt x="813" y="940"/>
                    <a:pt x="830" y="939"/>
                  </a:cubicBezTo>
                  <a:cubicBezTo>
                    <a:pt x="858" y="938"/>
                    <a:pt x="887" y="938"/>
                    <a:pt x="915" y="938"/>
                  </a:cubicBezTo>
                  <a:cubicBezTo>
                    <a:pt x="1848" y="938"/>
                    <a:pt x="2677" y="1465"/>
                    <a:pt x="3098" y="2307"/>
                  </a:cubicBezTo>
                  <a:cubicBezTo>
                    <a:pt x="3186" y="2483"/>
                    <a:pt x="3329" y="2559"/>
                    <a:pt x="3473" y="2559"/>
                  </a:cubicBezTo>
                  <a:cubicBezTo>
                    <a:pt x="3818" y="2559"/>
                    <a:pt x="4165" y="2124"/>
                    <a:pt x="3765" y="1606"/>
                  </a:cubicBezTo>
                  <a:cubicBezTo>
                    <a:pt x="3765" y="1606"/>
                    <a:pt x="2852" y="1"/>
                    <a:pt x="154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35" name="Google Shape;735;p37"/>
          <p:cNvGrpSpPr/>
          <p:nvPr/>
        </p:nvGrpSpPr>
        <p:grpSpPr>
          <a:xfrm flipH="1">
            <a:off x="4140150" y="4601725"/>
            <a:ext cx="2099875" cy="538450"/>
            <a:chOff x="3702950" y="4601725"/>
            <a:chExt cx="2099875" cy="538450"/>
          </a:xfrm>
        </p:grpSpPr>
        <p:sp>
          <p:nvSpPr>
            <p:cNvPr id="736" name="Google Shape;736;p37"/>
            <p:cNvSpPr/>
            <p:nvPr/>
          </p:nvSpPr>
          <p:spPr>
            <a:xfrm>
              <a:off x="3702950" y="4601725"/>
              <a:ext cx="2099875" cy="538450"/>
            </a:xfrm>
            <a:custGeom>
              <a:rect b="b" l="l" r="r" t="t"/>
              <a:pathLst>
                <a:path extrusionOk="0" h="21538" w="83995">
                  <a:moveTo>
                    <a:pt x="41163" y="1"/>
                  </a:moveTo>
                  <a:cubicBezTo>
                    <a:pt x="35250" y="1"/>
                    <a:pt x="30799" y="2312"/>
                    <a:pt x="31490" y="4325"/>
                  </a:cubicBezTo>
                  <a:cubicBezTo>
                    <a:pt x="31625" y="4734"/>
                    <a:pt x="31648" y="4898"/>
                    <a:pt x="31582" y="4898"/>
                  </a:cubicBezTo>
                  <a:cubicBezTo>
                    <a:pt x="31311" y="4898"/>
                    <a:pt x="29549" y="2177"/>
                    <a:pt x="27690" y="2177"/>
                  </a:cubicBezTo>
                  <a:cubicBezTo>
                    <a:pt x="27512" y="2177"/>
                    <a:pt x="27332" y="2202"/>
                    <a:pt x="27154" y="2257"/>
                  </a:cubicBezTo>
                  <a:cubicBezTo>
                    <a:pt x="24652" y="3024"/>
                    <a:pt x="18881" y="8061"/>
                    <a:pt x="19748" y="10829"/>
                  </a:cubicBezTo>
                  <a:cubicBezTo>
                    <a:pt x="19947" y="11440"/>
                    <a:pt x="19818" y="11661"/>
                    <a:pt x="19466" y="11661"/>
                  </a:cubicBezTo>
                  <a:cubicBezTo>
                    <a:pt x="18534" y="11661"/>
                    <a:pt x="16038" y="10113"/>
                    <a:pt x="13891" y="10113"/>
                  </a:cubicBezTo>
                  <a:cubicBezTo>
                    <a:pt x="13166" y="10113"/>
                    <a:pt x="12481" y="10290"/>
                    <a:pt x="11909" y="10763"/>
                  </a:cubicBezTo>
                  <a:cubicBezTo>
                    <a:pt x="9007" y="13131"/>
                    <a:pt x="8707" y="17668"/>
                    <a:pt x="8707" y="17668"/>
                  </a:cubicBezTo>
                  <a:cubicBezTo>
                    <a:pt x="8707" y="17668"/>
                    <a:pt x="6437" y="15979"/>
                    <a:pt x="4612" y="15979"/>
                  </a:cubicBezTo>
                  <a:cubicBezTo>
                    <a:pt x="4004" y="15979"/>
                    <a:pt x="3445" y="16167"/>
                    <a:pt x="3036" y="16667"/>
                  </a:cubicBezTo>
                  <a:cubicBezTo>
                    <a:pt x="1902" y="18201"/>
                    <a:pt x="868" y="19803"/>
                    <a:pt x="1" y="21537"/>
                  </a:cubicBezTo>
                  <a:lnTo>
                    <a:pt x="83994" y="21537"/>
                  </a:lnTo>
                  <a:cubicBezTo>
                    <a:pt x="83994" y="21537"/>
                    <a:pt x="78125" y="11989"/>
                    <a:pt x="74446" y="11989"/>
                  </a:cubicBezTo>
                  <a:cubicBezTo>
                    <a:pt x="74193" y="11989"/>
                    <a:pt x="73950" y="12034"/>
                    <a:pt x="73720" y="12130"/>
                  </a:cubicBezTo>
                  <a:lnTo>
                    <a:pt x="70151" y="13631"/>
                  </a:lnTo>
                  <a:cubicBezTo>
                    <a:pt x="70151" y="13631"/>
                    <a:pt x="72052" y="12097"/>
                    <a:pt x="67583" y="10863"/>
                  </a:cubicBezTo>
                  <a:cubicBezTo>
                    <a:pt x="65611" y="10308"/>
                    <a:pt x="64791" y="10060"/>
                    <a:pt x="64208" y="10060"/>
                  </a:cubicBezTo>
                  <a:cubicBezTo>
                    <a:pt x="63460" y="10060"/>
                    <a:pt x="63106" y="10469"/>
                    <a:pt x="61211" y="11163"/>
                  </a:cubicBezTo>
                  <a:cubicBezTo>
                    <a:pt x="60952" y="11259"/>
                    <a:pt x="60713" y="11303"/>
                    <a:pt x="60490" y="11303"/>
                  </a:cubicBezTo>
                  <a:cubicBezTo>
                    <a:pt x="58078" y="11303"/>
                    <a:pt x="57618" y="6146"/>
                    <a:pt x="54601" y="6146"/>
                  </a:cubicBezTo>
                  <a:cubicBezTo>
                    <a:pt x="54316" y="6146"/>
                    <a:pt x="54008" y="6192"/>
                    <a:pt x="53673" y="6293"/>
                  </a:cubicBezTo>
                  <a:lnTo>
                    <a:pt x="49436" y="7594"/>
                  </a:lnTo>
                  <a:cubicBezTo>
                    <a:pt x="49436" y="7594"/>
                    <a:pt x="50003" y="656"/>
                    <a:pt x="43165" y="88"/>
                  </a:cubicBezTo>
                  <a:cubicBezTo>
                    <a:pt x="42483" y="29"/>
                    <a:pt x="41814" y="1"/>
                    <a:pt x="4116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" name="Google Shape;737;p37"/>
            <p:cNvSpPr/>
            <p:nvPr/>
          </p:nvSpPr>
          <p:spPr>
            <a:xfrm>
              <a:off x="4567300" y="4722525"/>
              <a:ext cx="110325" cy="42750"/>
            </a:xfrm>
            <a:custGeom>
              <a:rect b="b" l="l" r="r" t="t"/>
              <a:pathLst>
                <a:path extrusionOk="0" h="1710" w="4413">
                  <a:moveTo>
                    <a:pt x="2615" y="1"/>
                  </a:moveTo>
                  <a:cubicBezTo>
                    <a:pt x="1630" y="1"/>
                    <a:pt x="652" y="694"/>
                    <a:pt x="652" y="694"/>
                  </a:cubicBezTo>
                  <a:cubicBezTo>
                    <a:pt x="0" y="1047"/>
                    <a:pt x="277" y="1709"/>
                    <a:pt x="691" y="1709"/>
                  </a:cubicBezTo>
                  <a:cubicBezTo>
                    <a:pt x="785" y="1709"/>
                    <a:pt x="887" y="1675"/>
                    <a:pt x="986" y="1594"/>
                  </a:cubicBezTo>
                  <a:cubicBezTo>
                    <a:pt x="1421" y="1218"/>
                    <a:pt x="1963" y="1030"/>
                    <a:pt x="2513" y="1030"/>
                  </a:cubicBezTo>
                  <a:cubicBezTo>
                    <a:pt x="2889" y="1030"/>
                    <a:pt x="3269" y="1118"/>
                    <a:pt x="3621" y="1294"/>
                  </a:cubicBezTo>
                  <a:cubicBezTo>
                    <a:pt x="3749" y="1358"/>
                    <a:pt x="3862" y="1386"/>
                    <a:pt x="3956" y="1386"/>
                  </a:cubicBezTo>
                  <a:cubicBezTo>
                    <a:pt x="4403" y="1386"/>
                    <a:pt x="4413" y="744"/>
                    <a:pt x="3421" y="193"/>
                  </a:cubicBezTo>
                  <a:cubicBezTo>
                    <a:pt x="3166" y="55"/>
                    <a:pt x="2890" y="1"/>
                    <a:pt x="26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8" name="Google Shape;738;p37"/>
            <p:cNvSpPr/>
            <p:nvPr/>
          </p:nvSpPr>
          <p:spPr>
            <a:xfrm>
              <a:off x="4710950" y="4644650"/>
              <a:ext cx="109775" cy="42625"/>
            </a:xfrm>
            <a:custGeom>
              <a:rect b="b" l="l" r="r" t="t"/>
              <a:pathLst>
                <a:path extrusionOk="0" h="1705" w="4391">
                  <a:moveTo>
                    <a:pt x="2578" y="0"/>
                  </a:moveTo>
                  <a:cubicBezTo>
                    <a:pt x="1592" y="0"/>
                    <a:pt x="644" y="706"/>
                    <a:pt x="644" y="706"/>
                  </a:cubicBezTo>
                  <a:cubicBezTo>
                    <a:pt x="0" y="1055"/>
                    <a:pt x="261" y="1705"/>
                    <a:pt x="666" y="1705"/>
                  </a:cubicBezTo>
                  <a:cubicBezTo>
                    <a:pt x="765" y="1705"/>
                    <a:pt x="872" y="1666"/>
                    <a:pt x="977" y="1574"/>
                  </a:cubicBezTo>
                  <a:cubicBezTo>
                    <a:pt x="1412" y="1218"/>
                    <a:pt x="1941" y="1026"/>
                    <a:pt x="2480" y="1026"/>
                  </a:cubicBezTo>
                  <a:cubicBezTo>
                    <a:pt x="2850" y="1026"/>
                    <a:pt x="3226" y="1117"/>
                    <a:pt x="3579" y="1307"/>
                  </a:cubicBezTo>
                  <a:cubicBezTo>
                    <a:pt x="3703" y="1361"/>
                    <a:pt x="3814" y="1385"/>
                    <a:pt x="3906" y="1385"/>
                  </a:cubicBezTo>
                  <a:cubicBezTo>
                    <a:pt x="4385" y="1385"/>
                    <a:pt x="4390" y="737"/>
                    <a:pt x="3412" y="206"/>
                  </a:cubicBezTo>
                  <a:cubicBezTo>
                    <a:pt x="3145" y="58"/>
                    <a:pt x="2860" y="0"/>
                    <a:pt x="257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9" name="Google Shape;739;p37"/>
            <p:cNvSpPr/>
            <p:nvPr/>
          </p:nvSpPr>
          <p:spPr>
            <a:xfrm>
              <a:off x="4790800" y="4722525"/>
              <a:ext cx="110325" cy="42750"/>
            </a:xfrm>
            <a:custGeom>
              <a:rect b="b" l="l" r="r" t="t"/>
              <a:pathLst>
                <a:path extrusionOk="0" h="1710" w="4413">
                  <a:moveTo>
                    <a:pt x="2615" y="1"/>
                  </a:moveTo>
                  <a:cubicBezTo>
                    <a:pt x="1630" y="1"/>
                    <a:pt x="652" y="694"/>
                    <a:pt x="652" y="694"/>
                  </a:cubicBezTo>
                  <a:cubicBezTo>
                    <a:pt x="0" y="1047"/>
                    <a:pt x="277" y="1709"/>
                    <a:pt x="690" y="1709"/>
                  </a:cubicBezTo>
                  <a:cubicBezTo>
                    <a:pt x="785" y="1709"/>
                    <a:pt x="886" y="1675"/>
                    <a:pt x="985" y="1594"/>
                  </a:cubicBezTo>
                  <a:cubicBezTo>
                    <a:pt x="1421" y="1218"/>
                    <a:pt x="1963" y="1030"/>
                    <a:pt x="2512" y="1030"/>
                  </a:cubicBezTo>
                  <a:cubicBezTo>
                    <a:pt x="2888" y="1030"/>
                    <a:pt x="3268" y="1118"/>
                    <a:pt x="3621" y="1294"/>
                  </a:cubicBezTo>
                  <a:cubicBezTo>
                    <a:pt x="3748" y="1358"/>
                    <a:pt x="3862" y="1386"/>
                    <a:pt x="3956" y="1386"/>
                  </a:cubicBezTo>
                  <a:cubicBezTo>
                    <a:pt x="4403" y="1386"/>
                    <a:pt x="4412" y="744"/>
                    <a:pt x="3420" y="193"/>
                  </a:cubicBezTo>
                  <a:cubicBezTo>
                    <a:pt x="3166" y="55"/>
                    <a:pt x="2890" y="1"/>
                    <a:pt x="26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" name="Google Shape;740;p37"/>
            <p:cNvSpPr/>
            <p:nvPr/>
          </p:nvSpPr>
          <p:spPr>
            <a:xfrm>
              <a:off x="4741025" y="4950700"/>
              <a:ext cx="110550" cy="42325"/>
            </a:xfrm>
            <a:custGeom>
              <a:rect b="b" l="l" r="r" t="t"/>
              <a:pathLst>
                <a:path extrusionOk="0" h="1693" w="4422">
                  <a:moveTo>
                    <a:pt x="2623" y="0"/>
                  </a:moveTo>
                  <a:cubicBezTo>
                    <a:pt x="1643" y="0"/>
                    <a:pt x="675" y="707"/>
                    <a:pt x="675" y="707"/>
                  </a:cubicBezTo>
                  <a:cubicBezTo>
                    <a:pt x="0" y="1057"/>
                    <a:pt x="286" y="1692"/>
                    <a:pt x="703" y="1692"/>
                  </a:cubicBezTo>
                  <a:cubicBezTo>
                    <a:pt x="801" y="1692"/>
                    <a:pt x="906" y="1657"/>
                    <a:pt x="1008" y="1574"/>
                  </a:cubicBezTo>
                  <a:cubicBezTo>
                    <a:pt x="1443" y="1218"/>
                    <a:pt x="1984" y="1026"/>
                    <a:pt x="2532" y="1026"/>
                  </a:cubicBezTo>
                  <a:cubicBezTo>
                    <a:pt x="2909" y="1026"/>
                    <a:pt x="3290" y="1117"/>
                    <a:pt x="3644" y="1307"/>
                  </a:cubicBezTo>
                  <a:cubicBezTo>
                    <a:pt x="3763" y="1361"/>
                    <a:pt x="3868" y="1385"/>
                    <a:pt x="3957" y="1385"/>
                  </a:cubicBezTo>
                  <a:cubicBezTo>
                    <a:pt x="4416" y="1385"/>
                    <a:pt x="4422" y="737"/>
                    <a:pt x="3443" y="206"/>
                  </a:cubicBezTo>
                  <a:cubicBezTo>
                    <a:pt x="3184" y="58"/>
                    <a:pt x="2903" y="0"/>
                    <a:pt x="262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" name="Google Shape;741;p37"/>
            <p:cNvSpPr/>
            <p:nvPr/>
          </p:nvSpPr>
          <p:spPr>
            <a:xfrm>
              <a:off x="4859975" y="4881175"/>
              <a:ext cx="109250" cy="42550"/>
            </a:xfrm>
            <a:custGeom>
              <a:rect b="b" l="l" r="r" t="t"/>
              <a:pathLst>
                <a:path extrusionOk="0" h="1702" w="4370">
                  <a:moveTo>
                    <a:pt x="2329" y="0"/>
                  </a:moveTo>
                  <a:cubicBezTo>
                    <a:pt x="1513" y="0"/>
                    <a:pt x="754" y="352"/>
                    <a:pt x="754" y="352"/>
                  </a:cubicBezTo>
                  <a:cubicBezTo>
                    <a:pt x="0" y="613"/>
                    <a:pt x="228" y="1376"/>
                    <a:pt x="694" y="1376"/>
                  </a:cubicBezTo>
                  <a:cubicBezTo>
                    <a:pt x="765" y="1376"/>
                    <a:pt x="841" y="1359"/>
                    <a:pt x="920" y="1319"/>
                  </a:cubicBezTo>
                  <a:cubicBezTo>
                    <a:pt x="1272" y="1122"/>
                    <a:pt x="1660" y="1026"/>
                    <a:pt x="2046" y="1026"/>
                  </a:cubicBezTo>
                  <a:cubicBezTo>
                    <a:pt x="2574" y="1026"/>
                    <a:pt x="3098" y="1206"/>
                    <a:pt x="3522" y="1553"/>
                  </a:cubicBezTo>
                  <a:cubicBezTo>
                    <a:pt x="3676" y="1656"/>
                    <a:pt x="3814" y="1702"/>
                    <a:pt x="3925" y="1702"/>
                  </a:cubicBezTo>
                  <a:cubicBezTo>
                    <a:pt x="4318" y="1702"/>
                    <a:pt x="4369" y="1121"/>
                    <a:pt x="3589" y="419"/>
                  </a:cubicBezTo>
                  <a:cubicBezTo>
                    <a:pt x="3226" y="103"/>
                    <a:pt x="2769" y="0"/>
                    <a:pt x="23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" name="Google Shape;742;p37"/>
            <p:cNvSpPr/>
            <p:nvPr/>
          </p:nvSpPr>
          <p:spPr>
            <a:xfrm>
              <a:off x="5007625" y="4828900"/>
              <a:ext cx="108725" cy="44025"/>
            </a:xfrm>
            <a:custGeom>
              <a:rect b="b" l="l" r="r" t="t"/>
              <a:pathLst>
                <a:path extrusionOk="0" h="1761" w="4349">
                  <a:moveTo>
                    <a:pt x="2224" y="1"/>
                  </a:moveTo>
                  <a:cubicBezTo>
                    <a:pt x="1470" y="1"/>
                    <a:pt x="785" y="275"/>
                    <a:pt x="785" y="275"/>
                  </a:cubicBezTo>
                  <a:cubicBezTo>
                    <a:pt x="0" y="478"/>
                    <a:pt x="178" y="1264"/>
                    <a:pt x="656" y="1264"/>
                  </a:cubicBezTo>
                  <a:cubicBezTo>
                    <a:pt x="727" y="1264"/>
                    <a:pt x="804" y="1247"/>
                    <a:pt x="885" y="1209"/>
                  </a:cubicBezTo>
                  <a:cubicBezTo>
                    <a:pt x="1212" y="1045"/>
                    <a:pt x="1563" y="967"/>
                    <a:pt x="1910" y="967"/>
                  </a:cubicBezTo>
                  <a:cubicBezTo>
                    <a:pt x="2485" y="967"/>
                    <a:pt x="3051" y="1181"/>
                    <a:pt x="3487" y="1576"/>
                  </a:cubicBezTo>
                  <a:cubicBezTo>
                    <a:pt x="3647" y="1704"/>
                    <a:pt x="3793" y="1761"/>
                    <a:pt x="3910" y="1761"/>
                  </a:cubicBezTo>
                  <a:cubicBezTo>
                    <a:pt x="4280" y="1761"/>
                    <a:pt x="4348" y="1185"/>
                    <a:pt x="3587" y="475"/>
                  </a:cubicBezTo>
                  <a:cubicBezTo>
                    <a:pt x="3211" y="112"/>
                    <a:pt x="2704" y="1"/>
                    <a:pt x="222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" name="Google Shape;743;p37"/>
            <p:cNvSpPr/>
            <p:nvPr/>
          </p:nvSpPr>
          <p:spPr>
            <a:xfrm>
              <a:off x="4959325" y="4969075"/>
              <a:ext cx="108200" cy="43400"/>
            </a:xfrm>
            <a:custGeom>
              <a:rect b="b" l="l" r="r" t="t"/>
              <a:pathLst>
                <a:path extrusionOk="0" h="1736" w="4328">
                  <a:moveTo>
                    <a:pt x="2244" y="0"/>
                  </a:moveTo>
                  <a:cubicBezTo>
                    <a:pt x="1464" y="0"/>
                    <a:pt x="749" y="305"/>
                    <a:pt x="749" y="305"/>
                  </a:cubicBezTo>
                  <a:cubicBezTo>
                    <a:pt x="0" y="507"/>
                    <a:pt x="171" y="1305"/>
                    <a:pt x="640" y="1305"/>
                  </a:cubicBezTo>
                  <a:cubicBezTo>
                    <a:pt x="714" y="1305"/>
                    <a:pt x="796" y="1285"/>
                    <a:pt x="882" y="1239"/>
                  </a:cubicBezTo>
                  <a:cubicBezTo>
                    <a:pt x="1209" y="1069"/>
                    <a:pt x="1566" y="987"/>
                    <a:pt x="1924" y="987"/>
                  </a:cubicBezTo>
                  <a:cubicBezTo>
                    <a:pt x="2480" y="987"/>
                    <a:pt x="3038" y="1187"/>
                    <a:pt x="3484" y="1573"/>
                  </a:cubicBezTo>
                  <a:cubicBezTo>
                    <a:pt x="3634" y="1685"/>
                    <a:pt x="3770" y="1735"/>
                    <a:pt x="3880" y="1735"/>
                  </a:cubicBezTo>
                  <a:cubicBezTo>
                    <a:pt x="4261" y="1735"/>
                    <a:pt x="4327" y="1137"/>
                    <a:pt x="3551" y="439"/>
                  </a:cubicBezTo>
                  <a:cubicBezTo>
                    <a:pt x="3181" y="105"/>
                    <a:pt x="2701" y="0"/>
                    <a:pt x="224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" name="Google Shape;744;p37"/>
            <p:cNvSpPr/>
            <p:nvPr/>
          </p:nvSpPr>
          <p:spPr>
            <a:xfrm>
              <a:off x="4810175" y="5041600"/>
              <a:ext cx="110350" cy="42375"/>
            </a:xfrm>
            <a:custGeom>
              <a:rect b="b" l="l" r="r" t="t"/>
              <a:pathLst>
                <a:path extrusionOk="0" h="1695" w="4414">
                  <a:moveTo>
                    <a:pt x="2592" y="0"/>
                  </a:moveTo>
                  <a:cubicBezTo>
                    <a:pt x="1613" y="0"/>
                    <a:pt x="644" y="706"/>
                    <a:pt x="644" y="706"/>
                  </a:cubicBezTo>
                  <a:cubicBezTo>
                    <a:pt x="0" y="1082"/>
                    <a:pt x="263" y="1695"/>
                    <a:pt x="668" y="1695"/>
                  </a:cubicBezTo>
                  <a:cubicBezTo>
                    <a:pt x="766" y="1695"/>
                    <a:pt x="873" y="1659"/>
                    <a:pt x="978" y="1574"/>
                  </a:cubicBezTo>
                  <a:cubicBezTo>
                    <a:pt x="1409" y="1220"/>
                    <a:pt x="1945" y="1040"/>
                    <a:pt x="2490" y="1040"/>
                  </a:cubicBezTo>
                  <a:cubicBezTo>
                    <a:pt x="2871" y="1040"/>
                    <a:pt x="3256" y="1128"/>
                    <a:pt x="3613" y="1307"/>
                  </a:cubicBezTo>
                  <a:cubicBezTo>
                    <a:pt x="3735" y="1363"/>
                    <a:pt x="3844" y="1388"/>
                    <a:pt x="3936" y="1388"/>
                  </a:cubicBezTo>
                  <a:cubicBezTo>
                    <a:pt x="4395" y="1388"/>
                    <a:pt x="4413" y="762"/>
                    <a:pt x="3413" y="206"/>
                  </a:cubicBezTo>
                  <a:cubicBezTo>
                    <a:pt x="3153" y="58"/>
                    <a:pt x="2872" y="0"/>
                    <a:pt x="259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" name="Google Shape;745;p37"/>
            <p:cNvSpPr/>
            <p:nvPr/>
          </p:nvSpPr>
          <p:spPr>
            <a:xfrm>
              <a:off x="5028550" y="5051600"/>
              <a:ext cx="109900" cy="42325"/>
            </a:xfrm>
            <a:custGeom>
              <a:rect b="b" l="l" r="r" t="t"/>
              <a:pathLst>
                <a:path extrusionOk="0" h="1693" w="4396">
                  <a:moveTo>
                    <a:pt x="2597" y="1"/>
                  </a:moveTo>
                  <a:cubicBezTo>
                    <a:pt x="1617" y="1"/>
                    <a:pt x="649" y="707"/>
                    <a:pt x="649" y="707"/>
                  </a:cubicBezTo>
                  <a:cubicBezTo>
                    <a:pt x="1" y="1058"/>
                    <a:pt x="270" y="1692"/>
                    <a:pt x="679" y="1692"/>
                  </a:cubicBezTo>
                  <a:cubicBezTo>
                    <a:pt x="776" y="1692"/>
                    <a:pt x="880" y="1657"/>
                    <a:pt x="982" y="1574"/>
                  </a:cubicBezTo>
                  <a:cubicBezTo>
                    <a:pt x="1417" y="1218"/>
                    <a:pt x="1958" y="1026"/>
                    <a:pt x="2499" y="1026"/>
                  </a:cubicBezTo>
                  <a:cubicBezTo>
                    <a:pt x="2871" y="1026"/>
                    <a:pt x="3244" y="1117"/>
                    <a:pt x="3584" y="1307"/>
                  </a:cubicBezTo>
                  <a:cubicBezTo>
                    <a:pt x="3708" y="1361"/>
                    <a:pt x="3819" y="1386"/>
                    <a:pt x="3911" y="1386"/>
                  </a:cubicBezTo>
                  <a:cubicBezTo>
                    <a:pt x="4390" y="1386"/>
                    <a:pt x="4395" y="737"/>
                    <a:pt x="3417" y="206"/>
                  </a:cubicBezTo>
                  <a:cubicBezTo>
                    <a:pt x="3158" y="58"/>
                    <a:pt x="2877" y="1"/>
                    <a:pt x="259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" name="Google Shape;746;p37"/>
            <p:cNvSpPr/>
            <p:nvPr/>
          </p:nvSpPr>
          <p:spPr>
            <a:xfrm>
              <a:off x="5247875" y="4919000"/>
              <a:ext cx="109900" cy="42325"/>
            </a:xfrm>
            <a:custGeom>
              <a:rect b="b" l="l" r="r" t="t"/>
              <a:pathLst>
                <a:path extrusionOk="0" h="1693" w="4396">
                  <a:moveTo>
                    <a:pt x="2597" y="1"/>
                  </a:moveTo>
                  <a:cubicBezTo>
                    <a:pt x="1617" y="1"/>
                    <a:pt x="649" y="707"/>
                    <a:pt x="649" y="707"/>
                  </a:cubicBezTo>
                  <a:cubicBezTo>
                    <a:pt x="1" y="1058"/>
                    <a:pt x="270" y="1692"/>
                    <a:pt x="679" y="1692"/>
                  </a:cubicBezTo>
                  <a:cubicBezTo>
                    <a:pt x="776" y="1692"/>
                    <a:pt x="880" y="1657"/>
                    <a:pt x="982" y="1574"/>
                  </a:cubicBezTo>
                  <a:cubicBezTo>
                    <a:pt x="1417" y="1218"/>
                    <a:pt x="1957" y="1027"/>
                    <a:pt x="2499" y="1027"/>
                  </a:cubicBezTo>
                  <a:cubicBezTo>
                    <a:pt x="2871" y="1027"/>
                    <a:pt x="3244" y="1117"/>
                    <a:pt x="3584" y="1307"/>
                  </a:cubicBezTo>
                  <a:cubicBezTo>
                    <a:pt x="3708" y="1362"/>
                    <a:pt x="3819" y="1386"/>
                    <a:pt x="3911" y="1386"/>
                  </a:cubicBezTo>
                  <a:cubicBezTo>
                    <a:pt x="4390" y="1386"/>
                    <a:pt x="4395" y="738"/>
                    <a:pt x="3417" y="207"/>
                  </a:cubicBezTo>
                  <a:cubicBezTo>
                    <a:pt x="3158" y="58"/>
                    <a:pt x="2877" y="1"/>
                    <a:pt x="259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" name="Google Shape;747;p37"/>
            <p:cNvSpPr/>
            <p:nvPr/>
          </p:nvSpPr>
          <p:spPr>
            <a:xfrm>
              <a:off x="5359175" y="4981900"/>
              <a:ext cx="103625" cy="52975"/>
            </a:xfrm>
            <a:custGeom>
              <a:rect b="b" l="l" r="r" t="t"/>
              <a:pathLst>
                <a:path extrusionOk="0" h="2119" w="4145">
                  <a:moveTo>
                    <a:pt x="1597" y="0"/>
                  </a:moveTo>
                  <a:cubicBezTo>
                    <a:pt x="1176" y="0"/>
                    <a:pt x="867" y="59"/>
                    <a:pt x="867" y="59"/>
                  </a:cubicBezTo>
                  <a:cubicBezTo>
                    <a:pt x="0" y="90"/>
                    <a:pt x="110" y="1011"/>
                    <a:pt x="636" y="1011"/>
                  </a:cubicBezTo>
                  <a:cubicBezTo>
                    <a:pt x="677" y="1011"/>
                    <a:pt x="721" y="1005"/>
                    <a:pt x="766" y="993"/>
                  </a:cubicBezTo>
                  <a:cubicBezTo>
                    <a:pt x="964" y="944"/>
                    <a:pt x="1164" y="920"/>
                    <a:pt x="1362" y="920"/>
                  </a:cubicBezTo>
                  <a:cubicBezTo>
                    <a:pt x="2104" y="920"/>
                    <a:pt x="2821" y="1255"/>
                    <a:pt x="3268" y="1860"/>
                  </a:cubicBezTo>
                  <a:cubicBezTo>
                    <a:pt x="3418" y="2038"/>
                    <a:pt x="3570" y="2118"/>
                    <a:pt x="3694" y="2118"/>
                  </a:cubicBezTo>
                  <a:cubicBezTo>
                    <a:pt x="4012" y="2118"/>
                    <a:pt x="4145" y="1585"/>
                    <a:pt x="3568" y="793"/>
                  </a:cubicBezTo>
                  <a:cubicBezTo>
                    <a:pt x="3108" y="132"/>
                    <a:pt x="2228" y="0"/>
                    <a:pt x="159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748" name="Google Shape;748;p37"/>
            <p:cNvGrpSpPr/>
            <p:nvPr/>
          </p:nvGrpSpPr>
          <p:grpSpPr>
            <a:xfrm>
              <a:off x="5462325" y="4965225"/>
              <a:ext cx="262150" cy="135650"/>
              <a:chOff x="5462325" y="4965225"/>
              <a:chExt cx="262150" cy="135650"/>
            </a:xfrm>
          </p:grpSpPr>
          <p:sp>
            <p:nvSpPr>
              <p:cNvPr id="749" name="Google Shape;749;p37"/>
              <p:cNvSpPr/>
              <p:nvPr/>
            </p:nvSpPr>
            <p:spPr>
              <a:xfrm>
                <a:off x="5537350" y="4965225"/>
                <a:ext cx="104025" cy="52825"/>
              </a:xfrm>
              <a:custGeom>
                <a:rect b="b" l="l" r="r" t="t"/>
                <a:pathLst>
                  <a:path extrusionOk="0" h="2113" w="4161">
                    <a:moveTo>
                      <a:pt x="1608" y="0"/>
                    </a:moveTo>
                    <a:cubicBezTo>
                      <a:pt x="1188" y="0"/>
                      <a:pt x="878" y="59"/>
                      <a:pt x="878" y="59"/>
                    </a:cubicBezTo>
                    <a:cubicBezTo>
                      <a:pt x="1" y="90"/>
                      <a:pt x="95" y="1005"/>
                      <a:pt x="662" y="1005"/>
                    </a:cubicBezTo>
                    <a:cubicBezTo>
                      <a:pt x="699" y="1005"/>
                      <a:pt x="738" y="1001"/>
                      <a:pt x="778" y="993"/>
                    </a:cubicBezTo>
                    <a:cubicBezTo>
                      <a:pt x="983" y="934"/>
                      <a:pt x="1191" y="906"/>
                      <a:pt x="1397" y="906"/>
                    </a:cubicBezTo>
                    <a:cubicBezTo>
                      <a:pt x="2130" y="906"/>
                      <a:pt x="2837" y="1261"/>
                      <a:pt x="3280" y="1860"/>
                    </a:cubicBezTo>
                    <a:cubicBezTo>
                      <a:pt x="3426" y="2034"/>
                      <a:pt x="3576" y="2113"/>
                      <a:pt x="3698" y="2113"/>
                    </a:cubicBezTo>
                    <a:cubicBezTo>
                      <a:pt x="4022" y="2113"/>
                      <a:pt x="4160" y="1567"/>
                      <a:pt x="3580" y="793"/>
                    </a:cubicBezTo>
                    <a:cubicBezTo>
                      <a:pt x="3120" y="132"/>
                      <a:pt x="2239" y="0"/>
                      <a:pt x="160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0" name="Google Shape;750;p37"/>
              <p:cNvSpPr/>
              <p:nvPr/>
            </p:nvSpPr>
            <p:spPr>
              <a:xfrm>
                <a:off x="5462325" y="5058575"/>
                <a:ext cx="109125" cy="41850"/>
              </a:xfrm>
              <a:custGeom>
                <a:rect b="b" l="l" r="r" t="t"/>
                <a:pathLst>
                  <a:path extrusionOk="0" h="1674" w="4365">
                    <a:moveTo>
                      <a:pt x="2351" y="0"/>
                    </a:moveTo>
                    <a:cubicBezTo>
                      <a:pt x="1523" y="0"/>
                      <a:pt x="743" y="361"/>
                      <a:pt x="743" y="361"/>
                    </a:cubicBezTo>
                    <a:cubicBezTo>
                      <a:pt x="1" y="618"/>
                      <a:pt x="212" y="1364"/>
                      <a:pt x="665" y="1364"/>
                    </a:cubicBezTo>
                    <a:cubicBezTo>
                      <a:pt x="741" y="1364"/>
                      <a:pt x="824" y="1343"/>
                      <a:pt x="910" y="1295"/>
                    </a:cubicBezTo>
                    <a:cubicBezTo>
                      <a:pt x="1262" y="1098"/>
                      <a:pt x="1650" y="1002"/>
                      <a:pt x="2038" y="1002"/>
                    </a:cubicBezTo>
                    <a:cubicBezTo>
                      <a:pt x="2570" y="1002"/>
                      <a:pt x="3102" y="1182"/>
                      <a:pt x="3545" y="1529"/>
                    </a:cubicBezTo>
                    <a:cubicBezTo>
                      <a:pt x="3689" y="1629"/>
                      <a:pt x="3818" y="1674"/>
                      <a:pt x="3923" y="1674"/>
                    </a:cubicBezTo>
                    <a:cubicBezTo>
                      <a:pt x="4307" y="1674"/>
                      <a:pt x="4364" y="1075"/>
                      <a:pt x="3579" y="394"/>
                    </a:cubicBezTo>
                    <a:cubicBezTo>
                      <a:pt x="3225" y="98"/>
                      <a:pt x="2781" y="0"/>
                      <a:pt x="235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1" name="Google Shape;751;p37"/>
              <p:cNvSpPr/>
              <p:nvPr/>
            </p:nvSpPr>
            <p:spPr>
              <a:xfrm>
                <a:off x="5615450" y="5058325"/>
                <a:ext cx="109025" cy="42550"/>
              </a:xfrm>
              <a:custGeom>
                <a:rect b="b" l="l" r="r" t="t"/>
                <a:pathLst>
                  <a:path extrusionOk="0" h="1702" w="4361">
                    <a:moveTo>
                      <a:pt x="2320" y="1"/>
                    </a:moveTo>
                    <a:cubicBezTo>
                      <a:pt x="1514" y="1"/>
                      <a:pt x="756" y="338"/>
                      <a:pt x="756" y="338"/>
                    </a:cubicBezTo>
                    <a:cubicBezTo>
                      <a:pt x="0" y="541"/>
                      <a:pt x="207" y="1327"/>
                      <a:pt x="670" y="1327"/>
                    </a:cubicBezTo>
                    <a:cubicBezTo>
                      <a:pt x="739" y="1327"/>
                      <a:pt x="812" y="1310"/>
                      <a:pt x="890" y="1272"/>
                    </a:cubicBezTo>
                    <a:cubicBezTo>
                      <a:pt x="1237" y="1077"/>
                      <a:pt x="1625" y="981"/>
                      <a:pt x="2013" y="981"/>
                    </a:cubicBezTo>
                    <a:cubicBezTo>
                      <a:pt x="2555" y="981"/>
                      <a:pt x="3097" y="1169"/>
                      <a:pt x="3525" y="1539"/>
                    </a:cubicBezTo>
                    <a:cubicBezTo>
                      <a:pt x="3675" y="1651"/>
                      <a:pt x="3811" y="1701"/>
                      <a:pt x="3921" y="1701"/>
                    </a:cubicBezTo>
                    <a:cubicBezTo>
                      <a:pt x="4299" y="1701"/>
                      <a:pt x="4360" y="1103"/>
                      <a:pt x="3558" y="404"/>
                    </a:cubicBezTo>
                    <a:cubicBezTo>
                      <a:pt x="3207" y="100"/>
                      <a:pt x="2756" y="1"/>
                      <a:pt x="232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752" name="Google Shape;752;p37"/>
            <p:cNvSpPr/>
            <p:nvPr/>
          </p:nvSpPr>
          <p:spPr>
            <a:xfrm>
              <a:off x="4337600" y="4757175"/>
              <a:ext cx="104250" cy="63250"/>
            </a:xfrm>
            <a:custGeom>
              <a:rect b="b" l="l" r="r" t="t"/>
              <a:pathLst>
                <a:path extrusionOk="0" h="2530" w="4170">
                  <a:moveTo>
                    <a:pt x="2555" y="1"/>
                  </a:moveTo>
                  <a:cubicBezTo>
                    <a:pt x="1297" y="1"/>
                    <a:pt x="400" y="1609"/>
                    <a:pt x="400" y="1609"/>
                  </a:cubicBezTo>
                  <a:cubicBezTo>
                    <a:pt x="1" y="2103"/>
                    <a:pt x="346" y="2530"/>
                    <a:pt x="689" y="2530"/>
                  </a:cubicBezTo>
                  <a:cubicBezTo>
                    <a:pt x="834" y="2530"/>
                    <a:pt x="978" y="2454"/>
                    <a:pt x="1067" y="2276"/>
                  </a:cubicBezTo>
                  <a:cubicBezTo>
                    <a:pt x="1445" y="1458"/>
                    <a:pt x="2268" y="937"/>
                    <a:pt x="3173" y="937"/>
                  </a:cubicBezTo>
                  <a:cubicBezTo>
                    <a:pt x="3227" y="937"/>
                    <a:pt x="3281" y="938"/>
                    <a:pt x="3335" y="942"/>
                  </a:cubicBezTo>
                  <a:cubicBezTo>
                    <a:pt x="4169" y="942"/>
                    <a:pt x="4036" y="108"/>
                    <a:pt x="2702" y="8"/>
                  </a:cubicBezTo>
                  <a:cubicBezTo>
                    <a:pt x="2652" y="3"/>
                    <a:pt x="2603" y="1"/>
                    <a:pt x="2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" name="Google Shape;753;p37"/>
            <p:cNvSpPr/>
            <p:nvPr/>
          </p:nvSpPr>
          <p:spPr>
            <a:xfrm>
              <a:off x="4241700" y="4866650"/>
              <a:ext cx="91200" cy="74750"/>
            </a:xfrm>
            <a:custGeom>
              <a:rect b="b" l="l" r="r" t="t"/>
              <a:pathLst>
                <a:path extrusionOk="0" h="2990" w="3648">
                  <a:moveTo>
                    <a:pt x="2536" y="0"/>
                  </a:moveTo>
                  <a:cubicBezTo>
                    <a:pt x="2415" y="0"/>
                    <a:pt x="2281" y="10"/>
                    <a:pt x="2135" y="32"/>
                  </a:cubicBezTo>
                  <a:cubicBezTo>
                    <a:pt x="800" y="232"/>
                    <a:pt x="233" y="2134"/>
                    <a:pt x="233" y="2134"/>
                  </a:cubicBezTo>
                  <a:cubicBezTo>
                    <a:pt x="1" y="2662"/>
                    <a:pt x="317" y="2989"/>
                    <a:pt x="622" y="2989"/>
                  </a:cubicBezTo>
                  <a:cubicBezTo>
                    <a:pt x="799" y="2989"/>
                    <a:pt x="973" y="2879"/>
                    <a:pt x="1034" y="2634"/>
                  </a:cubicBezTo>
                  <a:cubicBezTo>
                    <a:pt x="1234" y="1667"/>
                    <a:pt x="2001" y="966"/>
                    <a:pt x="2935" y="800"/>
                  </a:cubicBezTo>
                  <a:cubicBezTo>
                    <a:pt x="3648" y="651"/>
                    <a:pt x="3515" y="0"/>
                    <a:pt x="253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" name="Google Shape;754;p37"/>
            <p:cNvSpPr/>
            <p:nvPr/>
          </p:nvSpPr>
          <p:spPr>
            <a:xfrm>
              <a:off x="4004025" y="4912550"/>
              <a:ext cx="107475" cy="57825"/>
            </a:xfrm>
            <a:custGeom>
              <a:rect b="b" l="l" r="r" t="t"/>
              <a:pathLst>
                <a:path extrusionOk="0" h="2313" w="4299">
                  <a:moveTo>
                    <a:pt x="2665" y="0"/>
                  </a:moveTo>
                  <a:cubicBezTo>
                    <a:pt x="1487" y="0"/>
                    <a:pt x="467" y="1332"/>
                    <a:pt x="467" y="1332"/>
                  </a:cubicBezTo>
                  <a:cubicBezTo>
                    <a:pt x="1" y="1822"/>
                    <a:pt x="346" y="2313"/>
                    <a:pt x="708" y="2313"/>
                  </a:cubicBezTo>
                  <a:cubicBezTo>
                    <a:pt x="838" y="2313"/>
                    <a:pt x="970" y="2249"/>
                    <a:pt x="1067" y="2099"/>
                  </a:cubicBezTo>
                  <a:cubicBezTo>
                    <a:pt x="1521" y="1390"/>
                    <a:pt x="2264" y="994"/>
                    <a:pt x="3071" y="994"/>
                  </a:cubicBezTo>
                  <a:cubicBezTo>
                    <a:pt x="3214" y="994"/>
                    <a:pt x="3358" y="1007"/>
                    <a:pt x="3502" y="1032"/>
                  </a:cubicBezTo>
                  <a:cubicBezTo>
                    <a:pt x="3547" y="1037"/>
                    <a:pt x="3590" y="1040"/>
                    <a:pt x="3629" y="1040"/>
                  </a:cubicBezTo>
                  <a:cubicBezTo>
                    <a:pt x="4299" y="1040"/>
                    <a:pt x="4228" y="283"/>
                    <a:pt x="2969" y="31"/>
                  </a:cubicBezTo>
                  <a:cubicBezTo>
                    <a:pt x="2867" y="10"/>
                    <a:pt x="2765" y="0"/>
                    <a:pt x="266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" name="Google Shape;755;p37"/>
            <p:cNvSpPr/>
            <p:nvPr/>
          </p:nvSpPr>
          <p:spPr>
            <a:xfrm>
              <a:off x="4215625" y="5048850"/>
              <a:ext cx="109325" cy="45550"/>
            </a:xfrm>
            <a:custGeom>
              <a:rect b="b" l="l" r="r" t="t"/>
              <a:pathLst>
                <a:path extrusionOk="0" h="1822" w="4373">
                  <a:moveTo>
                    <a:pt x="2618" y="1"/>
                  </a:moveTo>
                  <a:cubicBezTo>
                    <a:pt x="1602" y="1"/>
                    <a:pt x="609" y="817"/>
                    <a:pt x="609" y="817"/>
                  </a:cubicBezTo>
                  <a:cubicBezTo>
                    <a:pt x="0" y="1214"/>
                    <a:pt x="295" y="1821"/>
                    <a:pt x="693" y="1821"/>
                  </a:cubicBezTo>
                  <a:cubicBezTo>
                    <a:pt x="796" y="1821"/>
                    <a:pt x="906" y="1780"/>
                    <a:pt x="1009" y="1684"/>
                  </a:cubicBezTo>
                  <a:cubicBezTo>
                    <a:pt x="1445" y="1249"/>
                    <a:pt x="2036" y="1026"/>
                    <a:pt x="2636" y="1026"/>
                  </a:cubicBezTo>
                  <a:cubicBezTo>
                    <a:pt x="2955" y="1026"/>
                    <a:pt x="3276" y="1090"/>
                    <a:pt x="3578" y="1217"/>
                  </a:cubicBezTo>
                  <a:cubicBezTo>
                    <a:pt x="3690" y="1261"/>
                    <a:pt x="3789" y="1281"/>
                    <a:pt x="3875" y="1281"/>
                  </a:cubicBezTo>
                  <a:cubicBezTo>
                    <a:pt x="4373" y="1281"/>
                    <a:pt x="4365" y="606"/>
                    <a:pt x="3311" y="150"/>
                  </a:cubicBezTo>
                  <a:cubicBezTo>
                    <a:pt x="3087" y="44"/>
                    <a:pt x="2852" y="1"/>
                    <a:pt x="26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" name="Google Shape;756;p37"/>
            <p:cNvSpPr/>
            <p:nvPr/>
          </p:nvSpPr>
          <p:spPr>
            <a:xfrm>
              <a:off x="3814025" y="5075000"/>
              <a:ext cx="106450" cy="57325"/>
            </a:xfrm>
            <a:custGeom>
              <a:rect b="b" l="l" r="r" t="t"/>
              <a:pathLst>
                <a:path extrusionOk="0" h="2293" w="4258">
                  <a:moveTo>
                    <a:pt x="2624" y="0"/>
                  </a:moveTo>
                  <a:cubicBezTo>
                    <a:pt x="1437" y="0"/>
                    <a:pt x="461" y="1339"/>
                    <a:pt x="461" y="1339"/>
                  </a:cubicBezTo>
                  <a:cubicBezTo>
                    <a:pt x="0" y="1824"/>
                    <a:pt x="316" y="2292"/>
                    <a:pt x="664" y="2292"/>
                  </a:cubicBezTo>
                  <a:cubicBezTo>
                    <a:pt x="794" y="2292"/>
                    <a:pt x="929" y="2227"/>
                    <a:pt x="1029" y="2072"/>
                  </a:cubicBezTo>
                  <a:cubicBezTo>
                    <a:pt x="1486" y="1386"/>
                    <a:pt x="2238" y="970"/>
                    <a:pt x="3052" y="970"/>
                  </a:cubicBezTo>
                  <a:cubicBezTo>
                    <a:pt x="3188" y="970"/>
                    <a:pt x="3325" y="981"/>
                    <a:pt x="3464" y="1005"/>
                  </a:cubicBezTo>
                  <a:cubicBezTo>
                    <a:pt x="3522" y="1015"/>
                    <a:pt x="3577" y="1019"/>
                    <a:pt x="3626" y="1019"/>
                  </a:cubicBezTo>
                  <a:cubicBezTo>
                    <a:pt x="4257" y="1019"/>
                    <a:pt x="4169" y="285"/>
                    <a:pt x="2963" y="38"/>
                  </a:cubicBezTo>
                  <a:cubicBezTo>
                    <a:pt x="2849" y="12"/>
                    <a:pt x="2736" y="0"/>
                    <a:pt x="262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" name="Google Shape;757;p37"/>
            <p:cNvSpPr/>
            <p:nvPr/>
          </p:nvSpPr>
          <p:spPr>
            <a:xfrm>
              <a:off x="4391300" y="5023475"/>
              <a:ext cx="110225" cy="39900"/>
            </a:xfrm>
            <a:custGeom>
              <a:rect b="b" l="l" r="r" t="t"/>
              <a:pathLst>
                <a:path extrusionOk="0" h="1596" w="4409">
                  <a:moveTo>
                    <a:pt x="2548" y="1"/>
                  </a:moveTo>
                  <a:cubicBezTo>
                    <a:pt x="1629" y="1"/>
                    <a:pt x="720" y="564"/>
                    <a:pt x="720" y="564"/>
                  </a:cubicBezTo>
                  <a:cubicBezTo>
                    <a:pt x="1" y="896"/>
                    <a:pt x="269" y="1596"/>
                    <a:pt x="705" y="1596"/>
                  </a:cubicBezTo>
                  <a:cubicBezTo>
                    <a:pt x="794" y="1596"/>
                    <a:pt x="891" y="1566"/>
                    <a:pt x="987" y="1498"/>
                  </a:cubicBezTo>
                  <a:cubicBezTo>
                    <a:pt x="1395" y="1197"/>
                    <a:pt x="1878" y="1046"/>
                    <a:pt x="2361" y="1046"/>
                  </a:cubicBezTo>
                  <a:cubicBezTo>
                    <a:pt x="2787" y="1046"/>
                    <a:pt x="3214" y="1164"/>
                    <a:pt x="3589" y="1398"/>
                  </a:cubicBezTo>
                  <a:cubicBezTo>
                    <a:pt x="3728" y="1474"/>
                    <a:pt x="3852" y="1508"/>
                    <a:pt x="3953" y="1508"/>
                  </a:cubicBezTo>
                  <a:cubicBezTo>
                    <a:pt x="4385" y="1508"/>
                    <a:pt x="4409" y="886"/>
                    <a:pt x="3489" y="264"/>
                  </a:cubicBezTo>
                  <a:cubicBezTo>
                    <a:pt x="3201" y="72"/>
                    <a:pt x="2874" y="1"/>
                    <a:pt x="254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58" name="Google Shape;758;p37"/>
          <p:cNvSpPr txBox="1"/>
          <p:nvPr>
            <p:ph idx="1" type="subTitle"/>
          </p:nvPr>
        </p:nvSpPr>
        <p:spPr>
          <a:xfrm>
            <a:off x="714775" y="2083125"/>
            <a:ext cx="2831100" cy="62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ACNA 4007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Billy Ko</a:t>
            </a:r>
            <a:endParaRPr/>
          </a:p>
        </p:txBody>
      </p:sp>
      <p:sp>
        <p:nvSpPr>
          <p:cNvPr id="759" name="Google Shape;759;p37"/>
          <p:cNvSpPr txBox="1"/>
          <p:nvPr>
            <p:ph type="ctrTitle"/>
          </p:nvPr>
        </p:nvSpPr>
        <p:spPr>
          <a:xfrm>
            <a:off x="574625" y="854325"/>
            <a:ext cx="5942400" cy="1228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2"/>
                </a:solidFill>
              </a:rPr>
              <a:t>Evolution of HK’s</a:t>
            </a:r>
            <a:endParaRPr>
              <a:solidFill>
                <a:schemeClr val="accen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2"/>
                </a:solidFill>
              </a:rPr>
              <a:t>Physical Landscape</a:t>
            </a:r>
            <a:endParaRPr>
              <a:solidFill>
                <a:schemeClr val="accent2"/>
              </a:solidFill>
            </a:endParaRPr>
          </a:p>
        </p:txBody>
      </p:sp>
      <p:grpSp>
        <p:nvGrpSpPr>
          <p:cNvPr id="760" name="Google Shape;760;p37"/>
          <p:cNvGrpSpPr/>
          <p:nvPr/>
        </p:nvGrpSpPr>
        <p:grpSpPr>
          <a:xfrm>
            <a:off x="4931505" y="854331"/>
            <a:ext cx="4212491" cy="4415542"/>
            <a:chOff x="956700" y="180200"/>
            <a:chExt cx="5065525" cy="5216850"/>
          </a:xfrm>
        </p:grpSpPr>
        <p:sp>
          <p:nvSpPr>
            <p:cNvPr id="761" name="Google Shape;761;p37"/>
            <p:cNvSpPr/>
            <p:nvPr/>
          </p:nvSpPr>
          <p:spPr>
            <a:xfrm>
              <a:off x="3399675" y="247775"/>
              <a:ext cx="199650" cy="92975"/>
            </a:xfrm>
            <a:custGeom>
              <a:rect b="b" l="l" r="r" t="t"/>
              <a:pathLst>
                <a:path extrusionOk="0" h="3719" w="7986">
                  <a:moveTo>
                    <a:pt x="7140" y="1"/>
                  </a:moveTo>
                  <a:lnTo>
                    <a:pt x="0" y="3085"/>
                  </a:lnTo>
                  <a:lnTo>
                    <a:pt x="0" y="3719"/>
                  </a:lnTo>
                  <a:lnTo>
                    <a:pt x="7985" y="297"/>
                  </a:lnTo>
                  <a:lnTo>
                    <a:pt x="7140" y="1"/>
                  </a:lnTo>
                  <a:close/>
                </a:path>
              </a:pathLst>
            </a:custGeom>
            <a:solidFill>
              <a:srgbClr val="80610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" name="Google Shape;762;p37"/>
            <p:cNvSpPr/>
            <p:nvPr/>
          </p:nvSpPr>
          <p:spPr>
            <a:xfrm>
              <a:off x="1083425" y="5374575"/>
              <a:ext cx="23275" cy="7425"/>
            </a:xfrm>
            <a:custGeom>
              <a:rect b="b" l="l" r="r" t="t"/>
              <a:pathLst>
                <a:path extrusionOk="0" h="297" w="931">
                  <a:moveTo>
                    <a:pt x="930" y="1"/>
                  </a:moveTo>
                  <a:lnTo>
                    <a:pt x="1" y="170"/>
                  </a:lnTo>
                  <a:lnTo>
                    <a:pt x="254" y="296"/>
                  </a:lnTo>
                  <a:lnTo>
                    <a:pt x="930" y="1"/>
                  </a:lnTo>
                  <a:close/>
                </a:path>
              </a:pathLst>
            </a:custGeom>
            <a:solidFill>
              <a:srgbClr val="80610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" name="Google Shape;763;p37"/>
            <p:cNvSpPr/>
            <p:nvPr/>
          </p:nvSpPr>
          <p:spPr>
            <a:xfrm>
              <a:off x="967250" y="242500"/>
              <a:ext cx="5054975" cy="5154550"/>
            </a:xfrm>
            <a:custGeom>
              <a:rect b="b" l="l" r="r" t="t"/>
              <a:pathLst>
                <a:path extrusionOk="0" h="206182" w="202199">
                  <a:moveTo>
                    <a:pt x="97551" y="1"/>
                  </a:moveTo>
                  <a:cubicBezTo>
                    <a:pt x="91425" y="1"/>
                    <a:pt x="86271" y="2705"/>
                    <a:pt x="84581" y="6422"/>
                  </a:cubicBezTo>
                  <a:cubicBezTo>
                    <a:pt x="79807" y="8999"/>
                    <a:pt x="76892" y="13985"/>
                    <a:pt x="76892" y="19392"/>
                  </a:cubicBezTo>
                  <a:lnTo>
                    <a:pt x="76892" y="21843"/>
                  </a:lnTo>
                  <a:cubicBezTo>
                    <a:pt x="76469" y="21392"/>
                    <a:pt x="75896" y="21148"/>
                    <a:pt x="75324" y="21148"/>
                  </a:cubicBezTo>
                  <a:cubicBezTo>
                    <a:pt x="75037" y="21148"/>
                    <a:pt x="74751" y="21209"/>
                    <a:pt x="74483" y="21336"/>
                  </a:cubicBezTo>
                  <a:cubicBezTo>
                    <a:pt x="73385" y="21801"/>
                    <a:pt x="72920" y="23068"/>
                    <a:pt x="73427" y="24124"/>
                  </a:cubicBezTo>
                  <a:lnTo>
                    <a:pt x="75793" y="29574"/>
                  </a:lnTo>
                  <a:cubicBezTo>
                    <a:pt x="75920" y="29870"/>
                    <a:pt x="76131" y="30123"/>
                    <a:pt x="76385" y="30335"/>
                  </a:cubicBezTo>
                  <a:lnTo>
                    <a:pt x="76385" y="30419"/>
                  </a:lnTo>
                  <a:cubicBezTo>
                    <a:pt x="76258" y="30419"/>
                    <a:pt x="76173" y="30461"/>
                    <a:pt x="76089" y="30461"/>
                  </a:cubicBezTo>
                  <a:cubicBezTo>
                    <a:pt x="76131" y="31349"/>
                    <a:pt x="76216" y="32236"/>
                    <a:pt x="76342" y="33081"/>
                  </a:cubicBezTo>
                  <a:lnTo>
                    <a:pt x="76342" y="33292"/>
                  </a:lnTo>
                  <a:lnTo>
                    <a:pt x="73976" y="43009"/>
                  </a:lnTo>
                  <a:cubicBezTo>
                    <a:pt x="73554" y="44615"/>
                    <a:pt x="74526" y="46220"/>
                    <a:pt x="76131" y="46642"/>
                  </a:cubicBezTo>
                  <a:cubicBezTo>
                    <a:pt x="76345" y="46693"/>
                    <a:pt x="76564" y="46717"/>
                    <a:pt x="76781" y="46717"/>
                  </a:cubicBezTo>
                  <a:cubicBezTo>
                    <a:pt x="77292" y="46717"/>
                    <a:pt x="77799" y="46584"/>
                    <a:pt x="78243" y="46347"/>
                  </a:cubicBezTo>
                  <a:cubicBezTo>
                    <a:pt x="79638" y="48839"/>
                    <a:pt x="81708" y="50867"/>
                    <a:pt x="84243" y="52177"/>
                  </a:cubicBezTo>
                  <a:lnTo>
                    <a:pt x="84243" y="59528"/>
                  </a:lnTo>
                  <a:lnTo>
                    <a:pt x="72118" y="59528"/>
                  </a:lnTo>
                  <a:cubicBezTo>
                    <a:pt x="70005" y="59528"/>
                    <a:pt x="67893" y="59824"/>
                    <a:pt x="65907" y="60457"/>
                  </a:cubicBezTo>
                  <a:cubicBezTo>
                    <a:pt x="65273" y="60669"/>
                    <a:pt x="64640" y="60880"/>
                    <a:pt x="64006" y="61176"/>
                  </a:cubicBezTo>
                  <a:cubicBezTo>
                    <a:pt x="62781" y="61683"/>
                    <a:pt x="61598" y="62359"/>
                    <a:pt x="60457" y="63119"/>
                  </a:cubicBezTo>
                  <a:cubicBezTo>
                    <a:pt x="59950" y="63457"/>
                    <a:pt x="59401" y="63880"/>
                    <a:pt x="58894" y="64302"/>
                  </a:cubicBezTo>
                  <a:cubicBezTo>
                    <a:pt x="54078" y="68316"/>
                    <a:pt x="51332" y="74230"/>
                    <a:pt x="51332" y="80483"/>
                  </a:cubicBezTo>
                  <a:lnTo>
                    <a:pt x="51332" y="81286"/>
                  </a:lnTo>
                  <a:lnTo>
                    <a:pt x="51332" y="128266"/>
                  </a:lnTo>
                  <a:cubicBezTo>
                    <a:pt x="51332" y="129533"/>
                    <a:pt x="51458" y="130800"/>
                    <a:pt x="51670" y="132026"/>
                  </a:cubicBezTo>
                  <a:cubicBezTo>
                    <a:pt x="50909" y="132195"/>
                    <a:pt x="50191" y="132448"/>
                    <a:pt x="49430" y="132786"/>
                  </a:cubicBezTo>
                  <a:cubicBezTo>
                    <a:pt x="40389" y="136588"/>
                    <a:pt x="36841" y="147657"/>
                    <a:pt x="42037" y="156022"/>
                  </a:cubicBezTo>
                  <a:cubicBezTo>
                    <a:pt x="40939" y="156952"/>
                    <a:pt x="40094" y="158135"/>
                    <a:pt x="39544" y="159487"/>
                  </a:cubicBezTo>
                  <a:cubicBezTo>
                    <a:pt x="38319" y="157205"/>
                    <a:pt x="35911" y="155769"/>
                    <a:pt x="33334" y="155769"/>
                  </a:cubicBezTo>
                  <a:lnTo>
                    <a:pt x="29109" y="155769"/>
                  </a:lnTo>
                  <a:cubicBezTo>
                    <a:pt x="25180" y="155811"/>
                    <a:pt x="21969" y="159022"/>
                    <a:pt x="22012" y="162951"/>
                  </a:cubicBezTo>
                  <a:lnTo>
                    <a:pt x="22012" y="167176"/>
                  </a:lnTo>
                  <a:cubicBezTo>
                    <a:pt x="22012" y="167810"/>
                    <a:pt x="22096" y="168443"/>
                    <a:pt x="22265" y="169077"/>
                  </a:cubicBezTo>
                  <a:lnTo>
                    <a:pt x="21674" y="169077"/>
                  </a:lnTo>
                  <a:cubicBezTo>
                    <a:pt x="18928" y="169077"/>
                    <a:pt x="16731" y="171274"/>
                    <a:pt x="16731" y="173978"/>
                  </a:cubicBezTo>
                  <a:cubicBezTo>
                    <a:pt x="16731" y="176724"/>
                    <a:pt x="18928" y="178921"/>
                    <a:pt x="21674" y="178921"/>
                  </a:cubicBezTo>
                  <a:lnTo>
                    <a:pt x="11323" y="178921"/>
                  </a:lnTo>
                  <a:cubicBezTo>
                    <a:pt x="10647" y="178921"/>
                    <a:pt x="10098" y="179470"/>
                    <a:pt x="10098" y="180146"/>
                  </a:cubicBezTo>
                  <a:cubicBezTo>
                    <a:pt x="10098" y="180273"/>
                    <a:pt x="10140" y="180442"/>
                    <a:pt x="10182" y="180569"/>
                  </a:cubicBezTo>
                  <a:lnTo>
                    <a:pt x="7309" y="180569"/>
                  </a:lnTo>
                  <a:cubicBezTo>
                    <a:pt x="3254" y="180611"/>
                    <a:pt x="0" y="183906"/>
                    <a:pt x="0" y="187962"/>
                  </a:cubicBezTo>
                  <a:lnTo>
                    <a:pt x="0" y="198313"/>
                  </a:lnTo>
                  <a:cubicBezTo>
                    <a:pt x="0" y="202368"/>
                    <a:pt x="3254" y="205706"/>
                    <a:pt x="7309" y="205706"/>
                  </a:cubicBezTo>
                  <a:lnTo>
                    <a:pt x="74441" y="205706"/>
                  </a:lnTo>
                  <a:cubicBezTo>
                    <a:pt x="74864" y="206002"/>
                    <a:pt x="75371" y="206171"/>
                    <a:pt x="75878" y="206171"/>
                  </a:cubicBezTo>
                  <a:cubicBezTo>
                    <a:pt x="76385" y="206171"/>
                    <a:pt x="76892" y="206002"/>
                    <a:pt x="77272" y="205706"/>
                  </a:cubicBezTo>
                  <a:lnTo>
                    <a:pt x="124801" y="205706"/>
                  </a:lnTo>
                  <a:cubicBezTo>
                    <a:pt x="125244" y="206023"/>
                    <a:pt x="125751" y="206181"/>
                    <a:pt x="126253" y="206181"/>
                  </a:cubicBezTo>
                  <a:cubicBezTo>
                    <a:pt x="126755" y="206181"/>
                    <a:pt x="127251" y="206023"/>
                    <a:pt x="127673" y="205706"/>
                  </a:cubicBezTo>
                  <a:lnTo>
                    <a:pt x="194890" y="205706"/>
                  </a:lnTo>
                  <a:cubicBezTo>
                    <a:pt x="198945" y="205706"/>
                    <a:pt x="202199" y="202411"/>
                    <a:pt x="202199" y="198313"/>
                  </a:cubicBezTo>
                  <a:lnTo>
                    <a:pt x="202199" y="187962"/>
                  </a:lnTo>
                  <a:cubicBezTo>
                    <a:pt x="202199" y="183864"/>
                    <a:pt x="198945" y="180569"/>
                    <a:pt x="194890" y="180569"/>
                  </a:cubicBezTo>
                  <a:lnTo>
                    <a:pt x="188890" y="180569"/>
                  </a:lnTo>
                  <a:cubicBezTo>
                    <a:pt x="188933" y="180400"/>
                    <a:pt x="188975" y="180273"/>
                    <a:pt x="188975" y="180146"/>
                  </a:cubicBezTo>
                  <a:cubicBezTo>
                    <a:pt x="188975" y="179470"/>
                    <a:pt x="188426" y="178921"/>
                    <a:pt x="187750" y="178921"/>
                  </a:cubicBezTo>
                  <a:lnTo>
                    <a:pt x="179849" y="178921"/>
                  </a:lnTo>
                  <a:cubicBezTo>
                    <a:pt x="182553" y="178921"/>
                    <a:pt x="184750" y="176682"/>
                    <a:pt x="184750" y="173978"/>
                  </a:cubicBezTo>
                  <a:cubicBezTo>
                    <a:pt x="184750" y="171232"/>
                    <a:pt x="182553" y="169035"/>
                    <a:pt x="179849" y="169035"/>
                  </a:cubicBezTo>
                  <a:lnTo>
                    <a:pt x="177610" y="169035"/>
                  </a:lnTo>
                  <a:cubicBezTo>
                    <a:pt x="177610" y="168908"/>
                    <a:pt x="177653" y="168781"/>
                    <a:pt x="177653" y="168612"/>
                  </a:cubicBezTo>
                  <a:lnTo>
                    <a:pt x="177653" y="163331"/>
                  </a:lnTo>
                  <a:cubicBezTo>
                    <a:pt x="177653" y="162571"/>
                    <a:pt x="177484" y="161853"/>
                    <a:pt x="177188" y="161134"/>
                  </a:cubicBezTo>
                  <a:cubicBezTo>
                    <a:pt x="176385" y="158008"/>
                    <a:pt x="173555" y="155769"/>
                    <a:pt x="170301" y="155769"/>
                  </a:cubicBezTo>
                  <a:lnTo>
                    <a:pt x="166077" y="155769"/>
                  </a:lnTo>
                  <a:cubicBezTo>
                    <a:pt x="162739" y="155769"/>
                    <a:pt x="159866" y="158135"/>
                    <a:pt x="159148" y="161388"/>
                  </a:cubicBezTo>
                  <a:cubicBezTo>
                    <a:pt x="159064" y="161092"/>
                    <a:pt x="158937" y="160796"/>
                    <a:pt x="158810" y="160501"/>
                  </a:cubicBezTo>
                  <a:cubicBezTo>
                    <a:pt x="158430" y="158980"/>
                    <a:pt x="157627" y="157586"/>
                    <a:pt x="156529" y="156487"/>
                  </a:cubicBezTo>
                  <a:cubicBezTo>
                    <a:pt x="158261" y="153826"/>
                    <a:pt x="159190" y="150741"/>
                    <a:pt x="159190" y="147573"/>
                  </a:cubicBezTo>
                  <a:lnTo>
                    <a:pt x="159190" y="147488"/>
                  </a:lnTo>
                  <a:cubicBezTo>
                    <a:pt x="159190" y="147277"/>
                    <a:pt x="159190" y="147066"/>
                    <a:pt x="159148" y="146812"/>
                  </a:cubicBezTo>
                  <a:cubicBezTo>
                    <a:pt x="159148" y="146559"/>
                    <a:pt x="159148" y="146263"/>
                    <a:pt x="159148" y="146010"/>
                  </a:cubicBezTo>
                  <a:cubicBezTo>
                    <a:pt x="159106" y="145587"/>
                    <a:pt x="159021" y="145165"/>
                    <a:pt x="158937" y="144742"/>
                  </a:cubicBezTo>
                  <a:cubicBezTo>
                    <a:pt x="158937" y="144658"/>
                    <a:pt x="158937" y="144615"/>
                    <a:pt x="158937" y="144531"/>
                  </a:cubicBezTo>
                  <a:cubicBezTo>
                    <a:pt x="157669" y="137518"/>
                    <a:pt x="151839" y="132195"/>
                    <a:pt x="144699" y="131561"/>
                  </a:cubicBezTo>
                  <a:lnTo>
                    <a:pt x="144319" y="131476"/>
                  </a:lnTo>
                  <a:cubicBezTo>
                    <a:pt x="144404" y="131012"/>
                    <a:pt x="144446" y="130505"/>
                    <a:pt x="144488" y="129998"/>
                  </a:cubicBezTo>
                  <a:cubicBezTo>
                    <a:pt x="144530" y="129491"/>
                    <a:pt x="144573" y="128857"/>
                    <a:pt x="144573" y="128266"/>
                  </a:cubicBezTo>
                  <a:lnTo>
                    <a:pt x="144573" y="80483"/>
                  </a:lnTo>
                  <a:cubicBezTo>
                    <a:pt x="144573" y="75625"/>
                    <a:pt x="142925" y="70893"/>
                    <a:pt x="139841" y="67133"/>
                  </a:cubicBezTo>
                  <a:cubicBezTo>
                    <a:pt x="135912" y="62316"/>
                    <a:pt x="130039" y="59528"/>
                    <a:pt x="123829" y="59528"/>
                  </a:cubicBezTo>
                  <a:lnTo>
                    <a:pt x="109422" y="59528"/>
                  </a:lnTo>
                  <a:lnTo>
                    <a:pt x="109422" y="52388"/>
                  </a:lnTo>
                  <a:cubicBezTo>
                    <a:pt x="112084" y="51078"/>
                    <a:pt x="114281" y="49008"/>
                    <a:pt x="115760" y="46473"/>
                  </a:cubicBezTo>
                  <a:cubicBezTo>
                    <a:pt x="116107" y="46607"/>
                    <a:pt x="116506" y="46690"/>
                    <a:pt x="116901" y="46690"/>
                  </a:cubicBezTo>
                  <a:cubicBezTo>
                    <a:pt x="117131" y="46690"/>
                    <a:pt x="117359" y="46662"/>
                    <a:pt x="117576" y="46600"/>
                  </a:cubicBezTo>
                  <a:cubicBezTo>
                    <a:pt x="119182" y="46220"/>
                    <a:pt x="120153" y="44572"/>
                    <a:pt x="119731" y="43009"/>
                  </a:cubicBezTo>
                  <a:lnTo>
                    <a:pt x="117745" y="34771"/>
                  </a:lnTo>
                  <a:lnTo>
                    <a:pt x="117745" y="33081"/>
                  </a:lnTo>
                  <a:cubicBezTo>
                    <a:pt x="117914" y="32067"/>
                    <a:pt x="117999" y="31095"/>
                    <a:pt x="117999" y="30081"/>
                  </a:cubicBezTo>
                  <a:cubicBezTo>
                    <a:pt x="117999" y="29828"/>
                    <a:pt x="117999" y="29659"/>
                    <a:pt x="117956" y="29405"/>
                  </a:cubicBezTo>
                  <a:lnTo>
                    <a:pt x="120322" y="24124"/>
                  </a:lnTo>
                  <a:cubicBezTo>
                    <a:pt x="120787" y="23068"/>
                    <a:pt x="120322" y="21801"/>
                    <a:pt x="119266" y="21336"/>
                  </a:cubicBezTo>
                  <a:cubicBezTo>
                    <a:pt x="118981" y="21203"/>
                    <a:pt x="118678" y="21138"/>
                    <a:pt x="118378" y="21138"/>
                  </a:cubicBezTo>
                  <a:cubicBezTo>
                    <a:pt x="118011" y="21138"/>
                    <a:pt x="117648" y="21235"/>
                    <a:pt x="117323" y="21420"/>
                  </a:cubicBezTo>
                  <a:lnTo>
                    <a:pt x="117323" y="19392"/>
                  </a:lnTo>
                  <a:cubicBezTo>
                    <a:pt x="117323" y="14449"/>
                    <a:pt x="114872" y="9844"/>
                    <a:pt x="110732" y="7056"/>
                  </a:cubicBezTo>
                  <a:cubicBezTo>
                    <a:pt x="109380" y="3042"/>
                    <a:pt x="103972" y="1"/>
                    <a:pt x="9755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" name="Google Shape;764;p37"/>
            <p:cNvSpPr/>
            <p:nvPr/>
          </p:nvSpPr>
          <p:spPr>
            <a:xfrm>
              <a:off x="956700" y="4695450"/>
              <a:ext cx="5056025" cy="628450"/>
            </a:xfrm>
            <a:custGeom>
              <a:rect b="b" l="l" r="r" t="t"/>
              <a:pathLst>
                <a:path extrusionOk="0" h="25138" w="202241">
                  <a:moveTo>
                    <a:pt x="7309" y="0"/>
                  </a:moveTo>
                  <a:cubicBezTo>
                    <a:pt x="3253" y="0"/>
                    <a:pt x="0" y="3295"/>
                    <a:pt x="0" y="7394"/>
                  </a:cubicBezTo>
                  <a:lnTo>
                    <a:pt x="0" y="17744"/>
                  </a:lnTo>
                  <a:cubicBezTo>
                    <a:pt x="0" y="21800"/>
                    <a:pt x="3253" y="25138"/>
                    <a:pt x="7309" y="25138"/>
                  </a:cubicBezTo>
                  <a:lnTo>
                    <a:pt x="194889" y="25138"/>
                  </a:lnTo>
                  <a:cubicBezTo>
                    <a:pt x="198945" y="25138"/>
                    <a:pt x="202240" y="21800"/>
                    <a:pt x="202198" y="17744"/>
                  </a:cubicBezTo>
                  <a:lnTo>
                    <a:pt x="202198" y="7394"/>
                  </a:lnTo>
                  <a:cubicBezTo>
                    <a:pt x="202240" y="3295"/>
                    <a:pt x="198945" y="0"/>
                    <a:pt x="194889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" name="Google Shape;765;p37"/>
            <p:cNvSpPr/>
            <p:nvPr/>
          </p:nvSpPr>
          <p:spPr>
            <a:xfrm>
              <a:off x="1506975" y="4075450"/>
              <a:ext cx="461575" cy="463700"/>
            </a:xfrm>
            <a:custGeom>
              <a:rect b="b" l="l" r="r" t="t"/>
              <a:pathLst>
                <a:path extrusionOk="0" h="18548" w="18463">
                  <a:moveTo>
                    <a:pt x="7140" y="1"/>
                  </a:moveTo>
                  <a:cubicBezTo>
                    <a:pt x="3211" y="1"/>
                    <a:pt x="0" y="3211"/>
                    <a:pt x="42" y="7183"/>
                  </a:cubicBezTo>
                  <a:lnTo>
                    <a:pt x="42" y="11408"/>
                  </a:lnTo>
                  <a:cubicBezTo>
                    <a:pt x="0" y="15337"/>
                    <a:pt x="3169" y="18505"/>
                    <a:pt x="7098" y="18547"/>
                  </a:cubicBezTo>
                  <a:lnTo>
                    <a:pt x="11323" y="18547"/>
                  </a:lnTo>
                  <a:cubicBezTo>
                    <a:pt x="15294" y="18547"/>
                    <a:pt x="18462" y="15337"/>
                    <a:pt x="18420" y="11408"/>
                  </a:cubicBezTo>
                  <a:lnTo>
                    <a:pt x="18420" y="7183"/>
                  </a:lnTo>
                  <a:cubicBezTo>
                    <a:pt x="18462" y="3211"/>
                    <a:pt x="15294" y="43"/>
                    <a:pt x="11365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" name="Google Shape;766;p37"/>
            <p:cNvSpPr/>
            <p:nvPr/>
          </p:nvSpPr>
          <p:spPr>
            <a:xfrm>
              <a:off x="1514350" y="4135650"/>
              <a:ext cx="256700" cy="390825"/>
            </a:xfrm>
            <a:custGeom>
              <a:rect b="b" l="l" r="r" t="t"/>
              <a:pathLst>
                <a:path extrusionOk="0" h="15633" w="10268">
                  <a:moveTo>
                    <a:pt x="5113" y="1"/>
                  </a:moveTo>
                  <a:cubicBezTo>
                    <a:pt x="2282" y="1"/>
                    <a:pt x="1" y="2324"/>
                    <a:pt x="1" y="5155"/>
                  </a:cubicBezTo>
                  <a:lnTo>
                    <a:pt x="1" y="10436"/>
                  </a:lnTo>
                  <a:cubicBezTo>
                    <a:pt x="1" y="13309"/>
                    <a:pt x="2282" y="15632"/>
                    <a:pt x="5113" y="15632"/>
                  </a:cubicBezTo>
                  <a:cubicBezTo>
                    <a:pt x="7986" y="15632"/>
                    <a:pt x="10267" y="13309"/>
                    <a:pt x="10267" y="10436"/>
                  </a:cubicBezTo>
                  <a:lnTo>
                    <a:pt x="10267" y="5155"/>
                  </a:lnTo>
                  <a:cubicBezTo>
                    <a:pt x="10267" y="2324"/>
                    <a:pt x="7986" y="1"/>
                    <a:pt x="511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" name="Google Shape;767;p37"/>
            <p:cNvSpPr/>
            <p:nvPr/>
          </p:nvSpPr>
          <p:spPr>
            <a:xfrm>
              <a:off x="1718200" y="4135650"/>
              <a:ext cx="256675" cy="390825"/>
            </a:xfrm>
            <a:custGeom>
              <a:rect b="b" l="l" r="r" t="t"/>
              <a:pathLst>
                <a:path extrusionOk="0" h="15633" w="10267">
                  <a:moveTo>
                    <a:pt x="5155" y="1"/>
                  </a:moveTo>
                  <a:cubicBezTo>
                    <a:pt x="2282" y="1"/>
                    <a:pt x="1" y="2324"/>
                    <a:pt x="1" y="5155"/>
                  </a:cubicBezTo>
                  <a:lnTo>
                    <a:pt x="1" y="10436"/>
                  </a:lnTo>
                  <a:cubicBezTo>
                    <a:pt x="1" y="13309"/>
                    <a:pt x="2282" y="15632"/>
                    <a:pt x="5155" y="15632"/>
                  </a:cubicBezTo>
                  <a:cubicBezTo>
                    <a:pt x="7986" y="15632"/>
                    <a:pt x="10267" y="13309"/>
                    <a:pt x="10267" y="10436"/>
                  </a:cubicBezTo>
                  <a:lnTo>
                    <a:pt x="10267" y="5155"/>
                  </a:lnTo>
                  <a:cubicBezTo>
                    <a:pt x="10267" y="2324"/>
                    <a:pt x="7986" y="1"/>
                    <a:pt x="515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" name="Google Shape;768;p37"/>
            <p:cNvSpPr/>
            <p:nvPr/>
          </p:nvSpPr>
          <p:spPr>
            <a:xfrm>
              <a:off x="4931150" y="4075450"/>
              <a:ext cx="460525" cy="463700"/>
            </a:xfrm>
            <a:custGeom>
              <a:rect b="b" l="l" r="r" t="t"/>
              <a:pathLst>
                <a:path extrusionOk="0" h="18548" w="18421">
                  <a:moveTo>
                    <a:pt x="7098" y="1"/>
                  </a:moveTo>
                  <a:cubicBezTo>
                    <a:pt x="3169" y="1"/>
                    <a:pt x="1" y="3211"/>
                    <a:pt x="1" y="7183"/>
                  </a:cubicBezTo>
                  <a:lnTo>
                    <a:pt x="1" y="11408"/>
                  </a:lnTo>
                  <a:cubicBezTo>
                    <a:pt x="1" y="15337"/>
                    <a:pt x="3169" y="18547"/>
                    <a:pt x="7098" y="18547"/>
                  </a:cubicBezTo>
                  <a:lnTo>
                    <a:pt x="11323" y="18547"/>
                  </a:lnTo>
                  <a:cubicBezTo>
                    <a:pt x="15252" y="18547"/>
                    <a:pt x="18421" y="15337"/>
                    <a:pt x="18421" y="11408"/>
                  </a:cubicBezTo>
                  <a:lnTo>
                    <a:pt x="18421" y="7183"/>
                  </a:lnTo>
                  <a:cubicBezTo>
                    <a:pt x="18421" y="3211"/>
                    <a:pt x="15252" y="1"/>
                    <a:pt x="11323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" name="Google Shape;769;p37"/>
            <p:cNvSpPr/>
            <p:nvPr/>
          </p:nvSpPr>
          <p:spPr>
            <a:xfrm>
              <a:off x="4937500" y="4135650"/>
              <a:ext cx="257725" cy="390825"/>
            </a:xfrm>
            <a:custGeom>
              <a:rect b="b" l="l" r="r" t="t"/>
              <a:pathLst>
                <a:path extrusionOk="0" h="15633" w="10309">
                  <a:moveTo>
                    <a:pt x="5154" y="1"/>
                  </a:moveTo>
                  <a:cubicBezTo>
                    <a:pt x="2281" y="1"/>
                    <a:pt x="0" y="2324"/>
                    <a:pt x="0" y="5155"/>
                  </a:cubicBezTo>
                  <a:lnTo>
                    <a:pt x="0" y="10436"/>
                  </a:lnTo>
                  <a:cubicBezTo>
                    <a:pt x="0" y="13309"/>
                    <a:pt x="2281" y="15632"/>
                    <a:pt x="5154" y="15632"/>
                  </a:cubicBezTo>
                  <a:cubicBezTo>
                    <a:pt x="7985" y="15632"/>
                    <a:pt x="10309" y="13309"/>
                    <a:pt x="10266" y="10436"/>
                  </a:cubicBezTo>
                  <a:lnTo>
                    <a:pt x="10266" y="5155"/>
                  </a:lnTo>
                  <a:cubicBezTo>
                    <a:pt x="10266" y="2324"/>
                    <a:pt x="7985" y="1"/>
                    <a:pt x="515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" name="Google Shape;770;p37"/>
            <p:cNvSpPr/>
            <p:nvPr/>
          </p:nvSpPr>
          <p:spPr>
            <a:xfrm>
              <a:off x="5141325" y="4135650"/>
              <a:ext cx="257750" cy="390825"/>
            </a:xfrm>
            <a:custGeom>
              <a:rect b="b" l="l" r="r" t="t"/>
              <a:pathLst>
                <a:path extrusionOk="0" h="15633" w="10310">
                  <a:moveTo>
                    <a:pt x="5155" y="1"/>
                  </a:moveTo>
                  <a:cubicBezTo>
                    <a:pt x="2282" y="1"/>
                    <a:pt x="1" y="2324"/>
                    <a:pt x="1" y="5155"/>
                  </a:cubicBezTo>
                  <a:lnTo>
                    <a:pt x="1" y="10436"/>
                  </a:lnTo>
                  <a:cubicBezTo>
                    <a:pt x="1" y="13309"/>
                    <a:pt x="2282" y="15632"/>
                    <a:pt x="5155" y="15632"/>
                  </a:cubicBezTo>
                  <a:cubicBezTo>
                    <a:pt x="7986" y="15632"/>
                    <a:pt x="10309" y="13309"/>
                    <a:pt x="10267" y="10436"/>
                  </a:cubicBezTo>
                  <a:lnTo>
                    <a:pt x="10267" y="5155"/>
                  </a:lnTo>
                  <a:cubicBezTo>
                    <a:pt x="10309" y="2324"/>
                    <a:pt x="7986" y="1"/>
                    <a:pt x="515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" name="Google Shape;771;p37"/>
            <p:cNvSpPr/>
            <p:nvPr/>
          </p:nvSpPr>
          <p:spPr>
            <a:xfrm>
              <a:off x="2239975" y="1669425"/>
              <a:ext cx="2333150" cy="2242350"/>
            </a:xfrm>
            <a:custGeom>
              <a:rect b="b" l="l" r="r" t="t"/>
              <a:pathLst>
                <a:path extrusionOk="0" h="89694" w="93326">
                  <a:moveTo>
                    <a:pt x="20828" y="1"/>
                  </a:moveTo>
                  <a:cubicBezTo>
                    <a:pt x="9295" y="43"/>
                    <a:pt x="0" y="9422"/>
                    <a:pt x="42" y="20913"/>
                  </a:cubicBezTo>
                  <a:lnTo>
                    <a:pt x="42" y="68738"/>
                  </a:lnTo>
                  <a:cubicBezTo>
                    <a:pt x="0" y="80230"/>
                    <a:pt x="9295" y="89609"/>
                    <a:pt x="20828" y="89693"/>
                  </a:cubicBezTo>
                  <a:lnTo>
                    <a:pt x="72497" y="89693"/>
                  </a:lnTo>
                  <a:cubicBezTo>
                    <a:pt x="83989" y="89609"/>
                    <a:pt x="93283" y="80230"/>
                    <a:pt x="93241" y="68738"/>
                  </a:cubicBezTo>
                  <a:lnTo>
                    <a:pt x="93241" y="20913"/>
                  </a:lnTo>
                  <a:cubicBezTo>
                    <a:pt x="93326" y="9422"/>
                    <a:pt x="84031" y="43"/>
                    <a:pt x="7249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" name="Google Shape;772;p37"/>
            <p:cNvSpPr/>
            <p:nvPr/>
          </p:nvSpPr>
          <p:spPr>
            <a:xfrm>
              <a:off x="2239975" y="1669425"/>
              <a:ext cx="2332100" cy="1778675"/>
            </a:xfrm>
            <a:custGeom>
              <a:rect b="b" l="l" r="r" t="t"/>
              <a:pathLst>
                <a:path extrusionOk="0" h="71147" w="93284">
                  <a:moveTo>
                    <a:pt x="20828" y="1"/>
                  </a:moveTo>
                  <a:cubicBezTo>
                    <a:pt x="9295" y="43"/>
                    <a:pt x="0" y="9422"/>
                    <a:pt x="42" y="20913"/>
                  </a:cubicBezTo>
                  <a:lnTo>
                    <a:pt x="42" y="21716"/>
                  </a:lnTo>
                  <a:cubicBezTo>
                    <a:pt x="3929" y="23026"/>
                    <a:pt x="79764" y="63415"/>
                    <a:pt x="93114" y="71146"/>
                  </a:cubicBezTo>
                  <a:cubicBezTo>
                    <a:pt x="93199" y="70344"/>
                    <a:pt x="93241" y="69541"/>
                    <a:pt x="93241" y="68738"/>
                  </a:cubicBezTo>
                  <a:lnTo>
                    <a:pt x="93241" y="20913"/>
                  </a:lnTo>
                  <a:cubicBezTo>
                    <a:pt x="93283" y="9422"/>
                    <a:pt x="83989" y="43"/>
                    <a:pt x="724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" name="Google Shape;773;p37"/>
            <p:cNvSpPr/>
            <p:nvPr/>
          </p:nvSpPr>
          <p:spPr>
            <a:xfrm>
              <a:off x="2919100" y="1671550"/>
              <a:ext cx="1078400" cy="893550"/>
            </a:xfrm>
            <a:custGeom>
              <a:rect b="b" l="l" r="r" t="t"/>
              <a:pathLst>
                <a:path extrusionOk="0" h="35742" w="43136">
                  <a:moveTo>
                    <a:pt x="0" y="0"/>
                  </a:moveTo>
                  <a:lnTo>
                    <a:pt x="0" y="35742"/>
                  </a:lnTo>
                  <a:lnTo>
                    <a:pt x="43135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" name="Google Shape;774;p37"/>
            <p:cNvSpPr/>
            <p:nvPr/>
          </p:nvSpPr>
          <p:spPr>
            <a:xfrm>
              <a:off x="4048175" y="2913625"/>
              <a:ext cx="81350" cy="565100"/>
            </a:xfrm>
            <a:custGeom>
              <a:rect b="b" l="l" r="r" t="t"/>
              <a:pathLst>
                <a:path extrusionOk="0" h="22604" w="3254">
                  <a:moveTo>
                    <a:pt x="3253" y="1"/>
                  </a:moveTo>
                  <a:lnTo>
                    <a:pt x="0" y="22603"/>
                  </a:lnTo>
                  <a:lnTo>
                    <a:pt x="3253" y="22603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" name="Google Shape;775;p37"/>
            <p:cNvSpPr/>
            <p:nvPr/>
          </p:nvSpPr>
          <p:spPr>
            <a:xfrm>
              <a:off x="2695175" y="2913625"/>
              <a:ext cx="88750" cy="565100"/>
            </a:xfrm>
            <a:custGeom>
              <a:rect b="b" l="l" r="r" t="t"/>
              <a:pathLst>
                <a:path extrusionOk="0" h="22604" w="3550">
                  <a:moveTo>
                    <a:pt x="1" y="1"/>
                  </a:moveTo>
                  <a:lnTo>
                    <a:pt x="1" y="22603"/>
                  </a:lnTo>
                  <a:lnTo>
                    <a:pt x="3550" y="22603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B29C5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" name="Google Shape;776;p37"/>
            <p:cNvSpPr/>
            <p:nvPr/>
          </p:nvSpPr>
          <p:spPr>
            <a:xfrm>
              <a:off x="3061675" y="1394825"/>
              <a:ext cx="630575" cy="487975"/>
            </a:xfrm>
            <a:custGeom>
              <a:rect b="b" l="l" r="r" t="t"/>
              <a:pathLst>
                <a:path extrusionOk="0" h="19519" w="25223">
                  <a:moveTo>
                    <a:pt x="3676" y="0"/>
                  </a:moveTo>
                  <a:cubicBezTo>
                    <a:pt x="1649" y="0"/>
                    <a:pt x="1" y="1648"/>
                    <a:pt x="1" y="3676"/>
                  </a:cubicBezTo>
                  <a:lnTo>
                    <a:pt x="1" y="11914"/>
                  </a:lnTo>
                  <a:cubicBezTo>
                    <a:pt x="1" y="12548"/>
                    <a:pt x="170" y="13182"/>
                    <a:pt x="508" y="13731"/>
                  </a:cubicBezTo>
                  <a:cubicBezTo>
                    <a:pt x="1437" y="17153"/>
                    <a:pt x="4521" y="19477"/>
                    <a:pt x="8028" y="19519"/>
                  </a:cubicBezTo>
                  <a:lnTo>
                    <a:pt x="17407" y="19519"/>
                  </a:lnTo>
                  <a:cubicBezTo>
                    <a:pt x="21336" y="19477"/>
                    <a:pt x="24631" y="16561"/>
                    <a:pt x="25138" y="12675"/>
                  </a:cubicBezTo>
                  <a:lnTo>
                    <a:pt x="25138" y="12590"/>
                  </a:lnTo>
                  <a:cubicBezTo>
                    <a:pt x="25181" y="12463"/>
                    <a:pt x="25181" y="12337"/>
                    <a:pt x="25181" y="12210"/>
                  </a:cubicBezTo>
                  <a:cubicBezTo>
                    <a:pt x="25223" y="12125"/>
                    <a:pt x="25223" y="11999"/>
                    <a:pt x="25223" y="11914"/>
                  </a:cubicBezTo>
                  <a:lnTo>
                    <a:pt x="25223" y="3676"/>
                  </a:lnTo>
                  <a:cubicBezTo>
                    <a:pt x="25223" y="1648"/>
                    <a:pt x="23575" y="0"/>
                    <a:pt x="215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" name="Google Shape;777;p37"/>
            <p:cNvSpPr/>
            <p:nvPr/>
          </p:nvSpPr>
          <p:spPr>
            <a:xfrm>
              <a:off x="3061675" y="1343075"/>
              <a:ext cx="630575" cy="487975"/>
            </a:xfrm>
            <a:custGeom>
              <a:rect b="b" l="l" r="r" t="t"/>
              <a:pathLst>
                <a:path extrusionOk="0" h="19519" w="25223">
                  <a:moveTo>
                    <a:pt x="3676" y="0"/>
                  </a:moveTo>
                  <a:cubicBezTo>
                    <a:pt x="1649" y="42"/>
                    <a:pt x="1" y="1690"/>
                    <a:pt x="1" y="3718"/>
                  </a:cubicBezTo>
                  <a:lnTo>
                    <a:pt x="1" y="11914"/>
                  </a:lnTo>
                  <a:cubicBezTo>
                    <a:pt x="1" y="12590"/>
                    <a:pt x="170" y="13224"/>
                    <a:pt x="508" y="13773"/>
                  </a:cubicBezTo>
                  <a:cubicBezTo>
                    <a:pt x="1437" y="17153"/>
                    <a:pt x="4521" y="19519"/>
                    <a:pt x="8028" y="19519"/>
                  </a:cubicBezTo>
                  <a:lnTo>
                    <a:pt x="17407" y="19519"/>
                  </a:lnTo>
                  <a:cubicBezTo>
                    <a:pt x="21336" y="19519"/>
                    <a:pt x="24631" y="16561"/>
                    <a:pt x="25138" y="12674"/>
                  </a:cubicBezTo>
                  <a:lnTo>
                    <a:pt x="25138" y="12590"/>
                  </a:lnTo>
                  <a:cubicBezTo>
                    <a:pt x="25181" y="12505"/>
                    <a:pt x="25181" y="12336"/>
                    <a:pt x="25181" y="12210"/>
                  </a:cubicBezTo>
                  <a:cubicBezTo>
                    <a:pt x="25223" y="12125"/>
                    <a:pt x="25223" y="12041"/>
                    <a:pt x="25223" y="11914"/>
                  </a:cubicBezTo>
                  <a:lnTo>
                    <a:pt x="25223" y="3718"/>
                  </a:lnTo>
                  <a:cubicBezTo>
                    <a:pt x="25223" y="1690"/>
                    <a:pt x="23575" y="42"/>
                    <a:pt x="21547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" name="Google Shape;778;p37"/>
            <p:cNvSpPr/>
            <p:nvPr/>
          </p:nvSpPr>
          <p:spPr>
            <a:xfrm>
              <a:off x="3734475" y="943875"/>
              <a:ext cx="226050" cy="404450"/>
            </a:xfrm>
            <a:custGeom>
              <a:rect b="b" l="l" r="r" t="t"/>
              <a:pathLst>
                <a:path extrusionOk="0" h="16178" w="9042">
                  <a:moveTo>
                    <a:pt x="3263" y="0"/>
                  </a:moveTo>
                  <a:cubicBezTo>
                    <a:pt x="3036" y="0"/>
                    <a:pt x="2807" y="27"/>
                    <a:pt x="2578" y="83"/>
                  </a:cubicBezTo>
                  <a:cubicBezTo>
                    <a:pt x="972" y="505"/>
                    <a:pt x="1" y="2111"/>
                    <a:pt x="423" y="3716"/>
                  </a:cubicBezTo>
                  <a:lnTo>
                    <a:pt x="2916" y="13898"/>
                  </a:lnTo>
                  <a:cubicBezTo>
                    <a:pt x="3240" y="15268"/>
                    <a:pt x="4458" y="16177"/>
                    <a:pt x="5780" y="16177"/>
                  </a:cubicBezTo>
                  <a:cubicBezTo>
                    <a:pt x="6006" y="16177"/>
                    <a:pt x="6236" y="16150"/>
                    <a:pt x="6465" y="16095"/>
                  </a:cubicBezTo>
                  <a:cubicBezTo>
                    <a:pt x="8070" y="15672"/>
                    <a:pt x="9042" y="14067"/>
                    <a:pt x="8662" y="12461"/>
                  </a:cubicBezTo>
                  <a:lnTo>
                    <a:pt x="6127" y="2280"/>
                  </a:lnTo>
                  <a:cubicBezTo>
                    <a:pt x="5802" y="909"/>
                    <a:pt x="4585" y="0"/>
                    <a:pt x="326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" name="Google Shape;779;p37"/>
            <p:cNvSpPr/>
            <p:nvPr/>
          </p:nvSpPr>
          <p:spPr>
            <a:xfrm>
              <a:off x="3796800" y="709075"/>
              <a:ext cx="179575" cy="242425"/>
            </a:xfrm>
            <a:custGeom>
              <a:rect b="b" l="l" r="r" t="t"/>
              <a:pathLst>
                <a:path extrusionOk="0" h="9697" w="7183">
                  <a:moveTo>
                    <a:pt x="4804" y="0"/>
                  </a:moveTo>
                  <a:cubicBezTo>
                    <a:pt x="3995" y="0"/>
                    <a:pt x="3216" y="458"/>
                    <a:pt x="2873" y="1236"/>
                  </a:cubicBezTo>
                  <a:lnTo>
                    <a:pt x="465" y="6686"/>
                  </a:lnTo>
                  <a:cubicBezTo>
                    <a:pt x="0" y="7785"/>
                    <a:pt x="465" y="9052"/>
                    <a:pt x="1521" y="9517"/>
                  </a:cubicBezTo>
                  <a:cubicBezTo>
                    <a:pt x="1797" y="9638"/>
                    <a:pt x="2087" y="9696"/>
                    <a:pt x="2373" y="9696"/>
                  </a:cubicBezTo>
                  <a:cubicBezTo>
                    <a:pt x="3184" y="9696"/>
                    <a:pt x="3966" y="9231"/>
                    <a:pt x="4310" y="8419"/>
                  </a:cubicBezTo>
                  <a:lnTo>
                    <a:pt x="6718" y="2969"/>
                  </a:lnTo>
                  <a:cubicBezTo>
                    <a:pt x="7183" y="1912"/>
                    <a:pt x="6718" y="645"/>
                    <a:pt x="5662" y="180"/>
                  </a:cubicBezTo>
                  <a:cubicBezTo>
                    <a:pt x="5384" y="58"/>
                    <a:pt x="5092" y="0"/>
                    <a:pt x="480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" name="Google Shape;780;p37"/>
            <p:cNvSpPr/>
            <p:nvPr/>
          </p:nvSpPr>
          <p:spPr>
            <a:xfrm>
              <a:off x="2794475" y="943875"/>
              <a:ext cx="226050" cy="404450"/>
            </a:xfrm>
            <a:custGeom>
              <a:rect b="b" l="l" r="r" t="t"/>
              <a:pathLst>
                <a:path extrusionOk="0" h="16178" w="9042">
                  <a:moveTo>
                    <a:pt x="5806" y="0"/>
                  </a:moveTo>
                  <a:cubicBezTo>
                    <a:pt x="4457" y="0"/>
                    <a:pt x="3240" y="909"/>
                    <a:pt x="2915" y="2280"/>
                  </a:cubicBezTo>
                  <a:lnTo>
                    <a:pt x="423" y="12461"/>
                  </a:lnTo>
                  <a:cubicBezTo>
                    <a:pt x="0" y="14067"/>
                    <a:pt x="972" y="15672"/>
                    <a:pt x="2577" y="16095"/>
                  </a:cubicBezTo>
                  <a:cubicBezTo>
                    <a:pt x="2812" y="16150"/>
                    <a:pt x="3047" y="16177"/>
                    <a:pt x="3278" y="16177"/>
                  </a:cubicBezTo>
                  <a:cubicBezTo>
                    <a:pt x="4626" y="16177"/>
                    <a:pt x="5844" y="15268"/>
                    <a:pt x="6168" y="13898"/>
                  </a:cubicBezTo>
                  <a:lnTo>
                    <a:pt x="8661" y="3716"/>
                  </a:lnTo>
                  <a:cubicBezTo>
                    <a:pt x="9041" y="2111"/>
                    <a:pt x="8070" y="505"/>
                    <a:pt x="6506" y="83"/>
                  </a:cubicBezTo>
                  <a:cubicBezTo>
                    <a:pt x="6271" y="27"/>
                    <a:pt x="6037" y="0"/>
                    <a:pt x="580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" name="Google Shape;781;p37"/>
            <p:cNvSpPr/>
            <p:nvPr/>
          </p:nvSpPr>
          <p:spPr>
            <a:xfrm>
              <a:off x="3055350" y="180200"/>
              <a:ext cx="678100" cy="452075"/>
            </a:xfrm>
            <a:custGeom>
              <a:rect b="b" l="l" r="r" t="t"/>
              <a:pathLst>
                <a:path extrusionOk="0" h="18083" w="27124">
                  <a:moveTo>
                    <a:pt x="13562" y="0"/>
                  </a:moveTo>
                  <a:cubicBezTo>
                    <a:pt x="6084" y="0"/>
                    <a:pt x="0" y="4056"/>
                    <a:pt x="0" y="9041"/>
                  </a:cubicBezTo>
                  <a:cubicBezTo>
                    <a:pt x="0" y="14026"/>
                    <a:pt x="6084" y="18082"/>
                    <a:pt x="13562" y="18082"/>
                  </a:cubicBezTo>
                  <a:cubicBezTo>
                    <a:pt x="21040" y="18082"/>
                    <a:pt x="27124" y="14026"/>
                    <a:pt x="27124" y="9041"/>
                  </a:cubicBezTo>
                  <a:cubicBezTo>
                    <a:pt x="27124" y="4056"/>
                    <a:pt x="20998" y="0"/>
                    <a:pt x="135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" name="Google Shape;782;p37"/>
            <p:cNvSpPr/>
            <p:nvPr/>
          </p:nvSpPr>
          <p:spPr>
            <a:xfrm>
              <a:off x="2876850" y="296375"/>
              <a:ext cx="1013975" cy="1230500"/>
            </a:xfrm>
            <a:custGeom>
              <a:rect b="b" l="l" r="r" t="t"/>
              <a:pathLst>
                <a:path extrusionOk="0" h="49220" w="40559">
                  <a:moveTo>
                    <a:pt x="14703" y="0"/>
                  </a:moveTo>
                  <a:cubicBezTo>
                    <a:pt x="6591" y="0"/>
                    <a:pt x="1" y="6633"/>
                    <a:pt x="43" y="14787"/>
                  </a:cubicBezTo>
                  <a:lnTo>
                    <a:pt x="43" y="34432"/>
                  </a:lnTo>
                  <a:cubicBezTo>
                    <a:pt x="1" y="42586"/>
                    <a:pt x="6591" y="49177"/>
                    <a:pt x="14703" y="49219"/>
                  </a:cubicBezTo>
                  <a:lnTo>
                    <a:pt x="25856" y="49219"/>
                  </a:lnTo>
                  <a:cubicBezTo>
                    <a:pt x="34010" y="49177"/>
                    <a:pt x="40558" y="42586"/>
                    <a:pt x="40516" y="34432"/>
                  </a:cubicBezTo>
                  <a:lnTo>
                    <a:pt x="40516" y="14787"/>
                  </a:lnTo>
                  <a:cubicBezTo>
                    <a:pt x="40558" y="6633"/>
                    <a:pt x="34010" y="0"/>
                    <a:pt x="2585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" name="Google Shape;783;p37"/>
            <p:cNvSpPr/>
            <p:nvPr/>
          </p:nvSpPr>
          <p:spPr>
            <a:xfrm>
              <a:off x="2866300" y="547750"/>
              <a:ext cx="1035075" cy="979125"/>
            </a:xfrm>
            <a:custGeom>
              <a:rect b="b" l="l" r="r" t="t"/>
              <a:pathLst>
                <a:path extrusionOk="0" h="39165" w="41403">
                  <a:moveTo>
                    <a:pt x="14702" y="0"/>
                  </a:moveTo>
                  <a:cubicBezTo>
                    <a:pt x="6591" y="43"/>
                    <a:pt x="0" y="6675"/>
                    <a:pt x="42" y="14787"/>
                  </a:cubicBezTo>
                  <a:lnTo>
                    <a:pt x="42" y="24377"/>
                  </a:lnTo>
                  <a:cubicBezTo>
                    <a:pt x="0" y="32531"/>
                    <a:pt x="6591" y="39122"/>
                    <a:pt x="14702" y="39164"/>
                  </a:cubicBezTo>
                  <a:lnTo>
                    <a:pt x="26701" y="39164"/>
                  </a:lnTo>
                  <a:cubicBezTo>
                    <a:pt x="34855" y="39122"/>
                    <a:pt x="41403" y="32531"/>
                    <a:pt x="41361" y="24377"/>
                  </a:cubicBezTo>
                  <a:lnTo>
                    <a:pt x="41361" y="14787"/>
                  </a:lnTo>
                  <a:cubicBezTo>
                    <a:pt x="41403" y="6675"/>
                    <a:pt x="34855" y="43"/>
                    <a:pt x="267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" name="Google Shape;784;p37"/>
            <p:cNvSpPr/>
            <p:nvPr/>
          </p:nvSpPr>
          <p:spPr>
            <a:xfrm>
              <a:off x="2864175" y="453750"/>
              <a:ext cx="1043550" cy="956925"/>
            </a:xfrm>
            <a:custGeom>
              <a:rect b="b" l="l" r="r" t="t"/>
              <a:pathLst>
                <a:path extrusionOk="0" h="38277" w="41742">
                  <a:moveTo>
                    <a:pt x="20871" y="0"/>
                  </a:moveTo>
                  <a:cubicBezTo>
                    <a:pt x="9337" y="0"/>
                    <a:pt x="1" y="8577"/>
                    <a:pt x="1" y="19139"/>
                  </a:cubicBezTo>
                  <a:cubicBezTo>
                    <a:pt x="1" y="29701"/>
                    <a:pt x="9337" y="38277"/>
                    <a:pt x="20871" y="38277"/>
                  </a:cubicBezTo>
                  <a:cubicBezTo>
                    <a:pt x="32405" y="38277"/>
                    <a:pt x="41741" y="29701"/>
                    <a:pt x="41741" y="19139"/>
                  </a:cubicBezTo>
                  <a:cubicBezTo>
                    <a:pt x="41741" y="8577"/>
                    <a:pt x="32405" y="0"/>
                    <a:pt x="208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" name="Google Shape;785;p37"/>
            <p:cNvSpPr/>
            <p:nvPr/>
          </p:nvSpPr>
          <p:spPr>
            <a:xfrm>
              <a:off x="2778625" y="709075"/>
              <a:ext cx="180625" cy="242425"/>
            </a:xfrm>
            <a:custGeom>
              <a:rect b="b" l="l" r="r" t="t"/>
              <a:pathLst>
                <a:path extrusionOk="0" h="9697" w="7225">
                  <a:moveTo>
                    <a:pt x="2397" y="0"/>
                  </a:moveTo>
                  <a:cubicBezTo>
                    <a:pt x="2107" y="0"/>
                    <a:pt x="1810" y="58"/>
                    <a:pt x="1521" y="180"/>
                  </a:cubicBezTo>
                  <a:cubicBezTo>
                    <a:pt x="465" y="645"/>
                    <a:pt x="0" y="1912"/>
                    <a:pt x="465" y="2969"/>
                  </a:cubicBezTo>
                  <a:lnTo>
                    <a:pt x="2873" y="8419"/>
                  </a:lnTo>
                  <a:cubicBezTo>
                    <a:pt x="3217" y="9231"/>
                    <a:pt x="3999" y="9696"/>
                    <a:pt x="4810" y="9696"/>
                  </a:cubicBezTo>
                  <a:cubicBezTo>
                    <a:pt x="5096" y="9696"/>
                    <a:pt x="5386" y="9638"/>
                    <a:pt x="5662" y="9517"/>
                  </a:cubicBezTo>
                  <a:cubicBezTo>
                    <a:pt x="6718" y="9052"/>
                    <a:pt x="7225" y="7785"/>
                    <a:pt x="6718" y="6686"/>
                  </a:cubicBezTo>
                  <a:lnTo>
                    <a:pt x="4310" y="1236"/>
                  </a:lnTo>
                  <a:cubicBezTo>
                    <a:pt x="3967" y="458"/>
                    <a:pt x="3211" y="0"/>
                    <a:pt x="239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" name="Google Shape;786;p37"/>
            <p:cNvSpPr/>
            <p:nvPr/>
          </p:nvSpPr>
          <p:spPr>
            <a:xfrm>
              <a:off x="3539075" y="931150"/>
              <a:ext cx="364425" cy="574600"/>
            </a:xfrm>
            <a:custGeom>
              <a:rect b="b" l="l" r="r" t="t"/>
              <a:pathLst>
                <a:path extrusionOk="0" h="22984" w="14577">
                  <a:moveTo>
                    <a:pt x="11661" y="0"/>
                  </a:moveTo>
                  <a:cubicBezTo>
                    <a:pt x="5282" y="0"/>
                    <a:pt x="43" y="5788"/>
                    <a:pt x="43" y="12928"/>
                  </a:cubicBezTo>
                  <a:cubicBezTo>
                    <a:pt x="1" y="16731"/>
                    <a:pt x="1564" y="20406"/>
                    <a:pt x="4395" y="22983"/>
                  </a:cubicBezTo>
                  <a:cubicBezTo>
                    <a:pt x="10309" y="20913"/>
                    <a:pt x="14281" y="15336"/>
                    <a:pt x="14281" y="9041"/>
                  </a:cubicBezTo>
                  <a:lnTo>
                    <a:pt x="14281" y="3000"/>
                  </a:lnTo>
                  <a:cubicBezTo>
                    <a:pt x="14450" y="2155"/>
                    <a:pt x="14534" y="1268"/>
                    <a:pt x="14576" y="423"/>
                  </a:cubicBezTo>
                  <a:cubicBezTo>
                    <a:pt x="13605" y="127"/>
                    <a:pt x="12633" y="0"/>
                    <a:pt x="11661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" name="Google Shape;787;p37"/>
            <p:cNvSpPr/>
            <p:nvPr/>
          </p:nvSpPr>
          <p:spPr>
            <a:xfrm>
              <a:off x="2857850" y="931150"/>
              <a:ext cx="363350" cy="574600"/>
            </a:xfrm>
            <a:custGeom>
              <a:rect b="b" l="l" r="r" t="t"/>
              <a:pathLst>
                <a:path extrusionOk="0" h="22984" w="14534">
                  <a:moveTo>
                    <a:pt x="2873" y="0"/>
                  </a:moveTo>
                  <a:cubicBezTo>
                    <a:pt x="1901" y="0"/>
                    <a:pt x="930" y="127"/>
                    <a:pt x="0" y="423"/>
                  </a:cubicBezTo>
                  <a:cubicBezTo>
                    <a:pt x="42" y="1268"/>
                    <a:pt x="127" y="2155"/>
                    <a:pt x="254" y="3000"/>
                  </a:cubicBezTo>
                  <a:lnTo>
                    <a:pt x="254" y="9041"/>
                  </a:lnTo>
                  <a:cubicBezTo>
                    <a:pt x="254" y="15336"/>
                    <a:pt x="4225" y="20913"/>
                    <a:pt x="10182" y="22983"/>
                  </a:cubicBezTo>
                  <a:cubicBezTo>
                    <a:pt x="12970" y="20406"/>
                    <a:pt x="14533" y="16731"/>
                    <a:pt x="14491" y="12928"/>
                  </a:cubicBezTo>
                  <a:cubicBezTo>
                    <a:pt x="14491" y="5788"/>
                    <a:pt x="9295" y="0"/>
                    <a:pt x="2873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" name="Google Shape;788;p37"/>
            <p:cNvSpPr/>
            <p:nvPr/>
          </p:nvSpPr>
          <p:spPr>
            <a:xfrm>
              <a:off x="3183150" y="1343075"/>
              <a:ext cx="384475" cy="107750"/>
            </a:xfrm>
            <a:custGeom>
              <a:rect b="b" l="l" r="r" t="t"/>
              <a:pathLst>
                <a:path extrusionOk="0" h="4310" w="15379">
                  <a:moveTo>
                    <a:pt x="7690" y="0"/>
                  </a:moveTo>
                  <a:cubicBezTo>
                    <a:pt x="3422" y="0"/>
                    <a:pt x="0" y="972"/>
                    <a:pt x="0" y="2155"/>
                  </a:cubicBezTo>
                  <a:cubicBezTo>
                    <a:pt x="0" y="3338"/>
                    <a:pt x="3422" y="4309"/>
                    <a:pt x="7690" y="4309"/>
                  </a:cubicBezTo>
                  <a:cubicBezTo>
                    <a:pt x="11957" y="4309"/>
                    <a:pt x="15379" y="3338"/>
                    <a:pt x="15379" y="2155"/>
                  </a:cubicBezTo>
                  <a:cubicBezTo>
                    <a:pt x="15379" y="972"/>
                    <a:pt x="11957" y="0"/>
                    <a:pt x="769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" name="Google Shape;789;p37"/>
            <p:cNvSpPr/>
            <p:nvPr/>
          </p:nvSpPr>
          <p:spPr>
            <a:xfrm>
              <a:off x="3250750" y="1008350"/>
              <a:ext cx="255625" cy="100250"/>
            </a:xfrm>
            <a:custGeom>
              <a:rect b="b" l="l" r="r" t="t"/>
              <a:pathLst>
                <a:path extrusionOk="0" h="4010" w="10225">
                  <a:moveTo>
                    <a:pt x="5318" y="0"/>
                  </a:moveTo>
                  <a:cubicBezTo>
                    <a:pt x="4898" y="0"/>
                    <a:pt x="4481" y="138"/>
                    <a:pt x="4141" y="419"/>
                  </a:cubicBezTo>
                  <a:lnTo>
                    <a:pt x="0" y="2743"/>
                  </a:lnTo>
                  <a:cubicBezTo>
                    <a:pt x="0" y="3461"/>
                    <a:pt x="549" y="4010"/>
                    <a:pt x="1268" y="4010"/>
                  </a:cubicBezTo>
                  <a:lnTo>
                    <a:pt x="8999" y="4010"/>
                  </a:lnTo>
                  <a:cubicBezTo>
                    <a:pt x="9675" y="4010"/>
                    <a:pt x="10224" y="3461"/>
                    <a:pt x="10224" y="2743"/>
                  </a:cubicBezTo>
                  <a:lnTo>
                    <a:pt x="6633" y="503"/>
                  </a:lnTo>
                  <a:cubicBezTo>
                    <a:pt x="6256" y="170"/>
                    <a:pt x="5784" y="0"/>
                    <a:pt x="531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" name="Google Shape;790;p37"/>
            <p:cNvSpPr/>
            <p:nvPr/>
          </p:nvSpPr>
          <p:spPr>
            <a:xfrm>
              <a:off x="3407050" y="689275"/>
              <a:ext cx="410900" cy="302100"/>
            </a:xfrm>
            <a:custGeom>
              <a:rect b="b" l="l" r="r" t="t"/>
              <a:pathLst>
                <a:path extrusionOk="0" h="12084" w="16436">
                  <a:moveTo>
                    <a:pt x="8957" y="1"/>
                  </a:moveTo>
                  <a:cubicBezTo>
                    <a:pt x="4014" y="1"/>
                    <a:pt x="1" y="3169"/>
                    <a:pt x="1" y="7140"/>
                  </a:cubicBezTo>
                  <a:cubicBezTo>
                    <a:pt x="43" y="9084"/>
                    <a:pt x="930" y="10858"/>
                    <a:pt x="2451" y="12083"/>
                  </a:cubicBezTo>
                  <a:cubicBezTo>
                    <a:pt x="1522" y="10985"/>
                    <a:pt x="1015" y="9591"/>
                    <a:pt x="1015" y="8154"/>
                  </a:cubicBezTo>
                  <a:cubicBezTo>
                    <a:pt x="1015" y="4183"/>
                    <a:pt x="5028" y="972"/>
                    <a:pt x="9929" y="972"/>
                  </a:cubicBezTo>
                  <a:cubicBezTo>
                    <a:pt x="12295" y="972"/>
                    <a:pt x="14576" y="1733"/>
                    <a:pt x="16435" y="3211"/>
                  </a:cubicBezTo>
                  <a:cubicBezTo>
                    <a:pt x="14830" y="1268"/>
                    <a:pt x="12084" y="1"/>
                    <a:pt x="89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" name="Google Shape;791;p37"/>
            <p:cNvSpPr/>
            <p:nvPr/>
          </p:nvSpPr>
          <p:spPr>
            <a:xfrm>
              <a:off x="2952900" y="689275"/>
              <a:ext cx="410875" cy="302100"/>
            </a:xfrm>
            <a:custGeom>
              <a:rect b="b" l="l" r="r" t="t"/>
              <a:pathLst>
                <a:path extrusionOk="0" h="12084" w="16435">
                  <a:moveTo>
                    <a:pt x="7478" y="1"/>
                  </a:moveTo>
                  <a:cubicBezTo>
                    <a:pt x="4352" y="1"/>
                    <a:pt x="1606" y="1268"/>
                    <a:pt x="0" y="3211"/>
                  </a:cubicBezTo>
                  <a:cubicBezTo>
                    <a:pt x="1859" y="1733"/>
                    <a:pt x="4141" y="972"/>
                    <a:pt x="6507" y="972"/>
                  </a:cubicBezTo>
                  <a:cubicBezTo>
                    <a:pt x="11450" y="972"/>
                    <a:pt x="15421" y="4183"/>
                    <a:pt x="15421" y="8154"/>
                  </a:cubicBezTo>
                  <a:cubicBezTo>
                    <a:pt x="15421" y="9591"/>
                    <a:pt x="14872" y="10985"/>
                    <a:pt x="13984" y="12083"/>
                  </a:cubicBezTo>
                  <a:cubicBezTo>
                    <a:pt x="15463" y="10858"/>
                    <a:pt x="16393" y="9084"/>
                    <a:pt x="16435" y="7140"/>
                  </a:cubicBezTo>
                  <a:cubicBezTo>
                    <a:pt x="16435" y="3211"/>
                    <a:pt x="12421" y="1"/>
                    <a:pt x="74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" name="Google Shape;792;p37"/>
            <p:cNvSpPr/>
            <p:nvPr/>
          </p:nvSpPr>
          <p:spPr>
            <a:xfrm>
              <a:off x="3508450" y="863475"/>
              <a:ext cx="166900" cy="28625"/>
            </a:xfrm>
            <a:custGeom>
              <a:rect b="b" l="l" r="r" t="t"/>
              <a:pathLst>
                <a:path extrusionOk="0" h="1145" w="6676">
                  <a:moveTo>
                    <a:pt x="3595" y="0"/>
                  </a:moveTo>
                  <a:cubicBezTo>
                    <a:pt x="3538" y="0"/>
                    <a:pt x="3480" y="1"/>
                    <a:pt x="3423" y="3"/>
                  </a:cubicBezTo>
                  <a:cubicBezTo>
                    <a:pt x="3359" y="1"/>
                    <a:pt x="3296" y="0"/>
                    <a:pt x="3233" y="0"/>
                  </a:cubicBezTo>
                  <a:cubicBezTo>
                    <a:pt x="2038" y="0"/>
                    <a:pt x="924" y="382"/>
                    <a:pt x="1" y="1144"/>
                  </a:cubicBezTo>
                  <a:cubicBezTo>
                    <a:pt x="1099" y="637"/>
                    <a:pt x="2282" y="384"/>
                    <a:pt x="3465" y="384"/>
                  </a:cubicBezTo>
                  <a:cubicBezTo>
                    <a:pt x="4564" y="384"/>
                    <a:pt x="5662" y="595"/>
                    <a:pt x="6676" y="1060"/>
                  </a:cubicBezTo>
                  <a:cubicBezTo>
                    <a:pt x="5793" y="378"/>
                    <a:pt x="4682" y="0"/>
                    <a:pt x="35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" name="Google Shape;793;p37"/>
            <p:cNvSpPr/>
            <p:nvPr/>
          </p:nvSpPr>
          <p:spPr>
            <a:xfrm>
              <a:off x="3103925" y="863475"/>
              <a:ext cx="167975" cy="28625"/>
            </a:xfrm>
            <a:custGeom>
              <a:rect b="b" l="l" r="r" t="t"/>
              <a:pathLst>
                <a:path extrusionOk="0" h="1145" w="6719">
                  <a:moveTo>
                    <a:pt x="3601" y="0"/>
                  </a:moveTo>
                  <a:cubicBezTo>
                    <a:pt x="3542" y="0"/>
                    <a:pt x="3482" y="1"/>
                    <a:pt x="3423" y="3"/>
                  </a:cubicBezTo>
                  <a:cubicBezTo>
                    <a:pt x="3360" y="1"/>
                    <a:pt x="3296" y="0"/>
                    <a:pt x="3233" y="0"/>
                  </a:cubicBezTo>
                  <a:cubicBezTo>
                    <a:pt x="2038" y="0"/>
                    <a:pt x="924" y="382"/>
                    <a:pt x="1" y="1144"/>
                  </a:cubicBezTo>
                  <a:cubicBezTo>
                    <a:pt x="1099" y="637"/>
                    <a:pt x="2282" y="384"/>
                    <a:pt x="3465" y="384"/>
                  </a:cubicBezTo>
                  <a:cubicBezTo>
                    <a:pt x="4564" y="384"/>
                    <a:pt x="5662" y="595"/>
                    <a:pt x="6718" y="1060"/>
                  </a:cubicBezTo>
                  <a:cubicBezTo>
                    <a:pt x="5795" y="378"/>
                    <a:pt x="4720" y="0"/>
                    <a:pt x="36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" name="Google Shape;794;p37"/>
            <p:cNvSpPr/>
            <p:nvPr/>
          </p:nvSpPr>
          <p:spPr>
            <a:xfrm>
              <a:off x="3226450" y="1234275"/>
              <a:ext cx="305275" cy="46500"/>
            </a:xfrm>
            <a:custGeom>
              <a:rect b="b" l="l" r="r" t="t"/>
              <a:pathLst>
                <a:path extrusionOk="0" h="1860" w="12211">
                  <a:moveTo>
                    <a:pt x="6127" y="0"/>
                  </a:moveTo>
                  <a:cubicBezTo>
                    <a:pt x="2747" y="0"/>
                    <a:pt x="1" y="423"/>
                    <a:pt x="1" y="930"/>
                  </a:cubicBezTo>
                  <a:cubicBezTo>
                    <a:pt x="1" y="1437"/>
                    <a:pt x="2747" y="1859"/>
                    <a:pt x="6127" y="1859"/>
                  </a:cubicBezTo>
                  <a:cubicBezTo>
                    <a:pt x="9464" y="1859"/>
                    <a:pt x="12210" y="1479"/>
                    <a:pt x="12210" y="930"/>
                  </a:cubicBezTo>
                  <a:cubicBezTo>
                    <a:pt x="12210" y="381"/>
                    <a:pt x="9464" y="0"/>
                    <a:pt x="61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" name="Google Shape;795;p37"/>
            <p:cNvSpPr/>
            <p:nvPr/>
          </p:nvSpPr>
          <p:spPr>
            <a:xfrm>
              <a:off x="3227500" y="1260675"/>
              <a:ext cx="302100" cy="19050"/>
            </a:xfrm>
            <a:custGeom>
              <a:rect b="b" l="l" r="r" t="t"/>
              <a:pathLst>
                <a:path extrusionOk="0" h="762" w="12084">
                  <a:moveTo>
                    <a:pt x="1" y="1"/>
                  </a:moveTo>
                  <a:cubicBezTo>
                    <a:pt x="423" y="423"/>
                    <a:pt x="2958" y="761"/>
                    <a:pt x="6042" y="761"/>
                  </a:cubicBezTo>
                  <a:cubicBezTo>
                    <a:pt x="9126" y="761"/>
                    <a:pt x="11661" y="423"/>
                    <a:pt x="1208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" name="Google Shape;796;p37"/>
            <p:cNvSpPr/>
            <p:nvPr/>
          </p:nvSpPr>
          <p:spPr>
            <a:xfrm>
              <a:off x="1951625" y="3468125"/>
              <a:ext cx="2986950" cy="800625"/>
            </a:xfrm>
            <a:custGeom>
              <a:rect b="b" l="l" r="r" t="t"/>
              <a:pathLst>
                <a:path extrusionOk="0" h="32025" w="119478">
                  <a:moveTo>
                    <a:pt x="15886" y="1"/>
                  </a:moveTo>
                  <a:cubicBezTo>
                    <a:pt x="7098" y="43"/>
                    <a:pt x="0" y="7225"/>
                    <a:pt x="43" y="16013"/>
                  </a:cubicBezTo>
                  <a:cubicBezTo>
                    <a:pt x="0" y="24843"/>
                    <a:pt x="7098" y="31983"/>
                    <a:pt x="15886" y="32025"/>
                  </a:cubicBezTo>
                  <a:lnTo>
                    <a:pt x="103550" y="32025"/>
                  </a:lnTo>
                  <a:cubicBezTo>
                    <a:pt x="112337" y="31983"/>
                    <a:pt x="119477" y="24843"/>
                    <a:pt x="119435" y="16013"/>
                  </a:cubicBezTo>
                  <a:cubicBezTo>
                    <a:pt x="119477" y="7225"/>
                    <a:pt x="112380" y="43"/>
                    <a:pt x="10359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" name="Google Shape;797;p37"/>
            <p:cNvSpPr/>
            <p:nvPr/>
          </p:nvSpPr>
          <p:spPr>
            <a:xfrm>
              <a:off x="2130125" y="3468125"/>
              <a:ext cx="2808450" cy="800625"/>
            </a:xfrm>
            <a:custGeom>
              <a:rect b="b" l="l" r="r" t="t"/>
              <a:pathLst>
                <a:path extrusionOk="0" h="32025" w="112338">
                  <a:moveTo>
                    <a:pt x="96452" y="1"/>
                  </a:moveTo>
                  <a:cubicBezTo>
                    <a:pt x="96452" y="1"/>
                    <a:pt x="0" y="32025"/>
                    <a:pt x="8746" y="32025"/>
                  </a:cubicBezTo>
                  <a:lnTo>
                    <a:pt x="96410" y="32025"/>
                  </a:lnTo>
                  <a:cubicBezTo>
                    <a:pt x="105197" y="31983"/>
                    <a:pt x="112337" y="24843"/>
                    <a:pt x="112295" y="16013"/>
                  </a:cubicBezTo>
                  <a:cubicBezTo>
                    <a:pt x="112337" y="7225"/>
                    <a:pt x="105240" y="43"/>
                    <a:pt x="96452" y="1"/>
                  </a:cubicBezTo>
                  <a:close/>
                </a:path>
              </a:pathLst>
            </a:custGeom>
            <a:solidFill>
              <a:srgbClr val="876A1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" name="Google Shape;798;p37"/>
            <p:cNvSpPr/>
            <p:nvPr/>
          </p:nvSpPr>
          <p:spPr>
            <a:xfrm>
              <a:off x="2078375" y="3460750"/>
              <a:ext cx="2809500" cy="800625"/>
            </a:xfrm>
            <a:custGeom>
              <a:rect b="b" l="l" r="r" t="t"/>
              <a:pathLst>
                <a:path extrusionOk="0" h="32025" w="112380">
                  <a:moveTo>
                    <a:pt x="96452" y="0"/>
                  </a:moveTo>
                  <a:cubicBezTo>
                    <a:pt x="96452" y="0"/>
                    <a:pt x="0" y="32024"/>
                    <a:pt x="8788" y="32024"/>
                  </a:cubicBezTo>
                  <a:lnTo>
                    <a:pt x="96452" y="32024"/>
                  </a:lnTo>
                  <a:cubicBezTo>
                    <a:pt x="105240" y="31982"/>
                    <a:pt x="112379" y="24800"/>
                    <a:pt x="112337" y="16012"/>
                  </a:cubicBezTo>
                  <a:cubicBezTo>
                    <a:pt x="112379" y="7225"/>
                    <a:pt x="105240" y="42"/>
                    <a:pt x="9645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" name="Google Shape;799;p37"/>
            <p:cNvSpPr/>
            <p:nvPr/>
          </p:nvSpPr>
          <p:spPr>
            <a:xfrm>
              <a:off x="2323400" y="3472350"/>
              <a:ext cx="2626800" cy="798525"/>
            </a:xfrm>
            <a:custGeom>
              <a:rect b="b" l="l" r="r" t="t"/>
              <a:pathLst>
                <a:path extrusionOk="0" h="31941" w="105072">
                  <a:moveTo>
                    <a:pt x="90580" y="1"/>
                  </a:moveTo>
                  <a:cubicBezTo>
                    <a:pt x="97466" y="3085"/>
                    <a:pt x="101269" y="10563"/>
                    <a:pt x="99748" y="17914"/>
                  </a:cubicBezTo>
                  <a:cubicBezTo>
                    <a:pt x="98185" y="25308"/>
                    <a:pt x="91721" y="30631"/>
                    <a:pt x="84201" y="30673"/>
                  </a:cubicBezTo>
                  <a:lnTo>
                    <a:pt x="1986" y="30673"/>
                  </a:lnTo>
                  <a:cubicBezTo>
                    <a:pt x="423" y="31476"/>
                    <a:pt x="1" y="31940"/>
                    <a:pt x="1015" y="31940"/>
                  </a:cubicBezTo>
                  <a:lnTo>
                    <a:pt x="88721" y="31940"/>
                  </a:lnTo>
                  <a:cubicBezTo>
                    <a:pt x="97128" y="31856"/>
                    <a:pt x="104057" y="25265"/>
                    <a:pt x="104564" y="16858"/>
                  </a:cubicBezTo>
                  <a:cubicBezTo>
                    <a:pt x="105071" y="8451"/>
                    <a:pt x="98945" y="1099"/>
                    <a:pt x="9062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" name="Google Shape;800;p37"/>
            <p:cNvSpPr/>
            <p:nvPr/>
          </p:nvSpPr>
          <p:spPr>
            <a:xfrm>
              <a:off x="1936825" y="3472350"/>
              <a:ext cx="2625750" cy="798525"/>
            </a:xfrm>
            <a:custGeom>
              <a:rect b="b" l="l" r="r" t="t"/>
              <a:pathLst>
                <a:path extrusionOk="0" h="31941" w="105030">
                  <a:moveTo>
                    <a:pt x="14450" y="1"/>
                  </a:moveTo>
                  <a:lnTo>
                    <a:pt x="14450" y="1"/>
                  </a:lnTo>
                  <a:cubicBezTo>
                    <a:pt x="6085" y="1099"/>
                    <a:pt x="1" y="8451"/>
                    <a:pt x="508" y="16858"/>
                  </a:cubicBezTo>
                  <a:cubicBezTo>
                    <a:pt x="1015" y="25223"/>
                    <a:pt x="7901" y="31814"/>
                    <a:pt x="16309" y="31940"/>
                  </a:cubicBezTo>
                  <a:lnTo>
                    <a:pt x="103973" y="31940"/>
                  </a:lnTo>
                  <a:cubicBezTo>
                    <a:pt x="105029" y="31940"/>
                    <a:pt x="104564" y="31476"/>
                    <a:pt x="103043" y="30673"/>
                  </a:cubicBezTo>
                  <a:lnTo>
                    <a:pt x="20829" y="30673"/>
                  </a:lnTo>
                  <a:cubicBezTo>
                    <a:pt x="13309" y="30631"/>
                    <a:pt x="6845" y="25308"/>
                    <a:pt x="5282" y="17914"/>
                  </a:cubicBezTo>
                  <a:cubicBezTo>
                    <a:pt x="3761" y="10563"/>
                    <a:pt x="7563" y="3085"/>
                    <a:pt x="1445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" name="Google Shape;801;p37"/>
            <p:cNvSpPr/>
            <p:nvPr/>
          </p:nvSpPr>
          <p:spPr>
            <a:xfrm>
              <a:off x="2430075" y="2760475"/>
              <a:ext cx="390825" cy="707675"/>
            </a:xfrm>
            <a:custGeom>
              <a:rect b="b" l="l" r="r" t="t"/>
              <a:pathLst>
                <a:path extrusionOk="0" h="28307" w="15633">
                  <a:moveTo>
                    <a:pt x="4268" y="1"/>
                  </a:moveTo>
                  <a:cubicBezTo>
                    <a:pt x="1902" y="1"/>
                    <a:pt x="1" y="1902"/>
                    <a:pt x="43" y="4268"/>
                  </a:cubicBezTo>
                  <a:lnTo>
                    <a:pt x="43" y="28307"/>
                  </a:lnTo>
                  <a:lnTo>
                    <a:pt x="15632" y="28307"/>
                  </a:lnTo>
                  <a:lnTo>
                    <a:pt x="15632" y="4268"/>
                  </a:lnTo>
                  <a:cubicBezTo>
                    <a:pt x="15632" y="1902"/>
                    <a:pt x="13731" y="1"/>
                    <a:pt x="1136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" name="Google Shape;802;p37"/>
            <p:cNvSpPr/>
            <p:nvPr/>
          </p:nvSpPr>
          <p:spPr>
            <a:xfrm>
              <a:off x="2464925" y="2760475"/>
              <a:ext cx="322175" cy="584100"/>
            </a:xfrm>
            <a:custGeom>
              <a:rect b="b" l="l" r="r" t="t"/>
              <a:pathLst>
                <a:path extrusionOk="0" h="23364" w="12887">
                  <a:moveTo>
                    <a:pt x="3507" y="1"/>
                  </a:moveTo>
                  <a:cubicBezTo>
                    <a:pt x="1564" y="1"/>
                    <a:pt x="1" y="1606"/>
                    <a:pt x="1" y="3550"/>
                  </a:cubicBezTo>
                  <a:lnTo>
                    <a:pt x="1" y="23364"/>
                  </a:lnTo>
                  <a:lnTo>
                    <a:pt x="12886" y="23364"/>
                  </a:lnTo>
                  <a:lnTo>
                    <a:pt x="12886" y="3550"/>
                  </a:lnTo>
                  <a:cubicBezTo>
                    <a:pt x="12886" y="1606"/>
                    <a:pt x="11281" y="1"/>
                    <a:pt x="933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" name="Google Shape;803;p37"/>
            <p:cNvSpPr/>
            <p:nvPr/>
          </p:nvSpPr>
          <p:spPr>
            <a:xfrm>
              <a:off x="2389950" y="2270400"/>
              <a:ext cx="101425" cy="462650"/>
            </a:xfrm>
            <a:custGeom>
              <a:rect b="b" l="l" r="r" t="t"/>
              <a:pathLst>
                <a:path extrusionOk="0" h="18506" w="4057">
                  <a:moveTo>
                    <a:pt x="2028" y="1"/>
                  </a:moveTo>
                  <a:cubicBezTo>
                    <a:pt x="888" y="43"/>
                    <a:pt x="0" y="930"/>
                    <a:pt x="0" y="2071"/>
                  </a:cubicBezTo>
                  <a:lnTo>
                    <a:pt x="0" y="16435"/>
                  </a:lnTo>
                  <a:cubicBezTo>
                    <a:pt x="0" y="17576"/>
                    <a:pt x="888" y="18505"/>
                    <a:pt x="2028" y="18505"/>
                  </a:cubicBezTo>
                  <a:cubicBezTo>
                    <a:pt x="3169" y="18505"/>
                    <a:pt x="4056" y="17576"/>
                    <a:pt x="4056" y="16435"/>
                  </a:cubicBezTo>
                  <a:lnTo>
                    <a:pt x="4056" y="2071"/>
                  </a:lnTo>
                  <a:cubicBezTo>
                    <a:pt x="4056" y="930"/>
                    <a:pt x="3169" y="43"/>
                    <a:pt x="202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" name="Google Shape;804;p37"/>
            <p:cNvSpPr/>
            <p:nvPr/>
          </p:nvSpPr>
          <p:spPr>
            <a:xfrm>
              <a:off x="2471275" y="2113025"/>
              <a:ext cx="102475" cy="462650"/>
            </a:xfrm>
            <a:custGeom>
              <a:rect b="b" l="l" r="r" t="t"/>
              <a:pathLst>
                <a:path extrusionOk="0" h="18506" w="4099">
                  <a:moveTo>
                    <a:pt x="2028" y="1"/>
                  </a:moveTo>
                  <a:cubicBezTo>
                    <a:pt x="930" y="1"/>
                    <a:pt x="0" y="930"/>
                    <a:pt x="0" y="2071"/>
                  </a:cubicBezTo>
                  <a:lnTo>
                    <a:pt x="0" y="16435"/>
                  </a:lnTo>
                  <a:cubicBezTo>
                    <a:pt x="0" y="17576"/>
                    <a:pt x="930" y="18463"/>
                    <a:pt x="2028" y="18505"/>
                  </a:cubicBezTo>
                  <a:cubicBezTo>
                    <a:pt x="3169" y="18463"/>
                    <a:pt x="4098" y="17576"/>
                    <a:pt x="4056" y="16435"/>
                  </a:cubicBezTo>
                  <a:lnTo>
                    <a:pt x="4056" y="2071"/>
                  </a:lnTo>
                  <a:cubicBezTo>
                    <a:pt x="4098" y="930"/>
                    <a:pt x="3169" y="1"/>
                    <a:pt x="2028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" name="Google Shape;805;p37"/>
            <p:cNvSpPr/>
            <p:nvPr/>
          </p:nvSpPr>
          <p:spPr>
            <a:xfrm>
              <a:off x="2563150" y="2051775"/>
              <a:ext cx="101425" cy="493275"/>
            </a:xfrm>
            <a:custGeom>
              <a:rect b="b" l="l" r="r" t="t"/>
              <a:pathLst>
                <a:path extrusionOk="0" h="19731" w="4057">
                  <a:moveTo>
                    <a:pt x="2029" y="0"/>
                  </a:moveTo>
                  <a:cubicBezTo>
                    <a:pt x="888" y="0"/>
                    <a:pt x="1" y="888"/>
                    <a:pt x="1" y="2028"/>
                  </a:cubicBezTo>
                  <a:lnTo>
                    <a:pt x="1" y="17660"/>
                  </a:lnTo>
                  <a:cubicBezTo>
                    <a:pt x="1" y="18801"/>
                    <a:pt x="2029" y="19730"/>
                    <a:pt x="2029" y="19730"/>
                  </a:cubicBezTo>
                  <a:cubicBezTo>
                    <a:pt x="3170" y="19688"/>
                    <a:pt x="4057" y="18801"/>
                    <a:pt x="4057" y="17660"/>
                  </a:cubicBezTo>
                  <a:lnTo>
                    <a:pt x="4057" y="2028"/>
                  </a:lnTo>
                  <a:cubicBezTo>
                    <a:pt x="4057" y="888"/>
                    <a:pt x="3170" y="0"/>
                    <a:pt x="2029" y="0"/>
                  </a:cubicBezTo>
                  <a:close/>
                </a:path>
              </a:pathLst>
            </a:custGeom>
            <a:solidFill>
              <a:srgbClr val="FFF2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" name="Google Shape;806;p37"/>
            <p:cNvSpPr/>
            <p:nvPr/>
          </p:nvSpPr>
          <p:spPr>
            <a:xfrm>
              <a:off x="2664550" y="2082400"/>
              <a:ext cx="102475" cy="461575"/>
            </a:xfrm>
            <a:custGeom>
              <a:rect b="b" l="l" r="r" t="t"/>
              <a:pathLst>
                <a:path extrusionOk="0" h="18463" w="4099">
                  <a:moveTo>
                    <a:pt x="2029" y="1"/>
                  </a:moveTo>
                  <a:cubicBezTo>
                    <a:pt x="930" y="1"/>
                    <a:pt x="1" y="930"/>
                    <a:pt x="1" y="2071"/>
                  </a:cubicBezTo>
                  <a:lnTo>
                    <a:pt x="1" y="16435"/>
                  </a:lnTo>
                  <a:cubicBezTo>
                    <a:pt x="1" y="17576"/>
                    <a:pt x="930" y="18463"/>
                    <a:pt x="2029" y="18463"/>
                  </a:cubicBezTo>
                  <a:cubicBezTo>
                    <a:pt x="3169" y="18463"/>
                    <a:pt x="4099" y="17576"/>
                    <a:pt x="4099" y="16435"/>
                  </a:cubicBezTo>
                  <a:lnTo>
                    <a:pt x="4099" y="2071"/>
                  </a:lnTo>
                  <a:cubicBezTo>
                    <a:pt x="4099" y="930"/>
                    <a:pt x="3169" y="1"/>
                    <a:pt x="2029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" name="Google Shape;807;p37"/>
            <p:cNvSpPr/>
            <p:nvPr/>
          </p:nvSpPr>
          <p:spPr>
            <a:xfrm>
              <a:off x="2758550" y="2389750"/>
              <a:ext cx="110925" cy="502775"/>
            </a:xfrm>
            <a:custGeom>
              <a:rect b="b" l="l" r="r" t="t"/>
              <a:pathLst>
                <a:path extrusionOk="0" h="20111" w="4437">
                  <a:moveTo>
                    <a:pt x="2240" y="1"/>
                  </a:moveTo>
                  <a:cubicBezTo>
                    <a:pt x="972" y="1"/>
                    <a:pt x="1" y="1015"/>
                    <a:pt x="1" y="2240"/>
                  </a:cubicBezTo>
                  <a:lnTo>
                    <a:pt x="1" y="17872"/>
                  </a:lnTo>
                  <a:cubicBezTo>
                    <a:pt x="1" y="19139"/>
                    <a:pt x="1015" y="20111"/>
                    <a:pt x="2240" y="20111"/>
                  </a:cubicBezTo>
                  <a:cubicBezTo>
                    <a:pt x="3465" y="20111"/>
                    <a:pt x="4437" y="19139"/>
                    <a:pt x="4437" y="17872"/>
                  </a:cubicBezTo>
                  <a:lnTo>
                    <a:pt x="4437" y="2240"/>
                  </a:lnTo>
                  <a:cubicBezTo>
                    <a:pt x="4437" y="1015"/>
                    <a:pt x="3465" y="1"/>
                    <a:pt x="224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" name="Google Shape;808;p37"/>
            <p:cNvSpPr/>
            <p:nvPr/>
          </p:nvSpPr>
          <p:spPr>
            <a:xfrm>
              <a:off x="2388850" y="2479475"/>
              <a:ext cx="418325" cy="568325"/>
            </a:xfrm>
            <a:custGeom>
              <a:rect b="b" l="l" r="r" t="t"/>
              <a:pathLst>
                <a:path extrusionOk="0" h="22733" w="16733">
                  <a:moveTo>
                    <a:pt x="4392" y="1"/>
                  </a:moveTo>
                  <a:cubicBezTo>
                    <a:pt x="2211" y="1"/>
                    <a:pt x="0" y="1436"/>
                    <a:pt x="87" y="7312"/>
                  </a:cubicBezTo>
                  <a:lnTo>
                    <a:pt x="87" y="14283"/>
                  </a:lnTo>
                  <a:cubicBezTo>
                    <a:pt x="44" y="18930"/>
                    <a:pt x="3762" y="22690"/>
                    <a:pt x="8367" y="22732"/>
                  </a:cubicBezTo>
                  <a:cubicBezTo>
                    <a:pt x="13014" y="22690"/>
                    <a:pt x="16732" y="18930"/>
                    <a:pt x="16732" y="14283"/>
                  </a:cubicBezTo>
                  <a:lnTo>
                    <a:pt x="16690" y="7354"/>
                  </a:lnTo>
                  <a:cubicBezTo>
                    <a:pt x="16690" y="1476"/>
                    <a:pt x="14525" y="52"/>
                    <a:pt x="12426" y="52"/>
                  </a:cubicBezTo>
                  <a:cubicBezTo>
                    <a:pt x="10452" y="52"/>
                    <a:pt x="8536" y="1313"/>
                    <a:pt x="8536" y="1313"/>
                  </a:cubicBezTo>
                  <a:cubicBezTo>
                    <a:pt x="8536" y="1313"/>
                    <a:pt x="6478" y="1"/>
                    <a:pt x="439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9" name="Google Shape;809;p37"/>
            <p:cNvSpPr/>
            <p:nvPr/>
          </p:nvSpPr>
          <p:spPr>
            <a:xfrm>
              <a:off x="2391000" y="2806950"/>
              <a:ext cx="417225" cy="247175"/>
            </a:xfrm>
            <a:custGeom>
              <a:rect b="b" l="l" r="r" t="t"/>
              <a:pathLst>
                <a:path extrusionOk="0" h="9887" w="16689">
                  <a:moveTo>
                    <a:pt x="1" y="1"/>
                  </a:moveTo>
                  <a:cubicBezTo>
                    <a:pt x="0" y="53"/>
                    <a:pt x="0" y="104"/>
                    <a:pt x="1" y="156"/>
                  </a:cubicBezTo>
                  <a:lnTo>
                    <a:pt x="1" y="156"/>
                  </a:lnTo>
                  <a:lnTo>
                    <a:pt x="1" y="1"/>
                  </a:lnTo>
                  <a:close/>
                  <a:moveTo>
                    <a:pt x="16688" y="1"/>
                  </a:moveTo>
                  <a:cubicBezTo>
                    <a:pt x="16688" y="4606"/>
                    <a:pt x="12928" y="8408"/>
                    <a:pt x="8323" y="8408"/>
                  </a:cubicBezTo>
                  <a:cubicBezTo>
                    <a:pt x="3728" y="8366"/>
                    <a:pt x="42" y="4690"/>
                    <a:pt x="1" y="156"/>
                  </a:cubicBezTo>
                  <a:lnTo>
                    <a:pt x="1" y="156"/>
                  </a:lnTo>
                  <a:lnTo>
                    <a:pt x="1" y="1522"/>
                  </a:lnTo>
                  <a:cubicBezTo>
                    <a:pt x="1" y="6127"/>
                    <a:pt x="3718" y="9887"/>
                    <a:pt x="8323" y="9887"/>
                  </a:cubicBezTo>
                  <a:cubicBezTo>
                    <a:pt x="12928" y="9887"/>
                    <a:pt x="16688" y="6127"/>
                    <a:pt x="16688" y="1522"/>
                  </a:cubicBezTo>
                  <a:lnTo>
                    <a:pt x="1668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0" name="Google Shape;810;p37"/>
            <p:cNvSpPr/>
            <p:nvPr/>
          </p:nvSpPr>
          <p:spPr>
            <a:xfrm>
              <a:off x="2757950" y="2389600"/>
              <a:ext cx="108375" cy="277950"/>
            </a:xfrm>
            <a:custGeom>
              <a:rect b="b" l="l" r="r" t="t"/>
              <a:pathLst>
                <a:path extrusionOk="0" h="11118" w="4335">
                  <a:moveTo>
                    <a:pt x="2251" y="1"/>
                  </a:moveTo>
                  <a:cubicBezTo>
                    <a:pt x="1125" y="1"/>
                    <a:pt x="1" y="813"/>
                    <a:pt x="25" y="2246"/>
                  </a:cubicBezTo>
                  <a:lnTo>
                    <a:pt x="25" y="9259"/>
                  </a:lnTo>
                  <a:cubicBezTo>
                    <a:pt x="25" y="10020"/>
                    <a:pt x="405" y="10696"/>
                    <a:pt x="996" y="11118"/>
                  </a:cubicBezTo>
                  <a:cubicBezTo>
                    <a:pt x="912" y="10907"/>
                    <a:pt x="870" y="10653"/>
                    <a:pt x="870" y="10400"/>
                  </a:cubicBezTo>
                  <a:lnTo>
                    <a:pt x="870" y="3387"/>
                  </a:lnTo>
                  <a:cubicBezTo>
                    <a:pt x="870" y="2161"/>
                    <a:pt x="1841" y="1147"/>
                    <a:pt x="3067" y="1147"/>
                  </a:cubicBezTo>
                  <a:cubicBezTo>
                    <a:pt x="3531" y="1147"/>
                    <a:pt x="3954" y="1274"/>
                    <a:pt x="4334" y="1528"/>
                  </a:cubicBezTo>
                  <a:cubicBezTo>
                    <a:pt x="3985" y="481"/>
                    <a:pt x="3117" y="1"/>
                    <a:pt x="225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" name="Google Shape;811;p37"/>
            <p:cNvSpPr/>
            <p:nvPr/>
          </p:nvSpPr>
          <p:spPr>
            <a:xfrm>
              <a:off x="2606475" y="2710850"/>
              <a:ext cx="97175" cy="139425"/>
            </a:xfrm>
            <a:custGeom>
              <a:rect b="b" l="l" r="r" t="t"/>
              <a:pathLst>
                <a:path extrusionOk="0" h="5577" w="3887">
                  <a:moveTo>
                    <a:pt x="3887" y="0"/>
                  </a:moveTo>
                  <a:lnTo>
                    <a:pt x="3887" y="0"/>
                  </a:lnTo>
                  <a:cubicBezTo>
                    <a:pt x="2746" y="380"/>
                    <a:pt x="1775" y="1141"/>
                    <a:pt x="1141" y="2113"/>
                  </a:cubicBezTo>
                  <a:cubicBezTo>
                    <a:pt x="338" y="3127"/>
                    <a:pt x="0" y="4352"/>
                    <a:pt x="85" y="5577"/>
                  </a:cubicBezTo>
                  <a:cubicBezTo>
                    <a:pt x="296" y="4394"/>
                    <a:pt x="761" y="3253"/>
                    <a:pt x="1479" y="2282"/>
                  </a:cubicBezTo>
                  <a:cubicBezTo>
                    <a:pt x="2112" y="1394"/>
                    <a:pt x="2915" y="592"/>
                    <a:pt x="388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" name="Google Shape;812;p37"/>
            <p:cNvSpPr/>
            <p:nvPr/>
          </p:nvSpPr>
          <p:spPr>
            <a:xfrm>
              <a:off x="2483950" y="2597825"/>
              <a:ext cx="238725" cy="27500"/>
            </a:xfrm>
            <a:custGeom>
              <a:rect b="b" l="l" r="r" t="t"/>
              <a:pathLst>
                <a:path extrusionOk="0" h="1100" w="9549">
                  <a:moveTo>
                    <a:pt x="0" y="1"/>
                  </a:moveTo>
                  <a:lnTo>
                    <a:pt x="0" y="1"/>
                  </a:lnTo>
                  <a:cubicBezTo>
                    <a:pt x="972" y="634"/>
                    <a:pt x="2704" y="1057"/>
                    <a:pt x="4690" y="1099"/>
                  </a:cubicBezTo>
                  <a:cubicBezTo>
                    <a:pt x="6760" y="1099"/>
                    <a:pt x="8577" y="677"/>
                    <a:pt x="9548" y="43"/>
                  </a:cubicBezTo>
                  <a:lnTo>
                    <a:pt x="9548" y="43"/>
                  </a:lnTo>
                  <a:cubicBezTo>
                    <a:pt x="8076" y="508"/>
                    <a:pt x="6532" y="724"/>
                    <a:pt x="5015" y="724"/>
                  </a:cubicBezTo>
                  <a:cubicBezTo>
                    <a:pt x="4878" y="724"/>
                    <a:pt x="4742" y="722"/>
                    <a:pt x="4605" y="719"/>
                  </a:cubicBezTo>
                  <a:cubicBezTo>
                    <a:pt x="3042" y="719"/>
                    <a:pt x="1479" y="465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" name="Google Shape;813;p37"/>
            <p:cNvSpPr/>
            <p:nvPr/>
          </p:nvSpPr>
          <p:spPr>
            <a:xfrm>
              <a:off x="3936225" y="3230500"/>
              <a:ext cx="420425" cy="569200"/>
            </a:xfrm>
            <a:custGeom>
              <a:rect b="b" l="l" r="r" t="t"/>
              <a:pathLst>
                <a:path extrusionOk="0" h="22768" w="16817">
                  <a:moveTo>
                    <a:pt x="8323" y="0"/>
                  </a:moveTo>
                  <a:cubicBezTo>
                    <a:pt x="3676" y="42"/>
                    <a:pt x="0" y="3845"/>
                    <a:pt x="42" y="8492"/>
                  </a:cubicBezTo>
                  <a:lnTo>
                    <a:pt x="85" y="15463"/>
                  </a:lnTo>
                  <a:cubicBezTo>
                    <a:pt x="63" y="21326"/>
                    <a:pt x="2269" y="22768"/>
                    <a:pt x="4443" y="22768"/>
                  </a:cubicBezTo>
                  <a:cubicBezTo>
                    <a:pt x="6546" y="22768"/>
                    <a:pt x="8619" y="21420"/>
                    <a:pt x="8619" y="21420"/>
                  </a:cubicBezTo>
                  <a:cubicBezTo>
                    <a:pt x="8619" y="21420"/>
                    <a:pt x="10530" y="22645"/>
                    <a:pt x="12502" y="22645"/>
                  </a:cubicBezTo>
                  <a:cubicBezTo>
                    <a:pt x="14624" y="22645"/>
                    <a:pt x="16816" y="21227"/>
                    <a:pt x="16772" y="15336"/>
                  </a:cubicBezTo>
                  <a:lnTo>
                    <a:pt x="16730" y="8365"/>
                  </a:lnTo>
                  <a:cubicBezTo>
                    <a:pt x="16730" y="3718"/>
                    <a:pt x="12970" y="0"/>
                    <a:pt x="832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" name="Google Shape;814;p37"/>
            <p:cNvSpPr/>
            <p:nvPr/>
          </p:nvSpPr>
          <p:spPr>
            <a:xfrm>
              <a:off x="3937275" y="3223100"/>
              <a:ext cx="417225" cy="249275"/>
            </a:xfrm>
            <a:custGeom>
              <a:rect b="b" l="l" r="r" t="t"/>
              <a:pathLst>
                <a:path extrusionOk="0" h="9971" w="16689">
                  <a:moveTo>
                    <a:pt x="8401" y="0"/>
                  </a:moveTo>
                  <a:cubicBezTo>
                    <a:pt x="8375" y="0"/>
                    <a:pt x="8349" y="0"/>
                    <a:pt x="8323" y="0"/>
                  </a:cubicBezTo>
                  <a:cubicBezTo>
                    <a:pt x="3676" y="43"/>
                    <a:pt x="0" y="3803"/>
                    <a:pt x="0" y="8408"/>
                  </a:cubicBezTo>
                  <a:lnTo>
                    <a:pt x="0" y="9971"/>
                  </a:lnTo>
                  <a:cubicBezTo>
                    <a:pt x="0" y="5324"/>
                    <a:pt x="3676" y="1564"/>
                    <a:pt x="8323" y="1521"/>
                  </a:cubicBezTo>
                  <a:cubicBezTo>
                    <a:pt x="8349" y="1521"/>
                    <a:pt x="8374" y="1521"/>
                    <a:pt x="8400" y="1521"/>
                  </a:cubicBezTo>
                  <a:cubicBezTo>
                    <a:pt x="12970" y="1521"/>
                    <a:pt x="16688" y="5265"/>
                    <a:pt x="16688" y="9844"/>
                  </a:cubicBezTo>
                  <a:lnTo>
                    <a:pt x="16688" y="8281"/>
                  </a:lnTo>
                  <a:cubicBezTo>
                    <a:pt x="16688" y="3702"/>
                    <a:pt x="12970" y="0"/>
                    <a:pt x="840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" name="Google Shape;815;p37"/>
            <p:cNvSpPr/>
            <p:nvPr/>
          </p:nvSpPr>
          <p:spPr>
            <a:xfrm>
              <a:off x="4302725" y="3376225"/>
              <a:ext cx="114075" cy="389825"/>
            </a:xfrm>
            <a:custGeom>
              <a:rect b="b" l="l" r="r" t="t"/>
              <a:pathLst>
                <a:path extrusionOk="0" h="15593" w="4563">
                  <a:moveTo>
                    <a:pt x="2313" y="0"/>
                  </a:moveTo>
                  <a:cubicBezTo>
                    <a:pt x="2289" y="0"/>
                    <a:pt x="2264" y="1"/>
                    <a:pt x="2239" y="1"/>
                  </a:cubicBezTo>
                  <a:cubicBezTo>
                    <a:pt x="1014" y="1"/>
                    <a:pt x="0" y="1015"/>
                    <a:pt x="42" y="2241"/>
                  </a:cubicBezTo>
                  <a:lnTo>
                    <a:pt x="127" y="13394"/>
                  </a:lnTo>
                  <a:cubicBezTo>
                    <a:pt x="127" y="14595"/>
                    <a:pt x="1100" y="15592"/>
                    <a:pt x="2292" y="15592"/>
                  </a:cubicBezTo>
                  <a:cubicBezTo>
                    <a:pt x="2317" y="15592"/>
                    <a:pt x="2341" y="15592"/>
                    <a:pt x="2366" y="15591"/>
                  </a:cubicBezTo>
                  <a:cubicBezTo>
                    <a:pt x="3591" y="15591"/>
                    <a:pt x="4563" y="14577"/>
                    <a:pt x="4563" y="13352"/>
                  </a:cubicBezTo>
                  <a:lnTo>
                    <a:pt x="4478" y="2198"/>
                  </a:lnTo>
                  <a:cubicBezTo>
                    <a:pt x="4478" y="998"/>
                    <a:pt x="3505" y="0"/>
                    <a:pt x="231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" name="Google Shape;816;p37"/>
            <p:cNvSpPr/>
            <p:nvPr/>
          </p:nvSpPr>
          <p:spPr>
            <a:xfrm>
              <a:off x="4304825" y="3601225"/>
              <a:ext cx="108825" cy="165350"/>
            </a:xfrm>
            <a:custGeom>
              <a:rect b="b" l="l" r="r" t="t"/>
              <a:pathLst>
                <a:path extrusionOk="0" h="6614" w="4353">
                  <a:moveTo>
                    <a:pt x="972" y="0"/>
                  </a:moveTo>
                  <a:cubicBezTo>
                    <a:pt x="339" y="423"/>
                    <a:pt x="1" y="1099"/>
                    <a:pt x="1" y="1859"/>
                  </a:cubicBezTo>
                  <a:lnTo>
                    <a:pt x="43" y="4394"/>
                  </a:lnTo>
                  <a:cubicBezTo>
                    <a:pt x="43" y="5817"/>
                    <a:pt x="1161" y="6614"/>
                    <a:pt x="2276" y="6614"/>
                  </a:cubicBezTo>
                  <a:cubicBezTo>
                    <a:pt x="3148" y="6614"/>
                    <a:pt x="4018" y="6127"/>
                    <a:pt x="4352" y="5070"/>
                  </a:cubicBezTo>
                  <a:lnTo>
                    <a:pt x="4352" y="5070"/>
                  </a:lnTo>
                  <a:cubicBezTo>
                    <a:pt x="4014" y="5323"/>
                    <a:pt x="3549" y="5492"/>
                    <a:pt x="3127" y="5492"/>
                  </a:cubicBezTo>
                  <a:cubicBezTo>
                    <a:pt x="1902" y="5492"/>
                    <a:pt x="888" y="4479"/>
                    <a:pt x="888" y="3253"/>
                  </a:cubicBezTo>
                  <a:lnTo>
                    <a:pt x="846" y="718"/>
                  </a:lnTo>
                  <a:cubicBezTo>
                    <a:pt x="803" y="465"/>
                    <a:pt x="846" y="211"/>
                    <a:pt x="97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" name="Google Shape;817;p37"/>
            <p:cNvSpPr/>
            <p:nvPr/>
          </p:nvSpPr>
          <p:spPr>
            <a:xfrm>
              <a:off x="4152725" y="3428000"/>
              <a:ext cx="98250" cy="137325"/>
            </a:xfrm>
            <a:custGeom>
              <a:rect b="b" l="l" r="r" t="t"/>
              <a:pathLst>
                <a:path extrusionOk="0" h="5493" w="3930">
                  <a:moveTo>
                    <a:pt x="85" y="1"/>
                  </a:moveTo>
                  <a:cubicBezTo>
                    <a:pt x="1" y="1226"/>
                    <a:pt x="423" y="2451"/>
                    <a:pt x="1184" y="3423"/>
                  </a:cubicBezTo>
                  <a:cubicBezTo>
                    <a:pt x="1818" y="4437"/>
                    <a:pt x="2832" y="5155"/>
                    <a:pt x="3930" y="5493"/>
                  </a:cubicBezTo>
                  <a:cubicBezTo>
                    <a:pt x="3001" y="4944"/>
                    <a:pt x="2156" y="4183"/>
                    <a:pt x="1522" y="3254"/>
                  </a:cubicBezTo>
                  <a:cubicBezTo>
                    <a:pt x="804" y="2282"/>
                    <a:pt x="339" y="1184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" name="Google Shape;818;p37"/>
            <p:cNvSpPr/>
            <p:nvPr/>
          </p:nvSpPr>
          <p:spPr>
            <a:xfrm>
              <a:off x="4033375" y="3652900"/>
              <a:ext cx="237675" cy="27550"/>
            </a:xfrm>
            <a:custGeom>
              <a:rect b="b" l="l" r="r" t="t"/>
              <a:pathLst>
                <a:path extrusionOk="0" h="1102" w="9507">
                  <a:moveTo>
                    <a:pt x="4937" y="0"/>
                  </a:moveTo>
                  <a:cubicBezTo>
                    <a:pt x="4842" y="0"/>
                    <a:pt x="4745" y="1"/>
                    <a:pt x="4648" y="3"/>
                  </a:cubicBezTo>
                  <a:cubicBezTo>
                    <a:pt x="2663" y="46"/>
                    <a:pt x="973" y="468"/>
                    <a:pt x="1" y="1102"/>
                  </a:cubicBezTo>
                  <a:cubicBezTo>
                    <a:pt x="1480" y="637"/>
                    <a:pt x="3001" y="384"/>
                    <a:pt x="4564" y="384"/>
                  </a:cubicBezTo>
                  <a:cubicBezTo>
                    <a:pt x="4704" y="380"/>
                    <a:pt x="4843" y="378"/>
                    <a:pt x="4982" y="378"/>
                  </a:cubicBezTo>
                  <a:cubicBezTo>
                    <a:pt x="6526" y="378"/>
                    <a:pt x="8034" y="595"/>
                    <a:pt x="9507" y="1060"/>
                  </a:cubicBezTo>
                  <a:cubicBezTo>
                    <a:pt x="8580" y="415"/>
                    <a:pt x="6922" y="0"/>
                    <a:pt x="493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" name="Google Shape;819;p37"/>
            <p:cNvSpPr/>
            <p:nvPr/>
          </p:nvSpPr>
          <p:spPr>
            <a:xfrm>
              <a:off x="4277375" y="3752250"/>
              <a:ext cx="116200" cy="90875"/>
            </a:xfrm>
            <a:custGeom>
              <a:rect b="b" l="l" r="r" t="t"/>
              <a:pathLst>
                <a:path extrusionOk="0" h="3635" w="4648">
                  <a:moveTo>
                    <a:pt x="1775" y="1"/>
                  </a:moveTo>
                  <a:cubicBezTo>
                    <a:pt x="803" y="1"/>
                    <a:pt x="0" y="803"/>
                    <a:pt x="0" y="1817"/>
                  </a:cubicBezTo>
                  <a:cubicBezTo>
                    <a:pt x="0" y="2831"/>
                    <a:pt x="803" y="3634"/>
                    <a:pt x="1775" y="3634"/>
                  </a:cubicBezTo>
                  <a:lnTo>
                    <a:pt x="2831" y="3634"/>
                  </a:lnTo>
                  <a:cubicBezTo>
                    <a:pt x="3845" y="3634"/>
                    <a:pt x="4647" y="2831"/>
                    <a:pt x="4605" y="1817"/>
                  </a:cubicBezTo>
                  <a:cubicBezTo>
                    <a:pt x="4647" y="803"/>
                    <a:pt x="3845" y="1"/>
                    <a:pt x="2831" y="1"/>
                  </a:cubicBezTo>
                  <a:close/>
                </a:path>
              </a:pathLst>
            </a:custGeom>
            <a:solidFill>
              <a:srgbClr val="FFF2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" name="Google Shape;820;p37"/>
            <p:cNvSpPr/>
            <p:nvPr/>
          </p:nvSpPr>
          <p:spPr>
            <a:xfrm>
              <a:off x="4135825" y="3744850"/>
              <a:ext cx="140500" cy="102475"/>
            </a:xfrm>
            <a:custGeom>
              <a:rect b="b" l="l" r="r" t="t"/>
              <a:pathLst>
                <a:path extrusionOk="0" h="4099" w="5620">
                  <a:moveTo>
                    <a:pt x="2029" y="1"/>
                  </a:moveTo>
                  <a:cubicBezTo>
                    <a:pt x="888" y="1"/>
                    <a:pt x="1" y="930"/>
                    <a:pt x="1" y="2029"/>
                  </a:cubicBezTo>
                  <a:cubicBezTo>
                    <a:pt x="1" y="3170"/>
                    <a:pt x="888" y="4057"/>
                    <a:pt x="2029" y="4099"/>
                  </a:cubicBezTo>
                  <a:lnTo>
                    <a:pt x="3592" y="4099"/>
                  </a:lnTo>
                  <a:cubicBezTo>
                    <a:pt x="4733" y="4057"/>
                    <a:pt x="5620" y="3170"/>
                    <a:pt x="5620" y="2029"/>
                  </a:cubicBezTo>
                  <a:cubicBezTo>
                    <a:pt x="5620" y="930"/>
                    <a:pt x="4733" y="1"/>
                    <a:pt x="3592" y="1"/>
                  </a:cubicBezTo>
                  <a:close/>
                </a:path>
              </a:pathLst>
            </a:custGeom>
            <a:solidFill>
              <a:srgbClr val="FFF2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" name="Google Shape;821;p37"/>
            <p:cNvSpPr/>
            <p:nvPr/>
          </p:nvSpPr>
          <p:spPr>
            <a:xfrm>
              <a:off x="4033375" y="3756475"/>
              <a:ext cx="105650" cy="71850"/>
            </a:xfrm>
            <a:custGeom>
              <a:rect b="b" l="l" r="r" t="t"/>
              <a:pathLst>
                <a:path extrusionOk="0" h="2874" w="4226">
                  <a:moveTo>
                    <a:pt x="1437" y="1"/>
                  </a:moveTo>
                  <a:cubicBezTo>
                    <a:pt x="635" y="1"/>
                    <a:pt x="1" y="634"/>
                    <a:pt x="1" y="1437"/>
                  </a:cubicBezTo>
                  <a:cubicBezTo>
                    <a:pt x="1" y="2240"/>
                    <a:pt x="635" y="2874"/>
                    <a:pt x="1437" y="2874"/>
                  </a:cubicBezTo>
                  <a:lnTo>
                    <a:pt x="2789" y="2874"/>
                  </a:lnTo>
                  <a:cubicBezTo>
                    <a:pt x="3592" y="2874"/>
                    <a:pt x="4226" y="2240"/>
                    <a:pt x="4226" y="1437"/>
                  </a:cubicBezTo>
                  <a:cubicBezTo>
                    <a:pt x="4226" y="634"/>
                    <a:pt x="3592" y="1"/>
                    <a:pt x="2789" y="1"/>
                  </a:cubicBezTo>
                  <a:close/>
                </a:path>
              </a:pathLst>
            </a:custGeom>
            <a:solidFill>
              <a:srgbClr val="FFF2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" name="Google Shape;822;p37"/>
            <p:cNvSpPr/>
            <p:nvPr/>
          </p:nvSpPr>
          <p:spPr>
            <a:xfrm>
              <a:off x="3928825" y="3756475"/>
              <a:ext cx="104575" cy="71850"/>
            </a:xfrm>
            <a:custGeom>
              <a:rect b="b" l="l" r="r" t="t"/>
              <a:pathLst>
                <a:path extrusionOk="0" h="2874" w="4183">
                  <a:moveTo>
                    <a:pt x="1437" y="1"/>
                  </a:moveTo>
                  <a:cubicBezTo>
                    <a:pt x="634" y="1"/>
                    <a:pt x="0" y="634"/>
                    <a:pt x="0" y="1437"/>
                  </a:cubicBezTo>
                  <a:cubicBezTo>
                    <a:pt x="0" y="2240"/>
                    <a:pt x="634" y="2874"/>
                    <a:pt x="1437" y="2874"/>
                  </a:cubicBezTo>
                  <a:lnTo>
                    <a:pt x="2789" y="2874"/>
                  </a:lnTo>
                  <a:cubicBezTo>
                    <a:pt x="3591" y="2874"/>
                    <a:pt x="4183" y="2240"/>
                    <a:pt x="4183" y="1437"/>
                  </a:cubicBezTo>
                  <a:cubicBezTo>
                    <a:pt x="4183" y="634"/>
                    <a:pt x="3591" y="1"/>
                    <a:pt x="2789" y="1"/>
                  </a:cubicBezTo>
                  <a:close/>
                </a:path>
              </a:pathLst>
            </a:custGeom>
            <a:solidFill>
              <a:srgbClr val="FFF2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" name="Google Shape;823;p37"/>
            <p:cNvSpPr/>
            <p:nvPr/>
          </p:nvSpPr>
          <p:spPr>
            <a:xfrm>
              <a:off x="4257300" y="3750150"/>
              <a:ext cx="122550" cy="84525"/>
            </a:xfrm>
            <a:custGeom>
              <a:rect b="b" l="l" r="r" t="t"/>
              <a:pathLst>
                <a:path extrusionOk="0" h="3381" w="4902">
                  <a:moveTo>
                    <a:pt x="2493" y="0"/>
                  </a:moveTo>
                  <a:cubicBezTo>
                    <a:pt x="634" y="0"/>
                    <a:pt x="0" y="2493"/>
                    <a:pt x="1648" y="3380"/>
                  </a:cubicBezTo>
                  <a:cubicBezTo>
                    <a:pt x="634" y="2239"/>
                    <a:pt x="1479" y="423"/>
                    <a:pt x="3000" y="380"/>
                  </a:cubicBezTo>
                  <a:lnTo>
                    <a:pt x="4056" y="380"/>
                  </a:lnTo>
                  <a:cubicBezTo>
                    <a:pt x="4352" y="423"/>
                    <a:pt x="4648" y="465"/>
                    <a:pt x="4901" y="634"/>
                  </a:cubicBezTo>
                  <a:cubicBezTo>
                    <a:pt x="4563" y="211"/>
                    <a:pt x="4056" y="0"/>
                    <a:pt x="35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" name="Google Shape;824;p37"/>
            <p:cNvSpPr/>
            <p:nvPr/>
          </p:nvSpPr>
          <p:spPr>
            <a:xfrm>
              <a:off x="4113650" y="3741700"/>
              <a:ext cx="146850" cy="96125"/>
            </a:xfrm>
            <a:custGeom>
              <a:rect b="b" l="l" r="r" t="t"/>
              <a:pathLst>
                <a:path extrusionOk="0" h="3845" w="5874">
                  <a:moveTo>
                    <a:pt x="2789" y="0"/>
                  </a:moveTo>
                  <a:lnTo>
                    <a:pt x="2831" y="42"/>
                  </a:lnTo>
                  <a:cubicBezTo>
                    <a:pt x="719" y="42"/>
                    <a:pt x="1" y="2789"/>
                    <a:pt x="1817" y="3845"/>
                  </a:cubicBezTo>
                  <a:cubicBezTo>
                    <a:pt x="634" y="2535"/>
                    <a:pt x="1564" y="423"/>
                    <a:pt x="3338" y="423"/>
                  </a:cubicBezTo>
                  <a:lnTo>
                    <a:pt x="4901" y="423"/>
                  </a:lnTo>
                  <a:cubicBezTo>
                    <a:pt x="5239" y="423"/>
                    <a:pt x="5577" y="507"/>
                    <a:pt x="5873" y="718"/>
                  </a:cubicBezTo>
                  <a:cubicBezTo>
                    <a:pt x="5535" y="254"/>
                    <a:pt x="4986" y="42"/>
                    <a:pt x="43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" name="Google Shape;825;p37"/>
            <p:cNvSpPr/>
            <p:nvPr/>
          </p:nvSpPr>
          <p:spPr>
            <a:xfrm>
              <a:off x="4017550" y="3754375"/>
              <a:ext cx="110925" cy="68675"/>
            </a:xfrm>
            <a:custGeom>
              <a:rect b="b" l="l" r="r" t="t"/>
              <a:pathLst>
                <a:path extrusionOk="0" h="2747" w="4437">
                  <a:moveTo>
                    <a:pt x="1944" y="0"/>
                  </a:moveTo>
                  <a:cubicBezTo>
                    <a:pt x="423" y="0"/>
                    <a:pt x="0" y="2113"/>
                    <a:pt x="1394" y="2746"/>
                  </a:cubicBezTo>
                  <a:cubicBezTo>
                    <a:pt x="634" y="1817"/>
                    <a:pt x="1268" y="423"/>
                    <a:pt x="2493" y="423"/>
                  </a:cubicBezTo>
                  <a:lnTo>
                    <a:pt x="3845" y="423"/>
                  </a:lnTo>
                  <a:cubicBezTo>
                    <a:pt x="4056" y="423"/>
                    <a:pt x="4225" y="465"/>
                    <a:pt x="4436" y="549"/>
                  </a:cubicBezTo>
                  <a:cubicBezTo>
                    <a:pt x="4140" y="211"/>
                    <a:pt x="3760" y="0"/>
                    <a:pt x="338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" name="Google Shape;826;p37"/>
            <p:cNvSpPr/>
            <p:nvPr/>
          </p:nvSpPr>
          <p:spPr>
            <a:xfrm>
              <a:off x="3912975" y="3754375"/>
              <a:ext cx="109875" cy="68675"/>
            </a:xfrm>
            <a:custGeom>
              <a:rect b="b" l="l" r="r" t="t"/>
              <a:pathLst>
                <a:path extrusionOk="0" h="2747" w="4395">
                  <a:moveTo>
                    <a:pt x="1944" y="0"/>
                  </a:moveTo>
                  <a:cubicBezTo>
                    <a:pt x="423" y="42"/>
                    <a:pt x="1" y="2113"/>
                    <a:pt x="1395" y="2746"/>
                  </a:cubicBezTo>
                  <a:cubicBezTo>
                    <a:pt x="1184" y="2493"/>
                    <a:pt x="1057" y="2155"/>
                    <a:pt x="1057" y="1817"/>
                  </a:cubicBezTo>
                  <a:cubicBezTo>
                    <a:pt x="1057" y="1056"/>
                    <a:pt x="1691" y="423"/>
                    <a:pt x="2493" y="423"/>
                  </a:cubicBezTo>
                  <a:lnTo>
                    <a:pt x="3803" y="423"/>
                  </a:lnTo>
                  <a:cubicBezTo>
                    <a:pt x="4014" y="423"/>
                    <a:pt x="4183" y="465"/>
                    <a:pt x="4394" y="549"/>
                  </a:cubicBezTo>
                  <a:cubicBezTo>
                    <a:pt x="4099" y="211"/>
                    <a:pt x="3718" y="0"/>
                    <a:pt x="33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7" name="Google Shape;827;p37"/>
            <p:cNvSpPr/>
            <p:nvPr/>
          </p:nvSpPr>
          <p:spPr>
            <a:xfrm>
              <a:off x="1930500" y="4032150"/>
              <a:ext cx="552425" cy="555575"/>
            </a:xfrm>
            <a:custGeom>
              <a:rect b="b" l="l" r="r" t="t"/>
              <a:pathLst>
                <a:path extrusionOk="0" h="22223" w="22097">
                  <a:moveTo>
                    <a:pt x="8535" y="0"/>
                  </a:moveTo>
                  <a:cubicBezTo>
                    <a:pt x="3803" y="43"/>
                    <a:pt x="0" y="3845"/>
                    <a:pt x="43" y="8577"/>
                  </a:cubicBezTo>
                  <a:lnTo>
                    <a:pt x="43" y="13647"/>
                  </a:lnTo>
                  <a:cubicBezTo>
                    <a:pt x="0" y="18378"/>
                    <a:pt x="3803" y="22181"/>
                    <a:pt x="8535" y="22223"/>
                  </a:cubicBezTo>
                  <a:lnTo>
                    <a:pt x="13562" y="22223"/>
                  </a:lnTo>
                  <a:cubicBezTo>
                    <a:pt x="18294" y="22181"/>
                    <a:pt x="22096" y="18378"/>
                    <a:pt x="22054" y="13647"/>
                  </a:cubicBezTo>
                  <a:lnTo>
                    <a:pt x="22054" y="8577"/>
                  </a:lnTo>
                  <a:cubicBezTo>
                    <a:pt x="22096" y="3845"/>
                    <a:pt x="18294" y="43"/>
                    <a:pt x="13562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8" name="Google Shape;828;p37"/>
            <p:cNvSpPr/>
            <p:nvPr/>
          </p:nvSpPr>
          <p:spPr>
            <a:xfrm>
              <a:off x="1938950" y="4103975"/>
              <a:ext cx="307375" cy="467925"/>
            </a:xfrm>
            <a:custGeom>
              <a:rect b="b" l="l" r="r" t="t"/>
              <a:pathLst>
                <a:path extrusionOk="0" h="18717" w="12295">
                  <a:moveTo>
                    <a:pt x="6169" y="0"/>
                  </a:moveTo>
                  <a:cubicBezTo>
                    <a:pt x="2747" y="43"/>
                    <a:pt x="0" y="2789"/>
                    <a:pt x="0" y="6211"/>
                  </a:cubicBezTo>
                  <a:lnTo>
                    <a:pt x="0" y="12548"/>
                  </a:lnTo>
                  <a:cubicBezTo>
                    <a:pt x="0" y="15928"/>
                    <a:pt x="2747" y="18716"/>
                    <a:pt x="6169" y="18716"/>
                  </a:cubicBezTo>
                  <a:cubicBezTo>
                    <a:pt x="9548" y="18716"/>
                    <a:pt x="12295" y="15928"/>
                    <a:pt x="12295" y="12548"/>
                  </a:cubicBezTo>
                  <a:lnTo>
                    <a:pt x="12295" y="6211"/>
                  </a:lnTo>
                  <a:cubicBezTo>
                    <a:pt x="12295" y="2789"/>
                    <a:pt x="9548" y="0"/>
                    <a:pt x="616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" name="Google Shape;829;p37"/>
            <p:cNvSpPr/>
            <p:nvPr/>
          </p:nvSpPr>
          <p:spPr>
            <a:xfrm>
              <a:off x="2182925" y="4103975"/>
              <a:ext cx="307375" cy="467925"/>
            </a:xfrm>
            <a:custGeom>
              <a:rect b="b" l="l" r="r" t="t"/>
              <a:pathLst>
                <a:path extrusionOk="0" h="18717" w="12295">
                  <a:moveTo>
                    <a:pt x="6169" y="0"/>
                  </a:moveTo>
                  <a:cubicBezTo>
                    <a:pt x="2747" y="0"/>
                    <a:pt x="1" y="2789"/>
                    <a:pt x="1" y="6211"/>
                  </a:cubicBezTo>
                  <a:lnTo>
                    <a:pt x="1" y="12548"/>
                  </a:lnTo>
                  <a:cubicBezTo>
                    <a:pt x="1" y="15928"/>
                    <a:pt x="2747" y="18716"/>
                    <a:pt x="6169" y="18716"/>
                  </a:cubicBezTo>
                  <a:cubicBezTo>
                    <a:pt x="9549" y="18716"/>
                    <a:pt x="12295" y="15928"/>
                    <a:pt x="12295" y="12548"/>
                  </a:cubicBezTo>
                  <a:lnTo>
                    <a:pt x="12295" y="6211"/>
                  </a:lnTo>
                  <a:cubicBezTo>
                    <a:pt x="12295" y="2789"/>
                    <a:pt x="9549" y="0"/>
                    <a:pt x="6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0" name="Google Shape;830;p37"/>
            <p:cNvSpPr/>
            <p:nvPr/>
          </p:nvSpPr>
          <p:spPr>
            <a:xfrm>
              <a:off x="4384050" y="4032150"/>
              <a:ext cx="551350" cy="555575"/>
            </a:xfrm>
            <a:custGeom>
              <a:rect b="b" l="l" r="r" t="t"/>
              <a:pathLst>
                <a:path extrusionOk="0" h="22223" w="22054">
                  <a:moveTo>
                    <a:pt x="8492" y="0"/>
                  </a:moveTo>
                  <a:cubicBezTo>
                    <a:pt x="3802" y="43"/>
                    <a:pt x="0" y="3845"/>
                    <a:pt x="0" y="8577"/>
                  </a:cubicBezTo>
                  <a:lnTo>
                    <a:pt x="0" y="13647"/>
                  </a:lnTo>
                  <a:cubicBezTo>
                    <a:pt x="0" y="18336"/>
                    <a:pt x="3760" y="22181"/>
                    <a:pt x="8492" y="22223"/>
                  </a:cubicBezTo>
                  <a:lnTo>
                    <a:pt x="13519" y="22223"/>
                  </a:lnTo>
                  <a:cubicBezTo>
                    <a:pt x="18251" y="22181"/>
                    <a:pt x="22054" y="18378"/>
                    <a:pt x="22011" y="13647"/>
                  </a:cubicBezTo>
                  <a:lnTo>
                    <a:pt x="22054" y="8577"/>
                  </a:lnTo>
                  <a:cubicBezTo>
                    <a:pt x="22054" y="3845"/>
                    <a:pt x="18251" y="43"/>
                    <a:pt x="13519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1" name="Google Shape;831;p37"/>
            <p:cNvSpPr/>
            <p:nvPr/>
          </p:nvSpPr>
          <p:spPr>
            <a:xfrm>
              <a:off x="4391425" y="4103975"/>
              <a:ext cx="307400" cy="467925"/>
            </a:xfrm>
            <a:custGeom>
              <a:rect b="b" l="l" r="r" t="t"/>
              <a:pathLst>
                <a:path extrusionOk="0" h="18717" w="12296">
                  <a:moveTo>
                    <a:pt x="6127" y="0"/>
                  </a:moveTo>
                  <a:cubicBezTo>
                    <a:pt x="2747" y="0"/>
                    <a:pt x="1" y="2789"/>
                    <a:pt x="1" y="6211"/>
                  </a:cubicBezTo>
                  <a:lnTo>
                    <a:pt x="1" y="12548"/>
                  </a:lnTo>
                  <a:cubicBezTo>
                    <a:pt x="1" y="15928"/>
                    <a:pt x="2747" y="18716"/>
                    <a:pt x="6127" y="18716"/>
                  </a:cubicBezTo>
                  <a:cubicBezTo>
                    <a:pt x="9549" y="18716"/>
                    <a:pt x="12295" y="15928"/>
                    <a:pt x="12295" y="12548"/>
                  </a:cubicBezTo>
                  <a:lnTo>
                    <a:pt x="12295" y="6211"/>
                  </a:lnTo>
                  <a:cubicBezTo>
                    <a:pt x="12295" y="2789"/>
                    <a:pt x="9549" y="0"/>
                    <a:pt x="612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" name="Google Shape;832;p37"/>
            <p:cNvSpPr/>
            <p:nvPr/>
          </p:nvSpPr>
          <p:spPr>
            <a:xfrm>
              <a:off x="4634350" y="4103975"/>
              <a:ext cx="308450" cy="467925"/>
            </a:xfrm>
            <a:custGeom>
              <a:rect b="b" l="l" r="r" t="t"/>
              <a:pathLst>
                <a:path extrusionOk="0" h="18717" w="12338">
                  <a:moveTo>
                    <a:pt x="6169" y="0"/>
                  </a:moveTo>
                  <a:cubicBezTo>
                    <a:pt x="2747" y="43"/>
                    <a:pt x="1" y="2789"/>
                    <a:pt x="43" y="6211"/>
                  </a:cubicBezTo>
                  <a:lnTo>
                    <a:pt x="43" y="12548"/>
                  </a:lnTo>
                  <a:cubicBezTo>
                    <a:pt x="1" y="15928"/>
                    <a:pt x="2789" y="18716"/>
                    <a:pt x="6169" y="18716"/>
                  </a:cubicBezTo>
                  <a:cubicBezTo>
                    <a:pt x="9591" y="18716"/>
                    <a:pt x="12337" y="15928"/>
                    <a:pt x="12337" y="12548"/>
                  </a:cubicBezTo>
                  <a:lnTo>
                    <a:pt x="12295" y="6211"/>
                  </a:lnTo>
                  <a:cubicBezTo>
                    <a:pt x="12295" y="2789"/>
                    <a:pt x="9549" y="0"/>
                    <a:pt x="61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" name="Google Shape;833;p37"/>
            <p:cNvSpPr/>
            <p:nvPr/>
          </p:nvSpPr>
          <p:spPr>
            <a:xfrm>
              <a:off x="3769325" y="3954000"/>
              <a:ext cx="642200" cy="647475"/>
            </a:xfrm>
            <a:custGeom>
              <a:rect b="b" l="l" r="r" t="t"/>
              <a:pathLst>
                <a:path extrusionOk="0" h="25899" w="25688">
                  <a:moveTo>
                    <a:pt x="9929" y="0"/>
                  </a:moveTo>
                  <a:cubicBezTo>
                    <a:pt x="4437" y="42"/>
                    <a:pt x="1" y="4521"/>
                    <a:pt x="43" y="10013"/>
                  </a:cubicBezTo>
                  <a:lnTo>
                    <a:pt x="43" y="15928"/>
                  </a:lnTo>
                  <a:cubicBezTo>
                    <a:pt x="1" y="21378"/>
                    <a:pt x="4437" y="25856"/>
                    <a:pt x="9929" y="25898"/>
                  </a:cubicBezTo>
                  <a:lnTo>
                    <a:pt x="15802" y="25898"/>
                  </a:lnTo>
                  <a:cubicBezTo>
                    <a:pt x="21252" y="25856"/>
                    <a:pt x="25688" y="21378"/>
                    <a:pt x="25688" y="15928"/>
                  </a:cubicBezTo>
                  <a:lnTo>
                    <a:pt x="25688" y="10013"/>
                  </a:lnTo>
                  <a:cubicBezTo>
                    <a:pt x="25688" y="4521"/>
                    <a:pt x="21252" y="42"/>
                    <a:pt x="15802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" name="Google Shape;834;p37"/>
            <p:cNvSpPr/>
            <p:nvPr/>
          </p:nvSpPr>
          <p:spPr>
            <a:xfrm>
              <a:off x="3778850" y="4037425"/>
              <a:ext cx="358075" cy="545025"/>
            </a:xfrm>
            <a:custGeom>
              <a:rect b="b" l="l" r="r" t="t"/>
              <a:pathLst>
                <a:path extrusionOk="0" h="21801" w="14323">
                  <a:moveTo>
                    <a:pt x="7182" y="1"/>
                  </a:moveTo>
                  <a:cubicBezTo>
                    <a:pt x="3211" y="43"/>
                    <a:pt x="0" y="3254"/>
                    <a:pt x="42" y="7225"/>
                  </a:cubicBezTo>
                  <a:lnTo>
                    <a:pt x="42" y="14618"/>
                  </a:lnTo>
                  <a:cubicBezTo>
                    <a:pt x="0" y="18548"/>
                    <a:pt x="3211" y="21801"/>
                    <a:pt x="7182" y="21801"/>
                  </a:cubicBezTo>
                  <a:cubicBezTo>
                    <a:pt x="11111" y="21801"/>
                    <a:pt x="14322" y="18548"/>
                    <a:pt x="14322" y="14618"/>
                  </a:cubicBezTo>
                  <a:lnTo>
                    <a:pt x="14322" y="7225"/>
                  </a:lnTo>
                  <a:cubicBezTo>
                    <a:pt x="14322" y="3254"/>
                    <a:pt x="11111" y="43"/>
                    <a:pt x="71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" name="Google Shape;835;p37"/>
            <p:cNvSpPr/>
            <p:nvPr/>
          </p:nvSpPr>
          <p:spPr>
            <a:xfrm>
              <a:off x="4062950" y="4037425"/>
              <a:ext cx="358075" cy="545025"/>
            </a:xfrm>
            <a:custGeom>
              <a:rect b="b" l="l" r="r" t="t"/>
              <a:pathLst>
                <a:path extrusionOk="0" h="21801" w="14323">
                  <a:moveTo>
                    <a:pt x="7141" y="1"/>
                  </a:moveTo>
                  <a:cubicBezTo>
                    <a:pt x="3212" y="43"/>
                    <a:pt x="1" y="3254"/>
                    <a:pt x="1" y="7225"/>
                  </a:cubicBezTo>
                  <a:lnTo>
                    <a:pt x="1" y="14618"/>
                  </a:lnTo>
                  <a:cubicBezTo>
                    <a:pt x="1" y="18548"/>
                    <a:pt x="3212" y="21801"/>
                    <a:pt x="7141" y="21801"/>
                  </a:cubicBezTo>
                  <a:cubicBezTo>
                    <a:pt x="11112" y="21801"/>
                    <a:pt x="14323" y="18548"/>
                    <a:pt x="14323" y="14618"/>
                  </a:cubicBezTo>
                  <a:lnTo>
                    <a:pt x="14323" y="7225"/>
                  </a:lnTo>
                  <a:cubicBezTo>
                    <a:pt x="14323" y="3254"/>
                    <a:pt x="11112" y="43"/>
                    <a:pt x="714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" name="Google Shape;836;p37"/>
            <p:cNvSpPr/>
            <p:nvPr/>
          </p:nvSpPr>
          <p:spPr>
            <a:xfrm>
              <a:off x="2456475" y="3954000"/>
              <a:ext cx="643250" cy="647475"/>
            </a:xfrm>
            <a:custGeom>
              <a:rect b="b" l="l" r="r" t="t"/>
              <a:pathLst>
                <a:path extrusionOk="0" h="25899" w="25730">
                  <a:moveTo>
                    <a:pt x="9929" y="0"/>
                  </a:moveTo>
                  <a:cubicBezTo>
                    <a:pt x="4437" y="42"/>
                    <a:pt x="1" y="4521"/>
                    <a:pt x="43" y="10013"/>
                  </a:cubicBezTo>
                  <a:lnTo>
                    <a:pt x="43" y="15928"/>
                  </a:lnTo>
                  <a:cubicBezTo>
                    <a:pt x="1" y="21378"/>
                    <a:pt x="4437" y="25856"/>
                    <a:pt x="9929" y="25898"/>
                  </a:cubicBezTo>
                  <a:lnTo>
                    <a:pt x="15802" y="25898"/>
                  </a:lnTo>
                  <a:cubicBezTo>
                    <a:pt x="21294" y="25856"/>
                    <a:pt x="25730" y="21378"/>
                    <a:pt x="25688" y="15928"/>
                  </a:cubicBezTo>
                  <a:lnTo>
                    <a:pt x="25688" y="10013"/>
                  </a:lnTo>
                  <a:cubicBezTo>
                    <a:pt x="25730" y="4521"/>
                    <a:pt x="21294" y="42"/>
                    <a:pt x="15802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" name="Google Shape;837;p37"/>
            <p:cNvSpPr/>
            <p:nvPr/>
          </p:nvSpPr>
          <p:spPr>
            <a:xfrm>
              <a:off x="2466000" y="4037425"/>
              <a:ext cx="358075" cy="545025"/>
            </a:xfrm>
            <a:custGeom>
              <a:rect b="b" l="l" r="r" t="t"/>
              <a:pathLst>
                <a:path extrusionOk="0" h="21801" w="14323">
                  <a:moveTo>
                    <a:pt x="7182" y="1"/>
                  </a:moveTo>
                  <a:cubicBezTo>
                    <a:pt x="3211" y="43"/>
                    <a:pt x="0" y="3254"/>
                    <a:pt x="42" y="7225"/>
                  </a:cubicBezTo>
                  <a:lnTo>
                    <a:pt x="42" y="14618"/>
                  </a:lnTo>
                  <a:cubicBezTo>
                    <a:pt x="0" y="18548"/>
                    <a:pt x="3211" y="21801"/>
                    <a:pt x="7182" y="21801"/>
                  </a:cubicBezTo>
                  <a:cubicBezTo>
                    <a:pt x="11154" y="21801"/>
                    <a:pt x="14322" y="18548"/>
                    <a:pt x="14322" y="14618"/>
                  </a:cubicBezTo>
                  <a:lnTo>
                    <a:pt x="14322" y="7225"/>
                  </a:lnTo>
                  <a:cubicBezTo>
                    <a:pt x="14322" y="3254"/>
                    <a:pt x="11154" y="43"/>
                    <a:pt x="718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" name="Google Shape;838;p37"/>
            <p:cNvSpPr/>
            <p:nvPr/>
          </p:nvSpPr>
          <p:spPr>
            <a:xfrm>
              <a:off x="2750100" y="4037425"/>
              <a:ext cx="358075" cy="545025"/>
            </a:xfrm>
            <a:custGeom>
              <a:rect b="b" l="l" r="r" t="t"/>
              <a:pathLst>
                <a:path extrusionOk="0" h="21801" w="14323">
                  <a:moveTo>
                    <a:pt x="7183" y="1"/>
                  </a:moveTo>
                  <a:cubicBezTo>
                    <a:pt x="3212" y="43"/>
                    <a:pt x="1" y="3254"/>
                    <a:pt x="43" y="7225"/>
                  </a:cubicBezTo>
                  <a:lnTo>
                    <a:pt x="43" y="14618"/>
                  </a:lnTo>
                  <a:cubicBezTo>
                    <a:pt x="1" y="18548"/>
                    <a:pt x="3212" y="21801"/>
                    <a:pt x="7183" y="21801"/>
                  </a:cubicBezTo>
                  <a:cubicBezTo>
                    <a:pt x="11112" y="21801"/>
                    <a:pt x="14323" y="18548"/>
                    <a:pt x="14323" y="14618"/>
                  </a:cubicBezTo>
                  <a:lnTo>
                    <a:pt x="14323" y="7225"/>
                  </a:lnTo>
                  <a:cubicBezTo>
                    <a:pt x="14323" y="3254"/>
                    <a:pt x="11112" y="43"/>
                    <a:pt x="718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" name="Google Shape;839;p37"/>
            <p:cNvSpPr/>
            <p:nvPr/>
          </p:nvSpPr>
          <p:spPr>
            <a:xfrm>
              <a:off x="3080700" y="3899075"/>
              <a:ext cx="714000" cy="719300"/>
            </a:xfrm>
            <a:custGeom>
              <a:rect b="b" l="l" r="r" t="t"/>
              <a:pathLst>
                <a:path extrusionOk="0" h="28772" w="28560">
                  <a:moveTo>
                    <a:pt x="11027" y="0"/>
                  </a:moveTo>
                  <a:cubicBezTo>
                    <a:pt x="4943" y="42"/>
                    <a:pt x="0" y="4985"/>
                    <a:pt x="43" y="11111"/>
                  </a:cubicBezTo>
                  <a:lnTo>
                    <a:pt x="43" y="17660"/>
                  </a:lnTo>
                  <a:cubicBezTo>
                    <a:pt x="43" y="23786"/>
                    <a:pt x="4943" y="28729"/>
                    <a:pt x="11027" y="28771"/>
                  </a:cubicBezTo>
                  <a:lnTo>
                    <a:pt x="17533" y="28771"/>
                  </a:lnTo>
                  <a:cubicBezTo>
                    <a:pt x="23659" y="28729"/>
                    <a:pt x="28560" y="23786"/>
                    <a:pt x="28560" y="17660"/>
                  </a:cubicBezTo>
                  <a:lnTo>
                    <a:pt x="28560" y="11111"/>
                  </a:lnTo>
                  <a:cubicBezTo>
                    <a:pt x="28560" y="4985"/>
                    <a:pt x="23659" y="42"/>
                    <a:pt x="17533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" name="Google Shape;840;p37"/>
            <p:cNvSpPr/>
            <p:nvPr/>
          </p:nvSpPr>
          <p:spPr>
            <a:xfrm>
              <a:off x="3092325" y="3992000"/>
              <a:ext cx="397150" cy="605250"/>
            </a:xfrm>
            <a:custGeom>
              <a:rect b="b" l="l" r="r" t="t"/>
              <a:pathLst>
                <a:path extrusionOk="0" h="24210" w="15886">
                  <a:moveTo>
                    <a:pt x="7943" y="1"/>
                  </a:moveTo>
                  <a:cubicBezTo>
                    <a:pt x="3549" y="43"/>
                    <a:pt x="0" y="3592"/>
                    <a:pt x="0" y="7986"/>
                  </a:cubicBezTo>
                  <a:lnTo>
                    <a:pt x="0" y="16224"/>
                  </a:lnTo>
                  <a:cubicBezTo>
                    <a:pt x="0" y="20618"/>
                    <a:pt x="3549" y="24209"/>
                    <a:pt x="7943" y="24209"/>
                  </a:cubicBezTo>
                  <a:cubicBezTo>
                    <a:pt x="12336" y="24209"/>
                    <a:pt x="15885" y="20618"/>
                    <a:pt x="15885" y="16224"/>
                  </a:cubicBezTo>
                  <a:lnTo>
                    <a:pt x="15885" y="7986"/>
                  </a:lnTo>
                  <a:cubicBezTo>
                    <a:pt x="15885" y="3592"/>
                    <a:pt x="12336" y="43"/>
                    <a:pt x="794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" name="Google Shape;841;p37"/>
            <p:cNvSpPr/>
            <p:nvPr/>
          </p:nvSpPr>
          <p:spPr>
            <a:xfrm>
              <a:off x="3408125" y="3992000"/>
              <a:ext cx="397150" cy="605250"/>
            </a:xfrm>
            <a:custGeom>
              <a:rect b="b" l="l" r="r" t="t"/>
              <a:pathLst>
                <a:path extrusionOk="0" h="24210" w="15886">
                  <a:moveTo>
                    <a:pt x="7943" y="1"/>
                  </a:moveTo>
                  <a:cubicBezTo>
                    <a:pt x="3549" y="43"/>
                    <a:pt x="0" y="3592"/>
                    <a:pt x="0" y="7986"/>
                  </a:cubicBezTo>
                  <a:lnTo>
                    <a:pt x="0" y="16224"/>
                  </a:lnTo>
                  <a:cubicBezTo>
                    <a:pt x="0" y="20618"/>
                    <a:pt x="3549" y="24209"/>
                    <a:pt x="7943" y="24209"/>
                  </a:cubicBezTo>
                  <a:cubicBezTo>
                    <a:pt x="12337" y="24209"/>
                    <a:pt x="15885" y="20618"/>
                    <a:pt x="15843" y="16224"/>
                  </a:cubicBezTo>
                  <a:lnTo>
                    <a:pt x="15843" y="7986"/>
                  </a:lnTo>
                  <a:cubicBezTo>
                    <a:pt x="15885" y="3592"/>
                    <a:pt x="12337" y="43"/>
                    <a:pt x="79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" name="Google Shape;842;p37"/>
            <p:cNvSpPr/>
            <p:nvPr/>
          </p:nvSpPr>
          <p:spPr>
            <a:xfrm>
              <a:off x="1377050" y="4407100"/>
              <a:ext cx="4198400" cy="247175"/>
            </a:xfrm>
            <a:custGeom>
              <a:rect b="b" l="l" r="r" t="t"/>
              <a:pathLst>
                <a:path extrusionOk="0" h="9887" w="167936">
                  <a:moveTo>
                    <a:pt x="4901" y="0"/>
                  </a:moveTo>
                  <a:cubicBezTo>
                    <a:pt x="2198" y="43"/>
                    <a:pt x="1" y="2240"/>
                    <a:pt x="1" y="4943"/>
                  </a:cubicBezTo>
                  <a:cubicBezTo>
                    <a:pt x="1" y="7647"/>
                    <a:pt x="2198" y="9844"/>
                    <a:pt x="4901" y="9886"/>
                  </a:cubicBezTo>
                  <a:lnTo>
                    <a:pt x="163035" y="9886"/>
                  </a:lnTo>
                  <a:cubicBezTo>
                    <a:pt x="165739" y="9844"/>
                    <a:pt x="167936" y="7647"/>
                    <a:pt x="167936" y="4943"/>
                  </a:cubicBezTo>
                  <a:cubicBezTo>
                    <a:pt x="167936" y="2240"/>
                    <a:pt x="165781" y="43"/>
                    <a:pt x="16307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" name="Google Shape;843;p37"/>
            <p:cNvSpPr/>
            <p:nvPr/>
          </p:nvSpPr>
          <p:spPr>
            <a:xfrm>
              <a:off x="1209125" y="4654250"/>
              <a:ext cx="4473000" cy="61275"/>
            </a:xfrm>
            <a:custGeom>
              <a:rect b="b" l="l" r="r" t="t"/>
              <a:pathLst>
                <a:path extrusionOk="0" h="2451" w="178920">
                  <a:moveTo>
                    <a:pt x="1225" y="0"/>
                  </a:moveTo>
                  <a:cubicBezTo>
                    <a:pt x="549" y="0"/>
                    <a:pt x="0" y="550"/>
                    <a:pt x="0" y="1226"/>
                  </a:cubicBezTo>
                  <a:cubicBezTo>
                    <a:pt x="0" y="1902"/>
                    <a:pt x="549" y="2451"/>
                    <a:pt x="1225" y="2451"/>
                  </a:cubicBezTo>
                  <a:lnTo>
                    <a:pt x="177695" y="2451"/>
                  </a:lnTo>
                  <a:cubicBezTo>
                    <a:pt x="178371" y="2451"/>
                    <a:pt x="178920" y="1902"/>
                    <a:pt x="178920" y="1226"/>
                  </a:cubicBezTo>
                  <a:cubicBezTo>
                    <a:pt x="178920" y="550"/>
                    <a:pt x="178371" y="0"/>
                    <a:pt x="177695" y="0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" name="Google Shape;844;p37"/>
            <p:cNvSpPr/>
            <p:nvPr/>
          </p:nvSpPr>
          <p:spPr>
            <a:xfrm>
              <a:off x="2939175" y="4616225"/>
              <a:ext cx="1080500" cy="99300"/>
            </a:xfrm>
            <a:custGeom>
              <a:rect b="b" l="l" r="r" t="t"/>
              <a:pathLst>
                <a:path extrusionOk="0" h="3972" w="43220">
                  <a:moveTo>
                    <a:pt x="1775" y="1"/>
                  </a:moveTo>
                  <a:cubicBezTo>
                    <a:pt x="761" y="85"/>
                    <a:pt x="0" y="972"/>
                    <a:pt x="42" y="1986"/>
                  </a:cubicBezTo>
                  <a:cubicBezTo>
                    <a:pt x="0" y="3000"/>
                    <a:pt x="761" y="3887"/>
                    <a:pt x="1775" y="3972"/>
                  </a:cubicBezTo>
                  <a:lnTo>
                    <a:pt x="41445" y="3972"/>
                  </a:lnTo>
                  <a:cubicBezTo>
                    <a:pt x="42459" y="3887"/>
                    <a:pt x="43220" y="3000"/>
                    <a:pt x="43135" y="1986"/>
                  </a:cubicBezTo>
                  <a:cubicBezTo>
                    <a:pt x="43220" y="972"/>
                    <a:pt x="42459" y="85"/>
                    <a:pt x="41445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" name="Google Shape;845;p37"/>
            <p:cNvSpPr/>
            <p:nvPr/>
          </p:nvSpPr>
          <p:spPr>
            <a:xfrm>
              <a:off x="2871575" y="4697550"/>
              <a:ext cx="1222050" cy="98250"/>
            </a:xfrm>
            <a:custGeom>
              <a:rect b="b" l="l" r="r" t="t"/>
              <a:pathLst>
                <a:path extrusionOk="0" h="3930" w="48882">
                  <a:moveTo>
                    <a:pt x="1986" y="1"/>
                  </a:moveTo>
                  <a:cubicBezTo>
                    <a:pt x="888" y="1"/>
                    <a:pt x="0" y="888"/>
                    <a:pt x="0" y="1986"/>
                  </a:cubicBezTo>
                  <a:cubicBezTo>
                    <a:pt x="0" y="3042"/>
                    <a:pt x="888" y="3930"/>
                    <a:pt x="1986" y="3930"/>
                  </a:cubicBezTo>
                  <a:lnTo>
                    <a:pt x="46938" y="3930"/>
                  </a:lnTo>
                  <a:cubicBezTo>
                    <a:pt x="47994" y="3930"/>
                    <a:pt x="48881" y="3042"/>
                    <a:pt x="48881" y="1986"/>
                  </a:cubicBezTo>
                  <a:cubicBezTo>
                    <a:pt x="48881" y="888"/>
                    <a:pt x="48036" y="1"/>
                    <a:pt x="4693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" name="Google Shape;846;p37"/>
            <p:cNvSpPr/>
            <p:nvPr/>
          </p:nvSpPr>
          <p:spPr>
            <a:xfrm>
              <a:off x="2871575" y="4777825"/>
              <a:ext cx="1222050" cy="99300"/>
            </a:xfrm>
            <a:custGeom>
              <a:rect b="b" l="l" r="r" t="t"/>
              <a:pathLst>
                <a:path extrusionOk="0" h="3972" w="48882">
                  <a:moveTo>
                    <a:pt x="1986" y="0"/>
                  </a:moveTo>
                  <a:cubicBezTo>
                    <a:pt x="888" y="0"/>
                    <a:pt x="0" y="888"/>
                    <a:pt x="0" y="1986"/>
                  </a:cubicBezTo>
                  <a:cubicBezTo>
                    <a:pt x="0" y="3085"/>
                    <a:pt x="888" y="3972"/>
                    <a:pt x="1986" y="3972"/>
                  </a:cubicBezTo>
                  <a:lnTo>
                    <a:pt x="46938" y="3972"/>
                  </a:lnTo>
                  <a:cubicBezTo>
                    <a:pt x="47994" y="3972"/>
                    <a:pt x="48881" y="3085"/>
                    <a:pt x="48881" y="1986"/>
                  </a:cubicBezTo>
                  <a:cubicBezTo>
                    <a:pt x="48881" y="888"/>
                    <a:pt x="48036" y="0"/>
                    <a:pt x="46938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" name="Google Shape;847;p37"/>
            <p:cNvSpPr/>
            <p:nvPr/>
          </p:nvSpPr>
          <p:spPr>
            <a:xfrm>
              <a:off x="2871575" y="4859150"/>
              <a:ext cx="1222050" cy="99300"/>
            </a:xfrm>
            <a:custGeom>
              <a:rect b="b" l="l" r="r" t="t"/>
              <a:pathLst>
                <a:path extrusionOk="0" h="3972" w="48882">
                  <a:moveTo>
                    <a:pt x="1986" y="1"/>
                  </a:moveTo>
                  <a:cubicBezTo>
                    <a:pt x="888" y="1"/>
                    <a:pt x="0" y="888"/>
                    <a:pt x="0" y="1986"/>
                  </a:cubicBezTo>
                  <a:cubicBezTo>
                    <a:pt x="0" y="3085"/>
                    <a:pt x="888" y="3930"/>
                    <a:pt x="1986" y="3972"/>
                  </a:cubicBezTo>
                  <a:lnTo>
                    <a:pt x="46938" y="3972"/>
                  </a:lnTo>
                  <a:cubicBezTo>
                    <a:pt x="47994" y="3930"/>
                    <a:pt x="48881" y="3085"/>
                    <a:pt x="48881" y="1986"/>
                  </a:cubicBezTo>
                  <a:cubicBezTo>
                    <a:pt x="48881" y="888"/>
                    <a:pt x="48036" y="1"/>
                    <a:pt x="4693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" name="Google Shape;848;p37"/>
            <p:cNvSpPr/>
            <p:nvPr/>
          </p:nvSpPr>
          <p:spPr>
            <a:xfrm>
              <a:off x="2871575" y="4940475"/>
              <a:ext cx="1222050" cy="98250"/>
            </a:xfrm>
            <a:custGeom>
              <a:rect b="b" l="l" r="r" t="t"/>
              <a:pathLst>
                <a:path extrusionOk="0" h="3930" w="48882">
                  <a:moveTo>
                    <a:pt x="1986" y="1"/>
                  </a:moveTo>
                  <a:cubicBezTo>
                    <a:pt x="888" y="1"/>
                    <a:pt x="0" y="888"/>
                    <a:pt x="0" y="1986"/>
                  </a:cubicBezTo>
                  <a:cubicBezTo>
                    <a:pt x="0" y="3043"/>
                    <a:pt x="888" y="3930"/>
                    <a:pt x="1986" y="3930"/>
                  </a:cubicBezTo>
                  <a:lnTo>
                    <a:pt x="46938" y="3930"/>
                  </a:lnTo>
                  <a:cubicBezTo>
                    <a:pt x="47994" y="3930"/>
                    <a:pt x="48881" y="3043"/>
                    <a:pt x="48881" y="1986"/>
                  </a:cubicBezTo>
                  <a:cubicBezTo>
                    <a:pt x="48881" y="888"/>
                    <a:pt x="48036" y="1"/>
                    <a:pt x="46938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" name="Google Shape;849;p37"/>
            <p:cNvSpPr/>
            <p:nvPr/>
          </p:nvSpPr>
          <p:spPr>
            <a:xfrm>
              <a:off x="2871575" y="5020750"/>
              <a:ext cx="1222050" cy="99300"/>
            </a:xfrm>
            <a:custGeom>
              <a:rect b="b" l="l" r="r" t="t"/>
              <a:pathLst>
                <a:path extrusionOk="0" h="3972" w="48882">
                  <a:moveTo>
                    <a:pt x="1986" y="1"/>
                  </a:moveTo>
                  <a:cubicBezTo>
                    <a:pt x="888" y="1"/>
                    <a:pt x="0" y="888"/>
                    <a:pt x="0" y="1986"/>
                  </a:cubicBezTo>
                  <a:cubicBezTo>
                    <a:pt x="0" y="3085"/>
                    <a:pt x="888" y="3972"/>
                    <a:pt x="1986" y="3972"/>
                  </a:cubicBezTo>
                  <a:lnTo>
                    <a:pt x="46938" y="3972"/>
                  </a:lnTo>
                  <a:cubicBezTo>
                    <a:pt x="47994" y="3972"/>
                    <a:pt x="48881" y="3085"/>
                    <a:pt x="48881" y="1986"/>
                  </a:cubicBezTo>
                  <a:cubicBezTo>
                    <a:pt x="48881" y="888"/>
                    <a:pt x="48036" y="1"/>
                    <a:pt x="469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" name="Google Shape;850;p37"/>
            <p:cNvSpPr/>
            <p:nvPr/>
          </p:nvSpPr>
          <p:spPr>
            <a:xfrm>
              <a:off x="2871575" y="5102075"/>
              <a:ext cx="1222050" cy="99300"/>
            </a:xfrm>
            <a:custGeom>
              <a:rect b="b" l="l" r="r" t="t"/>
              <a:pathLst>
                <a:path extrusionOk="0" h="3972" w="48882">
                  <a:moveTo>
                    <a:pt x="1986" y="1"/>
                  </a:moveTo>
                  <a:cubicBezTo>
                    <a:pt x="888" y="1"/>
                    <a:pt x="0" y="888"/>
                    <a:pt x="0" y="1986"/>
                  </a:cubicBezTo>
                  <a:cubicBezTo>
                    <a:pt x="0" y="3085"/>
                    <a:pt x="888" y="3930"/>
                    <a:pt x="1986" y="3972"/>
                  </a:cubicBezTo>
                  <a:lnTo>
                    <a:pt x="46938" y="3972"/>
                  </a:lnTo>
                  <a:cubicBezTo>
                    <a:pt x="47994" y="3930"/>
                    <a:pt x="48881" y="3085"/>
                    <a:pt x="48881" y="1986"/>
                  </a:cubicBezTo>
                  <a:cubicBezTo>
                    <a:pt x="48881" y="888"/>
                    <a:pt x="48036" y="1"/>
                    <a:pt x="46938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" name="Google Shape;851;p37"/>
            <p:cNvSpPr/>
            <p:nvPr/>
          </p:nvSpPr>
          <p:spPr>
            <a:xfrm>
              <a:off x="2871575" y="5183400"/>
              <a:ext cx="1222050" cy="98250"/>
            </a:xfrm>
            <a:custGeom>
              <a:rect b="b" l="l" r="r" t="t"/>
              <a:pathLst>
                <a:path extrusionOk="0" h="3930" w="48882">
                  <a:moveTo>
                    <a:pt x="1986" y="1"/>
                  </a:moveTo>
                  <a:cubicBezTo>
                    <a:pt x="888" y="1"/>
                    <a:pt x="0" y="888"/>
                    <a:pt x="0" y="1944"/>
                  </a:cubicBezTo>
                  <a:cubicBezTo>
                    <a:pt x="0" y="3043"/>
                    <a:pt x="888" y="3930"/>
                    <a:pt x="1986" y="3930"/>
                  </a:cubicBezTo>
                  <a:lnTo>
                    <a:pt x="46938" y="3930"/>
                  </a:lnTo>
                  <a:cubicBezTo>
                    <a:pt x="47994" y="3930"/>
                    <a:pt x="48881" y="3043"/>
                    <a:pt x="48881" y="1944"/>
                  </a:cubicBezTo>
                  <a:cubicBezTo>
                    <a:pt x="48881" y="888"/>
                    <a:pt x="48036" y="1"/>
                    <a:pt x="469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" name="Google Shape;852;p37"/>
            <p:cNvSpPr/>
            <p:nvPr/>
          </p:nvSpPr>
          <p:spPr>
            <a:xfrm>
              <a:off x="3935150" y="4547575"/>
              <a:ext cx="125725" cy="322175"/>
            </a:xfrm>
            <a:custGeom>
              <a:rect b="b" l="l" r="r" t="t"/>
              <a:pathLst>
                <a:path extrusionOk="0" h="12887" w="5029">
                  <a:moveTo>
                    <a:pt x="2493" y="0"/>
                  </a:moveTo>
                  <a:cubicBezTo>
                    <a:pt x="1099" y="0"/>
                    <a:pt x="1" y="1141"/>
                    <a:pt x="1" y="2535"/>
                  </a:cubicBezTo>
                  <a:lnTo>
                    <a:pt x="1" y="10351"/>
                  </a:lnTo>
                  <a:cubicBezTo>
                    <a:pt x="1" y="11745"/>
                    <a:pt x="1099" y="12844"/>
                    <a:pt x="2493" y="12886"/>
                  </a:cubicBezTo>
                  <a:cubicBezTo>
                    <a:pt x="3888" y="12844"/>
                    <a:pt x="5028" y="11745"/>
                    <a:pt x="4986" y="10351"/>
                  </a:cubicBezTo>
                  <a:lnTo>
                    <a:pt x="4986" y="2535"/>
                  </a:lnTo>
                  <a:cubicBezTo>
                    <a:pt x="5028" y="1141"/>
                    <a:pt x="3888" y="0"/>
                    <a:pt x="249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3" name="Google Shape;853;p37"/>
            <p:cNvSpPr/>
            <p:nvPr/>
          </p:nvSpPr>
          <p:spPr>
            <a:xfrm>
              <a:off x="3987975" y="4681700"/>
              <a:ext cx="125700" cy="322175"/>
            </a:xfrm>
            <a:custGeom>
              <a:rect b="b" l="l" r="r" t="t"/>
              <a:pathLst>
                <a:path extrusionOk="0" h="12887" w="5028">
                  <a:moveTo>
                    <a:pt x="2493" y="1"/>
                  </a:moveTo>
                  <a:cubicBezTo>
                    <a:pt x="1099" y="1"/>
                    <a:pt x="0" y="1142"/>
                    <a:pt x="0" y="2536"/>
                  </a:cubicBezTo>
                  <a:lnTo>
                    <a:pt x="0" y="10394"/>
                  </a:lnTo>
                  <a:cubicBezTo>
                    <a:pt x="0" y="11746"/>
                    <a:pt x="1099" y="12887"/>
                    <a:pt x="2493" y="12887"/>
                  </a:cubicBezTo>
                  <a:cubicBezTo>
                    <a:pt x="3887" y="12887"/>
                    <a:pt x="4985" y="11746"/>
                    <a:pt x="4985" y="10394"/>
                  </a:cubicBezTo>
                  <a:lnTo>
                    <a:pt x="5028" y="2536"/>
                  </a:lnTo>
                  <a:cubicBezTo>
                    <a:pt x="5028" y="1142"/>
                    <a:pt x="3887" y="1"/>
                    <a:pt x="249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4" name="Google Shape;854;p37"/>
            <p:cNvSpPr/>
            <p:nvPr/>
          </p:nvSpPr>
          <p:spPr>
            <a:xfrm>
              <a:off x="4015425" y="4825350"/>
              <a:ext cx="125725" cy="321125"/>
            </a:xfrm>
            <a:custGeom>
              <a:rect b="b" l="l" r="r" t="t"/>
              <a:pathLst>
                <a:path extrusionOk="0" h="12845" w="5029">
                  <a:moveTo>
                    <a:pt x="2536" y="1"/>
                  </a:moveTo>
                  <a:cubicBezTo>
                    <a:pt x="1141" y="1"/>
                    <a:pt x="1" y="1141"/>
                    <a:pt x="1" y="2536"/>
                  </a:cubicBezTo>
                  <a:lnTo>
                    <a:pt x="1" y="10309"/>
                  </a:lnTo>
                  <a:cubicBezTo>
                    <a:pt x="1" y="11703"/>
                    <a:pt x="1141" y="12802"/>
                    <a:pt x="2536" y="12844"/>
                  </a:cubicBezTo>
                  <a:cubicBezTo>
                    <a:pt x="3887" y="12802"/>
                    <a:pt x="5028" y="11703"/>
                    <a:pt x="5028" y="10309"/>
                  </a:cubicBezTo>
                  <a:lnTo>
                    <a:pt x="5028" y="2536"/>
                  </a:lnTo>
                  <a:cubicBezTo>
                    <a:pt x="5028" y="1141"/>
                    <a:pt x="3887" y="1"/>
                    <a:pt x="25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" name="Google Shape;855;p37"/>
            <p:cNvSpPr/>
            <p:nvPr/>
          </p:nvSpPr>
          <p:spPr>
            <a:xfrm>
              <a:off x="4050275" y="5013350"/>
              <a:ext cx="124675" cy="322175"/>
            </a:xfrm>
            <a:custGeom>
              <a:rect b="b" l="l" r="r" t="t"/>
              <a:pathLst>
                <a:path extrusionOk="0" h="12887" w="4987">
                  <a:moveTo>
                    <a:pt x="2493" y="1"/>
                  </a:moveTo>
                  <a:cubicBezTo>
                    <a:pt x="1099" y="43"/>
                    <a:pt x="1" y="1141"/>
                    <a:pt x="1" y="2536"/>
                  </a:cubicBezTo>
                  <a:lnTo>
                    <a:pt x="1" y="10352"/>
                  </a:lnTo>
                  <a:cubicBezTo>
                    <a:pt x="1" y="11746"/>
                    <a:pt x="1099" y="12886"/>
                    <a:pt x="2493" y="12886"/>
                  </a:cubicBezTo>
                  <a:cubicBezTo>
                    <a:pt x="3888" y="12886"/>
                    <a:pt x="4986" y="11746"/>
                    <a:pt x="4986" y="10352"/>
                  </a:cubicBezTo>
                  <a:lnTo>
                    <a:pt x="4986" y="2536"/>
                  </a:lnTo>
                  <a:cubicBezTo>
                    <a:pt x="4986" y="1141"/>
                    <a:pt x="3888" y="43"/>
                    <a:pt x="249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" name="Google Shape;856;p37"/>
            <p:cNvSpPr/>
            <p:nvPr/>
          </p:nvSpPr>
          <p:spPr>
            <a:xfrm>
              <a:off x="2906425" y="4547575"/>
              <a:ext cx="124650" cy="322175"/>
            </a:xfrm>
            <a:custGeom>
              <a:rect b="b" l="l" r="r" t="t"/>
              <a:pathLst>
                <a:path extrusionOk="0" h="12887" w="4986">
                  <a:moveTo>
                    <a:pt x="2493" y="0"/>
                  </a:moveTo>
                  <a:cubicBezTo>
                    <a:pt x="1099" y="0"/>
                    <a:pt x="0" y="1141"/>
                    <a:pt x="0" y="2535"/>
                  </a:cubicBezTo>
                  <a:lnTo>
                    <a:pt x="0" y="10351"/>
                  </a:lnTo>
                  <a:cubicBezTo>
                    <a:pt x="0" y="11745"/>
                    <a:pt x="1099" y="12844"/>
                    <a:pt x="2493" y="12886"/>
                  </a:cubicBezTo>
                  <a:cubicBezTo>
                    <a:pt x="3887" y="12844"/>
                    <a:pt x="4986" y="11745"/>
                    <a:pt x="4986" y="10351"/>
                  </a:cubicBezTo>
                  <a:lnTo>
                    <a:pt x="4986" y="2535"/>
                  </a:lnTo>
                  <a:cubicBezTo>
                    <a:pt x="4986" y="1141"/>
                    <a:pt x="3887" y="0"/>
                    <a:pt x="249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" name="Google Shape;857;p37"/>
            <p:cNvSpPr/>
            <p:nvPr/>
          </p:nvSpPr>
          <p:spPr>
            <a:xfrm>
              <a:off x="2853625" y="4681700"/>
              <a:ext cx="125700" cy="322175"/>
            </a:xfrm>
            <a:custGeom>
              <a:rect b="b" l="l" r="r" t="t"/>
              <a:pathLst>
                <a:path extrusionOk="0" h="12887" w="5028">
                  <a:moveTo>
                    <a:pt x="2493" y="1"/>
                  </a:moveTo>
                  <a:cubicBezTo>
                    <a:pt x="1099" y="1"/>
                    <a:pt x="0" y="1142"/>
                    <a:pt x="0" y="2536"/>
                  </a:cubicBezTo>
                  <a:lnTo>
                    <a:pt x="0" y="10394"/>
                  </a:lnTo>
                  <a:cubicBezTo>
                    <a:pt x="0" y="11746"/>
                    <a:pt x="1099" y="12887"/>
                    <a:pt x="2493" y="12887"/>
                  </a:cubicBezTo>
                  <a:cubicBezTo>
                    <a:pt x="3887" y="12887"/>
                    <a:pt x="5028" y="11746"/>
                    <a:pt x="5028" y="10394"/>
                  </a:cubicBezTo>
                  <a:lnTo>
                    <a:pt x="5028" y="2536"/>
                  </a:lnTo>
                  <a:cubicBezTo>
                    <a:pt x="5028" y="1142"/>
                    <a:pt x="3887" y="1"/>
                    <a:pt x="249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" name="Google Shape;858;p37"/>
            <p:cNvSpPr/>
            <p:nvPr/>
          </p:nvSpPr>
          <p:spPr>
            <a:xfrm>
              <a:off x="2825100" y="4825350"/>
              <a:ext cx="125700" cy="321125"/>
            </a:xfrm>
            <a:custGeom>
              <a:rect b="b" l="l" r="r" t="t"/>
              <a:pathLst>
                <a:path extrusionOk="0" h="12845" w="5028">
                  <a:moveTo>
                    <a:pt x="2535" y="1"/>
                  </a:moveTo>
                  <a:cubicBezTo>
                    <a:pt x="1141" y="1"/>
                    <a:pt x="0" y="1141"/>
                    <a:pt x="0" y="2536"/>
                  </a:cubicBezTo>
                  <a:lnTo>
                    <a:pt x="0" y="10309"/>
                  </a:lnTo>
                  <a:cubicBezTo>
                    <a:pt x="0" y="11703"/>
                    <a:pt x="1141" y="12802"/>
                    <a:pt x="2535" y="12844"/>
                  </a:cubicBezTo>
                  <a:cubicBezTo>
                    <a:pt x="3887" y="12802"/>
                    <a:pt x="5028" y="11703"/>
                    <a:pt x="5028" y="10309"/>
                  </a:cubicBezTo>
                  <a:lnTo>
                    <a:pt x="5028" y="2536"/>
                  </a:lnTo>
                  <a:cubicBezTo>
                    <a:pt x="5028" y="1141"/>
                    <a:pt x="3887" y="1"/>
                    <a:pt x="253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" name="Google Shape;859;p37"/>
            <p:cNvSpPr/>
            <p:nvPr/>
          </p:nvSpPr>
          <p:spPr>
            <a:xfrm>
              <a:off x="2791300" y="5013350"/>
              <a:ext cx="124650" cy="322175"/>
            </a:xfrm>
            <a:custGeom>
              <a:rect b="b" l="l" r="r" t="t"/>
              <a:pathLst>
                <a:path extrusionOk="0" h="12887" w="4986">
                  <a:moveTo>
                    <a:pt x="2493" y="1"/>
                  </a:moveTo>
                  <a:cubicBezTo>
                    <a:pt x="1099" y="43"/>
                    <a:pt x="0" y="1141"/>
                    <a:pt x="0" y="2536"/>
                  </a:cubicBezTo>
                  <a:lnTo>
                    <a:pt x="0" y="10352"/>
                  </a:lnTo>
                  <a:cubicBezTo>
                    <a:pt x="0" y="11746"/>
                    <a:pt x="1099" y="12886"/>
                    <a:pt x="2493" y="12886"/>
                  </a:cubicBezTo>
                  <a:cubicBezTo>
                    <a:pt x="3887" y="12886"/>
                    <a:pt x="4986" y="11746"/>
                    <a:pt x="4986" y="10352"/>
                  </a:cubicBezTo>
                  <a:lnTo>
                    <a:pt x="4986" y="2536"/>
                  </a:lnTo>
                  <a:cubicBezTo>
                    <a:pt x="4986" y="1141"/>
                    <a:pt x="3887" y="43"/>
                    <a:pt x="249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860" name="Google Shape;860;p37" title="ACNA 4007 p.1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468875" y="446825"/>
            <a:ext cx="620400" cy="62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4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Google Shape;865;p38"/>
          <p:cNvSpPr txBox="1"/>
          <p:nvPr>
            <p:ph idx="9" type="title"/>
          </p:nvPr>
        </p:nvSpPr>
        <p:spPr>
          <a:xfrm>
            <a:off x="693150" y="329450"/>
            <a:ext cx="7757700" cy="46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 </a:t>
            </a:r>
            <a:endParaRPr/>
          </a:p>
        </p:txBody>
      </p:sp>
      <p:sp>
        <p:nvSpPr>
          <p:cNvPr id="866" name="Google Shape;866;p38"/>
          <p:cNvSpPr txBox="1"/>
          <p:nvPr>
            <p:ph type="title"/>
          </p:nvPr>
        </p:nvSpPr>
        <p:spPr>
          <a:xfrm>
            <a:off x="1563863" y="850850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867" name="Google Shape;867;p38"/>
          <p:cNvSpPr txBox="1"/>
          <p:nvPr>
            <p:ph idx="2" type="title"/>
          </p:nvPr>
        </p:nvSpPr>
        <p:spPr>
          <a:xfrm>
            <a:off x="1652063" y="1634854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Where is Hong Kong</a:t>
            </a:r>
            <a:endParaRPr/>
          </a:p>
        </p:txBody>
      </p:sp>
      <p:sp>
        <p:nvSpPr>
          <p:cNvPr id="868" name="Google Shape;868;p38"/>
          <p:cNvSpPr txBox="1"/>
          <p:nvPr>
            <p:ph idx="3" type="title"/>
          </p:nvPr>
        </p:nvSpPr>
        <p:spPr>
          <a:xfrm>
            <a:off x="5140242" y="850850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869" name="Google Shape;869;p38"/>
          <p:cNvSpPr txBox="1"/>
          <p:nvPr>
            <p:ph idx="4" type="title"/>
          </p:nvPr>
        </p:nvSpPr>
        <p:spPr>
          <a:xfrm>
            <a:off x="1368725" y="3823425"/>
            <a:ext cx="3216900" cy="46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Evolution of Hong Kong’s physical landscape</a:t>
            </a:r>
            <a:endParaRPr/>
          </a:p>
        </p:txBody>
      </p:sp>
      <p:sp>
        <p:nvSpPr>
          <p:cNvPr id="870" name="Google Shape;870;p38"/>
          <p:cNvSpPr txBox="1"/>
          <p:nvPr>
            <p:ph idx="5" type="title"/>
          </p:nvPr>
        </p:nvSpPr>
        <p:spPr>
          <a:xfrm>
            <a:off x="5052042" y="2856107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871" name="Google Shape;871;p38"/>
          <p:cNvSpPr txBox="1"/>
          <p:nvPr>
            <p:ph idx="6" type="title"/>
          </p:nvPr>
        </p:nvSpPr>
        <p:spPr>
          <a:xfrm>
            <a:off x="4896353" y="3661751"/>
            <a:ext cx="3332100" cy="46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such evolution influence its environmental conservation</a:t>
            </a:r>
            <a:endParaRPr/>
          </a:p>
        </p:txBody>
      </p:sp>
      <p:sp>
        <p:nvSpPr>
          <p:cNvPr id="872" name="Google Shape;872;p38"/>
          <p:cNvSpPr txBox="1"/>
          <p:nvPr>
            <p:ph idx="7" type="title"/>
          </p:nvPr>
        </p:nvSpPr>
        <p:spPr>
          <a:xfrm>
            <a:off x="1563863" y="2856107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873" name="Google Shape;873;p38"/>
          <p:cNvSpPr txBox="1"/>
          <p:nvPr>
            <p:ph idx="8" type="title"/>
          </p:nvPr>
        </p:nvSpPr>
        <p:spPr>
          <a:xfrm>
            <a:off x="4999402" y="1604849"/>
            <a:ext cx="2902800" cy="59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factors that lead to the evolution of HK’s landscape</a:t>
            </a:r>
            <a:endParaRPr/>
          </a:p>
        </p:txBody>
      </p:sp>
      <p:sp>
        <p:nvSpPr>
          <p:cNvPr id="874" name="Google Shape;874;p38"/>
          <p:cNvSpPr txBox="1"/>
          <p:nvPr>
            <p:ph idx="1" type="subTitle"/>
          </p:nvPr>
        </p:nvSpPr>
        <p:spPr>
          <a:xfrm>
            <a:off x="1628376" y="2019050"/>
            <a:ext cx="26976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/>
              <a:t>Briefly describe the location of HK and the key </a:t>
            </a:r>
            <a:r>
              <a:rPr lang="en" sz="1300"/>
              <a:t>components</a:t>
            </a:r>
            <a:r>
              <a:rPr lang="en" sz="1300"/>
              <a:t> of its landscape </a:t>
            </a:r>
            <a:endParaRPr sz="1300"/>
          </a:p>
          <a:p>
            <a:pPr indent="0" lvl="0" marL="0" rtl="0" algn="ctr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875" name="Google Shape;875;p38"/>
          <p:cNvSpPr txBox="1"/>
          <p:nvPr>
            <p:ph idx="13" type="subTitle"/>
          </p:nvPr>
        </p:nvSpPr>
        <p:spPr>
          <a:xfrm>
            <a:off x="4999400" y="2235750"/>
            <a:ext cx="3044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300"/>
              <a:t>Describe</a:t>
            </a:r>
            <a:r>
              <a:rPr lang="en" sz="1300"/>
              <a:t> the evolution of HK’s geological and topographical landscape</a:t>
            </a:r>
            <a:endParaRPr sz="1300"/>
          </a:p>
        </p:txBody>
      </p:sp>
      <p:pic>
        <p:nvPicPr>
          <p:cNvPr id="876" name="Google Shape;876;p38" title="ACNA 4007 p.2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75425" y="254975"/>
            <a:ext cx="617550" cy="617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0" name="Shape 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" name="Google Shape;881;p39"/>
          <p:cNvSpPr txBox="1"/>
          <p:nvPr>
            <p:ph type="title"/>
          </p:nvPr>
        </p:nvSpPr>
        <p:spPr>
          <a:xfrm>
            <a:off x="714775" y="5490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/>
              <a:t>01. Where is HK ?</a:t>
            </a:r>
            <a:endParaRPr sz="3500"/>
          </a:p>
        </p:txBody>
      </p:sp>
      <p:sp>
        <p:nvSpPr>
          <p:cNvPr id="882" name="Google Shape;882;p39"/>
          <p:cNvSpPr/>
          <p:nvPr/>
        </p:nvSpPr>
        <p:spPr>
          <a:xfrm>
            <a:off x="2531170" y="2912079"/>
            <a:ext cx="560221" cy="273568"/>
          </a:xfrm>
          <a:custGeom>
            <a:rect b="b" l="l" r="r" t="t"/>
            <a:pathLst>
              <a:path extrusionOk="0" h="4871" w="9975">
                <a:moveTo>
                  <a:pt x="0" y="0"/>
                </a:moveTo>
                <a:lnTo>
                  <a:pt x="0" y="4871"/>
                </a:lnTo>
                <a:lnTo>
                  <a:pt x="9974" y="4871"/>
                </a:lnTo>
                <a:lnTo>
                  <a:pt x="997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3" name="Google Shape;883;p39"/>
          <p:cNvSpPr/>
          <p:nvPr/>
        </p:nvSpPr>
        <p:spPr>
          <a:xfrm>
            <a:off x="2630471" y="3009470"/>
            <a:ext cx="363484" cy="176182"/>
          </a:xfrm>
          <a:custGeom>
            <a:rect b="b" l="l" r="r" t="t"/>
            <a:pathLst>
              <a:path extrusionOk="0" h="3137" w="6472">
                <a:moveTo>
                  <a:pt x="0" y="1"/>
                </a:moveTo>
                <a:lnTo>
                  <a:pt x="0" y="3137"/>
                </a:lnTo>
                <a:lnTo>
                  <a:pt x="6472" y="3137"/>
                </a:lnTo>
                <a:lnTo>
                  <a:pt x="6472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4" name="Google Shape;884;p39"/>
          <p:cNvSpPr/>
          <p:nvPr/>
        </p:nvSpPr>
        <p:spPr>
          <a:xfrm>
            <a:off x="2531170" y="2634787"/>
            <a:ext cx="560221" cy="277330"/>
          </a:xfrm>
          <a:custGeom>
            <a:rect b="b" l="l" r="r" t="t"/>
            <a:pathLst>
              <a:path extrusionOk="0" h="4938" w="9975">
                <a:moveTo>
                  <a:pt x="5004" y="1"/>
                </a:moveTo>
                <a:lnTo>
                  <a:pt x="0" y="4937"/>
                </a:lnTo>
                <a:lnTo>
                  <a:pt x="9974" y="4937"/>
                </a:lnTo>
                <a:lnTo>
                  <a:pt x="5004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5" name="Google Shape;885;p39"/>
          <p:cNvSpPr/>
          <p:nvPr/>
        </p:nvSpPr>
        <p:spPr>
          <a:xfrm>
            <a:off x="2742859" y="2479263"/>
            <a:ext cx="136812" cy="279240"/>
          </a:xfrm>
          <a:custGeom>
            <a:rect b="b" l="l" r="r" t="t"/>
            <a:pathLst>
              <a:path extrusionOk="0" h="4972" w="2436">
                <a:moveTo>
                  <a:pt x="1" y="1"/>
                </a:moveTo>
                <a:lnTo>
                  <a:pt x="1" y="4971"/>
                </a:lnTo>
                <a:lnTo>
                  <a:pt x="2436" y="4971"/>
                </a:lnTo>
                <a:lnTo>
                  <a:pt x="2436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6" name="Google Shape;886;p39"/>
          <p:cNvSpPr/>
          <p:nvPr/>
        </p:nvSpPr>
        <p:spPr>
          <a:xfrm>
            <a:off x="2789701" y="2207645"/>
            <a:ext cx="45042" cy="550842"/>
          </a:xfrm>
          <a:custGeom>
            <a:rect b="b" l="l" r="r" t="t"/>
            <a:pathLst>
              <a:path extrusionOk="0" h="9808" w="802">
                <a:moveTo>
                  <a:pt x="401" y="0"/>
                </a:moveTo>
                <a:cubicBezTo>
                  <a:pt x="167" y="0"/>
                  <a:pt x="1" y="167"/>
                  <a:pt x="1" y="400"/>
                </a:cubicBezTo>
                <a:lnTo>
                  <a:pt x="1" y="9440"/>
                </a:lnTo>
                <a:cubicBezTo>
                  <a:pt x="1" y="9640"/>
                  <a:pt x="167" y="9807"/>
                  <a:pt x="401" y="9807"/>
                </a:cubicBezTo>
                <a:cubicBezTo>
                  <a:pt x="601" y="9807"/>
                  <a:pt x="801" y="9640"/>
                  <a:pt x="801" y="9440"/>
                </a:cubicBezTo>
                <a:lnTo>
                  <a:pt x="801" y="400"/>
                </a:lnTo>
                <a:cubicBezTo>
                  <a:pt x="801" y="167"/>
                  <a:pt x="601" y="0"/>
                  <a:pt x="401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7" name="Google Shape;887;p39"/>
          <p:cNvSpPr/>
          <p:nvPr/>
        </p:nvSpPr>
        <p:spPr>
          <a:xfrm>
            <a:off x="2645467" y="2661971"/>
            <a:ext cx="333493" cy="137710"/>
          </a:xfrm>
          <a:custGeom>
            <a:rect b="b" l="l" r="r" t="t"/>
            <a:pathLst>
              <a:path extrusionOk="0" h="2452" w="5938">
                <a:moveTo>
                  <a:pt x="2969" y="0"/>
                </a:moveTo>
                <a:cubicBezTo>
                  <a:pt x="2669" y="0"/>
                  <a:pt x="2368" y="117"/>
                  <a:pt x="2135" y="350"/>
                </a:cubicBezTo>
                <a:lnTo>
                  <a:pt x="0" y="2452"/>
                </a:lnTo>
                <a:lnTo>
                  <a:pt x="5938" y="2452"/>
                </a:lnTo>
                <a:lnTo>
                  <a:pt x="3803" y="350"/>
                </a:lnTo>
                <a:cubicBezTo>
                  <a:pt x="3569" y="117"/>
                  <a:pt x="3269" y="0"/>
                  <a:pt x="2969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8" name="Google Shape;888;p39"/>
          <p:cNvSpPr/>
          <p:nvPr/>
        </p:nvSpPr>
        <p:spPr>
          <a:xfrm>
            <a:off x="2527407" y="3185607"/>
            <a:ext cx="569600" cy="1901606"/>
          </a:xfrm>
          <a:custGeom>
            <a:rect b="b" l="l" r="r" t="t"/>
            <a:pathLst>
              <a:path extrusionOk="0" h="33859" w="10142">
                <a:moveTo>
                  <a:pt x="1" y="1"/>
                </a:moveTo>
                <a:lnTo>
                  <a:pt x="1" y="33858"/>
                </a:lnTo>
                <a:lnTo>
                  <a:pt x="10141" y="33858"/>
                </a:lnTo>
                <a:lnTo>
                  <a:pt x="10141" y="1"/>
                </a:lnTo>
                <a:close/>
              </a:path>
            </a:pathLst>
          </a:custGeom>
          <a:solidFill>
            <a:srgbClr val="E8EAE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9" name="Google Shape;889;p39"/>
          <p:cNvSpPr/>
          <p:nvPr/>
        </p:nvSpPr>
        <p:spPr>
          <a:xfrm>
            <a:off x="2527407" y="3185607"/>
            <a:ext cx="569600" cy="69361"/>
          </a:xfrm>
          <a:custGeom>
            <a:rect b="b" l="l" r="r" t="t"/>
            <a:pathLst>
              <a:path extrusionOk="0" h="1235" w="10142">
                <a:moveTo>
                  <a:pt x="1" y="1"/>
                </a:moveTo>
                <a:lnTo>
                  <a:pt x="1" y="1235"/>
                </a:lnTo>
                <a:lnTo>
                  <a:pt x="10141" y="1235"/>
                </a:lnTo>
                <a:lnTo>
                  <a:pt x="10141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0" name="Google Shape;890;p39"/>
          <p:cNvSpPr/>
          <p:nvPr/>
        </p:nvSpPr>
        <p:spPr>
          <a:xfrm>
            <a:off x="2527407" y="3326134"/>
            <a:ext cx="569600" cy="71214"/>
          </a:xfrm>
          <a:custGeom>
            <a:rect b="b" l="l" r="r" t="t"/>
            <a:pathLst>
              <a:path extrusionOk="0" h="1268" w="10142">
                <a:moveTo>
                  <a:pt x="1" y="0"/>
                </a:moveTo>
                <a:lnTo>
                  <a:pt x="1" y="1268"/>
                </a:lnTo>
                <a:lnTo>
                  <a:pt x="10141" y="1268"/>
                </a:lnTo>
                <a:lnTo>
                  <a:pt x="10141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1" name="Google Shape;891;p39"/>
          <p:cNvSpPr/>
          <p:nvPr/>
        </p:nvSpPr>
        <p:spPr>
          <a:xfrm>
            <a:off x="2527407" y="3468515"/>
            <a:ext cx="569600" cy="69361"/>
          </a:xfrm>
          <a:custGeom>
            <a:rect b="b" l="l" r="r" t="t"/>
            <a:pathLst>
              <a:path extrusionOk="0" h="1235" w="10142">
                <a:moveTo>
                  <a:pt x="1" y="0"/>
                </a:moveTo>
                <a:lnTo>
                  <a:pt x="1" y="1235"/>
                </a:lnTo>
                <a:lnTo>
                  <a:pt x="10141" y="1235"/>
                </a:lnTo>
                <a:lnTo>
                  <a:pt x="10141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2" name="Google Shape;892;p39"/>
          <p:cNvSpPr/>
          <p:nvPr/>
        </p:nvSpPr>
        <p:spPr>
          <a:xfrm>
            <a:off x="2527407" y="3609042"/>
            <a:ext cx="569600" cy="69361"/>
          </a:xfrm>
          <a:custGeom>
            <a:rect b="b" l="l" r="r" t="t"/>
            <a:pathLst>
              <a:path extrusionOk="0" h="1235" w="10142">
                <a:moveTo>
                  <a:pt x="1" y="0"/>
                </a:moveTo>
                <a:lnTo>
                  <a:pt x="1" y="1234"/>
                </a:lnTo>
                <a:lnTo>
                  <a:pt x="10141" y="1234"/>
                </a:lnTo>
                <a:lnTo>
                  <a:pt x="10141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3" name="Google Shape;893;p39"/>
          <p:cNvSpPr/>
          <p:nvPr/>
        </p:nvSpPr>
        <p:spPr>
          <a:xfrm>
            <a:off x="2527407" y="3749570"/>
            <a:ext cx="569600" cy="69361"/>
          </a:xfrm>
          <a:custGeom>
            <a:rect b="b" l="l" r="r" t="t"/>
            <a:pathLst>
              <a:path extrusionOk="0" h="1235" w="10142">
                <a:moveTo>
                  <a:pt x="1" y="0"/>
                </a:moveTo>
                <a:lnTo>
                  <a:pt x="1" y="1234"/>
                </a:lnTo>
                <a:lnTo>
                  <a:pt x="10141" y="1234"/>
                </a:lnTo>
                <a:lnTo>
                  <a:pt x="10141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4" name="Google Shape;894;p39"/>
          <p:cNvSpPr/>
          <p:nvPr/>
        </p:nvSpPr>
        <p:spPr>
          <a:xfrm>
            <a:off x="2527407" y="3890041"/>
            <a:ext cx="569600" cy="69417"/>
          </a:xfrm>
          <a:custGeom>
            <a:rect b="b" l="l" r="r" t="t"/>
            <a:pathLst>
              <a:path extrusionOk="0" h="1236" w="10142">
                <a:moveTo>
                  <a:pt x="1" y="1"/>
                </a:moveTo>
                <a:lnTo>
                  <a:pt x="1" y="1235"/>
                </a:lnTo>
                <a:lnTo>
                  <a:pt x="10141" y="1235"/>
                </a:lnTo>
                <a:lnTo>
                  <a:pt x="10141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5" name="Google Shape;895;p39"/>
          <p:cNvSpPr/>
          <p:nvPr/>
        </p:nvSpPr>
        <p:spPr>
          <a:xfrm>
            <a:off x="2527407" y="4030568"/>
            <a:ext cx="569600" cy="69361"/>
          </a:xfrm>
          <a:custGeom>
            <a:rect b="b" l="l" r="r" t="t"/>
            <a:pathLst>
              <a:path extrusionOk="0" h="1235" w="10142">
                <a:moveTo>
                  <a:pt x="1" y="1"/>
                </a:moveTo>
                <a:lnTo>
                  <a:pt x="1" y="1235"/>
                </a:lnTo>
                <a:lnTo>
                  <a:pt x="10141" y="1235"/>
                </a:lnTo>
                <a:lnTo>
                  <a:pt x="10141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6" name="Google Shape;896;p39"/>
          <p:cNvSpPr/>
          <p:nvPr/>
        </p:nvSpPr>
        <p:spPr>
          <a:xfrm>
            <a:off x="2527407" y="4171095"/>
            <a:ext cx="569600" cy="71214"/>
          </a:xfrm>
          <a:custGeom>
            <a:rect b="b" l="l" r="r" t="t"/>
            <a:pathLst>
              <a:path extrusionOk="0" h="1268" w="10142">
                <a:moveTo>
                  <a:pt x="1" y="0"/>
                </a:moveTo>
                <a:lnTo>
                  <a:pt x="1" y="1268"/>
                </a:lnTo>
                <a:lnTo>
                  <a:pt x="10141" y="1268"/>
                </a:lnTo>
                <a:lnTo>
                  <a:pt x="10141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7" name="Google Shape;897;p39"/>
          <p:cNvSpPr/>
          <p:nvPr/>
        </p:nvSpPr>
        <p:spPr>
          <a:xfrm>
            <a:off x="2527407" y="4313476"/>
            <a:ext cx="569600" cy="69361"/>
          </a:xfrm>
          <a:custGeom>
            <a:rect b="b" l="l" r="r" t="t"/>
            <a:pathLst>
              <a:path extrusionOk="0" h="1235" w="10142">
                <a:moveTo>
                  <a:pt x="1" y="1"/>
                </a:moveTo>
                <a:lnTo>
                  <a:pt x="1" y="1235"/>
                </a:lnTo>
                <a:lnTo>
                  <a:pt x="10141" y="1235"/>
                </a:lnTo>
                <a:lnTo>
                  <a:pt x="10141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8" name="Google Shape;898;p39"/>
          <p:cNvSpPr/>
          <p:nvPr/>
        </p:nvSpPr>
        <p:spPr>
          <a:xfrm>
            <a:off x="2527407" y="4454004"/>
            <a:ext cx="569600" cy="69361"/>
          </a:xfrm>
          <a:custGeom>
            <a:rect b="b" l="l" r="r" t="t"/>
            <a:pathLst>
              <a:path extrusionOk="0" h="1235" w="10142">
                <a:moveTo>
                  <a:pt x="1" y="0"/>
                </a:moveTo>
                <a:lnTo>
                  <a:pt x="1" y="1235"/>
                </a:lnTo>
                <a:lnTo>
                  <a:pt x="10141" y="1235"/>
                </a:lnTo>
                <a:lnTo>
                  <a:pt x="10141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9" name="Google Shape;899;p39"/>
          <p:cNvSpPr/>
          <p:nvPr/>
        </p:nvSpPr>
        <p:spPr>
          <a:xfrm>
            <a:off x="2527407" y="4594531"/>
            <a:ext cx="569600" cy="69361"/>
          </a:xfrm>
          <a:custGeom>
            <a:rect b="b" l="l" r="r" t="t"/>
            <a:pathLst>
              <a:path extrusionOk="0" h="1235" w="10142">
                <a:moveTo>
                  <a:pt x="1" y="0"/>
                </a:moveTo>
                <a:lnTo>
                  <a:pt x="1" y="1234"/>
                </a:lnTo>
                <a:lnTo>
                  <a:pt x="10141" y="1234"/>
                </a:lnTo>
                <a:lnTo>
                  <a:pt x="10141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0" name="Google Shape;900;p39"/>
          <p:cNvSpPr/>
          <p:nvPr/>
        </p:nvSpPr>
        <p:spPr>
          <a:xfrm>
            <a:off x="2527407" y="4735002"/>
            <a:ext cx="569600" cy="69417"/>
          </a:xfrm>
          <a:custGeom>
            <a:rect b="b" l="l" r="r" t="t"/>
            <a:pathLst>
              <a:path extrusionOk="0" h="1236" w="10142">
                <a:moveTo>
                  <a:pt x="1" y="1"/>
                </a:moveTo>
                <a:lnTo>
                  <a:pt x="1" y="1235"/>
                </a:lnTo>
                <a:lnTo>
                  <a:pt x="10141" y="1235"/>
                </a:lnTo>
                <a:lnTo>
                  <a:pt x="10141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1" name="Google Shape;901;p39"/>
          <p:cNvSpPr/>
          <p:nvPr/>
        </p:nvSpPr>
        <p:spPr>
          <a:xfrm>
            <a:off x="2527407" y="4875529"/>
            <a:ext cx="569600" cy="69361"/>
          </a:xfrm>
          <a:custGeom>
            <a:rect b="b" l="l" r="r" t="t"/>
            <a:pathLst>
              <a:path extrusionOk="0" h="1235" w="10142">
                <a:moveTo>
                  <a:pt x="1" y="1"/>
                </a:moveTo>
                <a:lnTo>
                  <a:pt x="1" y="1235"/>
                </a:lnTo>
                <a:lnTo>
                  <a:pt x="10141" y="1235"/>
                </a:lnTo>
                <a:lnTo>
                  <a:pt x="10141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2" name="Google Shape;902;p39"/>
          <p:cNvSpPr/>
          <p:nvPr/>
        </p:nvSpPr>
        <p:spPr>
          <a:xfrm>
            <a:off x="2527407" y="5016057"/>
            <a:ext cx="569600" cy="71270"/>
          </a:xfrm>
          <a:custGeom>
            <a:rect b="b" l="l" r="r" t="t"/>
            <a:pathLst>
              <a:path extrusionOk="0" h="1269" w="10142">
                <a:moveTo>
                  <a:pt x="1" y="1"/>
                </a:moveTo>
                <a:lnTo>
                  <a:pt x="1" y="1268"/>
                </a:lnTo>
                <a:lnTo>
                  <a:pt x="10141" y="1268"/>
                </a:lnTo>
                <a:lnTo>
                  <a:pt x="10141" y="1"/>
                </a:lnTo>
                <a:close/>
              </a:path>
            </a:pathLst>
          </a:custGeom>
          <a:solidFill>
            <a:srgbClr val="3E485E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3" name="Google Shape;903;p39"/>
          <p:cNvSpPr/>
          <p:nvPr/>
        </p:nvSpPr>
        <p:spPr>
          <a:xfrm>
            <a:off x="2589245" y="3605279"/>
            <a:ext cx="444077" cy="1480050"/>
          </a:xfrm>
          <a:custGeom>
            <a:rect b="b" l="l" r="r" t="t"/>
            <a:pathLst>
              <a:path extrusionOk="0" h="26353" w="7907">
                <a:moveTo>
                  <a:pt x="0" y="1"/>
                </a:moveTo>
                <a:lnTo>
                  <a:pt x="0" y="26353"/>
                </a:lnTo>
                <a:lnTo>
                  <a:pt x="7906" y="26353"/>
                </a:lnTo>
                <a:lnTo>
                  <a:pt x="7906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4" name="Google Shape;904;p39"/>
          <p:cNvSpPr/>
          <p:nvPr/>
        </p:nvSpPr>
        <p:spPr>
          <a:xfrm>
            <a:off x="2651084" y="3327988"/>
            <a:ext cx="320407" cy="1759234"/>
          </a:xfrm>
          <a:custGeom>
            <a:rect b="b" l="l" r="r" t="t"/>
            <a:pathLst>
              <a:path extrusionOk="0" h="31324" w="5705">
                <a:moveTo>
                  <a:pt x="2869" y="1"/>
                </a:moveTo>
                <a:cubicBezTo>
                  <a:pt x="1268" y="1"/>
                  <a:pt x="0" y="1302"/>
                  <a:pt x="0" y="2869"/>
                </a:cubicBezTo>
                <a:lnTo>
                  <a:pt x="0" y="31323"/>
                </a:lnTo>
                <a:lnTo>
                  <a:pt x="5704" y="31323"/>
                </a:lnTo>
                <a:lnTo>
                  <a:pt x="5704" y="2869"/>
                </a:lnTo>
                <a:cubicBezTo>
                  <a:pt x="5704" y="1302"/>
                  <a:pt x="4437" y="1"/>
                  <a:pt x="28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5" name="Google Shape;905;p39"/>
          <p:cNvSpPr/>
          <p:nvPr/>
        </p:nvSpPr>
        <p:spPr>
          <a:xfrm>
            <a:off x="2703543" y="3393590"/>
            <a:ext cx="217349" cy="168656"/>
          </a:xfrm>
          <a:custGeom>
            <a:rect b="b" l="l" r="r" t="t"/>
            <a:pathLst>
              <a:path extrusionOk="0" h="3003" w="3870">
                <a:moveTo>
                  <a:pt x="1935" y="0"/>
                </a:moveTo>
                <a:cubicBezTo>
                  <a:pt x="867" y="0"/>
                  <a:pt x="0" y="867"/>
                  <a:pt x="0" y="1902"/>
                </a:cubicBezTo>
                <a:lnTo>
                  <a:pt x="0" y="3002"/>
                </a:lnTo>
                <a:lnTo>
                  <a:pt x="3870" y="3002"/>
                </a:lnTo>
                <a:lnTo>
                  <a:pt x="3870" y="1902"/>
                </a:lnTo>
                <a:cubicBezTo>
                  <a:pt x="3870" y="867"/>
                  <a:pt x="3002" y="0"/>
                  <a:pt x="1935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6" name="Google Shape;906;p39"/>
          <p:cNvSpPr/>
          <p:nvPr/>
        </p:nvSpPr>
        <p:spPr>
          <a:xfrm>
            <a:off x="2409402" y="3185607"/>
            <a:ext cx="118054" cy="1901606"/>
          </a:xfrm>
          <a:custGeom>
            <a:rect b="b" l="l" r="r" t="t"/>
            <a:pathLst>
              <a:path extrusionOk="0" h="33859" w="2102">
                <a:moveTo>
                  <a:pt x="2102" y="1"/>
                </a:moveTo>
                <a:lnTo>
                  <a:pt x="0" y="1735"/>
                </a:lnTo>
                <a:lnTo>
                  <a:pt x="0" y="33858"/>
                </a:lnTo>
                <a:lnTo>
                  <a:pt x="2102" y="33858"/>
                </a:lnTo>
                <a:lnTo>
                  <a:pt x="2102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7" name="Google Shape;907;p39"/>
          <p:cNvSpPr/>
          <p:nvPr/>
        </p:nvSpPr>
        <p:spPr>
          <a:xfrm>
            <a:off x="3096984" y="3185607"/>
            <a:ext cx="118054" cy="1901606"/>
          </a:xfrm>
          <a:custGeom>
            <a:rect b="b" l="l" r="r" t="t"/>
            <a:pathLst>
              <a:path extrusionOk="0" h="33859" w="2102">
                <a:moveTo>
                  <a:pt x="0" y="1"/>
                </a:moveTo>
                <a:lnTo>
                  <a:pt x="0" y="33858"/>
                </a:lnTo>
                <a:lnTo>
                  <a:pt x="2102" y="33858"/>
                </a:lnTo>
                <a:lnTo>
                  <a:pt x="2102" y="1735"/>
                </a:lnTo>
                <a:lnTo>
                  <a:pt x="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8" name="Google Shape;908;p39"/>
          <p:cNvSpPr/>
          <p:nvPr/>
        </p:nvSpPr>
        <p:spPr>
          <a:xfrm>
            <a:off x="2677313" y="3674588"/>
            <a:ext cx="15052" cy="1214065"/>
          </a:xfrm>
          <a:custGeom>
            <a:rect b="b" l="l" r="r" t="t"/>
            <a:pathLst>
              <a:path extrusionOk="0" h="21617" w="268">
                <a:moveTo>
                  <a:pt x="0" y="1"/>
                </a:moveTo>
                <a:lnTo>
                  <a:pt x="0" y="21616"/>
                </a:lnTo>
                <a:lnTo>
                  <a:pt x="267" y="21616"/>
                </a:lnTo>
                <a:lnTo>
                  <a:pt x="267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9" name="Google Shape;909;p39"/>
          <p:cNvSpPr/>
          <p:nvPr/>
        </p:nvSpPr>
        <p:spPr>
          <a:xfrm>
            <a:off x="2727862" y="3674588"/>
            <a:ext cx="15052" cy="1214065"/>
          </a:xfrm>
          <a:custGeom>
            <a:rect b="b" l="l" r="r" t="t"/>
            <a:pathLst>
              <a:path extrusionOk="0" h="21617" w="268">
                <a:moveTo>
                  <a:pt x="1" y="1"/>
                </a:moveTo>
                <a:lnTo>
                  <a:pt x="1" y="21616"/>
                </a:lnTo>
                <a:lnTo>
                  <a:pt x="268" y="21616"/>
                </a:lnTo>
                <a:lnTo>
                  <a:pt x="268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0" name="Google Shape;910;p39"/>
          <p:cNvSpPr/>
          <p:nvPr/>
        </p:nvSpPr>
        <p:spPr>
          <a:xfrm>
            <a:off x="2778468" y="3674588"/>
            <a:ext cx="15052" cy="1214065"/>
          </a:xfrm>
          <a:custGeom>
            <a:rect b="b" l="l" r="r" t="t"/>
            <a:pathLst>
              <a:path extrusionOk="0" h="21617" w="268">
                <a:moveTo>
                  <a:pt x="0" y="1"/>
                </a:moveTo>
                <a:lnTo>
                  <a:pt x="0" y="21616"/>
                </a:lnTo>
                <a:lnTo>
                  <a:pt x="267" y="21616"/>
                </a:lnTo>
                <a:lnTo>
                  <a:pt x="267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1" name="Google Shape;911;p39"/>
          <p:cNvSpPr/>
          <p:nvPr/>
        </p:nvSpPr>
        <p:spPr>
          <a:xfrm>
            <a:off x="2829073" y="3674588"/>
            <a:ext cx="16905" cy="1214065"/>
          </a:xfrm>
          <a:custGeom>
            <a:rect b="b" l="l" r="r" t="t"/>
            <a:pathLst>
              <a:path extrusionOk="0" h="21617" w="301">
                <a:moveTo>
                  <a:pt x="0" y="1"/>
                </a:moveTo>
                <a:lnTo>
                  <a:pt x="0" y="21616"/>
                </a:lnTo>
                <a:lnTo>
                  <a:pt x="300" y="21616"/>
                </a:lnTo>
                <a:lnTo>
                  <a:pt x="300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2" name="Google Shape;912;p39"/>
          <p:cNvSpPr/>
          <p:nvPr/>
        </p:nvSpPr>
        <p:spPr>
          <a:xfrm>
            <a:off x="2879623" y="3674588"/>
            <a:ext cx="16905" cy="1214065"/>
          </a:xfrm>
          <a:custGeom>
            <a:rect b="b" l="l" r="r" t="t"/>
            <a:pathLst>
              <a:path extrusionOk="0" h="21617" w="301">
                <a:moveTo>
                  <a:pt x="1" y="1"/>
                </a:moveTo>
                <a:lnTo>
                  <a:pt x="1" y="21616"/>
                </a:lnTo>
                <a:lnTo>
                  <a:pt x="301" y="21616"/>
                </a:lnTo>
                <a:lnTo>
                  <a:pt x="301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3" name="Google Shape;913;p39"/>
          <p:cNvSpPr/>
          <p:nvPr/>
        </p:nvSpPr>
        <p:spPr>
          <a:xfrm>
            <a:off x="2932081" y="3674588"/>
            <a:ext cx="15052" cy="1214065"/>
          </a:xfrm>
          <a:custGeom>
            <a:rect b="b" l="l" r="r" t="t"/>
            <a:pathLst>
              <a:path extrusionOk="0" h="21617" w="268">
                <a:moveTo>
                  <a:pt x="1" y="1"/>
                </a:moveTo>
                <a:lnTo>
                  <a:pt x="1" y="21616"/>
                </a:lnTo>
                <a:lnTo>
                  <a:pt x="268" y="21616"/>
                </a:lnTo>
                <a:lnTo>
                  <a:pt x="268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4" name="Google Shape;914;p39"/>
          <p:cNvSpPr/>
          <p:nvPr/>
        </p:nvSpPr>
        <p:spPr>
          <a:xfrm>
            <a:off x="2328804" y="4980447"/>
            <a:ext cx="964872" cy="159333"/>
          </a:xfrm>
          <a:custGeom>
            <a:rect b="b" l="l" r="r" t="t"/>
            <a:pathLst>
              <a:path extrusionOk="0" h="2837" w="17180">
                <a:moveTo>
                  <a:pt x="1" y="1"/>
                </a:moveTo>
                <a:lnTo>
                  <a:pt x="1" y="2836"/>
                </a:lnTo>
                <a:lnTo>
                  <a:pt x="17180" y="2836"/>
                </a:lnTo>
                <a:lnTo>
                  <a:pt x="1718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5" name="Google Shape;915;p39"/>
          <p:cNvSpPr/>
          <p:nvPr/>
        </p:nvSpPr>
        <p:spPr>
          <a:xfrm>
            <a:off x="755037" y="1836668"/>
            <a:ext cx="56" cy="1170932"/>
          </a:xfrm>
          <a:custGeom>
            <a:rect b="b" l="l" r="r" t="t"/>
            <a:pathLst>
              <a:path extrusionOk="0" fill="none" h="20849" w="1">
                <a:moveTo>
                  <a:pt x="1" y="0"/>
                </a:moveTo>
                <a:lnTo>
                  <a:pt x="1" y="20849"/>
                </a:lnTo>
              </a:path>
            </a:pathLst>
          </a:custGeom>
          <a:noFill/>
          <a:ln cap="rnd" cmpd="sng" w="10000">
            <a:solidFill>
              <a:srgbClr val="755980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6" name="Google Shape;916;p39"/>
          <p:cNvSpPr/>
          <p:nvPr/>
        </p:nvSpPr>
        <p:spPr>
          <a:xfrm>
            <a:off x="933027" y="1836668"/>
            <a:ext cx="56" cy="1170932"/>
          </a:xfrm>
          <a:custGeom>
            <a:rect b="b" l="l" r="r" t="t"/>
            <a:pathLst>
              <a:path extrusionOk="0" fill="none" h="20849" w="1">
                <a:moveTo>
                  <a:pt x="1" y="20849"/>
                </a:moveTo>
                <a:lnTo>
                  <a:pt x="1" y="0"/>
                </a:lnTo>
              </a:path>
            </a:pathLst>
          </a:custGeom>
          <a:noFill/>
          <a:ln cap="rnd" cmpd="sng" w="10000">
            <a:solidFill>
              <a:srgbClr val="755980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7" name="Google Shape;917;p39"/>
          <p:cNvSpPr/>
          <p:nvPr/>
        </p:nvSpPr>
        <p:spPr>
          <a:xfrm>
            <a:off x="753184" y="1982812"/>
            <a:ext cx="170509" cy="296033"/>
          </a:xfrm>
          <a:custGeom>
            <a:rect b="b" l="l" r="r" t="t"/>
            <a:pathLst>
              <a:path extrusionOk="0" fill="none" h="5271" w="3036">
                <a:moveTo>
                  <a:pt x="67" y="5271"/>
                </a:moveTo>
                <a:lnTo>
                  <a:pt x="3036" y="1835"/>
                </a:lnTo>
                <a:lnTo>
                  <a:pt x="0" y="0"/>
                </a:lnTo>
              </a:path>
            </a:pathLst>
          </a:custGeom>
          <a:noFill/>
          <a:ln cap="rnd" cmpd="sng" w="10000">
            <a:solidFill>
              <a:srgbClr val="755980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8" name="Google Shape;918;p39"/>
          <p:cNvSpPr/>
          <p:nvPr/>
        </p:nvSpPr>
        <p:spPr>
          <a:xfrm>
            <a:off x="479656" y="2245107"/>
            <a:ext cx="438404" cy="2894503"/>
          </a:xfrm>
          <a:custGeom>
            <a:rect b="b" l="l" r="r" t="t"/>
            <a:pathLst>
              <a:path extrusionOk="0" h="51538" w="7806">
                <a:moveTo>
                  <a:pt x="7806" y="0"/>
                </a:moveTo>
                <a:lnTo>
                  <a:pt x="0" y="2936"/>
                </a:lnTo>
                <a:lnTo>
                  <a:pt x="0" y="51537"/>
                </a:lnTo>
                <a:lnTo>
                  <a:pt x="7806" y="51537"/>
                </a:lnTo>
                <a:lnTo>
                  <a:pt x="7806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9" name="Google Shape;919;p39"/>
          <p:cNvSpPr/>
          <p:nvPr/>
        </p:nvSpPr>
        <p:spPr>
          <a:xfrm>
            <a:off x="479656" y="4528929"/>
            <a:ext cx="438404" cy="382242"/>
          </a:xfrm>
          <a:custGeom>
            <a:rect b="b" l="l" r="r" t="t"/>
            <a:pathLst>
              <a:path extrusionOk="0" h="6806" w="7806">
                <a:moveTo>
                  <a:pt x="3936" y="1"/>
                </a:moveTo>
                <a:lnTo>
                  <a:pt x="100" y="5038"/>
                </a:lnTo>
                <a:lnTo>
                  <a:pt x="0" y="5171"/>
                </a:lnTo>
                <a:lnTo>
                  <a:pt x="7806" y="6806"/>
                </a:lnTo>
                <a:lnTo>
                  <a:pt x="3936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0" name="Google Shape;920;p39"/>
          <p:cNvSpPr/>
          <p:nvPr/>
        </p:nvSpPr>
        <p:spPr>
          <a:xfrm>
            <a:off x="479656" y="3899421"/>
            <a:ext cx="432788" cy="356014"/>
          </a:xfrm>
          <a:custGeom>
            <a:rect b="b" l="l" r="r" t="t"/>
            <a:pathLst>
              <a:path extrusionOk="0" h="6339" w="7706">
                <a:moveTo>
                  <a:pt x="3636" y="1"/>
                </a:moveTo>
                <a:lnTo>
                  <a:pt x="0" y="4170"/>
                </a:lnTo>
                <a:lnTo>
                  <a:pt x="7706" y="6338"/>
                </a:lnTo>
                <a:lnTo>
                  <a:pt x="3636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1" name="Google Shape;921;p39"/>
          <p:cNvSpPr/>
          <p:nvPr/>
        </p:nvSpPr>
        <p:spPr>
          <a:xfrm>
            <a:off x="479656" y="3305521"/>
            <a:ext cx="434698" cy="331640"/>
          </a:xfrm>
          <a:custGeom>
            <a:rect b="b" l="l" r="r" t="t"/>
            <a:pathLst>
              <a:path extrusionOk="0" h="5905" w="7740">
                <a:moveTo>
                  <a:pt x="3569" y="0"/>
                </a:moveTo>
                <a:lnTo>
                  <a:pt x="0" y="5004"/>
                </a:lnTo>
                <a:lnTo>
                  <a:pt x="7739" y="5905"/>
                </a:lnTo>
                <a:lnTo>
                  <a:pt x="3569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2" name="Google Shape;922;p39"/>
          <p:cNvSpPr/>
          <p:nvPr/>
        </p:nvSpPr>
        <p:spPr>
          <a:xfrm>
            <a:off x="479656" y="4819363"/>
            <a:ext cx="438404" cy="320407"/>
          </a:xfrm>
          <a:custGeom>
            <a:rect b="b" l="l" r="r" t="t"/>
            <a:pathLst>
              <a:path extrusionOk="0" h="5705" w="7806">
                <a:moveTo>
                  <a:pt x="0" y="0"/>
                </a:moveTo>
                <a:lnTo>
                  <a:pt x="3336" y="5704"/>
                </a:lnTo>
                <a:lnTo>
                  <a:pt x="4337" y="5704"/>
                </a:lnTo>
                <a:lnTo>
                  <a:pt x="7806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E8EAE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3" name="Google Shape;923;p39"/>
          <p:cNvSpPr/>
          <p:nvPr/>
        </p:nvSpPr>
        <p:spPr>
          <a:xfrm>
            <a:off x="479656" y="4133633"/>
            <a:ext cx="432788" cy="393474"/>
          </a:xfrm>
          <a:custGeom>
            <a:rect b="b" l="l" r="r" t="t"/>
            <a:pathLst>
              <a:path extrusionOk="0" h="7006" w="7706">
                <a:moveTo>
                  <a:pt x="0" y="0"/>
                </a:moveTo>
                <a:lnTo>
                  <a:pt x="3970" y="7005"/>
                </a:lnTo>
                <a:lnTo>
                  <a:pt x="7706" y="2168"/>
                </a:lnTo>
                <a:lnTo>
                  <a:pt x="0" y="0"/>
                </a:lnTo>
                <a:close/>
              </a:path>
            </a:pathLst>
          </a:custGeom>
          <a:solidFill>
            <a:schemeClr val="hlink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4" name="Google Shape;924;p39"/>
          <p:cNvSpPr/>
          <p:nvPr/>
        </p:nvSpPr>
        <p:spPr>
          <a:xfrm>
            <a:off x="479656" y="3586520"/>
            <a:ext cx="434698" cy="312937"/>
          </a:xfrm>
          <a:custGeom>
            <a:rect b="b" l="l" r="r" t="t"/>
            <a:pathLst>
              <a:path extrusionOk="0" h="5572" w="7740">
                <a:moveTo>
                  <a:pt x="0" y="1"/>
                </a:moveTo>
                <a:lnTo>
                  <a:pt x="3603" y="5572"/>
                </a:lnTo>
                <a:lnTo>
                  <a:pt x="7739" y="902"/>
                </a:lnTo>
                <a:lnTo>
                  <a:pt x="0" y="1"/>
                </a:lnTo>
                <a:close/>
              </a:path>
            </a:pathLst>
          </a:custGeom>
          <a:solidFill>
            <a:schemeClr val="hlink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5" name="Google Shape;925;p39"/>
          <p:cNvSpPr/>
          <p:nvPr/>
        </p:nvSpPr>
        <p:spPr>
          <a:xfrm>
            <a:off x="918031" y="2243198"/>
            <a:ext cx="82503" cy="2896412"/>
          </a:xfrm>
          <a:custGeom>
            <a:rect b="b" l="l" r="r" t="t"/>
            <a:pathLst>
              <a:path extrusionOk="0" h="51572" w="1469">
                <a:moveTo>
                  <a:pt x="1" y="1"/>
                </a:moveTo>
                <a:lnTo>
                  <a:pt x="1" y="51571"/>
                </a:lnTo>
                <a:lnTo>
                  <a:pt x="1469" y="51571"/>
                </a:lnTo>
                <a:lnTo>
                  <a:pt x="1469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6" name="Google Shape;926;p39"/>
          <p:cNvSpPr/>
          <p:nvPr/>
        </p:nvSpPr>
        <p:spPr>
          <a:xfrm>
            <a:off x="918031" y="3397297"/>
            <a:ext cx="397237" cy="1742385"/>
          </a:xfrm>
          <a:custGeom>
            <a:rect b="b" l="l" r="r" t="t"/>
            <a:pathLst>
              <a:path extrusionOk="0" h="31024" w="7073">
                <a:moveTo>
                  <a:pt x="1602" y="1"/>
                </a:moveTo>
                <a:lnTo>
                  <a:pt x="1" y="4070"/>
                </a:lnTo>
                <a:lnTo>
                  <a:pt x="1" y="31023"/>
                </a:lnTo>
                <a:lnTo>
                  <a:pt x="7073" y="31023"/>
                </a:lnTo>
                <a:lnTo>
                  <a:pt x="7073" y="4638"/>
                </a:lnTo>
                <a:lnTo>
                  <a:pt x="1602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7" name="Google Shape;927;p39"/>
          <p:cNvSpPr/>
          <p:nvPr/>
        </p:nvSpPr>
        <p:spPr>
          <a:xfrm>
            <a:off x="918031" y="4259164"/>
            <a:ext cx="200556" cy="650137"/>
          </a:xfrm>
          <a:custGeom>
            <a:rect b="b" l="l" r="r" t="t"/>
            <a:pathLst>
              <a:path extrusionOk="0" h="11576" w="3571">
                <a:moveTo>
                  <a:pt x="1" y="0"/>
                </a:moveTo>
                <a:lnTo>
                  <a:pt x="1" y="11575"/>
                </a:lnTo>
                <a:lnTo>
                  <a:pt x="3570" y="4804"/>
                </a:lnTo>
                <a:lnTo>
                  <a:pt x="1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8" name="Google Shape;928;p39"/>
          <p:cNvSpPr/>
          <p:nvPr/>
        </p:nvSpPr>
        <p:spPr>
          <a:xfrm>
            <a:off x="918031" y="4911139"/>
            <a:ext cx="172419" cy="228638"/>
          </a:xfrm>
          <a:custGeom>
            <a:rect b="b" l="l" r="r" t="t"/>
            <a:pathLst>
              <a:path extrusionOk="0" h="4071" w="3070">
                <a:moveTo>
                  <a:pt x="1" y="1"/>
                </a:moveTo>
                <a:lnTo>
                  <a:pt x="1" y="4070"/>
                </a:lnTo>
                <a:lnTo>
                  <a:pt x="3070" y="4070"/>
                </a:lnTo>
                <a:lnTo>
                  <a:pt x="1" y="1"/>
                </a:lnTo>
                <a:close/>
              </a:path>
            </a:pathLst>
          </a:custGeom>
          <a:solidFill>
            <a:srgbClr val="4E618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9" name="Google Shape;929;p39"/>
          <p:cNvSpPr/>
          <p:nvPr/>
        </p:nvSpPr>
        <p:spPr>
          <a:xfrm>
            <a:off x="918031" y="3640888"/>
            <a:ext cx="217405" cy="610767"/>
          </a:xfrm>
          <a:custGeom>
            <a:rect b="b" l="l" r="r" t="t"/>
            <a:pathLst>
              <a:path extrusionOk="0" h="10875" w="3871">
                <a:moveTo>
                  <a:pt x="1" y="0"/>
                </a:moveTo>
                <a:lnTo>
                  <a:pt x="1" y="10875"/>
                </a:lnTo>
                <a:lnTo>
                  <a:pt x="3870" y="5071"/>
                </a:lnTo>
                <a:lnTo>
                  <a:pt x="1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0" name="Google Shape;930;p39"/>
          <p:cNvSpPr/>
          <p:nvPr/>
        </p:nvSpPr>
        <p:spPr>
          <a:xfrm>
            <a:off x="1135392" y="3661501"/>
            <a:ext cx="179888" cy="498386"/>
          </a:xfrm>
          <a:custGeom>
            <a:rect b="b" l="l" r="r" t="t"/>
            <a:pathLst>
              <a:path extrusionOk="0" h="8874" w="3203">
                <a:moveTo>
                  <a:pt x="3203" y="0"/>
                </a:moveTo>
                <a:lnTo>
                  <a:pt x="0" y="4737"/>
                </a:lnTo>
                <a:lnTo>
                  <a:pt x="3203" y="8873"/>
                </a:lnTo>
                <a:lnTo>
                  <a:pt x="3203" y="0"/>
                </a:lnTo>
                <a:close/>
              </a:path>
            </a:pathLst>
          </a:custGeom>
          <a:solidFill>
            <a:srgbClr val="9092B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1" name="Google Shape;931;p39"/>
          <p:cNvSpPr/>
          <p:nvPr/>
        </p:nvSpPr>
        <p:spPr>
          <a:xfrm>
            <a:off x="1120396" y="4159862"/>
            <a:ext cx="194884" cy="633232"/>
          </a:xfrm>
          <a:custGeom>
            <a:rect b="b" l="l" r="r" t="t"/>
            <a:pathLst>
              <a:path extrusionOk="0" h="11275" w="3470">
                <a:moveTo>
                  <a:pt x="3470" y="0"/>
                </a:moveTo>
                <a:lnTo>
                  <a:pt x="0" y="6605"/>
                </a:lnTo>
                <a:lnTo>
                  <a:pt x="3470" y="11275"/>
                </a:lnTo>
                <a:lnTo>
                  <a:pt x="3470" y="0"/>
                </a:lnTo>
                <a:close/>
              </a:path>
            </a:pathLst>
          </a:custGeom>
          <a:solidFill>
            <a:srgbClr val="9092B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2" name="Google Shape;932;p39"/>
          <p:cNvSpPr/>
          <p:nvPr/>
        </p:nvSpPr>
        <p:spPr>
          <a:xfrm>
            <a:off x="1152242" y="4783754"/>
            <a:ext cx="163040" cy="356014"/>
          </a:xfrm>
          <a:custGeom>
            <a:rect b="b" l="l" r="r" t="t"/>
            <a:pathLst>
              <a:path extrusionOk="0" h="6339" w="2903">
                <a:moveTo>
                  <a:pt x="2903" y="0"/>
                </a:moveTo>
                <a:lnTo>
                  <a:pt x="0" y="6338"/>
                </a:lnTo>
                <a:lnTo>
                  <a:pt x="2903" y="6338"/>
                </a:lnTo>
                <a:lnTo>
                  <a:pt x="2903" y="0"/>
                </a:lnTo>
                <a:close/>
              </a:path>
            </a:pathLst>
          </a:custGeom>
          <a:solidFill>
            <a:srgbClr val="7989A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3" name="Google Shape;933;p39"/>
          <p:cNvSpPr/>
          <p:nvPr/>
        </p:nvSpPr>
        <p:spPr>
          <a:xfrm>
            <a:off x="914324" y="3397297"/>
            <a:ext cx="400944" cy="260482"/>
          </a:xfrm>
          <a:custGeom>
            <a:rect b="b" l="l" r="r" t="t"/>
            <a:pathLst>
              <a:path extrusionOk="0" h="4638" w="7139">
                <a:moveTo>
                  <a:pt x="1668" y="1"/>
                </a:moveTo>
                <a:lnTo>
                  <a:pt x="0" y="4271"/>
                </a:lnTo>
                <a:lnTo>
                  <a:pt x="7139" y="4638"/>
                </a:lnTo>
                <a:lnTo>
                  <a:pt x="1668" y="1"/>
                </a:lnTo>
                <a:close/>
              </a:path>
            </a:pathLst>
          </a:custGeom>
          <a:solidFill>
            <a:srgbClr val="9092B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4" name="Google Shape;934;p39"/>
          <p:cNvSpPr/>
          <p:nvPr/>
        </p:nvSpPr>
        <p:spPr>
          <a:xfrm>
            <a:off x="475893" y="2241344"/>
            <a:ext cx="449693" cy="2898266"/>
          </a:xfrm>
          <a:custGeom>
            <a:rect b="b" l="l" r="r" t="t"/>
            <a:pathLst>
              <a:path extrusionOk="0" h="51605" w="8007">
                <a:moveTo>
                  <a:pt x="8006" y="0"/>
                </a:moveTo>
                <a:lnTo>
                  <a:pt x="4003" y="6905"/>
                </a:lnTo>
                <a:lnTo>
                  <a:pt x="1" y="13844"/>
                </a:lnTo>
                <a:lnTo>
                  <a:pt x="1" y="13877"/>
                </a:lnTo>
                <a:lnTo>
                  <a:pt x="34" y="13910"/>
                </a:lnTo>
                <a:lnTo>
                  <a:pt x="7734" y="24830"/>
                </a:lnTo>
                <a:lnTo>
                  <a:pt x="7734" y="24830"/>
                </a:lnTo>
                <a:lnTo>
                  <a:pt x="1" y="33658"/>
                </a:lnTo>
                <a:lnTo>
                  <a:pt x="1" y="33691"/>
                </a:lnTo>
                <a:lnTo>
                  <a:pt x="1" y="33725"/>
                </a:lnTo>
                <a:lnTo>
                  <a:pt x="7828" y="47515"/>
                </a:lnTo>
                <a:lnTo>
                  <a:pt x="7828" y="47515"/>
                </a:lnTo>
                <a:lnTo>
                  <a:pt x="4404" y="51604"/>
                </a:lnTo>
                <a:lnTo>
                  <a:pt x="7906" y="47535"/>
                </a:lnTo>
                <a:lnTo>
                  <a:pt x="7906" y="47501"/>
                </a:lnTo>
                <a:lnTo>
                  <a:pt x="144" y="33676"/>
                </a:lnTo>
                <a:lnTo>
                  <a:pt x="7906" y="24885"/>
                </a:lnTo>
                <a:lnTo>
                  <a:pt x="7940" y="24818"/>
                </a:lnTo>
                <a:lnTo>
                  <a:pt x="7906" y="24785"/>
                </a:lnTo>
                <a:lnTo>
                  <a:pt x="122" y="13873"/>
                </a:lnTo>
                <a:lnTo>
                  <a:pt x="122" y="13873"/>
                </a:lnTo>
                <a:lnTo>
                  <a:pt x="4070" y="6939"/>
                </a:lnTo>
                <a:lnTo>
                  <a:pt x="8006" y="0"/>
                </a:lnTo>
                <a:close/>
              </a:path>
            </a:pathLst>
          </a:custGeom>
          <a:solidFill>
            <a:srgbClr val="E9EAE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5" name="Google Shape;935;p39"/>
          <p:cNvSpPr/>
          <p:nvPr/>
        </p:nvSpPr>
        <p:spPr>
          <a:xfrm>
            <a:off x="474040" y="2409955"/>
            <a:ext cx="447784" cy="2729666"/>
          </a:xfrm>
          <a:custGeom>
            <a:rect b="b" l="l" r="r" t="t"/>
            <a:pathLst>
              <a:path extrusionOk="0" h="48603" w="7973">
                <a:moveTo>
                  <a:pt x="100" y="1"/>
                </a:moveTo>
                <a:lnTo>
                  <a:pt x="7848" y="10076"/>
                </a:lnTo>
                <a:lnTo>
                  <a:pt x="34" y="20916"/>
                </a:lnTo>
                <a:lnTo>
                  <a:pt x="0" y="20949"/>
                </a:lnTo>
                <a:lnTo>
                  <a:pt x="34" y="20982"/>
                </a:lnTo>
                <a:lnTo>
                  <a:pt x="7716" y="32855"/>
                </a:lnTo>
                <a:lnTo>
                  <a:pt x="7716" y="32855"/>
                </a:lnTo>
                <a:lnTo>
                  <a:pt x="67" y="42898"/>
                </a:lnTo>
                <a:lnTo>
                  <a:pt x="67" y="42931"/>
                </a:lnTo>
                <a:lnTo>
                  <a:pt x="3436" y="48602"/>
                </a:lnTo>
                <a:lnTo>
                  <a:pt x="145" y="42917"/>
                </a:lnTo>
                <a:lnTo>
                  <a:pt x="145" y="42917"/>
                </a:lnTo>
                <a:lnTo>
                  <a:pt x="7839" y="32891"/>
                </a:lnTo>
                <a:lnTo>
                  <a:pt x="7872" y="32857"/>
                </a:lnTo>
                <a:lnTo>
                  <a:pt x="7839" y="32824"/>
                </a:lnTo>
                <a:lnTo>
                  <a:pt x="190" y="20951"/>
                </a:lnTo>
                <a:lnTo>
                  <a:pt x="7939" y="10108"/>
                </a:lnTo>
                <a:lnTo>
                  <a:pt x="7973" y="10075"/>
                </a:lnTo>
                <a:lnTo>
                  <a:pt x="7939" y="10041"/>
                </a:lnTo>
                <a:lnTo>
                  <a:pt x="100" y="1"/>
                </a:lnTo>
                <a:close/>
              </a:path>
            </a:pathLst>
          </a:custGeom>
          <a:solidFill>
            <a:srgbClr val="E9EAE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6" name="Google Shape;936;p39"/>
          <p:cNvSpPr/>
          <p:nvPr/>
        </p:nvSpPr>
        <p:spPr>
          <a:xfrm>
            <a:off x="910561" y="3657738"/>
            <a:ext cx="406560" cy="1481960"/>
          </a:xfrm>
          <a:custGeom>
            <a:rect b="b" l="l" r="r" t="t"/>
            <a:pathLst>
              <a:path extrusionOk="0" h="26387" w="7239">
                <a:moveTo>
                  <a:pt x="7206" y="1"/>
                </a:moveTo>
                <a:cubicBezTo>
                  <a:pt x="6005" y="1768"/>
                  <a:pt x="4770" y="3536"/>
                  <a:pt x="3603" y="5304"/>
                </a:cubicBezTo>
                <a:lnTo>
                  <a:pt x="0" y="10608"/>
                </a:lnTo>
                <a:lnTo>
                  <a:pt x="0" y="10641"/>
                </a:lnTo>
                <a:lnTo>
                  <a:pt x="0" y="10675"/>
                </a:lnTo>
                <a:cubicBezTo>
                  <a:pt x="2362" y="13869"/>
                  <a:pt x="4758" y="17029"/>
                  <a:pt x="7153" y="20222"/>
                </a:cubicBezTo>
                <a:lnTo>
                  <a:pt x="7153" y="20222"/>
                </a:lnTo>
                <a:cubicBezTo>
                  <a:pt x="6192" y="22245"/>
                  <a:pt x="5231" y="24332"/>
                  <a:pt x="4303" y="26386"/>
                </a:cubicBezTo>
                <a:cubicBezTo>
                  <a:pt x="5271" y="24351"/>
                  <a:pt x="6272" y="22283"/>
                  <a:pt x="7239" y="20215"/>
                </a:cubicBezTo>
                <a:lnTo>
                  <a:pt x="7239" y="20182"/>
                </a:lnTo>
                <a:cubicBezTo>
                  <a:pt x="4882" y="16995"/>
                  <a:pt x="2558" y="13775"/>
                  <a:pt x="169" y="10621"/>
                </a:cubicBezTo>
                <a:lnTo>
                  <a:pt x="169" y="10621"/>
                </a:lnTo>
                <a:lnTo>
                  <a:pt x="3670" y="5338"/>
                </a:lnTo>
                <a:cubicBezTo>
                  <a:pt x="4871" y="3570"/>
                  <a:pt x="6038" y="1802"/>
                  <a:pt x="7206" y="1"/>
                </a:cubicBezTo>
                <a:close/>
              </a:path>
            </a:pathLst>
          </a:custGeom>
          <a:solidFill>
            <a:srgbClr val="E9EAE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7" name="Google Shape;937;p39"/>
          <p:cNvSpPr/>
          <p:nvPr/>
        </p:nvSpPr>
        <p:spPr>
          <a:xfrm>
            <a:off x="914324" y="3637125"/>
            <a:ext cx="404707" cy="1500662"/>
          </a:xfrm>
          <a:custGeom>
            <a:rect b="b" l="l" r="r" t="t"/>
            <a:pathLst>
              <a:path extrusionOk="0" h="26720" w="7206">
                <a:moveTo>
                  <a:pt x="0" y="1"/>
                </a:moveTo>
                <a:lnTo>
                  <a:pt x="3569" y="4671"/>
                </a:lnTo>
                <a:lnTo>
                  <a:pt x="7084" y="9313"/>
                </a:lnTo>
                <a:lnTo>
                  <a:pt x="7084" y="9313"/>
                </a:lnTo>
                <a:cubicBezTo>
                  <a:pt x="5891" y="11502"/>
                  <a:pt x="4730" y="13724"/>
                  <a:pt x="3569" y="15945"/>
                </a:cubicBezTo>
                <a:lnTo>
                  <a:pt x="67" y="22617"/>
                </a:lnTo>
                <a:lnTo>
                  <a:pt x="67" y="22650"/>
                </a:lnTo>
                <a:lnTo>
                  <a:pt x="67" y="22684"/>
                </a:lnTo>
                <a:lnTo>
                  <a:pt x="3136" y="26720"/>
                </a:lnTo>
                <a:lnTo>
                  <a:pt x="154" y="22645"/>
                </a:lnTo>
                <a:lnTo>
                  <a:pt x="3669" y="16012"/>
                </a:lnTo>
                <a:cubicBezTo>
                  <a:pt x="4870" y="13777"/>
                  <a:pt x="6038" y="11542"/>
                  <a:pt x="7205" y="9341"/>
                </a:cubicBezTo>
                <a:lnTo>
                  <a:pt x="7205" y="9307"/>
                </a:lnTo>
                <a:lnTo>
                  <a:pt x="7172" y="9274"/>
                </a:lnTo>
                <a:lnTo>
                  <a:pt x="3603" y="4637"/>
                </a:lnTo>
                <a:lnTo>
                  <a:pt x="0" y="1"/>
                </a:lnTo>
                <a:close/>
              </a:path>
            </a:pathLst>
          </a:custGeom>
          <a:solidFill>
            <a:srgbClr val="E9EAE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8" name="Google Shape;938;p39"/>
          <p:cNvSpPr/>
          <p:nvPr/>
        </p:nvSpPr>
        <p:spPr>
          <a:xfrm>
            <a:off x="479656" y="3586520"/>
            <a:ext cx="434698" cy="50659"/>
          </a:xfrm>
          <a:custGeom>
            <a:rect b="b" l="l" r="r" t="t"/>
            <a:pathLst>
              <a:path extrusionOk="0" fill="none" h="902" w="7740">
                <a:moveTo>
                  <a:pt x="7739" y="902"/>
                </a:moveTo>
                <a:lnTo>
                  <a:pt x="0" y="1"/>
                </a:lnTo>
              </a:path>
            </a:pathLst>
          </a:custGeom>
          <a:noFill/>
          <a:ln cap="rnd" cmpd="sng" w="4175">
            <a:solidFill>
              <a:srgbClr val="E9EAEC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9" name="Google Shape;939;p39"/>
          <p:cNvSpPr/>
          <p:nvPr/>
        </p:nvSpPr>
        <p:spPr>
          <a:xfrm>
            <a:off x="479656" y="4133633"/>
            <a:ext cx="432788" cy="121816"/>
          </a:xfrm>
          <a:custGeom>
            <a:rect b="b" l="l" r="r" t="t"/>
            <a:pathLst>
              <a:path extrusionOk="0" fill="none" h="2169" w="7706">
                <a:moveTo>
                  <a:pt x="0" y="0"/>
                </a:moveTo>
                <a:lnTo>
                  <a:pt x="7706" y="2168"/>
                </a:lnTo>
              </a:path>
            </a:pathLst>
          </a:custGeom>
          <a:noFill/>
          <a:ln cap="rnd" cmpd="sng" w="4175">
            <a:solidFill>
              <a:srgbClr val="E9EAEC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0" name="Google Shape;940;p39"/>
          <p:cNvSpPr/>
          <p:nvPr/>
        </p:nvSpPr>
        <p:spPr>
          <a:xfrm>
            <a:off x="912414" y="4159862"/>
            <a:ext cx="402854" cy="95589"/>
          </a:xfrm>
          <a:custGeom>
            <a:rect b="b" l="l" r="r" t="t"/>
            <a:pathLst>
              <a:path extrusionOk="0" fill="none" h="1702" w="7173">
                <a:moveTo>
                  <a:pt x="7173" y="0"/>
                </a:moveTo>
                <a:lnTo>
                  <a:pt x="1" y="1701"/>
                </a:lnTo>
              </a:path>
            </a:pathLst>
          </a:custGeom>
          <a:noFill/>
          <a:ln cap="rnd" cmpd="sng" w="4175">
            <a:solidFill>
              <a:srgbClr val="E9EAEC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1" name="Google Shape;941;p39"/>
          <p:cNvSpPr/>
          <p:nvPr/>
        </p:nvSpPr>
        <p:spPr>
          <a:xfrm>
            <a:off x="479656" y="4819363"/>
            <a:ext cx="438404" cy="89972"/>
          </a:xfrm>
          <a:custGeom>
            <a:rect b="b" l="l" r="r" t="t"/>
            <a:pathLst>
              <a:path extrusionOk="0" fill="none" h="1602" w="7806">
                <a:moveTo>
                  <a:pt x="0" y="0"/>
                </a:moveTo>
                <a:lnTo>
                  <a:pt x="7806" y="1601"/>
                </a:lnTo>
              </a:path>
            </a:pathLst>
          </a:custGeom>
          <a:noFill/>
          <a:ln cap="rnd" cmpd="sng" w="4175">
            <a:solidFill>
              <a:srgbClr val="E9EAEC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2" name="Google Shape;942;p39"/>
          <p:cNvSpPr/>
          <p:nvPr/>
        </p:nvSpPr>
        <p:spPr>
          <a:xfrm>
            <a:off x="918031" y="4793134"/>
            <a:ext cx="393474" cy="118054"/>
          </a:xfrm>
          <a:custGeom>
            <a:rect b="b" l="l" r="r" t="t"/>
            <a:pathLst>
              <a:path extrusionOk="0" fill="none" h="2102" w="7006">
                <a:moveTo>
                  <a:pt x="7006" y="0"/>
                </a:moveTo>
                <a:lnTo>
                  <a:pt x="1" y="2102"/>
                </a:lnTo>
              </a:path>
            </a:pathLst>
          </a:custGeom>
          <a:noFill/>
          <a:ln cap="rnd" cmpd="sng" w="4175">
            <a:solidFill>
              <a:srgbClr val="E9EAEC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3" name="Google Shape;943;p39"/>
          <p:cNvSpPr/>
          <p:nvPr/>
        </p:nvSpPr>
        <p:spPr>
          <a:xfrm>
            <a:off x="914324" y="3397297"/>
            <a:ext cx="400944" cy="260482"/>
          </a:xfrm>
          <a:custGeom>
            <a:rect b="b" l="l" r="r" t="t"/>
            <a:pathLst>
              <a:path extrusionOk="0" fill="none" h="4638" w="7139">
                <a:moveTo>
                  <a:pt x="1668" y="1"/>
                </a:moveTo>
                <a:lnTo>
                  <a:pt x="0" y="4271"/>
                </a:lnTo>
                <a:lnTo>
                  <a:pt x="7139" y="4638"/>
                </a:lnTo>
              </a:path>
            </a:pathLst>
          </a:custGeom>
          <a:noFill/>
          <a:ln cap="rnd" cmpd="sng" w="4175">
            <a:solidFill>
              <a:srgbClr val="E9EAEC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4" name="Google Shape;944;p39"/>
          <p:cNvSpPr/>
          <p:nvPr/>
        </p:nvSpPr>
        <p:spPr>
          <a:xfrm>
            <a:off x="918031" y="3625892"/>
            <a:ext cx="56" cy="1513804"/>
          </a:xfrm>
          <a:custGeom>
            <a:rect b="b" l="l" r="r" t="t"/>
            <a:pathLst>
              <a:path extrusionOk="0" fill="none" h="26954" w="1">
                <a:moveTo>
                  <a:pt x="1" y="0"/>
                </a:moveTo>
                <a:lnTo>
                  <a:pt x="1" y="26953"/>
                </a:lnTo>
              </a:path>
            </a:pathLst>
          </a:custGeom>
          <a:noFill/>
          <a:ln cap="flat" cmpd="sng" w="4175">
            <a:solidFill>
              <a:srgbClr val="E9EAEC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5" name="Google Shape;945;p39"/>
          <p:cNvSpPr/>
          <p:nvPr/>
        </p:nvSpPr>
        <p:spPr>
          <a:xfrm>
            <a:off x="1274010" y="4152336"/>
            <a:ext cx="245486" cy="987393"/>
          </a:xfrm>
          <a:custGeom>
            <a:rect b="b" l="l" r="r" t="t"/>
            <a:pathLst>
              <a:path extrusionOk="0" h="17581" w="4371">
                <a:moveTo>
                  <a:pt x="4370" y="1"/>
                </a:moveTo>
                <a:lnTo>
                  <a:pt x="1" y="4304"/>
                </a:lnTo>
                <a:lnTo>
                  <a:pt x="1" y="17580"/>
                </a:lnTo>
                <a:lnTo>
                  <a:pt x="4370" y="17580"/>
                </a:lnTo>
                <a:lnTo>
                  <a:pt x="437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6" name="Google Shape;946;p39"/>
          <p:cNvSpPr/>
          <p:nvPr/>
        </p:nvSpPr>
        <p:spPr>
          <a:xfrm>
            <a:off x="1255307" y="4152336"/>
            <a:ext cx="264188" cy="991100"/>
          </a:xfrm>
          <a:custGeom>
            <a:rect b="b" l="l" r="r" t="t"/>
            <a:pathLst>
              <a:path extrusionOk="0" h="17647" w="4704">
                <a:moveTo>
                  <a:pt x="4703" y="1"/>
                </a:moveTo>
                <a:lnTo>
                  <a:pt x="4703" y="1"/>
                </a:lnTo>
                <a:cubicBezTo>
                  <a:pt x="3936" y="635"/>
                  <a:pt x="3136" y="1302"/>
                  <a:pt x="2368" y="2002"/>
                </a:cubicBezTo>
                <a:cubicBezTo>
                  <a:pt x="1601" y="2703"/>
                  <a:pt x="867" y="3403"/>
                  <a:pt x="100" y="4104"/>
                </a:cubicBezTo>
                <a:lnTo>
                  <a:pt x="33" y="4170"/>
                </a:lnTo>
                <a:lnTo>
                  <a:pt x="33" y="4304"/>
                </a:lnTo>
                <a:cubicBezTo>
                  <a:pt x="0" y="5405"/>
                  <a:pt x="0" y="6506"/>
                  <a:pt x="0" y="7640"/>
                </a:cubicBezTo>
                <a:cubicBezTo>
                  <a:pt x="0" y="8740"/>
                  <a:pt x="0" y="9841"/>
                  <a:pt x="33" y="10975"/>
                </a:cubicBezTo>
                <a:cubicBezTo>
                  <a:pt x="33" y="12076"/>
                  <a:pt x="67" y="13177"/>
                  <a:pt x="134" y="14311"/>
                </a:cubicBezTo>
                <a:cubicBezTo>
                  <a:pt x="134" y="14845"/>
                  <a:pt x="167" y="15412"/>
                  <a:pt x="200" y="15979"/>
                </a:cubicBezTo>
                <a:cubicBezTo>
                  <a:pt x="234" y="16513"/>
                  <a:pt x="267" y="17080"/>
                  <a:pt x="300" y="17647"/>
                </a:cubicBezTo>
                <a:cubicBezTo>
                  <a:pt x="367" y="17080"/>
                  <a:pt x="400" y="16513"/>
                  <a:pt x="434" y="15979"/>
                </a:cubicBezTo>
                <a:cubicBezTo>
                  <a:pt x="467" y="15412"/>
                  <a:pt x="500" y="14845"/>
                  <a:pt x="500" y="14311"/>
                </a:cubicBezTo>
                <a:cubicBezTo>
                  <a:pt x="567" y="13177"/>
                  <a:pt x="567" y="12076"/>
                  <a:pt x="601" y="10975"/>
                </a:cubicBezTo>
                <a:cubicBezTo>
                  <a:pt x="634" y="9841"/>
                  <a:pt x="634" y="8740"/>
                  <a:pt x="634" y="7640"/>
                </a:cubicBezTo>
                <a:cubicBezTo>
                  <a:pt x="634" y="6539"/>
                  <a:pt x="634" y="5469"/>
                  <a:pt x="603" y="4401"/>
                </a:cubicBezTo>
                <a:lnTo>
                  <a:pt x="603" y="4401"/>
                </a:lnTo>
                <a:cubicBezTo>
                  <a:pt x="1297" y="3701"/>
                  <a:pt x="1936" y="3000"/>
                  <a:pt x="2635" y="2269"/>
                </a:cubicBezTo>
                <a:cubicBezTo>
                  <a:pt x="3336" y="1535"/>
                  <a:pt x="4036" y="768"/>
                  <a:pt x="470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7" name="Google Shape;947;p39"/>
          <p:cNvSpPr/>
          <p:nvPr/>
        </p:nvSpPr>
        <p:spPr>
          <a:xfrm>
            <a:off x="1583147" y="1516297"/>
            <a:ext cx="490916" cy="3623268"/>
          </a:xfrm>
          <a:custGeom>
            <a:rect b="b" l="l" r="r" t="t"/>
            <a:pathLst>
              <a:path extrusionOk="0" h="64514" w="8741">
                <a:moveTo>
                  <a:pt x="1" y="0"/>
                </a:moveTo>
                <a:lnTo>
                  <a:pt x="1" y="64513"/>
                </a:lnTo>
                <a:lnTo>
                  <a:pt x="8740" y="64513"/>
                </a:lnTo>
                <a:lnTo>
                  <a:pt x="8740" y="8606"/>
                </a:lnTo>
                <a:lnTo>
                  <a:pt x="1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8" name="Google Shape;948;p39"/>
          <p:cNvSpPr/>
          <p:nvPr/>
        </p:nvSpPr>
        <p:spPr>
          <a:xfrm>
            <a:off x="1564443" y="1493775"/>
            <a:ext cx="509619" cy="3645789"/>
          </a:xfrm>
          <a:custGeom>
            <a:rect b="b" l="l" r="r" t="t"/>
            <a:pathLst>
              <a:path extrusionOk="0" h="64915" w="9074">
                <a:moveTo>
                  <a:pt x="133" y="1"/>
                </a:moveTo>
                <a:lnTo>
                  <a:pt x="133" y="401"/>
                </a:lnTo>
                <a:cubicBezTo>
                  <a:pt x="67" y="5772"/>
                  <a:pt x="33" y="11176"/>
                  <a:pt x="33" y="16546"/>
                </a:cubicBezTo>
                <a:cubicBezTo>
                  <a:pt x="33" y="21917"/>
                  <a:pt x="0" y="27287"/>
                  <a:pt x="33" y="32658"/>
                </a:cubicBezTo>
                <a:cubicBezTo>
                  <a:pt x="33" y="38028"/>
                  <a:pt x="33" y="43432"/>
                  <a:pt x="100" y="48803"/>
                </a:cubicBezTo>
                <a:cubicBezTo>
                  <a:pt x="133" y="54173"/>
                  <a:pt x="234" y="59544"/>
                  <a:pt x="334" y="64914"/>
                </a:cubicBezTo>
                <a:cubicBezTo>
                  <a:pt x="434" y="59544"/>
                  <a:pt x="434" y="54173"/>
                  <a:pt x="500" y="48803"/>
                </a:cubicBezTo>
                <a:cubicBezTo>
                  <a:pt x="600" y="43432"/>
                  <a:pt x="567" y="38062"/>
                  <a:pt x="600" y="32691"/>
                </a:cubicBezTo>
                <a:cubicBezTo>
                  <a:pt x="634" y="27321"/>
                  <a:pt x="600" y="21917"/>
                  <a:pt x="600" y="16546"/>
                </a:cubicBezTo>
                <a:cubicBezTo>
                  <a:pt x="600" y="11327"/>
                  <a:pt x="537" y="6108"/>
                  <a:pt x="503" y="889"/>
                </a:cubicBezTo>
                <a:lnTo>
                  <a:pt x="503" y="889"/>
                </a:lnTo>
                <a:cubicBezTo>
                  <a:pt x="1863" y="2188"/>
                  <a:pt x="3248" y="3510"/>
                  <a:pt x="4603" y="4804"/>
                </a:cubicBezTo>
                <a:lnTo>
                  <a:pt x="9073" y="9041"/>
                </a:lnTo>
                <a:lnTo>
                  <a:pt x="4770" y="4638"/>
                </a:lnTo>
                <a:cubicBezTo>
                  <a:pt x="3336" y="3203"/>
                  <a:pt x="1868" y="1736"/>
                  <a:pt x="434" y="301"/>
                </a:cubicBezTo>
                <a:lnTo>
                  <a:pt x="133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9" name="Google Shape;949;p39"/>
          <p:cNvSpPr/>
          <p:nvPr/>
        </p:nvSpPr>
        <p:spPr>
          <a:xfrm>
            <a:off x="1511984" y="1834759"/>
            <a:ext cx="758755" cy="3304826"/>
          </a:xfrm>
          <a:custGeom>
            <a:rect b="b" l="l" r="r" t="t"/>
            <a:pathLst>
              <a:path extrusionOk="0" h="58844" w="13510">
                <a:moveTo>
                  <a:pt x="0" y="1"/>
                </a:moveTo>
                <a:lnTo>
                  <a:pt x="0" y="58843"/>
                </a:lnTo>
                <a:lnTo>
                  <a:pt x="13510" y="58843"/>
                </a:lnTo>
                <a:lnTo>
                  <a:pt x="13510" y="13311"/>
                </a:lnTo>
                <a:lnTo>
                  <a:pt x="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0" name="Google Shape;950;p39"/>
          <p:cNvSpPr/>
          <p:nvPr/>
        </p:nvSpPr>
        <p:spPr>
          <a:xfrm>
            <a:off x="1568150" y="4965451"/>
            <a:ext cx="183651" cy="56"/>
          </a:xfrm>
          <a:custGeom>
            <a:rect b="b" l="l" r="r" t="t"/>
            <a:pathLst>
              <a:path extrusionOk="0" fill="none" h="1" w="3270">
                <a:moveTo>
                  <a:pt x="3270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1" name="Google Shape;951;p39"/>
          <p:cNvSpPr/>
          <p:nvPr/>
        </p:nvSpPr>
        <p:spPr>
          <a:xfrm>
            <a:off x="1568150" y="4791224"/>
            <a:ext cx="183651" cy="56"/>
          </a:xfrm>
          <a:custGeom>
            <a:rect b="b" l="l" r="r" t="t"/>
            <a:pathLst>
              <a:path extrusionOk="0" fill="none" h="1" w="3270">
                <a:moveTo>
                  <a:pt x="3270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2" name="Google Shape;952;p39"/>
          <p:cNvSpPr/>
          <p:nvPr/>
        </p:nvSpPr>
        <p:spPr>
          <a:xfrm>
            <a:off x="1568150" y="4616997"/>
            <a:ext cx="183651" cy="56"/>
          </a:xfrm>
          <a:custGeom>
            <a:rect b="b" l="l" r="r" t="t"/>
            <a:pathLst>
              <a:path extrusionOk="0" fill="none" h="1" w="3270">
                <a:moveTo>
                  <a:pt x="3270" y="0"/>
                </a:moveTo>
                <a:lnTo>
                  <a:pt x="1" y="0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3" name="Google Shape;953;p39"/>
          <p:cNvSpPr/>
          <p:nvPr/>
        </p:nvSpPr>
        <p:spPr>
          <a:xfrm>
            <a:off x="1568150" y="4442770"/>
            <a:ext cx="183651" cy="56"/>
          </a:xfrm>
          <a:custGeom>
            <a:rect b="b" l="l" r="r" t="t"/>
            <a:pathLst>
              <a:path extrusionOk="0" fill="none" h="1" w="3270">
                <a:moveTo>
                  <a:pt x="3270" y="0"/>
                </a:moveTo>
                <a:lnTo>
                  <a:pt x="1" y="0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4" name="Google Shape;954;p39"/>
          <p:cNvSpPr/>
          <p:nvPr/>
        </p:nvSpPr>
        <p:spPr>
          <a:xfrm>
            <a:off x="1568150" y="4268487"/>
            <a:ext cx="183651" cy="56"/>
          </a:xfrm>
          <a:custGeom>
            <a:rect b="b" l="l" r="r" t="t"/>
            <a:pathLst>
              <a:path extrusionOk="0" fill="none" h="1" w="3270">
                <a:moveTo>
                  <a:pt x="3270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5" name="Google Shape;955;p39"/>
          <p:cNvSpPr/>
          <p:nvPr/>
        </p:nvSpPr>
        <p:spPr>
          <a:xfrm>
            <a:off x="1511984" y="2050268"/>
            <a:ext cx="758755" cy="745670"/>
          </a:xfrm>
          <a:custGeom>
            <a:rect b="b" l="l" r="r" t="t"/>
            <a:pathLst>
              <a:path extrusionOk="0" h="13277" w="13510">
                <a:moveTo>
                  <a:pt x="0" y="0"/>
                </a:moveTo>
                <a:lnTo>
                  <a:pt x="0" y="0"/>
                </a:lnTo>
                <a:cubicBezTo>
                  <a:pt x="2068" y="2368"/>
                  <a:pt x="4270" y="4637"/>
                  <a:pt x="6538" y="6872"/>
                </a:cubicBezTo>
                <a:cubicBezTo>
                  <a:pt x="8806" y="9073"/>
                  <a:pt x="11075" y="11241"/>
                  <a:pt x="13510" y="13276"/>
                </a:cubicBezTo>
                <a:cubicBezTo>
                  <a:pt x="11442" y="10875"/>
                  <a:pt x="9240" y="8606"/>
                  <a:pt x="6972" y="6405"/>
                </a:cubicBezTo>
                <a:cubicBezTo>
                  <a:pt x="4703" y="4203"/>
                  <a:pt x="2435" y="2035"/>
                  <a:pt x="0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6" name="Google Shape;956;p39"/>
          <p:cNvSpPr/>
          <p:nvPr/>
        </p:nvSpPr>
        <p:spPr>
          <a:xfrm>
            <a:off x="1493225" y="1802913"/>
            <a:ext cx="779423" cy="3336670"/>
          </a:xfrm>
          <a:custGeom>
            <a:rect b="b" l="l" r="r" t="t"/>
            <a:pathLst>
              <a:path extrusionOk="0" h="59411" w="13878">
                <a:moveTo>
                  <a:pt x="101" y="1"/>
                </a:moveTo>
                <a:lnTo>
                  <a:pt x="101" y="568"/>
                </a:lnTo>
                <a:cubicBezTo>
                  <a:pt x="34" y="5471"/>
                  <a:pt x="67" y="10375"/>
                  <a:pt x="34" y="15279"/>
                </a:cubicBezTo>
                <a:cubicBezTo>
                  <a:pt x="0" y="20182"/>
                  <a:pt x="34" y="25086"/>
                  <a:pt x="34" y="29989"/>
                </a:cubicBezTo>
                <a:lnTo>
                  <a:pt x="67" y="37361"/>
                </a:lnTo>
                <a:lnTo>
                  <a:pt x="134" y="44700"/>
                </a:lnTo>
                <a:cubicBezTo>
                  <a:pt x="167" y="49603"/>
                  <a:pt x="234" y="54507"/>
                  <a:pt x="334" y="59410"/>
                </a:cubicBezTo>
                <a:cubicBezTo>
                  <a:pt x="434" y="54507"/>
                  <a:pt x="501" y="49603"/>
                  <a:pt x="534" y="44700"/>
                </a:cubicBezTo>
                <a:lnTo>
                  <a:pt x="601" y="37361"/>
                </a:lnTo>
                <a:lnTo>
                  <a:pt x="668" y="29989"/>
                </a:lnTo>
                <a:cubicBezTo>
                  <a:pt x="668" y="25086"/>
                  <a:pt x="701" y="20182"/>
                  <a:pt x="668" y="15279"/>
                </a:cubicBezTo>
                <a:cubicBezTo>
                  <a:pt x="636" y="10562"/>
                  <a:pt x="665" y="5846"/>
                  <a:pt x="608" y="1130"/>
                </a:cubicBezTo>
                <a:lnTo>
                  <a:pt x="608" y="1130"/>
                </a:lnTo>
                <a:lnTo>
                  <a:pt x="7005" y="7339"/>
                </a:lnTo>
                <a:cubicBezTo>
                  <a:pt x="9307" y="9508"/>
                  <a:pt x="11575" y="11709"/>
                  <a:pt x="13877" y="13878"/>
                </a:cubicBezTo>
                <a:cubicBezTo>
                  <a:pt x="11675" y="11609"/>
                  <a:pt x="9441" y="9374"/>
                  <a:pt x="7206" y="7106"/>
                </a:cubicBezTo>
                <a:lnTo>
                  <a:pt x="501" y="401"/>
                </a:lnTo>
                <a:lnTo>
                  <a:pt x="101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7" name="Google Shape;957;p39"/>
          <p:cNvSpPr/>
          <p:nvPr/>
        </p:nvSpPr>
        <p:spPr>
          <a:xfrm>
            <a:off x="1819212" y="3187460"/>
            <a:ext cx="595828" cy="1952209"/>
          </a:xfrm>
          <a:custGeom>
            <a:rect b="b" l="l" r="r" t="t"/>
            <a:pathLst>
              <a:path extrusionOk="0" h="34760" w="10609">
                <a:moveTo>
                  <a:pt x="1" y="1"/>
                </a:moveTo>
                <a:lnTo>
                  <a:pt x="1" y="34759"/>
                </a:lnTo>
                <a:lnTo>
                  <a:pt x="10608" y="34759"/>
                </a:lnTo>
                <a:lnTo>
                  <a:pt x="10608" y="10408"/>
                </a:lnTo>
                <a:lnTo>
                  <a:pt x="1" y="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8" name="Google Shape;958;p39"/>
          <p:cNvSpPr/>
          <p:nvPr/>
        </p:nvSpPr>
        <p:spPr>
          <a:xfrm>
            <a:off x="1901663" y="4965451"/>
            <a:ext cx="442167" cy="56"/>
          </a:xfrm>
          <a:custGeom>
            <a:rect b="b" l="l" r="r" t="t"/>
            <a:pathLst>
              <a:path extrusionOk="0" fill="none" h="1" w="7873">
                <a:moveTo>
                  <a:pt x="7873" y="1"/>
                </a:moveTo>
                <a:lnTo>
                  <a:pt x="0" y="1"/>
                </a:lnTo>
              </a:path>
            </a:pathLst>
          </a:custGeom>
          <a:noFill/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9" name="Google Shape;959;p39"/>
          <p:cNvSpPr/>
          <p:nvPr/>
        </p:nvSpPr>
        <p:spPr>
          <a:xfrm>
            <a:off x="1901663" y="4791224"/>
            <a:ext cx="442167" cy="56"/>
          </a:xfrm>
          <a:custGeom>
            <a:rect b="b" l="l" r="r" t="t"/>
            <a:pathLst>
              <a:path extrusionOk="0" fill="none" h="1" w="7873">
                <a:moveTo>
                  <a:pt x="7873" y="1"/>
                </a:moveTo>
                <a:lnTo>
                  <a:pt x="0" y="1"/>
                </a:lnTo>
              </a:path>
            </a:pathLst>
          </a:custGeom>
          <a:noFill/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0" name="Google Shape;960;p39"/>
          <p:cNvSpPr/>
          <p:nvPr/>
        </p:nvSpPr>
        <p:spPr>
          <a:xfrm>
            <a:off x="1901663" y="4616997"/>
            <a:ext cx="442167" cy="56"/>
          </a:xfrm>
          <a:custGeom>
            <a:rect b="b" l="l" r="r" t="t"/>
            <a:pathLst>
              <a:path extrusionOk="0" fill="none" h="1" w="7873">
                <a:moveTo>
                  <a:pt x="7873" y="0"/>
                </a:moveTo>
                <a:lnTo>
                  <a:pt x="0" y="0"/>
                </a:lnTo>
              </a:path>
            </a:pathLst>
          </a:custGeom>
          <a:noFill/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1" name="Google Shape;961;p39"/>
          <p:cNvSpPr/>
          <p:nvPr/>
        </p:nvSpPr>
        <p:spPr>
          <a:xfrm>
            <a:off x="1901663" y="4442770"/>
            <a:ext cx="442167" cy="56"/>
          </a:xfrm>
          <a:custGeom>
            <a:rect b="b" l="l" r="r" t="t"/>
            <a:pathLst>
              <a:path extrusionOk="0" fill="none" h="1" w="7873">
                <a:moveTo>
                  <a:pt x="7873" y="0"/>
                </a:moveTo>
                <a:lnTo>
                  <a:pt x="0" y="0"/>
                </a:lnTo>
              </a:path>
            </a:pathLst>
          </a:custGeom>
          <a:noFill/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2" name="Google Shape;962;p39"/>
          <p:cNvSpPr/>
          <p:nvPr/>
        </p:nvSpPr>
        <p:spPr>
          <a:xfrm>
            <a:off x="1901663" y="4268487"/>
            <a:ext cx="442167" cy="56"/>
          </a:xfrm>
          <a:custGeom>
            <a:rect b="b" l="l" r="r" t="t"/>
            <a:pathLst>
              <a:path extrusionOk="0" fill="none" h="1" w="7873">
                <a:moveTo>
                  <a:pt x="7873" y="1"/>
                </a:moveTo>
                <a:lnTo>
                  <a:pt x="0" y="1"/>
                </a:lnTo>
              </a:path>
            </a:pathLst>
          </a:custGeom>
          <a:noFill/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3" name="Google Shape;963;p39"/>
          <p:cNvSpPr/>
          <p:nvPr/>
        </p:nvSpPr>
        <p:spPr>
          <a:xfrm>
            <a:off x="1568150" y="4094260"/>
            <a:ext cx="183651" cy="56"/>
          </a:xfrm>
          <a:custGeom>
            <a:rect b="b" l="l" r="r" t="t"/>
            <a:pathLst>
              <a:path extrusionOk="0" fill="none" h="1" w="3270">
                <a:moveTo>
                  <a:pt x="3270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4" name="Google Shape;964;p39"/>
          <p:cNvSpPr/>
          <p:nvPr/>
        </p:nvSpPr>
        <p:spPr>
          <a:xfrm>
            <a:off x="1568150" y="3918180"/>
            <a:ext cx="193031" cy="56"/>
          </a:xfrm>
          <a:custGeom>
            <a:rect b="b" l="l" r="r" t="t"/>
            <a:pathLst>
              <a:path extrusionOk="0" fill="none" h="1" w="3437">
                <a:moveTo>
                  <a:pt x="3437" y="0"/>
                </a:moveTo>
                <a:lnTo>
                  <a:pt x="1" y="0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5" name="Google Shape;965;p39"/>
          <p:cNvSpPr/>
          <p:nvPr/>
        </p:nvSpPr>
        <p:spPr>
          <a:xfrm>
            <a:off x="1568150" y="3743897"/>
            <a:ext cx="193031" cy="56"/>
          </a:xfrm>
          <a:custGeom>
            <a:rect b="b" l="l" r="r" t="t"/>
            <a:pathLst>
              <a:path extrusionOk="0" fill="none" h="1" w="3437">
                <a:moveTo>
                  <a:pt x="3437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6" name="Google Shape;966;p39"/>
          <p:cNvSpPr/>
          <p:nvPr/>
        </p:nvSpPr>
        <p:spPr>
          <a:xfrm>
            <a:off x="1884813" y="3743897"/>
            <a:ext cx="217349" cy="56"/>
          </a:xfrm>
          <a:custGeom>
            <a:rect b="b" l="l" r="r" t="t"/>
            <a:pathLst>
              <a:path extrusionOk="0" fill="none" h="1" w="3870">
                <a:moveTo>
                  <a:pt x="3870" y="1"/>
                </a:moveTo>
                <a:lnTo>
                  <a:pt x="0" y="1"/>
                </a:lnTo>
              </a:path>
            </a:pathLst>
          </a:custGeom>
          <a:noFill/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7" name="Google Shape;967;p39"/>
          <p:cNvSpPr/>
          <p:nvPr/>
        </p:nvSpPr>
        <p:spPr>
          <a:xfrm>
            <a:off x="1568150" y="3569670"/>
            <a:ext cx="191177" cy="56"/>
          </a:xfrm>
          <a:custGeom>
            <a:rect b="b" l="l" r="r" t="t"/>
            <a:pathLst>
              <a:path extrusionOk="0" fill="none" h="1" w="3404">
                <a:moveTo>
                  <a:pt x="3403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8" name="Google Shape;968;p39"/>
          <p:cNvSpPr/>
          <p:nvPr/>
        </p:nvSpPr>
        <p:spPr>
          <a:xfrm>
            <a:off x="1568150" y="3395443"/>
            <a:ext cx="196793" cy="56"/>
          </a:xfrm>
          <a:custGeom>
            <a:rect b="b" l="l" r="r" t="t"/>
            <a:pathLst>
              <a:path extrusionOk="0" fill="none" h="1" w="3504">
                <a:moveTo>
                  <a:pt x="3503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9" name="Google Shape;969;p39"/>
          <p:cNvSpPr/>
          <p:nvPr/>
        </p:nvSpPr>
        <p:spPr>
          <a:xfrm>
            <a:off x="1568150" y="3221216"/>
            <a:ext cx="652047" cy="56"/>
          </a:xfrm>
          <a:custGeom>
            <a:rect b="b" l="l" r="r" t="t"/>
            <a:pathLst>
              <a:path extrusionOk="0" fill="none" h="1" w="11610">
                <a:moveTo>
                  <a:pt x="11609" y="0"/>
                </a:moveTo>
                <a:lnTo>
                  <a:pt x="1" y="0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0" name="Google Shape;970;p39"/>
          <p:cNvSpPr/>
          <p:nvPr/>
        </p:nvSpPr>
        <p:spPr>
          <a:xfrm>
            <a:off x="1568150" y="3046989"/>
            <a:ext cx="652047" cy="56"/>
          </a:xfrm>
          <a:custGeom>
            <a:rect b="b" l="l" r="r" t="t"/>
            <a:pathLst>
              <a:path extrusionOk="0" fill="none" h="1" w="11610">
                <a:moveTo>
                  <a:pt x="11609" y="0"/>
                </a:moveTo>
                <a:lnTo>
                  <a:pt x="1" y="0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1" name="Google Shape;971;p39"/>
          <p:cNvSpPr/>
          <p:nvPr/>
        </p:nvSpPr>
        <p:spPr>
          <a:xfrm>
            <a:off x="1568150" y="2872706"/>
            <a:ext cx="652047" cy="56"/>
          </a:xfrm>
          <a:custGeom>
            <a:rect b="b" l="l" r="r" t="t"/>
            <a:pathLst>
              <a:path extrusionOk="0" fill="none" h="1" w="11610">
                <a:moveTo>
                  <a:pt x="11609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2" name="Google Shape;972;p39"/>
          <p:cNvSpPr/>
          <p:nvPr/>
        </p:nvSpPr>
        <p:spPr>
          <a:xfrm>
            <a:off x="1568150" y="2698479"/>
            <a:ext cx="518998" cy="56"/>
          </a:xfrm>
          <a:custGeom>
            <a:rect b="b" l="l" r="r" t="t"/>
            <a:pathLst>
              <a:path extrusionOk="0" fill="none" h="1" w="9241">
                <a:moveTo>
                  <a:pt x="9241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3" name="Google Shape;973;p39"/>
          <p:cNvSpPr/>
          <p:nvPr/>
        </p:nvSpPr>
        <p:spPr>
          <a:xfrm>
            <a:off x="1568150" y="2524252"/>
            <a:ext cx="344782" cy="56"/>
          </a:xfrm>
          <a:custGeom>
            <a:rect b="b" l="l" r="r" t="t"/>
            <a:pathLst>
              <a:path extrusionOk="0" fill="none" h="1" w="6139">
                <a:moveTo>
                  <a:pt x="6138" y="0"/>
                </a:moveTo>
                <a:lnTo>
                  <a:pt x="1" y="0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4" name="Google Shape;974;p39"/>
          <p:cNvSpPr/>
          <p:nvPr/>
        </p:nvSpPr>
        <p:spPr>
          <a:xfrm>
            <a:off x="1562534" y="2348116"/>
            <a:ext cx="172419" cy="56"/>
          </a:xfrm>
          <a:custGeom>
            <a:rect b="b" l="l" r="r" t="t"/>
            <a:pathLst>
              <a:path extrusionOk="0" fill="none" h="1" w="3070">
                <a:moveTo>
                  <a:pt x="3070" y="1"/>
                </a:moveTo>
                <a:lnTo>
                  <a:pt x="1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5" name="Google Shape;975;p39"/>
          <p:cNvSpPr/>
          <p:nvPr/>
        </p:nvSpPr>
        <p:spPr>
          <a:xfrm>
            <a:off x="1819212" y="3380447"/>
            <a:ext cx="595828" cy="584595"/>
          </a:xfrm>
          <a:custGeom>
            <a:rect b="b" l="l" r="r" t="t"/>
            <a:pathLst>
              <a:path extrusionOk="0" h="10409" w="10609">
                <a:moveTo>
                  <a:pt x="1" y="1"/>
                </a:moveTo>
                <a:cubicBezTo>
                  <a:pt x="1602" y="1935"/>
                  <a:pt x="3303" y="3703"/>
                  <a:pt x="5071" y="5438"/>
                </a:cubicBezTo>
                <a:cubicBezTo>
                  <a:pt x="6839" y="7139"/>
                  <a:pt x="8673" y="8840"/>
                  <a:pt x="10608" y="10408"/>
                </a:cubicBezTo>
                <a:cubicBezTo>
                  <a:pt x="9007" y="8507"/>
                  <a:pt x="7306" y="6705"/>
                  <a:pt x="5538" y="4971"/>
                </a:cubicBezTo>
                <a:cubicBezTo>
                  <a:pt x="3770" y="3270"/>
                  <a:pt x="1969" y="1568"/>
                  <a:pt x="1" y="1"/>
                </a:cubicBezTo>
                <a:close/>
              </a:path>
            </a:pathLst>
          </a:custGeom>
          <a:solidFill>
            <a:srgbClr val="E1CE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6" name="Google Shape;976;p39"/>
          <p:cNvSpPr/>
          <p:nvPr/>
        </p:nvSpPr>
        <p:spPr>
          <a:xfrm>
            <a:off x="1802362" y="3151907"/>
            <a:ext cx="612677" cy="1987759"/>
          </a:xfrm>
          <a:custGeom>
            <a:rect b="b" l="l" r="r" t="t"/>
            <a:pathLst>
              <a:path extrusionOk="0" h="35393" w="10909">
                <a:moveTo>
                  <a:pt x="34" y="0"/>
                </a:moveTo>
                <a:lnTo>
                  <a:pt x="34" y="634"/>
                </a:lnTo>
                <a:lnTo>
                  <a:pt x="0" y="9307"/>
                </a:lnTo>
                <a:cubicBezTo>
                  <a:pt x="0" y="12209"/>
                  <a:pt x="34" y="15111"/>
                  <a:pt x="34" y="18013"/>
                </a:cubicBezTo>
                <a:cubicBezTo>
                  <a:pt x="34" y="20915"/>
                  <a:pt x="67" y="23817"/>
                  <a:pt x="134" y="26719"/>
                </a:cubicBezTo>
                <a:cubicBezTo>
                  <a:pt x="134" y="28154"/>
                  <a:pt x="167" y="29588"/>
                  <a:pt x="201" y="31056"/>
                </a:cubicBezTo>
                <a:lnTo>
                  <a:pt x="301" y="35392"/>
                </a:lnTo>
                <a:lnTo>
                  <a:pt x="434" y="31056"/>
                </a:lnTo>
                <a:cubicBezTo>
                  <a:pt x="467" y="29588"/>
                  <a:pt x="501" y="28154"/>
                  <a:pt x="501" y="26719"/>
                </a:cubicBezTo>
                <a:cubicBezTo>
                  <a:pt x="534" y="23817"/>
                  <a:pt x="567" y="20915"/>
                  <a:pt x="601" y="18013"/>
                </a:cubicBezTo>
                <a:cubicBezTo>
                  <a:pt x="634" y="15111"/>
                  <a:pt x="634" y="12209"/>
                  <a:pt x="634" y="9307"/>
                </a:cubicBezTo>
                <a:lnTo>
                  <a:pt x="572" y="1286"/>
                </a:lnTo>
                <a:lnTo>
                  <a:pt x="572" y="1286"/>
                </a:lnTo>
                <a:cubicBezTo>
                  <a:pt x="1316" y="1994"/>
                  <a:pt x="2059" y="2687"/>
                  <a:pt x="2802" y="3403"/>
                </a:cubicBezTo>
                <a:lnTo>
                  <a:pt x="5471" y="5938"/>
                </a:lnTo>
                <a:cubicBezTo>
                  <a:pt x="6372" y="6838"/>
                  <a:pt x="7272" y="7672"/>
                  <a:pt x="8173" y="8506"/>
                </a:cubicBezTo>
                <a:cubicBezTo>
                  <a:pt x="9074" y="9340"/>
                  <a:pt x="9974" y="10207"/>
                  <a:pt x="10908" y="11041"/>
                </a:cubicBezTo>
                <a:cubicBezTo>
                  <a:pt x="10041" y="10141"/>
                  <a:pt x="9174" y="9240"/>
                  <a:pt x="8306" y="8373"/>
                </a:cubicBezTo>
                <a:cubicBezTo>
                  <a:pt x="7472" y="7472"/>
                  <a:pt x="6605" y="6571"/>
                  <a:pt x="5738" y="5704"/>
                </a:cubicBezTo>
                <a:lnTo>
                  <a:pt x="3103" y="3069"/>
                </a:lnTo>
                <a:cubicBezTo>
                  <a:pt x="2235" y="2202"/>
                  <a:pt x="1368" y="1301"/>
                  <a:pt x="501" y="434"/>
                </a:cubicBezTo>
                <a:lnTo>
                  <a:pt x="3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7" name="Google Shape;977;p39"/>
          <p:cNvSpPr/>
          <p:nvPr/>
        </p:nvSpPr>
        <p:spPr>
          <a:xfrm>
            <a:off x="2094649" y="3395443"/>
            <a:ext cx="125579" cy="56"/>
          </a:xfrm>
          <a:custGeom>
            <a:rect b="b" l="l" r="r" t="t"/>
            <a:pathLst>
              <a:path extrusionOk="0" fill="none" h="1" w="2236">
                <a:moveTo>
                  <a:pt x="2235" y="1"/>
                </a:moveTo>
                <a:lnTo>
                  <a:pt x="0" y="1"/>
                </a:lnTo>
              </a:path>
            </a:pathLst>
          </a:custGeom>
          <a:solidFill>
            <a:srgbClr val="E1CEFF"/>
          </a:solidFill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8" name="Google Shape;978;p39"/>
          <p:cNvSpPr/>
          <p:nvPr/>
        </p:nvSpPr>
        <p:spPr>
          <a:xfrm>
            <a:off x="1886667" y="3918180"/>
            <a:ext cx="382242" cy="56"/>
          </a:xfrm>
          <a:custGeom>
            <a:rect b="b" l="l" r="r" t="t"/>
            <a:pathLst>
              <a:path extrusionOk="0" fill="none" h="1" w="6806">
                <a:moveTo>
                  <a:pt x="6805" y="0"/>
                </a:moveTo>
                <a:lnTo>
                  <a:pt x="0" y="0"/>
                </a:lnTo>
              </a:path>
            </a:pathLst>
          </a:custGeom>
          <a:noFill/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9" name="Google Shape;979;p39"/>
          <p:cNvSpPr/>
          <p:nvPr/>
        </p:nvSpPr>
        <p:spPr>
          <a:xfrm>
            <a:off x="1892283" y="4094260"/>
            <a:ext cx="451547" cy="56"/>
          </a:xfrm>
          <a:custGeom>
            <a:rect b="b" l="l" r="r" t="t"/>
            <a:pathLst>
              <a:path extrusionOk="0" fill="none" h="1" w="8040">
                <a:moveTo>
                  <a:pt x="8040" y="1"/>
                </a:moveTo>
                <a:lnTo>
                  <a:pt x="1" y="1"/>
                </a:lnTo>
              </a:path>
            </a:pathLst>
          </a:custGeom>
          <a:noFill/>
          <a:ln cap="rnd" cmpd="sng" w="7500">
            <a:solidFill>
              <a:schemeClr val="lt1"/>
            </a:solidFill>
            <a:prstDash val="solid"/>
            <a:miter lim="33357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0" name="Google Shape;980;p39"/>
          <p:cNvSpPr/>
          <p:nvPr/>
        </p:nvSpPr>
        <p:spPr>
          <a:xfrm>
            <a:off x="4612676" y="4590768"/>
            <a:ext cx="35607" cy="116200"/>
          </a:xfrm>
          <a:custGeom>
            <a:rect b="b" l="l" r="r" t="t"/>
            <a:pathLst>
              <a:path extrusionOk="0" h="2069" w="634">
                <a:moveTo>
                  <a:pt x="334" y="0"/>
                </a:moveTo>
                <a:cubicBezTo>
                  <a:pt x="167" y="0"/>
                  <a:pt x="0" y="134"/>
                  <a:pt x="33" y="301"/>
                </a:cubicBezTo>
                <a:lnTo>
                  <a:pt x="33" y="1735"/>
                </a:lnTo>
                <a:cubicBezTo>
                  <a:pt x="33" y="1902"/>
                  <a:pt x="167" y="2069"/>
                  <a:pt x="334" y="2069"/>
                </a:cubicBezTo>
                <a:cubicBezTo>
                  <a:pt x="500" y="2069"/>
                  <a:pt x="634" y="1935"/>
                  <a:pt x="634" y="1735"/>
                </a:cubicBezTo>
                <a:lnTo>
                  <a:pt x="634" y="301"/>
                </a:lnTo>
                <a:cubicBezTo>
                  <a:pt x="634" y="134"/>
                  <a:pt x="500" y="0"/>
                  <a:pt x="334" y="0"/>
                </a:cubicBezTo>
                <a:close/>
              </a:path>
            </a:pathLst>
          </a:custGeom>
          <a:solidFill>
            <a:srgbClr val="3E485E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1" name="Google Shape;981;p39"/>
          <p:cNvSpPr/>
          <p:nvPr/>
        </p:nvSpPr>
        <p:spPr>
          <a:xfrm>
            <a:off x="4676368" y="4590768"/>
            <a:ext cx="35663" cy="116200"/>
          </a:xfrm>
          <a:custGeom>
            <a:rect b="b" l="l" r="r" t="t"/>
            <a:pathLst>
              <a:path extrusionOk="0" h="2069" w="635">
                <a:moveTo>
                  <a:pt x="300" y="0"/>
                </a:moveTo>
                <a:cubicBezTo>
                  <a:pt x="134" y="0"/>
                  <a:pt x="0" y="134"/>
                  <a:pt x="0" y="301"/>
                </a:cubicBezTo>
                <a:lnTo>
                  <a:pt x="0" y="1735"/>
                </a:lnTo>
                <a:cubicBezTo>
                  <a:pt x="0" y="1902"/>
                  <a:pt x="134" y="2069"/>
                  <a:pt x="300" y="2069"/>
                </a:cubicBezTo>
                <a:cubicBezTo>
                  <a:pt x="467" y="2069"/>
                  <a:pt x="634" y="1902"/>
                  <a:pt x="634" y="1735"/>
                </a:cubicBezTo>
                <a:lnTo>
                  <a:pt x="634" y="301"/>
                </a:lnTo>
                <a:cubicBezTo>
                  <a:pt x="634" y="134"/>
                  <a:pt x="467" y="0"/>
                  <a:pt x="300" y="0"/>
                </a:cubicBezTo>
                <a:close/>
              </a:path>
            </a:pathLst>
          </a:custGeom>
          <a:solidFill>
            <a:srgbClr val="3E485E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2" name="Google Shape;982;p39"/>
          <p:cNvSpPr/>
          <p:nvPr/>
        </p:nvSpPr>
        <p:spPr>
          <a:xfrm>
            <a:off x="5199047" y="3927504"/>
            <a:ext cx="133105" cy="820646"/>
          </a:xfrm>
          <a:custGeom>
            <a:rect b="b" l="l" r="r" t="t"/>
            <a:pathLst>
              <a:path extrusionOk="0" h="14612" w="2370">
                <a:moveTo>
                  <a:pt x="1" y="1"/>
                </a:moveTo>
                <a:lnTo>
                  <a:pt x="1" y="14611"/>
                </a:lnTo>
                <a:lnTo>
                  <a:pt x="2369" y="14611"/>
                </a:lnTo>
                <a:lnTo>
                  <a:pt x="2369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3" name="Google Shape;983;p39"/>
          <p:cNvSpPr/>
          <p:nvPr/>
        </p:nvSpPr>
        <p:spPr>
          <a:xfrm>
            <a:off x="5170964" y="4294717"/>
            <a:ext cx="191121" cy="31956"/>
          </a:xfrm>
          <a:custGeom>
            <a:rect b="b" l="l" r="r" t="t"/>
            <a:pathLst>
              <a:path extrusionOk="0" h="569" w="3403">
                <a:moveTo>
                  <a:pt x="267" y="1"/>
                </a:moveTo>
                <a:cubicBezTo>
                  <a:pt x="134" y="1"/>
                  <a:pt x="1" y="134"/>
                  <a:pt x="1" y="268"/>
                </a:cubicBezTo>
                <a:cubicBezTo>
                  <a:pt x="1" y="435"/>
                  <a:pt x="134" y="568"/>
                  <a:pt x="267" y="568"/>
                </a:cubicBezTo>
                <a:lnTo>
                  <a:pt x="3103" y="568"/>
                </a:lnTo>
                <a:cubicBezTo>
                  <a:pt x="3270" y="568"/>
                  <a:pt x="3403" y="435"/>
                  <a:pt x="3403" y="268"/>
                </a:cubicBezTo>
                <a:cubicBezTo>
                  <a:pt x="3403" y="134"/>
                  <a:pt x="3270" y="1"/>
                  <a:pt x="31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4" name="Google Shape;984;p39"/>
          <p:cNvSpPr/>
          <p:nvPr/>
        </p:nvSpPr>
        <p:spPr>
          <a:xfrm>
            <a:off x="5170964" y="4255401"/>
            <a:ext cx="191121" cy="30047"/>
          </a:xfrm>
          <a:custGeom>
            <a:rect b="b" l="l" r="r" t="t"/>
            <a:pathLst>
              <a:path extrusionOk="0" h="535" w="3403">
                <a:moveTo>
                  <a:pt x="267" y="0"/>
                </a:moveTo>
                <a:cubicBezTo>
                  <a:pt x="134" y="0"/>
                  <a:pt x="1" y="101"/>
                  <a:pt x="1" y="267"/>
                </a:cubicBezTo>
                <a:cubicBezTo>
                  <a:pt x="1" y="401"/>
                  <a:pt x="134" y="534"/>
                  <a:pt x="267" y="534"/>
                </a:cubicBezTo>
                <a:lnTo>
                  <a:pt x="3103" y="534"/>
                </a:lnTo>
                <a:cubicBezTo>
                  <a:pt x="3270" y="534"/>
                  <a:pt x="3403" y="401"/>
                  <a:pt x="3403" y="267"/>
                </a:cubicBezTo>
                <a:cubicBezTo>
                  <a:pt x="3403" y="101"/>
                  <a:pt x="3270" y="0"/>
                  <a:pt x="310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5" name="Google Shape;985;p39"/>
          <p:cNvSpPr/>
          <p:nvPr/>
        </p:nvSpPr>
        <p:spPr>
          <a:xfrm>
            <a:off x="5170964" y="4214175"/>
            <a:ext cx="191121" cy="31900"/>
          </a:xfrm>
          <a:custGeom>
            <a:rect b="b" l="l" r="r" t="t"/>
            <a:pathLst>
              <a:path extrusionOk="0" h="568" w="3403">
                <a:moveTo>
                  <a:pt x="267" y="1"/>
                </a:moveTo>
                <a:cubicBezTo>
                  <a:pt x="134" y="1"/>
                  <a:pt x="1" y="134"/>
                  <a:pt x="1" y="301"/>
                </a:cubicBezTo>
                <a:cubicBezTo>
                  <a:pt x="1" y="434"/>
                  <a:pt x="134" y="568"/>
                  <a:pt x="267" y="568"/>
                </a:cubicBezTo>
                <a:lnTo>
                  <a:pt x="3103" y="568"/>
                </a:lnTo>
                <a:cubicBezTo>
                  <a:pt x="3270" y="568"/>
                  <a:pt x="3403" y="434"/>
                  <a:pt x="3403" y="301"/>
                </a:cubicBezTo>
                <a:cubicBezTo>
                  <a:pt x="3403" y="134"/>
                  <a:pt x="3270" y="1"/>
                  <a:pt x="31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6" name="Google Shape;986;p39"/>
          <p:cNvSpPr/>
          <p:nvPr/>
        </p:nvSpPr>
        <p:spPr>
          <a:xfrm>
            <a:off x="5170964" y="4174859"/>
            <a:ext cx="191121" cy="31900"/>
          </a:xfrm>
          <a:custGeom>
            <a:rect b="b" l="l" r="r" t="t"/>
            <a:pathLst>
              <a:path extrusionOk="0" h="568" w="3403">
                <a:moveTo>
                  <a:pt x="267" y="0"/>
                </a:moveTo>
                <a:cubicBezTo>
                  <a:pt x="134" y="0"/>
                  <a:pt x="1" y="134"/>
                  <a:pt x="1" y="267"/>
                </a:cubicBezTo>
                <a:cubicBezTo>
                  <a:pt x="1" y="434"/>
                  <a:pt x="134" y="567"/>
                  <a:pt x="267" y="567"/>
                </a:cubicBezTo>
                <a:lnTo>
                  <a:pt x="3103" y="567"/>
                </a:lnTo>
                <a:cubicBezTo>
                  <a:pt x="3270" y="567"/>
                  <a:pt x="3403" y="434"/>
                  <a:pt x="3403" y="267"/>
                </a:cubicBezTo>
                <a:cubicBezTo>
                  <a:pt x="3403" y="134"/>
                  <a:pt x="3270" y="0"/>
                  <a:pt x="310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7" name="Google Shape;987;p39"/>
          <p:cNvSpPr/>
          <p:nvPr/>
        </p:nvSpPr>
        <p:spPr>
          <a:xfrm>
            <a:off x="5170964" y="4135486"/>
            <a:ext cx="191121" cy="30047"/>
          </a:xfrm>
          <a:custGeom>
            <a:rect b="b" l="l" r="r" t="t"/>
            <a:pathLst>
              <a:path extrusionOk="0" h="535" w="3403">
                <a:moveTo>
                  <a:pt x="267" y="1"/>
                </a:moveTo>
                <a:cubicBezTo>
                  <a:pt x="134" y="1"/>
                  <a:pt x="1" y="134"/>
                  <a:pt x="1" y="267"/>
                </a:cubicBezTo>
                <a:cubicBezTo>
                  <a:pt x="1" y="434"/>
                  <a:pt x="134" y="534"/>
                  <a:pt x="267" y="534"/>
                </a:cubicBezTo>
                <a:lnTo>
                  <a:pt x="3103" y="534"/>
                </a:lnTo>
                <a:cubicBezTo>
                  <a:pt x="3270" y="534"/>
                  <a:pt x="3403" y="434"/>
                  <a:pt x="3403" y="267"/>
                </a:cubicBezTo>
                <a:cubicBezTo>
                  <a:pt x="3403" y="134"/>
                  <a:pt x="3270" y="1"/>
                  <a:pt x="310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8" name="Google Shape;988;p39"/>
          <p:cNvSpPr/>
          <p:nvPr/>
        </p:nvSpPr>
        <p:spPr>
          <a:xfrm>
            <a:off x="5170964" y="4096170"/>
            <a:ext cx="191121" cy="29991"/>
          </a:xfrm>
          <a:custGeom>
            <a:rect b="b" l="l" r="r" t="t"/>
            <a:pathLst>
              <a:path extrusionOk="0" h="534" w="3403">
                <a:moveTo>
                  <a:pt x="267" y="0"/>
                </a:moveTo>
                <a:cubicBezTo>
                  <a:pt x="134" y="0"/>
                  <a:pt x="1" y="100"/>
                  <a:pt x="1" y="267"/>
                </a:cubicBezTo>
                <a:cubicBezTo>
                  <a:pt x="1" y="400"/>
                  <a:pt x="134" y="534"/>
                  <a:pt x="267" y="534"/>
                </a:cubicBezTo>
                <a:lnTo>
                  <a:pt x="3103" y="534"/>
                </a:lnTo>
                <a:cubicBezTo>
                  <a:pt x="3270" y="534"/>
                  <a:pt x="3403" y="400"/>
                  <a:pt x="3403" y="267"/>
                </a:cubicBezTo>
                <a:cubicBezTo>
                  <a:pt x="3403" y="100"/>
                  <a:pt x="3270" y="0"/>
                  <a:pt x="310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9" name="Google Shape;989;p39"/>
          <p:cNvSpPr/>
          <p:nvPr/>
        </p:nvSpPr>
        <p:spPr>
          <a:xfrm>
            <a:off x="5170964" y="4054944"/>
            <a:ext cx="191121" cy="31900"/>
          </a:xfrm>
          <a:custGeom>
            <a:rect b="b" l="l" r="r" t="t"/>
            <a:pathLst>
              <a:path extrusionOk="0" h="568" w="3403">
                <a:moveTo>
                  <a:pt x="267" y="0"/>
                </a:moveTo>
                <a:cubicBezTo>
                  <a:pt x="134" y="0"/>
                  <a:pt x="1" y="134"/>
                  <a:pt x="1" y="300"/>
                </a:cubicBezTo>
                <a:cubicBezTo>
                  <a:pt x="1" y="434"/>
                  <a:pt x="134" y="567"/>
                  <a:pt x="267" y="567"/>
                </a:cubicBezTo>
                <a:lnTo>
                  <a:pt x="3103" y="567"/>
                </a:lnTo>
                <a:cubicBezTo>
                  <a:pt x="3270" y="567"/>
                  <a:pt x="3403" y="434"/>
                  <a:pt x="3403" y="300"/>
                </a:cubicBezTo>
                <a:cubicBezTo>
                  <a:pt x="3403" y="134"/>
                  <a:pt x="3270" y="0"/>
                  <a:pt x="310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0" name="Google Shape;990;p39"/>
          <p:cNvSpPr/>
          <p:nvPr/>
        </p:nvSpPr>
        <p:spPr>
          <a:xfrm>
            <a:off x="6025303" y="3927504"/>
            <a:ext cx="133049" cy="820646"/>
          </a:xfrm>
          <a:custGeom>
            <a:rect b="b" l="l" r="r" t="t"/>
            <a:pathLst>
              <a:path extrusionOk="0" h="14612" w="2369">
                <a:moveTo>
                  <a:pt x="0" y="1"/>
                </a:moveTo>
                <a:lnTo>
                  <a:pt x="0" y="14611"/>
                </a:lnTo>
                <a:lnTo>
                  <a:pt x="2369" y="14611"/>
                </a:lnTo>
                <a:lnTo>
                  <a:pt x="2369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1" name="Google Shape;991;p39"/>
          <p:cNvSpPr/>
          <p:nvPr/>
        </p:nvSpPr>
        <p:spPr>
          <a:xfrm>
            <a:off x="5995310" y="4294717"/>
            <a:ext cx="191177" cy="31956"/>
          </a:xfrm>
          <a:custGeom>
            <a:rect b="b" l="l" r="r" t="t"/>
            <a:pathLst>
              <a:path extrusionOk="0" h="569" w="3404">
                <a:moveTo>
                  <a:pt x="301" y="1"/>
                </a:moveTo>
                <a:cubicBezTo>
                  <a:pt x="134" y="1"/>
                  <a:pt x="1" y="134"/>
                  <a:pt x="1" y="268"/>
                </a:cubicBezTo>
                <a:cubicBezTo>
                  <a:pt x="1" y="435"/>
                  <a:pt x="134" y="535"/>
                  <a:pt x="301" y="568"/>
                </a:cubicBezTo>
                <a:lnTo>
                  <a:pt x="3136" y="568"/>
                </a:lnTo>
                <a:cubicBezTo>
                  <a:pt x="3303" y="568"/>
                  <a:pt x="3403" y="435"/>
                  <a:pt x="3403" y="268"/>
                </a:cubicBezTo>
                <a:cubicBezTo>
                  <a:pt x="3403" y="134"/>
                  <a:pt x="3270" y="1"/>
                  <a:pt x="31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2" name="Google Shape;992;p39"/>
          <p:cNvSpPr/>
          <p:nvPr/>
        </p:nvSpPr>
        <p:spPr>
          <a:xfrm>
            <a:off x="5995310" y="4255401"/>
            <a:ext cx="191177" cy="30047"/>
          </a:xfrm>
          <a:custGeom>
            <a:rect b="b" l="l" r="r" t="t"/>
            <a:pathLst>
              <a:path extrusionOk="0" h="535" w="3404">
                <a:moveTo>
                  <a:pt x="301" y="0"/>
                </a:moveTo>
                <a:cubicBezTo>
                  <a:pt x="134" y="0"/>
                  <a:pt x="1" y="101"/>
                  <a:pt x="1" y="267"/>
                </a:cubicBezTo>
                <a:cubicBezTo>
                  <a:pt x="1" y="401"/>
                  <a:pt x="134" y="534"/>
                  <a:pt x="301" y="534"/>
                </a:cubicBezTo>
                <a:lnTo>
                  <a:pt x="3136" y="534"/>
                </a:lnTo>
                <a:cubicBezTo>
                  <a:pt x="3270" y="534"/>
                  <a:pt x="3403" y="401"/>
                  <a:pt x="3403" y="267"/>
                </a:cubicBezTo>
                <a:cubicBezTo>
                  <a:pt x="3403" y="101"/>
                  <a:pt x="3270" y="0"/>
                  <a:pt x="313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3" name="Google Shape;993;p39"/>
          <p:cNvSpPr/>
          <p:nvPr/>
        </p:nvSpPr>
        <p:spPr>
          <a:xfrm>
            <a:off x="5995310" y="4214175"/>
            <a:ext cx="191177" cy="31900"/>
          </a:xfrm>
          <a:custGeom>
            <a:rect b="b" l="l" r="r" t="t"/>
            <a:pathLst>
              <a:path extrusionOk="0" h="568" w="3404">
                <a:moveTo>
                  <a:pt x="301" y="1"/>
                </a:moveTo>
                <a:cubicBezTo>
                  <a:pt x="134" y="1"/>
                  <a:pt x="1" y="134"/>
                  <a:pt x="1" y="301"/>
                </a:cubicBezTo>
                <a:cubicBezTo>
                  <a:pt x="1" y="434"/>
                  <a:pt x="134" y="568"/>
                  <a:pt x="301" y="568"/>
                </a:cubicBezTo>
                <a:lnTo>
                  <a:pt x="3136" y="568"/>
                </a:lnTo>
                <a:cubicBezTo>
                  <a:pt x="3270" y="568"/>
                  <a:pt x="3403" y="434"/>
                  <a:pt x="3403" y="301"/>
                </a:cubicBezTo>
                <a:cubicBezTo>
                  <a:pt x="3403" y="134"/>
                  <a:pt x="3270" y="1"/>
                  <a:pt x="31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4" name="Google Shape;994;p39"/>
          <p:cNvSpPr/>
          <p:nvPr/>
        </p:nvSpPr>
        <p:spPr>
          <a:xfrm>
            <a:off x="5995310" y="4174859"/>
            <a:ext cx="191177" cy="31900"/>
          </a:xfrm>
          <a:custGeom>
            <a:rect b="b" l="l" r="r" t="t"/>
            <a:pathLst>
              <a:path extrusionOk="0" h="568" w="3404">
                <a:moveTo>
                  <a:pt x="301" y="0"/>
                </a:moveTo>
                <a:cubicBezTo>
                  <a:pt x="134" y="0"/>
                  <a:pt x="1" y="134"/>
                  <a:pt x="1" y="267"/>
                </a:cubicBezTo>
                <a:cubicBezTo>
                  <a:pt x="1" y="434"/>
                  <a:pt x="134" y="567"/>
                  <a:pt x="301" y="567"/>
                </a:cubicBezTo>
                <a:lnTo>
                  <a:pt x="3136" y="567"/>
                </a:lnTo>
                <a:cubicBezTo>
                  <a:pt x="3270" y="567"/>
                  <a:pt x="3403" y="434"/>
                  <a:pt x="3403" y="267"/>
                </a:cubicBezTo>
                <a:cubicBezTo>
                  <a:pt x="3403" y="134"/>
                  <a:pt x="3303" y="0"/>
                  <a:pt x="313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5" name="Google Shape;995;p39"/>
          <p:cNvSpPr/>
          <p:nvPr/>
        </p:nvSpPr>
        <p:spPr>
          <a:xfrm>
            <a:off x="5995310" y="4135486"/>
            <a:ext cx="191177" cy="30047"/>
          </a:xfrm>
          <a:custGeom>
            <a:rect b="b" l="l" r="r" t="t"/>
            <a:pathLst>
              <a:path extrusionOk="0" h="535" w="3404">
                <a:moveTo>
                  <a:pt x="301" y="1"/>
                </a:moveTo>
                <a:cubicBezTo>
                  <a:pt x="134" y="1"/>
                  <a:pt x="1" y="134"/>
                  <a:pt x="1" y="267"/>
                </a:cubicBezTo>
                <a:cubicBezTo>
                  <a:pt x="1" y="434"/>
                  <a:pt x="134" y="534"/>
                  <a:pt x="301" y="534"/>
                </a:cubicBezTo>
                <a:lnTo>
                  <a:pt x="3136" y="534"/>
                </a:lnTo>
                <a:cubicBezTo>
                  <a:pt x="3270" y="534"/>
                  <a:pt x="3403" y="434"/>
                  <a:pt x="3403" y="267"/>
                </a:cubicBezTo>
                <a:cubicBezTo>
                  <a:pt x="3403" y="101"/>
                  <a:pt x="3303" y="1"/>
                  <a:pt x="313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6" name="Google Shape;996;p39"/>
          <p:cNvSpPr/>
          <p:nvPr/>
        </p:nvSpPr>
        <p:spPr>
          <a:xfrm>
            <a:off x="5995310" y="4095833"/>
            <a:ext cx="191177" cy="30328"/>
          </a:xfrm>
          <a:custGeom>
            <a:rect b="b" l="l" r="r" t="t"/>
            <a:pathLst>
              <a:path extrusionOk="0" h="540" w="3404">
                <a:moveTo>
                  <a:pt x="3178" y="1"/>
                </a:moveTo>
                <a:cubicBezTo>
                  <a:pt x="3164" y="1"/>
                  <a:pt x="3150" y="3"/>
                  <a:pt x="3136" y="6"/>
                </a:cubicBezTo>
                <a:lnTo>
                  <a:pt x="301" y="6"/>
                </a:lnTo>
                <a:cubicBezTo>
                  <a:pt x="134" y="6"/>
                  <a:pt x="1" y="106"/>
                  <a:pt x="1" y="273"/>
                </a:cubicBezTo>
                <a:cubicBezTo>
                  <a:pt x="1" y="406"/>
                  <a:pt x="134" y="540"/>
                  <a:pt x="301" y="540"/>
                </a:cubicBezTo>
                <a:lnTo>
                  <a:pt x="3136" y="540"/>
                </a:lnTo>
                <a:cubicBezTo>
                  <a:pt x="3303" y="540"/>
                  <a:pt x="3403" y="406"/>
                  <a:pt x="3403" y="273"/>
                </a:cubicBezTo>
                <a:cubicBezTo>
                  <a:pt x="3403" y="124"/>
                  <a:pt x="3296" y="1"/>
                  <a:pt x="317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7" name="Google Shape;997;p39"/>
          <p:cNvSpPr/>
          <p:nvPr/>
        </p:nvSpPr>
        <p:spPr>
          <a:xfrm>
            <a:off x="5995310" y="4054944"/>
            <a:ext cx="191177" cy="31900"/>
          </a:xfrm>
          <a:custGeom>
            <a:rect b="b" l="l" r="r" t="t"/>
            <a:pathLst>
              <a:path extrusionOk="0" h="568" w="3404">
                <a:moveTo>
                  <a:pt x="301" y="0"/>
                </a:moveTo>
                <a:cubicBezTo>
                  <a:pt x="134" y="0"/>
                  <a:pt x="1" y="134"/>
                  <a:pt x="1" y="300"/>
                </a:cubicBezTo>
                <a:cubicBezTo>
                  <a:pt x="1" y="434"/>
                  <a:pt x="134" y="567"/>
                  <a:pt x="301" y="567"/>
                </a:cubicBezTo>
                <a:lnTo>
                  <a:pt x="3136" y="567"/>
                </a:lnTo>
                <a:cubicBezTo>
                  <a:pt x="3270" y="567"/>
                  <a:pt x="3403" y="434"/>
                  <a:pt x="3403" y="300"/>
                </a:cubicBezTo>
                <a:cubicBezTo>
                  <a:pt x="3403" y="134"/>
                  <a:pt x="3270" y="0"/>
                  <a:pt x="313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8" name="Google Shape;998;p39"/>
          <p:cNvSpPr/>
          <p:nvPr/>
        </p:nvSpPr>
        <p:spPr>
          <a:xfrm>
            <a:off x="4127403" y="3301758"/>
            <a:ext cx="3104326" cy="749432"/>
          </a:xfrm>
          <a:custGeom>
            <a:rect b="b" l="l" r="r" t="t"/>
            <a:pathLst>
              <a:path extrusionOk="0" h="13344" w="55274">
                <a:moveTo>
                  <a:pt x="1" y="1"/>
                </a:moveTo>
                <a:cubicBezTo>
                  <a:pt x="4170" y="7773"/>
                  <a:pt x="14945" y="13344"/>
                  <a:pt x="27620" y="13344"/>
                </a:cubicBezTo>
                <a:cubicBezTo>
                  <a:pt x="40329" y="13344"/>
                  <a:pt x="51104" y="7773"/>
                  <a:pt x="55273" y="1"/>
                </a:cubicBezTo>
                <a:close/>
              </a:path>
            </a:pathLst>
          </a:cu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99" name="Google Shape;999;p39"/>
          <p:cNvGrpSpPr/>
          <p:nvPr/>
        </p:nvGrpSpPr>
        <p:grpSpPr>
          <a:xfrm>
            <a:off x="5030437" y="3406676"/>
            <a:ext cx="1296528" cy="477800"/>
            <a:chOff x="5030437" y="3406676"/>
            <a:chExt cx="1296528" cy="477800"/>
          </a:xfrm>
        </p:grpSpPr>
        <p:sp>
          <p:nvSpPr>
            <p:cNvPr id="1000" name="Google Shape;1000;p39"/>
            <p:cNvSpPr/>
            <p:nvPr/>
          </p:nvSpPr>
          <p:spPr>
            <a:xfrm>
              <a:off x="5030437" y="3406676"/>
              <a:ext cx="65654" cy="63744"/>
            </a:xfrm>
            <a:custGeom>
              <a:rect b="b" l="l" r="r" t="t"/>
              <a:pathLst>
                <a:path extrusionOk="0" h="1135" w="1169">
                  <a:moveTo>
                    <a:pt x="1" y="1"/>
                  </a:moveTo>
                  <a:lnTo>
                    <a:pt x="1" y="1135"/>
                  </a:lnTo>
                  <a:lnTo>
                    <a:pt x="1168" y="1135"/>
                  </a:lnTo>
                  <a:lnTo>
                    <a:pt x="116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" name="Google Shape;1001;p39"/>
            <p:cNvSpPr/>
            <p:nvPr/>
          </p:nvSpPr>
          <p:spPr>
            <a:xfrm>
              <a:off x="5118505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" name="Google Shape;1002;p39"/>
            <p:cNvSpPr/>
            <p:nvPr/>
          </p:nvSpPr>
          <p:spPr>
            <a:xfrm>
              <a:off x="5206573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" name="Google Shape;1003;p39"/>
            <p:cNvSpPr/>
            <p:nvPr/>
          </p:nvSpPr>
          <p:spPr>
            <a:xfrm>
              <a:off x="5294641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" name="Google Shape;1004;p39"/>
            <p:cNvSpPr/>
            <p:nvPr/>
          </p:nvSpPr>
          <p:spPr>
            <a:xfrm>
              <a:off x="5382653" y="3406676"/>
              <a:ext cx="63801" cy="63744"/>
            </a:xfrm>
            <a:custGeom>
              <a:rect b="b" l="l" r="r" t="t"/>
              <a:pathLst>
                <a:path extrusionOk="0" h="1135" w="1136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" name="Google Shape;1005;p39"/>
            <p:cNvSpPr/>
            <p:nvPr/>
          </p:nvSpPr>
          <p:spPr>
            <a:xfrm>
              <a:off x="5470721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" name="Google Shape;1006;p39"/>
            <p:cNvSpPr/>
            <p:nvPr/>
          </p:nvSpPr>
          <p:spPr>
            <a:xfrm>
              <a:off x="5558789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" name="Google Shape;1007;p39"/>
            <p:cNvSpPr/>
            <p:nvPr/>
          </p:nvSpPr>
          <p:spPr>
            <a:xfrm>
              <a:off x="5646857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" name="Google Shape;1008;p39"/>
            <p:cNvSpPr/>
            <p:nvPr/>
          </p:nvSpPr>
          <p:spPr>
            <a:xfrm>
              <a:off x="5734925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" name="Google Shape;1009;p39"/>
            <p:cNvSpPr/>
            <p:nvPr/>
          </p:nvSpPr>
          <p:spPr>
            <a:xfrm>
              <a:off x="5822937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" name="Google Shape;1010;p39"/>
            <p:cNvSpPr/>
            <p:nvPr/>
          </p:nvSpPr>
          <p:spPr>
            <a:xfrm>
              <a:off x="5911005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" name="Google Shape;1011;p39"/>
            <p:cNvSpPr/>
            <p:nvPr/>
          </p:nvSpPr>
          <p:spPr>
            <a:xfrm>
              <a:off x="5999073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" name="Google Shape;1012;p39"/>
            <p:cNvSpPr/>
            <p:nvPr/>
          </p:nvSpPr>
          <p:spPr>
            <a:xfrm>
              <a:off x="6087141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3" name="Google Shape;1013;p39"/>
            <p:cNvSpPr/>
            <p:nvPr/>
          </p:nvSpPr>
          <p:spPr>
            <a:xfrm>
              <a:off x="6175153" y="3406676"/>
              <a:ext cx="63801" cy="63744"/>
            </a:xfrm>
            <a:custGeom>
              <a:rect b="b" l="l" r="r" t="t"/>
              <a:pathLst>
                <a:path extrusionOk="0" h="1135" w="1136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4" name="Google Shape;1014;p39"/>
            <p:cNvSpPr/>
            <p:nvPr/>
          </p:nvSpPr>
          <p:spPr>
            <a:xfrm>
              <a:off x="6263221" y="3406676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" name="Google Shape;1015;p39"/>
            <p:cNvSpPr/>
            <p:nvPr/>
          </p:nvSpPr>
          <p:spPr>
            <a:xfrm>
              <a:off x="5030437" y="3489128"/>
              <a:ext cx="65654" cy="63744"/>
            </a:xfrm>
            <a:custGeom>
              <a:rect b="b" l="l" r="r" t="t"/>
              <a:pathLst>
                <a:path extrusionOk="0" h="1135" w="1169">
                  <a:moveTo>
                    <a:pt x="1" y="0"/>
                  </a:moveTo>
                  <a:lnTo>
                    <a:pt x="1" y="1135"/>
                  </a:lnTo>
                  <a:lnTo>
                    <a:pt x="1168" y="1135"/>
                  </a:lnTo>
                  <a:lnTo>
                    <a:pt x="116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6" name="Google Shape;1016;p39"/>
            <p:cNvSpPr/>
            <p:nvPr/>
          </p:nvSpPr>
          <p:spPr>
            <a:xfrm>
              <a:off x="5118505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7" name="Google Shape;1017;p39"/>
            <p:cNvSpPr/>
            <p:nvPr/>
          </p:nvSpPr>
          <p:spPr>
            <a:xfrm>
              <a:off x="5206573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8" name="Google Shape;1018;p39"/>
            <p:cNvSpPr/>
            <p:nvPr/>
          </p:nvSpPr>
          <p:spPr>
            <a:xfrm>
              <a:off x="5294641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9" name="Google Shape;1019;p39"/>
            <p:cNvSpPr/>
            <p:nvPr/>
          </p:nvSpPr>
          <p:spPr>
            <a:xfrm>
              <a:off x="5382653" y="3489128"/>
              <a:ext cx="63801" cy="63744"/>
            </a:xfrm>
            <a:custGeom>
              <a:rect b="b" l="l" r="r" t="t"/>
              <a:pathLst>
                <a:path extrusionOk="0" h="1135" w="1136">
                  <a:moveTo>
                    <a:pt x="1" y="0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0" name="Google Shape;1020;p39"/>
            <p:cNvSpPr/>
            <p:nvPr/>
          </p:nvSpPr>
          <p:spPr>
            <a:xfrm>
              <a:off x="5470721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1" name="Google Shape;1021;p39"/>
            <p:cNvSpPr/>
            <p:nvPr/>
          </p:nvSpPr>
          <p:spPr>
            <a:xfrm>
              <a:off x="5558789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5"/>
                  </a:lnTo>
                  <a:lnTo>
                    <a:pt x="1135" y="1135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2" name="Google Shape;1022;p39"/>
            <p:cNvSpPr/>
            <p:nvPr/>
          </p:nvSpPr>
          <p:spPr>
            <a:xfrm>
              <a:off x="5646857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3" name="Google Shape;1023;p39"/>
            <p:cNvSpPr/>
            <p:nvPr/>
          </p:nvSpPr>
          <p:spPr>
            <a:xfrm>
              <a:off x="5734925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4" name="Google Shape;1024;p39"/>
            <p:cNvSpPr/>
            <p:nvPr/>
          </p:nvSpPr>
          <p:spPr>
            <a:xfrm>
              <a:off x="5822937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5" name="Google Shape;1025;p39"/>
            <p:cNvSpPr/>
            <p:nvPr/>
          </p:nvSpPr>
          <p:spPr>
            <a:xfrm>
              <a:off x="5911005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6" name="Google Shape;1026;p39"/>
            <p:cNvSpPr/>
            <p:nvPr/>
          </p:nvSpPr>
          <p:spPr>
            <a:xfrm>
              <a:off x="5999073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5"/>
                  </a:lnTo>
                  <a:lnTo>
                    <a:pt x="1135" y="1135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" name="Google Shape;1027;p39"/>
            <p:cNvSpPr/>
            <p:nvPr/>
          </p:nvSpPr>
          <p:spPr>
            <a:xfrm>
              <a:off x="6087141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" name="Google Shape;1028;p39"/>
            <p:cNvSpPr/>
            <p:nvPr/>
          </p:nvSpPr>
          <p:spPr>
            <a:xfrm>
              <a:off x="6175153" y="3489128"/>
              <a:ext cx="63801" cy="63744"/>
            </a:xfrm>
            <a:custGeom>
              <a:rect b="b" l="l" r="r" t="t"/>
              <a:pathLst>
                <a:path extrusionOk="0" h="1135" w="1136">
                  <a:moveTo>
                    <a:pt x="1" y="0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" name="Google Shape;1029;p39"/>
            <p:cNvSpPr/>
            <p:nvPr/>
          </p:nvSpPr>
          <p:spPr>
            <a:xfrm>
              <a:off x="6263221" y="3489128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" name="Google Shape;1030;p39"/>
            <p:cNvSpPr/>
            <p:nvPr/>
          </p:nvSpPr>
          <p:spPr>
            <a:xfrm>
              <a:off x="5030437" y="3571580"/>
              <a:ext cx="65654" cy="63744"/>
            </a:xfrm>
            <a:custGeom>
              <a:rect b="b" l="l" r="r" t="t"/>
              <a:pathLst>
                <a:path extrusionOk="0" h="1135" w="1169">
                  <a:moveTo>
                    <a:pt x="1" y="0"/>
                  </a:moveTo>
                  <a:lnTo>
                    <a:pt x="1" y="1134"/>
                  </a:lnTo>
                  <a:lnTo>
                    <a:pt x="1168" y="1134"/>
                  </a:lnTo>
                  <a:lnTo>
                    <a:pt x="116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" name="Google Shape;1031;p39"/>
            <p:cNvSpPr/>
            <p:nvPr/>
          </p:nvSpPr>
          <p:spPr>
            <a:xfrm>
              <a:off x="5118505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4"/>
                  </a:lnTo>
                  <a:lnTo>
                    <a:pt x="1135" y="1134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" name="Google Shape;1032;p39"/>
            <p:cNvSpPr/>
            <p:nvPr/>
          </p:nvSpPr>
          <p:spPr>
            <a:xfrm>
              <a:off x="5206573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4"/>
                  </a:lnTo>
                  <a:lnTo>
                    <a:pt x="1134" y="1134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" name="Google Shape;1033;p39"/>
            <p:cNvSpPr/>
            <p:nvPr/>
          </p:nvSpPr>
          <p:spPr>
            <a:xfrm>
              <a:off x="5294641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4"/>
                  </a:lnTo>
                  <a:lnTo>
                    <a:pt x="1134" y="1134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" name="Google Shape;1034;p39"/>
            <p:cNvSpPr/>
            <p:nvPr/>
          </p:nvSpPr>
          <p:spPr>
            <a:xfrm>
              <a:off x="5382653" y="3571580"/>
              <a:ext cx="63801" cy="63744"/>
            </a:xfrm>
            <a:custGeom>
              <a:rect b="b" l="l" r="r" t="t"/>
              <a:pathLst>
                <a:path extrusionOk="0" h="1135" w="1136">
                  <a:moveTo>
                    <a:pt x="1" y="0"/>
                  </a:moveTo>
                  <a:lnTo>
                    <a:pt x="1" y="1134"/>
                  </a:lnTo>
                  <a:lnTo>
                    <a:pt x="1135" y="1134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" name="Google Shape;1035;p39"/>
            <p:cNvSpPr/>
            <p:nvPr/>
          </p:nvSpPr>
          <p:spPr>
            <a:xfrm>
              <a:off x="5470721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4"/>
                  </a:lnTo>
                  <a:lnTo>
                    <a:pt x="1135" y="1134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" name="Google Shape;1036;p39"/>
            <p:cNvSpPr/>
            <p:nvPr/>
          </p:nvSpPr>
          <p:spPr>
            <a:xfrm>
              <a:off x="5558789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4"/>
                  </a:lnTo>
                  <a:lnTo>
                    <a:pt x="1135" y="1134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" name="Google Shape;1037;p39"/>
            <p:cNvSpPr/>
            <p:nvPr/>
          </p:nvSpPr>
          <p:spPr>
            <a:xfrm>
              <a:off x="5646857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4"/>
                  </a:lnTo>
                  <a:lnTo>
                    <a:pt x="1134" y="1134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" name="Google Shape;1038;p39"/>
            <p:cNvSpPr/>
            <p:nvPr/>
          </p:nvSpPr>
          <p:spPr>
            <a:xfrm>
              <a:off x="5734925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4"/>
                  </a:lnTo>
                  <a:lnTo>
                    <a:pt x="1134" y="1134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" name="Google Shape;1039;p39"/>
            <p:cNvSpPr/>
            <p:nvPr/>
          </p:nvSpPr>
          <p:spPr>
            <a:xfrm>
              <a:off x="5822937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4"/>
                  </a:lnTo>
                  <a:lnTo>
                    <a:pt x="1135" y="1134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" name="Google Shape;1040;p39"/>
            <p:cNvSpPr/>
            <p:nvPr/>
          </p:nvSpPr>
          <p:spPr>
            <a:xfrm>
              <a:off x="5911005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4"/>
                  </a:lnTo>
                  <a:lnTo>
                    <a:pt x="1135" y="1134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" name="Google Shape;1041;p39"/>
            <p:cNvSpPr/>
            <p:nvPr/>
          </p:nvSpPr>
          <p:spPr>
            <a:xfrm>
              <a:off x="5999073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4"/>
                  </a:lnTo>
                  <a:lnTo>
                    <a:pt x="1135" y="1134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" name="Google Shape;1042;p39"/>
            <p:cNvSpPr/>
            <p:nvPr/>
          </p:nvSpPr>
          <p:spPr>
            <a:xfrm>
              <a:off x="6087141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0"/>
                  </a:moveTo>
                  <a:lnTo>
                    <a:pt x="0" y="1134"/>
                  </a:lnTo>
                  <a:lnTo>
                    <a:pt x="1134" y="1134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" name="Google Shape;1043;p39"/>
            <p:cNvSpPr/>
            <p:nvPr/>
          </p:nvSpPr>
          <p:spPr>
            <a:xfrm>
              <a:off x="6175153" y="3571580"/>
              <a:ext cx="63801" cy="63744"/>
            </a:xfrm>
            <a:custGeom>
              <a:rect b="b" l="l" r="r" t="t"/>
              <a:pathLst>
                <a:path extrusionOk="0" h="1135" w="1136">
                  <a:moveTo>
                    <a:pt x="1" y="0"/>
                  </a:moveTo>
                  <a:lnTo>
                    <a:pt x="1" y="1134"/>
                  </a:lnTo>
                  <a:lnTo>
                    <a:pt x="1135" y="1134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" name="Google Shape;1044;p39"/>
            <p:cNvSpPr/>
            <p:nvPr/>
          </p:nvSpPr>
          <p:spPr>
            <a:xfrm>
              <a:off x="6263221" y="3571580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0"/>
                  </a:moveTo>
                  <a:lnTo>
                    <a:pt x="1" y="1134"/>
                  </a:lnTo>
                  <a:lnTo>
                    <a:pt x="1135" y="1134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" name="Google Shape;1045;p39"/>
            <p:cNvSpPr/>
            <p:nvPr/>
          </p:nvSpPr>
          <p:spPr>
            <a:xfrm>
              <a:off x="5118505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" name="Google Shape;1046;p39"/>
            <p:cNvSpPr/>
            <p:nvPr/>
          </p:nvSpPr>
          <p:spPr>
            <a:xfrm>
              <a:off x="5206573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" name="Google Shape;1047;p39"/>
            <p:cNvSpPr/>
            <p:nvPr/>
          </p:nvSpPr>
          <p:spPr>
            <a:xfrm>
              <a:off x="5294641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" name="Google Shape;1048;p39"/>
            <p:cNvSpPr/>
            <p:nvPr/>
          </p:nvSpPr>
          <p:spPr>
            <a:xfrm>
              <a:off x="5382653" y="3653975"/>
              <a:ext cx="63801" cy="63744"/>
            </a:xfrm>
            <a:custGeom>
              <a:rect b="b" l="l" r="r" t="t"/>
              <a:pathLst>
                <a:path extrusionOk="0" h="1135" w="1136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" name="Google Shape;1049;p39"/>
            <p:cNvSpPr/>
            <p:nvPr/>
          </p:nvSpPr>
          <p:spPr>
            <a:xfrm>
              <a:off x="5470721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" name="Google Shape;1050;p39"/>
            <p:cNvSpPr/>
            <p:nvPr/>
          </p:nvSpPr>
          <p:spPr>
            <a:xfrm>
              <a:off x="5558789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" name="Google Shape;1051;p39"/>
            <p:cNvSpPr/>
            <p:nvPr/>
          </p:nvSpPr>
          <p:spPr>
            <a:xfrm>
              <a:off x="5646857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" name="Google Shape;1052;p39"/>
            <p:cNvSpPr/>
            <p:nvPr/>
          </p:nvSpPr>
          <p:spPr>
            <a:xfrm>
              <a:off x="5734925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" name="Google Shape;1053;p39"/>
            <p:cNvSpPr/>
            <p:nvPr/>
          </p:nvSpPr>
          <p:spPr>
            <a:xfrm>
              <a:off x="5822937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" name="Google Shape;1054;p39"/>
            <p:cNvSpPr/>
            <p:nvPr/>
          </p:nvSpPr>
          <p:spPr>
            <a:xfrm>
              <a:off x="5911005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" name="Google Shape;1055;p39"/>
            <p:cNvSpPr/>
            <p:nvPr/>
          </p:nvSpPr>
          <p:spPr>
            <a:xfrm>
              <a:off x="5999073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" name="Google Shape;1056;p39"/>
            <p:cNvSpPr/>
            <p:nvPr/>
          </p:nvSpPr>
          <p:spPr>
            <a:xfrm>
              <a:off x="6087141" y="3653975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" name="Google Shape;1057;p39"/>
            <p:cNvSpPr/>
            <p:nvPr/>
          </p:nvSpPr>
          <p:spPr>
            <a:xfrm>
              <a:off x="6175153" y="3653975"/>
              <a:ext cx="63801" cy="63744"/>
            </a:xfrm>
            <a:custGeom>
              <a:rect b="b" l="l" r="r" t="t"/>
              <a:pathLst>
                <a:path extrusionOk="0" h="1135" w="1136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" name="Google Shape;1058;p39"/>
            <p:cNvSpPr/>
            <p:nvPr/>
          </p:nvSpPr>
          <p:spPr>
            <a:xfrm>
              <a:off x="5206573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" name="Google Shape;1059;p39"/>
            <p:cNvSpPr/>
            <p:nvPr/>
          </p:nvSpPr>
          <p:spPr>
            <a:xfrm>
              <a:off x="5294641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" name="Google Shape;1060;p39"/>
            <p:cNvSpPr/>
            <p:nvPr/>
          </p:nvSpPr>
          <p:spPr>
            <a:xfrm>
              <a:off x="5382653" y="3736427"/>
              <a:ext cx="63801" cy="63744"/>
            </a:xfrm>
            <a:custGeom>
              <a:rect b="b" l="l" r="r" t="t"/>
              <a:pathLst>
                <a:path extrusionOk="0" h="1135" w="1136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" name="Google Shape;1061;p39"/>
            <p:cNvSpPr/>
            <p:nvPr/>
          </p:nvSpPr>
          <p:spPr>
            <a:xfrm>
              <a:off x="5470721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" name="Google Shape;1062;p39"/>
            <p:cNvSpPr/>
            <p:nvPr/>
          </p:nvSpPr>
          <p:spPr>
            <a:xfrm>
              <a:off x="5558789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3" name="Google Shape;1063;p39"/>
            <p:cNvSpPr/>
            <p:nvPr/>
          </p:nvSpPr>
          <p:spPr>
            <a:xfrm>
              <a:off x="5646857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" name="Google Shape;1064;p39"/>
            <p:cNvSpPr/>
            <p:nvPr/>
          </p:nvSpPr>
          <p:spPr>
            <a:xfrm>
              <a:off x="5734925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5" name="Google Shape;1065;p39"/>
            <p:cNvSpPr/>
            <p:nvPr/>
          </p:nvSpPr>
          <p:spPr>
            <a:xfrm>
              <a:off x="5822937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" name="Google Shape;1066;p39"/>
            <p:cNvSpPr/>
            <p:nvPr/>
          </p:nvSpPr>
          <p:spPr>
            <a:xfrm>
              <a:off x="5911005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1" y="1"/>
                  </a:moveTo>
                  <a:lnTo>
                    <a:pt x="1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7" name="Google Shape;1067;p39"/>
            <p:cNvSpPr/>
            <p:nvPr/>
          </p:nvSpPr>
          <p:spPr>
            <a:xfrm>
              <a:off x="5999073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5" y="1135"/>
                  </a:lnTo>
                  <a:lnTo>
                    <a:pt x="113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" name="Google Shape;1068;p39"/>
            <p:cNvSpPr/>
            <p:nvPr/>
          </p:nvSpPr>
          <p:spPr>
            <a:xfrm>
              <a:off x="6087141" y="3736427"/>
              <a:ext cx="63744" cy="63744"/>
            </a:xfrm>
            <a:custGeom>
              <a:rect b="b" l="l" r="r" t="t"/>
              <a:pathLst>
                <a:path extrusionOk="0" h="1135" w="1135">
                  <a:moveTo>
                    <a:pt x="0" y="1"/>
                  </a:moveTo>
                  <a:lnTo>
                    <a:pt x="0" y="1135"/>
                  </a:lnTo>
                  <a:lnTo>
                    <a:pt x="1134" y="1135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9" name="Google Shape;1069;p39"/>
            <p:cNvSpPr/>
            <p:nvPr/>
          </p:nvSpPr>
          <p:spPr>
            <a:xfrm>
              <a:off x="5294641" y="3818879"/>
              <a:ext cx="63744" cy="65598"/>
            </a:xfrm>
            <a:custGeom>
              <a:rect b="b" l="l" r="r" t="t"/>
              <a:pathLst>
                <a:path extrusionOk="0" h="1168" w="1135">
                  <a:moveTo>
                    <a:pt x="0" y="0"/>
                  </a:moveTo>
                  <a:lnTo>
                    <a:pt x="0" y="1168"/>
                  </a:lnTo>
                  <a:lnTo>
                    <a:pt x="1134" y="1168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0" name="Google Shape;1070;p39"/>
            <p:cNvSpPr/>
            <p:nvPr/>
          </p:nvSpPr>
          <p:spPr>
            <a:xfrm>
              <a:off x="5382653" y="3818879"/>
              <a:ext cx="63801" cy="65598"/>
            </a:xfrm>
            <a:custGeom>
              <a:rect b="b" l="l" r="r" t="t"/>
              <a:pathLst>
                <a:path extrusionOk="0" h="1168" w="1136">
                  <a:moveTo>
                    <a:pt x="1" y="0"/>
                  </a:moveTo>
                  <a:lnTo>
                    <a:pt x="1" y="1168"/>
                  </a:lnTo>
                  <a:lnTo>
                    <a:pt x="1135" y="1168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1" name="Google Shape;1071;p39"/>
            <p:cNvSpPr/>
            <p:nvPr/>
          </p:nvSpPr>
          <p:spPr>
            <a:xfrm>
              <a:off x="5470721" y="3818879"/>
              <a:ext cx="63744" cy="65598"/>
            </a:xfrm>
            <a:custGeom>
              <a:rect b="b" l="l" r="r" t="t"/>
              <a:pathLst>
                <a:path extrusionOk="0" h="1168" w="1135">
                  <a:moveTo>
                    <a:pt x="1" y="0"/>
                  </a:moveTo>
                  <a:lnTo>
                    <a:pt x="1" y="1168"/>
                  </a:lnTo>
                  <a:lnTo>
                    <a:pt x="1135" y="1168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2" name="Google Shape;1072;p39"/>
            <p:cNvSpPr/>
            <p:nvPr/>
          </p:nvSpPr>
          <p:spPr>
            <a:xfrm>
              <a:off x="5558789" y="3818879"/>
              <a:ext cx="63744" cy="65598"/>
            </a:xfrm>
            <a:custGeom>
              <a:rect b="b" l="l" r="r" t="t"/>
              <a:pathLst>
                <a:path extrusionOk="0" h="1168" w="1135">
                  <a:moveTo>
                    <a:pt x="0" y="0"/>
                  </a:moveTo>
                  <a:lnTo>
                    <a:pt x="0" y="1168"/>
                  </a:lnTo>
                  <a:lnTo>
                    <a:pt x="1135" y="1168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3" name="Google Shape;1073;p39"/>
            <p:cNvSpPr/>
            <p:nvPr/>
          </p:nvSpPr>
          <p:spPr>
            <a:xfrm>
              <a:off x="5646857" y="3818879"/>
              <a:ext cx="63744" cy="65598"/>
            </a:xfrm>
            <a:custGeom>
              <a:rect b="b" l="l" r="r" t="t"/>
              <a:pathLst>
                <a:path extrusionOk="0" h="1168" w="1135">
                  <a:moveTo>
                    <a:pt x="0" y="0"/>
                  </a:moveTo>
                  <a:lnTo>
                    <a:pt x="0" y="1168"/>
                  </a:lnTo>
                  <a:lnTo>
                    <a:pt x="1134" y="1168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4" name="Google Shape;1074;p39"/>
            <p:cNvSpPr/>
            <p:nvPr/>
          </p:nvSpPr>
          <p:spPr>
            <a:xfrm>
              <a:off x="5734925" y="3818879"/>
              <a:ext cx="63744" cy="65598"/>
            </a:xfrm>
            <a:custGeom>
              <a:rect b="b" l="l" r="r" t="t"/>
              <a:pathLst>
                <a:path extrusionOk="0" h="1168" w="1135">
                  <a:moveTo>
                    <a:pt x="0" y="0"/>
                  </a:moveTo>
                  <a:lnTo>
                    <a:pt x="0" y="1168"/>
                  </a:lnTo>
                  <a:lnTo>
                    <a:pt x="1134" y="1168"/>
                  </a:lnTo>
                  <a:lnTo>
                    <a:pt x="113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5" name="Google Shape;1075;p39"/>
            <p:cNvSpPr/>
            <p:nvPr/>
          </p:nvSpPr>
          <p:spPr>
            <a:xfrm>
              <a:off x="5822937" y="3818879"/>
              <a:ext cx="63744" cy="65598"/>
            </a:xfrm>
            <a:custGeom>
              <a:rect b="b" l="l" r="r" t="t"/>
              <a:pathLst>
                <a:path extrusionOk="0" h="1168" w="1135">
                  <a:moveTo>
                    <a:pt x="1" y="0"/>
                  </a:moveTo>
                  <a:lnTo>
                    <a:pt x="1" y="1168"/>
                  </a:lnTo>
                  <a:lnTo>
                    <a:pt x="1135" y="1168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6" name="Google Shape;1076;p39"/>
            <p:cNvSpPr/>
            <p:nvPr/>
          </p:nvSpPr>
          <p:spPr>
            <a:xfrm>
              <a:off x="5911005" y="3818879"/>
              <a:ext cx="63744" cy="65598"/>
            </a:xfrm>
            <a:custGeom>
              <a:rect b="b" l="l" r="r" t="t"/>
              <a:pathLst>
                <a:path extrusionOk="0" h="1168" w="1135">
                  <a:moveTo>
                    <a:pt x="1" y="0"/>
                  </a:moveTo>
                  <a:lnTo>
                    <a:pt x="1" y="1168"/>
                  </a:lnTo>
                  <a:lnTo>
                    <a:pt x="1135" y="1168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7" name="Google Shape;1077;p39"/>
            <p:cNvSpPr/>
            <p:nvPr/>
          </p:nvSpPr>
          <p:spPr>
            <a:xfrm>
              <a:off x="5999073" y="3818879"/>
              <a:ext cx="63744" cy="65598"/>
            </a:xfrm>
            <a:custGeom>
              <a:rect b="b" l="l" r="r" t="t"/>
              <a:pathLst>
                <a:path extrusionOk="0" h="1168" w="1135">
                  <a:moveTo>
                    <a:pt x="0" y="0"/>
                  </a:moveTo>
                  <a:lnTo>
                    <a:pt x="0" y="1168"/>
                  </a:lnTo>
                  <a:lnTo>
                    <a:pt x="1135" y="1168"/>
                  </a:lnTo>
                  <a:lnTo>
                    <a:pt x="113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78" name="Google Shape;1078;p39"/>
          <p:cNvSpPr/>
          <p:nvPr/>
        </p:nvSpPr>
        <p:spPr>
          <a:xfrm>
            <a:off x="4408457" y="4675073"/>
            <a:ext cx="2540398" cy="464689"/>
          </a:xfrm>
          <a:custGeom>
            <a:rect b="b" l="l" r="r" t="t"/>
            <a:pathLst>
              <a:path extrusionOk="0" h="8274" w="45233">
                <a:moveTo>
                  <a:pt x="3169" y="1"/>
                </a:moveTo>
                <a:cubicBezTo>
                  <a:pt x="2669" y="1"/>
                  <a:pt x="2235" y="334"/>
                  <a:pt x="2102" y="801"/>
                </a:cubicBezTo>
                <a:lnTo>
                  <a:pt x="0" y="8273"/>
                </a:lnTo>
                <a:lnTo>
                  <a:pt x="45232" y="8273"/>
                </a:lnTo>
                <a:lnTo>
                  <a:pt x="43098" y="801"/>
                </a:lnTo>
                <a:cubicBezTo>
                  <a:pt x="42964" y="334"/>
                  <a:pt x="42531" y="1"/>
                  <a:pt x="4203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9" name="Google Shape;1079;p39"/>
          <p:cNvSpPr/>
          <p:nvPr/>
        </p:nvSpPr>
        <p:spPr>
          <a:xfrm>
            <a:off x="4723210" y="4710682"/>
            <a:ext cx="492770" cy="46896"/>
          </a:xfrm>
          <a:custGeom>
            <a:rect b="b" l="l" r="r" t="t"/>
            <a:pathLst>
              <a:path extrusionOk="0" h="835" w="8774">
                <a:moveTo>
                  <a:pt x="0" y="0"/>
                </a:moveTo>
                <a:lnTo>
                  <a:pt x="0" y="834"/>
                </a:lnTo>
                <a:lnTo>
                  <a:pt x="8773" y="834"/>
                </a:lnTo>
                <a:lnTo>
                  <a:pt x="8773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0" name="Google Shape;1080;p39"/>
          <p:cNvSpPr/>
          <p:nvPr/>
        </p:nvSpPr>
        <p:spPr>
          <a:xfrm>
            <a:off x="4681984" y="4815600"/>
            <a:ext cx="490860" cy="224875"/>
          </a:xfrm>
          <a:custGeom>
            <a:rect b="b" l="l" r="r" t="t"/>
            <a:pathLst>
              <a:path extrusionOk="0" h="4004" w="8740">
                <a:moveTo>
                  <a:pt x="0" y="0"/>
                </a:moveTo>
                <a:lnTo>
                  <a:pt x="0" y="4003"/>
                </a:lnTo>
                <a:lnTo>
                  <a:pt x="8740" y="4003"/>
                </a:lnTo>
                <a:lnTo>
                  <a:pt x="8740" y="0"/>
                </a:lnTo>
                <a:close/>
              </a:path>
            </a:pathLst>
          </a:cu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1" name="Google Shape;1081;p39"/>
          <p:cNvSpPr/>
          <p:nvPr/>
        </p:nvSpPr>
        <p:spPr>
          <a:xfrm>
            <a:off x="4681984" y="4815600"/>
            <a:ext cx="166803" cy="224875"/>
          </a:xfrm>
          <a:custGeom>
            <a:rect b="b" l="l" r="r" t="t"/>
            <a:pathLst>
              <a:path extrusionOk="0" h="4004" w="2970">
                <a:moveTo>
                  <a:pt x="0" y="0"/>
                </a:moveTo>
                <a:lnTo>
                  <a:pt x="0" y="4003"/>
                </a:lnTo>
                <a:lnTo>
                  <a:pt x="2969" y="4003"/>
                </a:lnTo>
                <a:lnTo>
                  <a:pt x="2969" y="0"/>
                </a:lnTo>
                <a:close/>
              </a:path>
            </a:pathLst>
          </a:custGeom>
          <a:solidFill>
            <a:srgbClr val="3E485E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2" name="Google Shape;1082;p39"/>
          <p:cNvSpPr/>
          <p:nvPr/>
        </p:nvSpPr>
        <p:spPr>
          <a:xfrm>
            <a:off x="5006117" y="4815600"/>
            <a:ext cx="166746" cy="224875"/>
          </a:xfrm>
          <a:custGeom>
            <a:rect b="b" l="l" r="r" t="t"/>
            <a:pathLst>
              <a:path extrusionOk="0" h="4004" w="2969">
                <a:moveTo>
                  <a:pt x="0" y="0"/>
                </a:moveTo>
                <a:lnTo>
                  <a:pt x="0" y="4003"/>
                </a:lnTo>
                <a:lnTo>
                  <a:pt x="2969" y="4003"/>
                </a:lnTo>
                <a:lnTo>
                  <a:pt x="2969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3" name="Google Shape;1083;p39"/>
          <p:cNvSpPr/>
          <p:nvPr/>
        </p:nvSpPr>
        <p:spPr>
          <a:xfrm>
            <a:off x="6141454" y="4710682"/>
            <a:ext cx="492770" cy="46896"/>
          </a:xfrm>
          <a:custGeom>
            <a:rect b="b" l="l" r="r" t="t"/>
            <a:pathLst>
              <a:path extrusionOk="0" h="835" w="8774">
                <a:moveTo>
                  <a:pt x="1" y="0"/>
                </a:moveTo>
                <a:lnTo>
                  <a:pt x="1" y="834"/>
                </a:lnTo>
                <a:lnTo>
                  <a:pt x="8773" y="834"/>
                </a:lnTo>
                <a:lnTo>
                  <a:pt x="8773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4" name="Google Shape;1084;p39"/>
          <p:cNvSpPr/>
          <p:nvPr/>
        </p:nvSpPr>
        <p:spPr>
          <a:xfrm>
            <a:off x="6184533" y="4813691"/>
            <a:ext cx="490916" cy="224875"/>
          </a:xfrm>
          <a:custGeom>
            <a:rect b="b" l="l" r="r" t="t"/>
            <a:pathLst>
              <a:path extrusionOk="0" h="4004" w="8741">
                <a:moveTo>
                  <a:pt x="1" y="1"/>
                </a:moveTo>
                <a:lnTo>
                  <a:pt x="1" y="4004"/>
                </a:lnTo>
                <a:lnTo>
                  <a:pt x="8740" y="4004"/>
                </a:lnTo>
                <a:lnTo>
                  <a:pt x="8740" y="1"/>
                </a:lnTo>
                <a:close/>
              </a:path>
            </a:pathLst>
          </a:cu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5" name="Google Shape;1085;p39"/>
          <p:cNvSpPr/>
          <p:nvPr/>
        </p:nvSpPr>
        <p:spPr>
          <a:xfrm>
            <a:off x="6508666" y="4813691"/>
            <a:ext cx="166803" cy="224875"/>
          </a:xfrm>
          <a:custGeom>
            <a:rect b="b" l="l" r="r" t="t"/>
            <a:pathLst>
              <a:path extrusionOk="0" h="4004" w="2970">
                <a:moveTo>
                  <a:pt x="1" y="1"/>
                </a:moveTo>
                <a:lnTo>
                  <a:pt x="1" y="4004"/>
                </a:lnTo>
                <a:lnTo>
                  <a:pt x="2969" y="4004"/>
                </a:lnTo>
                <a:lnTo>
                  <a:pt x="2969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6" name="Google Shape;1086;p39"/>
          <p:cNvSpPr/>
          <p:nvPr/>
        </p:nvSpPr>
        <p:spPr>
          <a:xfrm>
            <a:off x="6184533" y="4813691"/>
            <a:ext cx="166803" cy="224875"/>
          </a:xfrm>
          <a:custGeom>
            <a:rect b="b" l="l" r="r" t="t"/>
            <a:pathLst>
              <a:path extrusionOk="0" h="4004" w="2970">
                <a:moveTo>
                  <a:pt x="1" y="1"/>
                </a:moveTo>
                <a:lnTo>
                  <a:pt x="1" y="4004"/>
                </a:lnTo>
                <a:lnTo>
                  <a:pt x="2970" y="4004"/>
                </a:lnTo>
                <a:lnTo>
                  <a:pt x="2970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7" name="Google Shape;1087;p39"/>
          <p:cNvSpPr/>
          <p:nvPr/>
        </p:nvSpPr>
        <p:spPr>
          <a:xfrm>
            <a:off x="4088087" y="3260532"/>
            <a:ext cx="3181100" cy="56275"/>
          </a:xfrm>
          <a:custGeom>
            <a:rect b="b" l="l" r="r" t="t"/>
            <a:pathLst>
              <a:path extrusionOk="0" h="1002" w="56641">
                <a:moveTo>
                  <a:pt x="0" y="1"/>
                </a:moveTo>
                <a:lnTo>
                  <a:pt x="0" y="1002"/>
                </a:lnTo>
                <a:lnTo>
                  <a:pt x="56641" y="1002"/>
                </a:lnTo>
                <a:lnTo>
                  <a:pt x="5664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8" name="Google Shape;1088;p39"/>
          <p:cNvSpPr/>
          <p:nvPr/>
        </p:nvSpPr>
        <p:spPr>
          <a:xfrm>
            <a:off x="5170964" y="4628230"/>
            <a:ext cx="1015474" cy="511528"/>
          </a:xfrm>
          <a:custGeom>
            <a:rect b="b" l="l" r="r" t="t"/>
            <a:pathLst>
              <a:path extrusionOk="0" h="9108" w="18081">
                <a:moveTo>
                  <a:pt x="1" y="1"/>
                </a:moveTo>
                <a:lnTo>
                  <a:pt x="1" y="9107"/>
                </a:lnTo>
                <a:lnTo>
                  <a:pt x="18080" y="9107"/>
                </a:lnTo>
                <a:lnTo>
                  <a:pt x="18080" y="1"/>
                </a:lnTo>
                <a:close/>
              </a:path>
            </a:pathLst>
          </a:cu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9" name="Google Shape;1089;p39"/>
          <p:cNvSpPr/>
          <p:nvPr/>
        </p:nvSpPr>
        <p:spPr>
          <a:xfrm>
            <a:off x="5341484" y="4841830"/>
            <a:ext cx="46840" cy="181742"/>
          </a:xfrm>
          <a:custGeom>
            <a:rect b="b" l="l" r="r" t="t"/>
            <a:pathLst>
              <a:path extrusionOk="0" h="3236" w="834">
                <a:moveTo>
                  <a:pt x="0" y="0"/>
                </a:moveTo>
                <a:lnTo>
                  <a:pt x="0" y="3236"/>
                </a:lnTo>
                <a:lnTo>
                  <a:pt x="834" y="3236"/>
                </a:lnTo>
                <a:lnTo>
                  <a:pt x="834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0" name="Google Shape;1090;p39"/>
          <p:cNvSpPr/>
          <p:nvPr/>
        </p:nvSpPr>
        <p:spPr>
          <a:xfrm>
            <a:off x="5969081" y="4841830"/>
            <a:ext cx="46896" cy="181742"/>
          </a:xfrm>
          <a:custGeom>
            <a:rect b="b" l="l" r="r" t="t"/>
            <a:pathLst>
              <a:path extrusionOk="0" h="3236" w="835">
                <a:moveTo>
                  <a:pt x="1" y="0"/>
                </a:moveTo>
                <a:lnTo>
                  <a:pt x="1" y="3236"/>
                </a:lnTo>
                <a:lnTo>
                  <a:pt x="835" y="3236"/>
                </a:lnTo>
                <a:lnTo>
                  <a:pt x="83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1" name="Google Shape;1091;p39"/>
          <p:cNvSpPr/>
          <p:nvPr/>
        </p:nvSpPr>
        <p:spPr>
          <a:xfrm>
            <a:off x="5600015" y="4841830"/>
            <a:ext cx="44986" cy="181742"/>
          </a:xfrm>
          <a:custGeom>
            <a:rect b="b" l="l" r="r" t="t"/>
            <a:pathLst>
              <a:path extrusionOk="0" h="3236" w="801">
                <a:moveTo>
                  <a:pt x="0" y="0"/>
                </a:moveTo>
                <a:lnTo>
                  <a:pt x="0" y="3236"/>
                </a:lnTo>
                <a:lnTo>
                  <a:pt x="801" y="3236"/>
                </a:lnTo>
                <a:lnTo>
                  <a:pt x="80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2" name="Google Shape;1092;p39"/>
          <p:cNvSpPr/>
          <p:nvPr/>
        </p:nvSpPr>
        <p:spPr>
          <a:xfrm>
            <a:off x="5712403" y="4841830"/>
            <a:ext cx="45042" cy="181742"/>
          </a:xfrm>
          <a:custGeom>
            <a:rect b="b" l="l" r="r" t="t"/>
            <a:pathLst>
              <a:path extrusionOk="0" h="3236" w="802">
                <a:moveTo>
                  <a:pt x="1" y="0"/>
                </a:moveTo>
                <a:lnTo>
                  <a:pt x="1" y="3236"/>
                </a:lnTo>
                <a:lnTo>
                  <a:pt x="801" y="3236"/>
                </a:lnTo>
                <a:lnTo>
                  <a:pt x="80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3" name="Google Shape;1093;p39"/>
          <p:cNvSpPr/>
          <p:nvPr/>
        </p:nvSpPr>
        <p:spPr>
          <a:xfrm>
            <a:off x="3516655" y="3738280"/>
            <a:ext cx="316644" cy="213642"/>
          </a:xfrm>
          <a:custGeom>
            <a:rect b="b" l="l" r="r" t="t"/>
            <a:pathLst>
              <a:path extrusionOk="0" h="3804" w="5638">
                <a:moveTo>
                  <a:pt x="0" y="1"/>
                </a:moveTo>
                <a:lnTo>
                  <a:pt x="0" y="3804"/>
                </a:lnTo>
                <a:lnTo>
                  <a:pt x="5638" y="3804"/>
                </a:lnTo>
                <a:lnTo>
                  <a:pt x="5638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4" name="Google Shape;1094;p39"/>
          <p:cNvSpPr/>
          <p:nvPr/>
        </p:nvSpPr>
        <p:spPr>
          <a:xfrm>
            <a:off x="3417354" y="3807645"/>
            <a:ext cx="515235" cy="279184"/>
          </a:xfrm>
          <a:custGeom>
            <a:rect b="b" l="l" r="r" t="t"/>
            <a:pathLst>
              <a:path extrusionOk="0" h="4971" w="9174">
                <a:moveTo>
                  <a:pt x="0" y="0"/>
                </a:moveTo>
                <a:lnTo>
                  <a:pt x="0" y="4970"/>
                </a:lnTo>
                <a:lnTo>
                  <a:pt x="9173" y="4970"/>
                </a:lnTo>
                <a:lnTo>
                  <a:pt x="9173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5" name="Google Shape;1095;p39"/>
          <p:cNvSpPr/>
          <p:nvPr/>
        </p:nvSpPr>
        <p:spPr>
          <a:xfrm>
            <a:off x="3344283" y="3893804"/>
            <a:ext cx="651990" cy="1245909"/>
          </a:xfrm>
          <a:custGeom>
            <a:rect b="b" l="l" r="r" t="t"/>
            <a:pathLst>
              <a:path extrusionOk="0" h="22184" w="11609">
                <a:moveTo>
                  <a:pt x="0" y="1"/>
                </a:moveTo>
                <a:lnTo>
                  <a:pt x="0" y="22183"/>
                </a:lnTo>
                <a:lnTo>
                  <a:pt x="11609" y="22183"/>
                </a:lnTo>
                <a:lnTo>
                  <a:pt x="11609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6" name="Google Shape;1096;p39"/>
          <p:cNvSpPr/>
          <p:nvPr/>
        </p:nvSpPr>
        <p:spPr>
          <a:xfrm>
            <a:off x="3344283" y="3893804"/>
            <a:ext cx="651990" cy="241723"/>
          </a:xfrm>
          <a:custGeom>
            <a:rect b="b" l="l" r="r" t="t"/>
            <a:pathLst>
              <a:path extrusionOk="0" h="4304" w="11609">
                <a:moveTo>
                  <a:pt x="0" y="1"/>
                </a:moveTo>
                <a:lnTo>
                  <a:pt x="0" y="4304"/>
                </a:lnTo>
                <a:lnTo>
                  <a:pt x="11609" y="4304"/>
                </a:lnTo>
                <a:lnTo>
                  <a:pt x="11609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7" name="Google Shape;1097;p39"/>
          <p:cNvSpPr/>
          <p:nvPr/>
        </p:nvSpPr>
        <p:spPr>
          <a:xfrm>
            <a:off x="3344283" y="4407161"/>
            <a:ext cx="651990" cy="146191"/>
          </a:xfrm>
          <a:custGeom>
            <a:rect b="b" l="l" r="r" t="t"/>
            <a:pathLst>
              <a:path extrusionOk="0" h="2603" w="11609">
                <a:moveTo>
                  <a:pt x="0" y="0"/>
                </a:moveTo>
                <a:lnTo>
                  <a:pt x="0" y="2602"/>
                </a:lnTo>
                <a:lnTo>
                  <a:pt x="11609" y="2602"/>
                </a:lnTo>
                <a:lnTo>
                  <a:pt x="11609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8" name="Google Shape;1098;p39"/>
          <p:cNvSpPr/>
          <p:nvPr/>
        </p:nvSpPr>
        <p:spPr>
          <a:xfrm>
            <a:off x="3308673" y="4086790"/>
            <a:ext cx="721351" cy="178035"/>
          </a:xfrm>
          <a:custGeom>
            <a:rect b="b" l="l" r="r" t="t"/>
            <a:pathLst>
              <a:path extrusionOk="0" h="3170" w="12844">
                <a:moveTo>
                  <a:pt x="267" y="0"/>
                </a:moveTo>
                <a:cubicBezTo>
                  <a:pt x="134" y="0"/>
                  <a:pt x="1" y="134"/>
                  <a:pt x="1" y="267"/>
                </a:cubicBezTo>
                <a:lnTo>
                  <a:pt x="1" y="2902"/>
                </a:lnTo>
                <a:cubicBezTo>
                  <a:pt x="1" y="3036"/>
                  <a:pt x="134" y="3169"/>
                  <a:pt x="267" y="3169"/>
                </a:cubicBezTo>
                <a:lnTo>
                  <a:pt x="12576" y="3169"/>
                </a:lnTo>
                <a:cubicBezTo>
                  <a:pt x="12743" y="3169"/>
                  <a:pt x="12843" y="3036"/>
                  <a:pt x="12843" y="2902"/>
                </a:cubicBezTo>
                <a:lnTo>
                  <a:pt x="12843" y="267"/>
                </a:lnTo>
                <a:cubicBezTo>
                  <a:pt x="12843" y="134"/>
                  <a:pt x="12743" y="0"/>
                  <a:pt x="12576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9" name="Google Shape;1099;p39"/>
          <p:cNvSpPr/>
          <p:nvPr/>
        </p:nvSpPr>
        <p:spPr>
          <a:xfrm>
            <a:off x="3308673" y="4306006"/>
            <a:ext cx="721351" cy="178035"/>
          </a:xfrm>
          <a:custGeom>
            <a:rect b="b" l="l" r="r" t="t"/>
            <a:pathLst>
              <a:path extrusionOk="0" h="3170" w="12844">
                <a:moveTo>
                  <a:pt x="267" y="0"/>
                </a:moveTo>
                <a:cubicBezTo>
                  <a:pt x="134" y="0"/>
                  <a:pt x="1" y="100"/>
                  <a:pt x="1" y="267"/>
                </a:cubicBezTo>
                <a:lnTo>
                  <a:pt x="1" y="2902"/>
                </a:lnTo>
                <a:cubicBezTo>
                  <a:pt x="1" y="3036"/>
                  <a:pt x="134" y="3169"/>
                  <a:pt x="267" y="3169"/>
                </a:cubicBezTo>
                <a:lnTo>
                  <a:pt x="12576" y="3169"/>
                </a:lnTo>
                <a:cubicBezTo>
                  <a:pt x="12743" y="3169"/>
                  <a:pt x="12843" y="3036"/>
                  <a:pt x="12843" y="2902"/>
                </a:cubicBezTo>
                <a:lnTo>
                  <a:pt x="12843" y="267"/>
                </a:lnTo>
                <a:cubicBezTo>
                  <a:pt x="12843" y="100"/>
                  <a:pt x="12743" y="0"/>
                  <a:pt x="12576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0" name="Google Shape;1100;p39"/>
          <p:cNvSpPr/>
          <p:nvPr/>
        </p:nvSpPr>
        <p:spPr>
          <a:xfrm>
            <a:off x="3308673" y="4525166"/>
            <a:ext cx="721351" cy="176182"/>
          </a:xfrm>
          <a:custGeom>
            <a:rect b="b" l="l" r="r" t="t"/>
            <a:pathLst>
              <a:path extrusionOk="0" h="3137" w="12844">
                <a:moveTo>
                  <a:pt x="267" y="1"/>
                </a:moveTo>
                <a:cubicBezTo>
                  <a:pt x="134" y="1"/>
                  <a:pt x="1" y="101"/>
                  <a:pt x="1" y="234"/>
                </a:cubicBezTo>
                <a:lnTo>
                  <a:pt x="1" y="2903"/>
                </a:lnTo>
                <a:cubicBezTo>
                  <a:pt x="1" y="3036"/>
                  <a:pt x="134" y="3137"/>
                  <a:pt x="267" y="3137"/>
                </a:cubicBezTo>
                <a:lnTo>
                  <a:pt x="12576" y="3137"/>
                </a:lnTo>
                <a:cubicBezTo>
                  <a:pt x="12743" y="3137"/>
                  <a:pt x="12843" y="3036"/>
                  <a:pt x="12843" y="2903"/>
                </a:cubicBezTo>
                <a:lnTo>
                  <a:pt x="12843" y="234"/>
                </a:lnTo>
                <a:cubicBezTo>
                  <a:pt x="12843" y="101"/>
                  <a:pt x="12743" y="1"/>
                  <a:pt x="1257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1" name="Google Shape;1101;p39"/>
          <p:cNvSpPr/>
          <p:nvPr/>
        </p:nvSpPr>
        <p:spPr>
          <a:xfrm>
            <a:off x="3308673" y="4744382"/>
            <a:ext cx="721351" cy="176182"/>
          </a:xfrm>
          <a:custGeom>
            <a:rect b="b" l="l" r="r" t="t"/>
            <a:pathLst>
              <a:path extrusionOk="0" h="3137" w="12844">
                <a:moveTo>
                  <a:pt x="267" y="1"/>
                </a:moveTo>
                <a:cubicBezTo>
                  <a:pt x="134" y="1"/>
                  <a:pt x="1" y="101"/>
                  <a:pt x="1" y="234"/>
                </a:cubicBezTo>
                <a:lnTo>
                  <a:pt x="1" y="2903"/>
                </a:lnTo>
                <a:cubicBezTo>
                  <a:pt x="1" y="3036"/>
                  <a:pt x="134" y="3136"/>
                  <a:pt x="267" y="3136"/>
                </a:cubicBezTo>
                <a:lnTo>
                  <a:pt x="12576" y="3136"/>
                </a:lnTo>
                <a:cubicBezTo>
                  <a:pt x="12743" y="3136"/>
                  <a:pt x="12843" y="3036"/>
                  <a:pt x="12843" y="2903"/>
                </a:cubicBezTo>
                <a:lnTo>
                  <a:pt x="12843" y="234"/>
                </a:lnTo>
                <a:cubicBezTo>
                  <a:pt x="12843" y="101"/>
                  <a:pt x="12743" y="1"/>
                  <a:pt x="1257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2" name="Google Shape;1102;p39"/>
          <p:cNvSpPr/>
          <p:nvPr/>
        </p:nvSpPr>
        <p:spPr>
          <a:xfrm>
            <a:off x="3308673" y="4963598"/>
            <a:ext cx="721351" cy="176182"/>
          </a:xfrm>
          <a:custGeom>
            <a:rect b="b" l="l" r="r" t="t"/>
            <a:pathLst>
              <a:path extrusionOk="0" h="3137" w="12844">
                <a:moveTo>
                  <a:pt x="267" y="1"/>
                </a:moveTo>
                <a:cubicBezTo>
                  <a:pt x="134" y="1"/>
                  <a:pt x="1" y="101"/>
                  <a:pt x="1" y="234"/>
                </a:cubicBezTo>
                <a:lnTo>
                  <a:pt x="1" y="2903"/>
                </a:lnTo>
                <a:cubicBezTo>
                  <a:pt x="1" y="3036"/>
                  <a:pt x="134" y="3136"/>
                  <a:pt x="267" y="3136"/>
                </a:cubicBezTo>
                <a:lnTo>
                  <a:pt x="12576" y="3136"/>
                </a:lnTo>
                <a:cubicBezTo>
                  <a:pt x="12743" y="3136"/>
                  <a:pt x="12843" y="3036"/>
                  <a:pt x="12843" y="2903"/>
                </a:cubicBezTo>
                <a:lnTo>
                  <a:pt x="12843" y="234"/>
                </a:lnTo>
                <a:cubicBezTo>
                  <a:pt x="12843" y="101"/>
                  <a:pt x="12743" y="1"/>
                  <a:pt x="1257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3" name="Google Shape;1103;p39"/>
          <p:cNvSpPr/>
          <p:nvPr/>
        </p:nvSpPr>
        <p:spPr>
          <a:xfrm>
            <a:off x="3565351" y="3893804"/>
            <a:ext cx="219258" cy="1245909"/>
          </a:xfrm>
          <a:custGeom>
            <a:rect b="b" l="l" r="r" t="t"/>
            <a:pathLst>
              <a:path extrusionOk="0" h="22184" w="3904">
                <a:moveTo>
                  <a:pt x="0" y="1"/>
                </a:moveTo>
                <a:lnTo>
                  <a:pt x="0" y="22183"/>
                </a:lnTo>
                <a:lnTo>
                  <a:pt x="3903" y="22183"/>
                </a:lnTo>
                <a:lnTo>
                  <a:pt x="3903" y="1"/>
                </a:lnTo>
                <a:close/>
              </a:path>
            </a:pathLst>
          </a:custGeom>
          <a:solidFill>
            <a:srgbClr val="E8EAE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4" name="Google Shape;1104;p39"/>
          <p:cNvSpPr/>
          <p:nvPr/>
        </p:nvSpPr>
        <p:spPr>
          <a:xfrm>
            <a:off x="3769570" y="4019335"/>
            <a:ext cx="15052" cy="1120386"/>
          </a:xfrm>
          <a:custGeom>
            <a:rect b="b" l="l" r="r" t="t"/>
            <a:pathLst>
              <a:path extrusionOk="0" h="19949" w="268">
                <a:moveTo>
                  <a:pt x="0" y="0"/>
                </a:moveTo>
                <a:lnTo>
                  <a:pt x="0" y="19948"/>
                </a:lnTo>
                <a:lnTo>
                  <a:pt x="267" y="19948"/>
                </a:lnTo>
                <a:lnTo>
                  <a:pt x="26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5" name="Google Shape;1105;p39"/>
          <p:cNvSpPr/>
          <p:nvPr/>
        </p:nvSpPr>
        <p:spPr>
          <a:xfrm>
            <a:off x="3555972" y="4019335"/>
            <a:ext cx="15052" cy="1120386"/>
          </a:xfrm>
          <a:custGeom>
            <a:rect b="b" l="l" r="r" t="t"/>
            <a:pathLst>
              <a:path extrusionOk="0" h="19949" w="268">
                <a:moveTo>
                  <a:pt x="1" y="0"/>
                </a:moveTo>
                <a:lnTo>
                  <a:pt x="1" y="19948"/>
                </a:lnTo>
                <a:lnTo>
                  <a:pt x="268" y="19948"/>
                </a:lnTo>
                <a:lnTo>
                  <a:pt x="268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6" name="Google Shape;1106;p39"/>
          <p:cNvSpPr/>
          <p:nvPr/>
        </p:nvSpPr>
        <p:spPr>
          <a:xfrm>
            <a:off x="3288061" y="3852578"/>
            <a:ext cx="764428" cy="208026"/>
          </a:xfrm>
          <a:custGeom>
            <a:rect b="b" l="l" r="r" t="t"/>
            <a:pathLst>
              <a:path extrusionOk="0" h="3704" w="13611">
                <a:moveTo>
                  <a:pt x="401" y="1"/>
                </a:moveTo>
                <a:cubicBezTo>
                  <a:pt x="201" y="1"/>
                  <a:pt x="1" y="167"/>
                  <a:pt x="1" y="401"/>
                </a:cubicBezTo>
                <a:lnTo>
                  <a:pt x="1" y="3303"/>
                </a:lnTo>
                <a:cubicBezTo>
                  <a:pt x="1" y="3537"/>
                  <a:pt x="201" y="3703"/>
                  <a:pt x="401" y="3703"/>
                </a:cubicBezTo>
                <a:lnTo>
                  <a:pt x="13210" y="3703"/>
                </a:lnTo>
                <a:cubicBezTo>
                  <a:pt x="13410" y="3703"/>
                  <a:pt x="13610" y="3537"/>
                  <a:pt x="13610" y="3303"/>
                </a:cubicBezTo>
                <a:lnTo>
                  <a:pt x="13610" y="401"/>
                </a:lnTo>
                <a:cubicBezTo>
                  <a:pt x="13610" y="167"/>
                  <a:pt x="13410" y="1"/>
                  <a:pt x="1321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7" name="Google Shape;1107;p39"/>
          <p:cNvSpPr/>
          <p:nvPr/>
        </p:nvSpPr>
        <p:spPr>
          <a:xfrm>
            <a:off x="4468386" y="3738280"/>
            <a:ext cx="316644" cy="213642"/>
          </a:xfrm>
          <a:custGeom>
            <a:rect b="b" l="l" r="r" t="t"/>
            <a:pathLst>
              <a:path extrusionOk="0" h="3804" w="5638">
                <a:moveTo>
                  <a:pt x="1" y="1"/>
                </a:moveTo>
                <a:lnTo>
                  <a:pt x="1" y="3804"/>
                </a:lnTo>
                <a:lnTo>
                  <a:pt x="5638" y="3804"/>
                </a:lnTo>
                <a:lnTo>
                  <a:pt x="5638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8" name="Google Shape;1108;p39"/>
          <p:cNvSpPr/>
          <p:nvPr/>
        </p:nvSpPr>
        <p:spPr>
          <a:xfrm>
            <a:off x="4369084" y="3807645"/>
            <a:ext cx="515235" cy="279184"/>
          </a:xfrm>
          <a:custGeom>
            <a:rect b="b" l="l" r="r" t="t"/>
            <a:pathLst>
              <a:path extrusionOk="0" h="4971" w="9174">
                <a:moveTo>
                  <a:pt x="1" y="0"/>
                </a:moveTo>
                <a:lnTo>
                  <a:pt x="1" y="4970"/>
                </a:lnTo>
                <a:lnTo>
                  <a:pt x="9174" y="4970"/>
                </a:lnTo>
                <a:lnTo>
                  <a:pt x="9174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9" name="Google Shape;1109;p39"/>
          <p:cNvSpPr/>
          <p:nvPr/>
        </p:nvSpPr>
        <p:spPr>
          <a:xfrm>
            <a:off x="4296013" y="3893804"/>
            <a:ext cx="652047" cy="1245909"/>
          </a:xfrm>
          <a:custGeom>
            <a:rect b="b" l="l" r="r" t="t"/>
            <a:pathLst>
              <a:path extrusionOk="0" h="22184" w="11610">
                <a:moveTo>
                  <a:pt x="1" y="1"/>
                </a:moveTo>
                <a:lnTo>
                  <a:pt x="1" y="22183"/>
                </a:lnTo>
                <a:lnTo>
                  <a:pt x="11609" y="22183"/>
                </a:lnTo>
                <a:lnTo>
                  <a:pt x="11609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0" name="Google Shape;1110;p39"/>
          <p:cNvSpPr/>
          <p:nvPr/>
        </p:nvSpPr>
        <p:spPr>
          <a:xfrm>
            <a:off x="4296013" y="3893804"/>
            <a:ext cx="652047" cy="241723"/>
          </a:xfrm>
          <a:custGeom>
            <a:rect b="b" l="l" r="r" t="t"/>
            <a:pathLst>
              <a:path extrusionOk="0" h="4304" w="11610">
                <a:moveTo>
                  <a:pt x="1" y="1"/>
                </a:moveTo>
                <a:lnTo>
                  <a:pt x="1" y="4304"/>
                </a:lnTo>
                <a:lnTo>
                  <a:pt x="11609" y="4304"/>
                </a:lnTo>
                <a:lnTo>
                  <a:pt x="11609" y="1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1" name="Google Shape;1111;p39"/>
          <p:cNvSpPr/>
          <p:nvPr/>
        </p:nvSpPr>
        <p:spPr>
          <a:xfrm>
            <a:off x="4296013" y="4407161"/>
            <a:ext cx="652047" cy="146191"/>
          </a:xfrm>
          <a:custGeom>
            <a:rect b="b" l="l" r="r" t="t"/>
            <a:pathLst>
              <a:path extrusionOk="0" h="2603" w="11610">
                <a:moveTo>
                  <a:pt x="1" y="0"/>
                </a:moveTo>
                <a:lnTo>
                  <a:pt x="1" y="2602"/>
                </a:lnTo>
                <a:lnTo>
                  <a:pt x="11609" y="2602"/>
                </a:lnTo>
                <a:lnTo>
                  <a:pt x="11609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2" name="Google Shape;1112;p39"/>
          <p:cNvSpPr/>
          <p:nvPr/>
        </p:nvSpPr>
        <p:spPr>
          <a:xfrm>
            <a:off x="4262313" y="4086790"/>
            <a:ext cx="719442" cy="178035"/>
          </a:xfrm>
          <a:custGeom>
            <a:rect b="b" l="l" r="r" t="t"/>
            <a:pathLst>
              <a:path extrusionOk="0" h="3170" w="12810">
                <a:moveTo>
                  <a:pt x="234" y="0"/>
                </a:moveTo>
                <a:cubicBezTo>
                  <a:pt x="100" y="0"/>
                  <a:pt x="0" y="134"/>
                  <a:pt x="0" y="267"/>
                </a:cubicBezTo>
                <a:lnTo>
                  <a:pt x="0" y="2902"/>
                </a:lnTo>
                <a:cubicBezTo>
                  <a:pt x="0" y="3036"/>
                  <a:pt x="100" y="3169"/>
                  <a:pt x="234" y="3169"/>
                </a:cubicBezTo>
                <a:lnTo>
                  <a:pt x="12576" y="3169"/>
                </a:lnTo>
                <a:cubicBezTo>
                  <a:pt x="12709" y="3169"/>
                  <a:pt x="12809" y="3036"/>
                  <a:pt x="12809" y="2902"/>
                </a:cubicBezTo>
                <a:lnTo>
                  <a:pt x="12809" y="267"/>
                </a:lnTo>
                <a:cubicBezTo>
                  <a:pt x="12809" y="134"/>
                  <a:pt x="12709" y="0"/>
                  <a:pt x="12576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3" name="Google Shape;1113;p39"/>
          <p:cNvSpPr/>
          <p:nvPr/>
        </p:nvSpPr>
        <p:spPr>
          <a:xfrm>
            <a:off x="4262313" y="4306006"/>
            <a:ext cx="719442" cy="178035"/>
          </a:xfrm>
          <a:custGeom>
            <a:rect b="b" l="l" r="r" t="t"/>
            <a:pathLst>
              <a:path extrusionOk="0" h="3170" w="12810">
                <a:moveTo>
                  <a:pt x="234" y="0"/>
                </a:moveTo>
                <a:cubicBezTo>
                  <a:pt x="100" y="0"/>
                  <a:pt x="0" y="100"/>
                  <a:pt x="0" y="267"/>
                </a:cubicBezTo>
                <a:lnTo>
                  <a:pt x="0" y="2902"/>
                </a:lnTo>
                <a:cubicBezTo>
                  <a:pt x="0" y="3036"/>
                  <a:pt x="100" y="3169"/>
                  <a:pt x="234" y="3169"/>
                </a:cubicBezTo>
                <a:lnTo>
                  <a:pt x="12576" y="3169"/>
                </a:lnTo>
                <a:cubicBezTo>
                  <a:pt x="12709" y="3169"/>
                  <a:pt x="12809" y="3036"/>
                  <a:pt x="12809" y="2902"/>
                </a:cubicBezTo>
                <a:lnTo>
                  <a:pt x="12809" y="267"/>
                </a:lnTo>
                <a:cubicBezTo>
                  <a:pt x="12809" y="100"/>
                  <a:pt x="12709" y="0"/>
                  <a:pt x="12576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4" name="Google Shape;1114;p39"/>
          <p:cNvSpPr/>
          <p:nvPr/>
        </p:nvSpPr>
        <p:spPr>
          <a:xfrm>
            <a:off x="4262313" y="4525166"/>
            <a:ext cx="719442" cy="176182"/>
          </a:xfrm>
          <a:custGeom>
            <a:rect b="b" l="l" r="r" t="t"/>
            <a:pathLst>
              <a:path extrusionOk="0" h="3137" w="12810">
                <a:moveTo>
                  <a:pt x="234" y="1"/>
                </a:moveTo>
                <a:cubicBezTo>
                  <a:pt x="100" y="1"/>
                  <a:pt x="0" y="101"/>
                  <a:pt x="0" y="234"/>
                </a:cubicBezTo>
                <a:lnTo>
                  <a:pt x="0" y="2903"/>
                </a:lnTo>
                <a:cubicBezTo>
                  <a:pt x="0" y="3036"/>
                  <a:pt x="100" y="3137"/>
                  <a:pt x="234" y="3137"/>
                </a:cubicBezTo>
                <a:lnTo>
                  <a:pt x="12576" y="3137"/>
                </a:lnTo>
                <a:cubicBezTo>
                  <a:pt x="12709" y="3137"/>
                  <a:pt x="12809" y="3036"/>
                  <a:pt x="12809" y="2903"/>
                </a:cubicBezTo>
                <a:lnTo>
                  <a:pt x="12809" y="234"/>
                </a:lnTo>
                <a:cubicBezTo>
                  <a:pt x="12809" y="101"/>
                  <a:pt x="12709" y="1"/>
                  <a:pt x="1257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5" name="Google Shape;1115;p39"/>
          <p:cNvSpPr/>
          <p:nvPr/>
        </p:nvSpPr>
        <p:spPr>
          <a:xfrm>
            <a:off x="4262313" y="4744382"/>
            <a:ext cx="719442" cy="176182"/>
          </a:xfrm>
          <a:custGeom>
            <a:rect b="b" l="l" r="r" t="t"/>
            <a:pathLst>
              <a:path extrusionOk="0" h="3137" w="12810">
                <a:moveTo>
                  <a:pt x="234" y="1"/>
                </a:moveTo>
                <a:cubicBezTo>
                  <a:pt x="100" y="1"/>
                  <a:pt x="0" y="101"/>
                  <a:pt x="0" y="234"/>
                </a:cubicBezTo>
                <a:lnTo>
                  <a:pt x="0" y="2903"/>
                </a:lnTo>
                <a:cubicBezTo>
                  <a:pt x="0" y="3036"/>
                  <a:pt x="100" y="3136"/>
                  <a:pt x="234" y="3136"/>
                </a:cubicBezTo>
                <a:lnTo>
                  <a:pt x="12576" y="3136"/>
                </a:lnTo>
                <a:cubicBezTo>
                  <a:pt x="12709" y="3136"/>
                  <a:pt x="12809" y="3036"/>
                  <a:pt x="12809" y="2903"/>
                </a:cubicBezTo>
                <a:lnTo>
                  <a:pt x="12809" y="234"/>
                </a:lnTo>
                <a:cubicBezTo>
                  <a:pt x="12809" y="101"/>
                  <a:pt x="12709" y="1"/>
                  <a:pt x="1257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6" name="Google Shape;1116;p39"/>
          <p:cNvSpPr/>
          <p:nvPr/>
        </p:nvSpPr>
        <p:spPr>
          <a:xfrm>
            <a:off x="4262313" y="4963598"/>
            <a:ext cx="719442" cy="176182"/>
          </a:xfrm>
          <a:custGeom>
            <a:rect b="b" l="l" r="r" t="t"/>
            <a:pathLst>
              <a:path extrusionOk="0" h="3137" w="12810">
                <a:moveTo>
                  <a:pt x="234" y="1"/>
                </a:moveTo>
                <a:cubicBezTo>
                  <a:pt x="100" y="1"/>
                  <a:pt x="0" y="101"/>
                  <a:pt x="0" y="234"/>
                </a:cubicBezTo>
                <a:lnTo>
                  <a:pt x="0" y="2903"/>
                </a:lnTo>
                <a:cubicBezTo>
                  <a:pt x="0" y="3036"/>
                  <a:pt x="100" y="3136"/>
                  <a:pt x="234" y="3136"/>
                </a:cubicBezTo>
                <a:lnTo>
                  <a:pt x="12576" y="3136"/>
                </a:lnTo>
                <a:cubicBezTo>
                  <a:pt x="12709" y="3136"/>
                  <a:pt x="12809" y="3036"/>
                  <a:pt x="12809" y="2903"/>
                </a:cubicBezTo>
                <a:lnTo>
                  <a:pt x="12809" y="234"/>
                </a:lnTo>
                <a:cubicBezTo>
                  <a:pt x="12809" y="101"/>
                  <a:pt x="12709" y="1"/>
                  <a:pt x="1257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7" name="Google Shape;1117;p39"/>
          <p:cNvSpPr/>
          <p:nvPr/>
        </p:nvSpPr>
        <p:spPr>
          <a:xfrm>
            <a:off x="4517081" y="3893804"/>
            <a:ext cx="219258" cy="1245909"/>
          </a:xfrm>
          <a:custGeom>
            <a:rect b="b" l="l" r="r" t="t"/>
            <a:pathLst>
              <a:path extrusionOk="0" h="22184" w="3904">
                <a:moveTo>
                  <a:pt x="1" y="1"/>
                </a:moveTo>
                <a:lnTo>
                  <a:pt x="1" y="22183"/>
                </a:lnTo>
                <a:lnTo>
                  <a:pt x="3904" y="22183"/>
                </a:lnTo>
                <a:lnTo>
                  <a:pt x="3904" y="1"/>
                </a:lnTo>
                <a:close/>
              </a:path>
            </a:pathLst>
          </a:custGeom>
          <a:solidFill>
            <a:srgbClr val="E8EAE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8" name="Google Shape;1118;p39"/>
          <p:cNvSpPr/>
          <p:nvPr/>
        </p:nvSpPr>
        <p:spPr>
          <a:xfrm>
            <a:off x="4721300" y="4019335"/>
            <a:ext cx="15052" cy="1120386"/>
          </a:xfrm>
          <a:custGeom>
            <a:rect b="b" l="l" r="r" t="t"/>
            <a:pathLst>
              <a:path extrusionOk="0" h="19949" w="268">
                <a:moveTo>
                  <a:pt x="1" y="0"/>
                </a:moveTo>
                <a:lnTo>
                  <a:pt x="1" y="19948"/>
                </a:lnTo>
                <a:lnTo>
                  <a:pt x="268" y="19948"/>
                </a:lnTo>
                <a:lnTo>
                  <a:pt x="268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9" name="Google Shape;1119;p39"/>
          <p:cNvSpPr/>
          <p:nvPr/>
        </p:nvSpPr>
        <p:spPr>
          <a:xfrm>
            <a:off x="4507758" y="4019335"/>
            <a:ext cx="14995" cy="1120386"/>
          </a:xfrm>
          <a:custGeom>
            <a:rect b="b" l="l" r="r" t="t"/>
            <a:pathLst>
              <a:path extrusionOk="0" h="19949" w="267">
                <a:moveTo>
                  <a:pt x="0" y="0"/>
                </a:moveTo>
                <a:lnTo>
                  <a:pt x="0" y="19948"/>
                </a:lnTo>
                <a:lnTo>
                  <a:pt x="267" y="19948"/>
                </a:lnTo>
                <a:lnTo>
                  <a:pt x="26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0" name="Google Shape;1120;p39"/>
          <p:cNvSpPr/>
          <p:nvPr/>
        </p:nvSpPr>
        <p:spPr>
          <a:xfrm>
            <a:off x="4239847" y="3852578"/>
            <a:ext cx="764372" cy="208026"/>
          </a:xfrm>
          <a:custGeom>
            <a:rect b="b" l="l" r="r" t="t"/>
            <a:pathLst>
              <a:path extrusionOk="0" h="3704" w="13610">
                <a:moveTo>
                  <a:pt x="400" y="1"/>
                </a:moveTo>
                <a:cubicBezTo>
                  <a:pt x="200" y="1"/>
                  <a:pt x="0" y="167"/>
                  <a:pt x="0" y="401"/>
                </a:cubicBezTo>
                <a:lnTo>
                  <a:pt x="0" y="3303"/>
                </a:lnTo>
                <a:cubicBezTo>
                  <a:pt x="0" y="3537"/>
                  <a:pt x="200" y="3703"/>
                  <a:pt x="400" y="3703"/>
                </a:cubicBezTo>
                <a:lnTo>
                  <a:pt x="13209" y="3703"/>
                </a:lnTo>
                <a:cubicBezTo>
                  <a:pt x="13410" y="3703"/>
                  <a:pt x="13610" y="3537"/>
                  <a:pt x="13610" y="3303"/>
                </a:cubicBezTo>
                <a:lnTo>
                  <a:pt x="13610" y="401"/>
                </a:lnTo>
                <a:cubicBezTo>
                  <a:pt x="13610" y="167"/>
                  <a:pt x="13410" y="1"/>
                  <a:pt x="1320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1" name="Google Shape;1121;p39"/>
          <p:cNvSpPr/>
          <p:nvPr/>
        </p:nvSpPr>
        <p:spPr>
          <a:xfrm>
            <a:off x="185516" y="3567817"/>
            <a:ext cx="269805" cy="1513804"/>
          </a:xfrm>
          <a:custGeom>
            <a:rect b="b" l="l" r="r" t="t"/>
            <a:pathLst>
              <a:path extrusionOk="0" h="26954" w="4804">
                <a:moveTo>
                  <a:pt x="0" y="0"/>
                </a:moveTo>
                <a:lnTo>
                  <a:pt x="0" y="26953"/>
                </a:lnTo>
                <a:lnTo>
                  <a:pt x="4804" y="26953"/>
                </a:lnTo>
                <a:lnTo>
                  <a:pt x="4804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2" name="Google Shape;1122;p39"/>
          <p:cNvSpPr/>
          <p:nvPr/>
        </p:nvSpPr>
        <p:spPr>
          <a:xfrm>
            <a:off x="266058" y="3419819"/>
            <a:ext cx="118110" cy="121816"/>
          </a:xfrm>
          <a:custGeom>
            <a:rect b="b" l="l" r="r" t="t"/>
            <a:pathLst>
              <a:path extrusionOk="0" h="2169" w="2103">
                <a:moveTo>
                  <a:pt x="1068" y="0"/>
                </a:moveTo>
                <a:cubicBezTo>
                  <a:pt x="468" y="0"/>
                  <a:pt x="1" y="467"/>
                  <a:pt x="1" y="1034"/>
                </a:cubicBezTo>
                <a:lnTo>
                  <a:pt x="1" y="2168"/>
                </a:lnTo>
                <a:lnTo>
                  <a:pt x="2102" y="2168"/>
                </a:lnTo>
                <a:lnTo>
                  <a:pt x="2102" y="1034"/>
                </a:lnTo>
                <a:cubicBezTo>
                  <a:pt x="2102" y="467"/>
                  <a:pt x="1635" y="0"/>
                  <a:pt x="1068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3" name="Google Shape;1123;p39"/>
          <p:cNvSpPr/>
          <p:nvPr/>
        </p:nvSpPr>
        <p:spPr>
          <a:xfrm>
            <a:off x="179899" y="3687731"/>
            <a:ext cx="20668" cy="134902"/>
          </a:xfrm>
          <a:custGeom>
            <a:rect b="b" l="l" r="r" t="t"/>
            <a:pathLst>
              <a:path extrusionOk="0" h="2402" w="368">
                <a:moveTo>
                  <a:pt x="200" y="0"/>
                </a:moveTo>
                <a:cubicBezTo>
                  <a:pt x="100" y="0"/>
                  <a:pt x="0" y="67"/>
                  <a:pt x="0" y="167"/>
                </a:cubicBezTo>
                <a:lnTo>
                  <a:pt x="0" y="2235"/>
                </a:lnTo>
                <a:cubicBezTo>
                  <a:pt x="0" y="2335"/>
                  <a:pt x="100" y="2402"/>
                  <a:pt x="200" y="2402"/>
                </a:cubicBezTo>
                <a:cubicBezTo>
                  <a:pt x="267" y="2402"/>
                  <a:pt x="367" y="2302"/>
                  <a:pt x="367" y="2235"/>
                </a:cubicBezTo>
                <a:lnTo>
                  <a:pt x="367" y="167"/>
                </a:lnTo>
                <a:cubicBezTo>
                  <a:pt x="367" y="67"/>
                  <a:pt x="267" y="0"/>
                  <a:pt x="20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4" name="Google Shape;1124;p39"/>
          <p:cNvSpPr/>
          <p:nvPr/>
        </p:nvSpPr>
        <p:spPr>
          <a:xfrm>
            <a:off x="269821" y="3687731"/>
            <a:ext cx="20668" cy="106821"/>
          </a:xfrm>
          <a:custGeom>
            <a:rect b="b" l="l" r="r" t="t"/>
            <a:pathLst>
              <a:path extrusionOk="0" h="1902" w="368">
                <a:moveTo>
                  <a:pt x="200" y="0"/>
                </a:moveTo>
                <a:cubicBezTo>
                  <a:pt x="100" y="0"/>
                  <a:pt x="0" y="67"/>
                  <a:pt x="34" y="167"/>
                </a:cubicBezTo>
                <a:lnTo>
                  <a:pt x="34" y="1701"/>
                </a:lnTo>
                <a:cubicBezTo>
                  <a:pt x="34" y="1802"/>
                  <a:pt x="100" y="1902"/>
                  <a:pt x="200" y="1902"/>
                </a:cubicBezTo>
                <a:cubicBezTo>
                  <a:pt x="300" y="1902"/>
                  <a:pt x="367" y="1802"/>
                  <a:pt x="367" y="1701"/>
                </a:cubicBezTo>
                <a:lnTo>
                  <a:pt x="367" y="167"/>
                </a:lnTo>
                <a:cubicBezTo>
                  <a:pt x="367" y="67"/>
                  <a:pt x="300" y="0"/>
                  <a:pt x="20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5" name="Google Shape;1125;p39"/>
          <p:cNvSpPr/>
          <p:nvPr/>
        </p:nvSpPr>
        <p:spPr>
          <a:xfrm>
            <a:off x="361596" y="3687731"/>
            <a:ext cx="18814" cy="106821"/>
          </a:xfrm>
          <a:custGeom>
            <a:rect b="b" l="l" r="r" t="t"/>
            <a:pathLst>
              <a:path extrusionOk="0" h="1902" w="335">
                <a:moveTo>
                  <a:pt x="168" y="0"/>
                </a:moveTo>
                <a:cubicBezTo>
                  <a:pt x="67" y="0"/>
                  <a:pt x="1" y="67"/>
                  <a:pt x="1" y="167"/>
                </a:cubicBezTo>
                <a:lnTo>
                  <a:pt x="1" y="1701"/>
                </a:lnTo>
                <a:cubicBezTo>
                  <a:pt x="1" y="1802"/>
                  <a:pt x="67" y="1868"/>
                  <a:pt x="168" y="1902"/>
                </a:cubicBezTo>
                <a:cubicBezTo>
                  <a:pt x="268" y="1902"/>
                  <a:pt x="334" y="1802"/>
                  <a:pt x="334" y="1701"/>
                </a:cubicBezTo>
                <a:lnTo>
                  <a:pt x="334" y="167"/>
                </a:lnTo>
                <a:cubicBezTo>
                  <a:pt x="334" y="67"/>
                  <a:pt x="268" y="0"/>
                  <a:pt x="16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6" name="Google Shape;1126;p39"/>
          <p:cNvSpPr/>
          <p:nvPr/>
        </p:nvSpPr>
        <p:spPr>
          <a:xfrm>
            <a:off x="451517" y="3687731"/>
            <a:ext cx="18814" cy="134902"/>
          </a:xfrm>
          <a:custGeom>
            <a:rect b="b" l="l" r="r" t="t"/>
            <a:pathLst>
              <a:path extrusionOk="0" h="2402" w="335">
                <a:moveTo>
                  <a:pt x="168" y="0"/>
                </a:moveTo>
                <a:cubicBezTo>
                  <a:pt x="68" y="0"/>
                  <a:pt x="1" y="67"/>
                  <a:pt x="1" y="167"/>
                </a:cubicBezTo>
                <a:lnTo>
                  <a:pt x="1" y="2235"/>
                </a:lnTo>
                <a:cubicBezTo>
                  <a:pt x="1" y="2302"/>
                  <a:pt x="68" y="2402"/>
                  <a:pt x="168" y="2402"/>
                </a:cubicBezTo>
                <a:cubicBezTo>
                  <a:pt x="268" y="2402"/>
                  <a:pt x="334" y="2335"/>
                  <a:pt x="334" y="2235"/>
                </a:cubicBezTo>
                <a:lnTo>
                  <a:pt x="334" y="167"/>
                </a:lnTo>
                <a:cubicBezTo>
                  <a:pt x="334" y="67"/>
                  <a:pt x="268" y="0"/>
                  <a:pt x="16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7" name="Google Shape;1127;p39"/>
          <p:cNvSpPr/>
          <p:nvPr/>
        </p:nvSpPr>
        <p:spPr>
          <a:xfrm>
            <a:off x="192986" y="3730810"/>
            <a:ext cx="266098" cy="18814"/>
          </a:xfrm>
          <a:custGeom>
            <a:rect b="b" l="l" r="r" t="t"/>
            <a:pathLst>
              <a:path extrusionOk="0" h="335" w="4738">
                <a:moveTo>
                  <a:pt x="1" y="0"/>
                </a:moveTo>
                <a:lnTo>
                  <a:pt x="1" y="334"/>
                </a:lnTo>
                <a:lnTo>
                  <a:pt x="4737" y="334"/>
                </a:lnTo>
                <a:lnTo>
                  <a:pt x="473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8" name="Google Shape;1128;p39"/>
          <p:cNvSpPr/>
          <p:nvPr/>
        </p:nvSpPr>
        <p:spPr>
          <a:xfrm>
            <a:off x="166756" y="3717667"/>
            <a:ext cx="46896" cy="46896"/>
          </a:xfrm>
          <a:custGeom>
            <a:rect b="b" l="l" r="r" t="t"/>
            <a:pathLst>
              <a:path extrusionOk="0" h="835" w="835">
                <a:moveTo>
                  <a:pt x="434" y="1"/>
                </a:moveTo>
                <a:cubicBezTo>
                  <a:pt x="201" y="1"/>
                  <a:pt x="1" y="168"/>
                  <a:pt x="1" y="401"/>
                </a:cubicBezTo>
                <a:cubicBezTo>
                  <a:pt x="1" y="635"/>
                  <a:pt x="201" y="835"/>
                  <a:pt x="434" y="835"/>
                </a:cubicBezTo>
                <a:cubicBezTo>
                  <a:pt x="668" y="835"/>
                  <a:pt x="835" y="635"/>
                  <a:pt x="835" y="401"/>
                </a:cubicBezTo>
                <a:cubicBezTo>
                  <a:pt x="835" y="168"/>
                  <a:pt x="668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9" name="Google Shape;1129;p39"/>
          <p:cNvSpPr/>
          <p:nvPr/>
        </p:nvSpPr>
        <p:spPr>
          <a:xfrm>
            <a:off x="256678" y="3717667"/>
            <a:ext cx="46896" cy="46896"/>
          </a:xfrm>
          <a:custGeom>
            <a:rect b="b" l="l" r="r" t="t"/>
            <a:pathLst>
              <a:path extrusionOk="0" h="835" w="835">
                <a:moveTo>
                  <a:pt x="434" y="1"/>
                </a:moveTo>
                <a:cubicBezTo>
                  <a:pt x="201" y="1"/>
                  <a:pt x="1" y="168"/>
                  <a:pt x="1" y="401"/>
                </a:cubicBezTo>
                <a:cubicBezTo>
                  <a:pt x="1" y="635"/>
                  <a:pt x="201" y="835"/>
                  <a:pt x="434" y="835"/>
                </a:cubicBezTo>
                <a:cubicBezTo>
                  <a:pt x="668" y="835"/>
                  <a:pt x="835" y="635"/>
                  <a:pt x="835" y="401"/>
                </a:cubicBezTo>
                <a:cubicBezTo>
                  <a:pt x="835" y="168"/>
                  <a:pt x="668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0" name="Google Shape;1130;p39"/>
          <p:cNvSpPr/>
          <p:nvPr/>
        </p:nvSpPr>
        <p:spPr>
          <a:xfrm>
            <a:off x="346599" y="3717667"/>
            <a:ext cx="46896" cy="46896"/>
          </a:xfrm>
          <a:custGeom>
            <a:rect b="b" l="l" r="r" t="t"/>
            <a:pathLst>
              <a:path extrusionOk="0" h="835" w="835">
                <a:moveTo>
                  <a:pt x="435" y="1"/>
                </a:moveTo>
                <a:cubicBezTo>
                  <a:pt x="201" y="1"/>
                  <a:pt x="1" y="168"/>
                  <a:pt x="1" y="401"/>
                </a:cubicBezTo>
                <a:cubicBezTo>
                  <a:pt x="1" y="635"/>
                  <a:pt x="201" y="835"/>
                  <a:pt x="435" y="835"/>
                </a:cubicBezTo>
                <a:cubicBezTo>
                  <a:pt x="668" y="835"/>
                  <a:pt x="835" y="635"/>
                  <a:pt x="835" y="401"/>
                </a:cubicBezTo>
                <a:cubicBezTo>
                  <a:pt x="835" y="168"/>
                  <a:pt x="668" y="1"/>
                  <a:pt x="43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1" name="Google Shape;1131;p39"/>
          <p:cNvSpPr/>
          <p:nvPr/>
        </p:nvSpPr>
        <p:spPr>
          <a:xfrm>
            <a:off x="436577" y="3717667"/>
            <a:ext cx="46840" cy="46896"/>
          </a:xfrm>
          <a:custGeom>
            <a:rect b="b" l="l" r="r" t="t"/>
            <a:pathLst>
              <a:path extrusionOk="0" h="835" w="834">
                <a:moveTo>
                  <a:pt x="434" y="1"/>
                </a:moveTo>
                <a:cubicBezTo>
                  <a:pt x="200" y="1"/>
                  <a:pt x="0" y="168"/>
                  <a:pt x="0" y="401"/>
                </a:cubicBezTo>
                <a:cubicBezTo>
                  <a:pt x="0" y="635"/>
                  <a:pt x="200" y="835"/>
                  <a:pt x="434" y="835"/>
                </a:cubicBezTo>
                <a:cubicBezTo>
                  <a:pt x="667" y="835"/>
                  <a:pt x="834" y="635"/>
                  <a:pt x="834" y="401"/>
                </a:cubicBezTo>
                <a:cubicBezTo>
                  <a:pt x="834" y="168"/>
                  <a:pt x="667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2" name="Google Shape;1132;p39"/>
          <p:cNvSpPr/>
          <p:nvPr/>
        </p:nvSpPr>
        <p:spPr>
          <a:xfrm>
            <a:off x="76835" y="3676498"/>
            <a:ext cx="496533" cy="33754"/>
          </a:xfrm>
          <a:custGeom>
            <a:rect b="b" l="l" r="r" t="t"/>
            <a:pathLst>
              <a:path extrusionOk="0" h="601" w="8841">
                <a:moveTo>
                  <a:pt x="334" y="0"/>
                </a:moveTo>
                <a:cubicBezTo>
                  <a:pt x="134" y="0"/>
                  <a:pt x="0" y="134"/>
                  <a:pt x="0" y="300"/>
                </a:cubicBezTo>
                <a:cubicBezTo>
                  <a:pt x="0" y="467"/>
                  <a:pt x="134" y="601"/>
                  <a:pt x="334" y="601"/>
                </a:cubicBezTo>
                <a:lnTo>
                  <a:pt x="8540" y="601"/>
                </a:lnTo>
                <a:cubicBezTo>
                  <a:pt x="8707" y="601"/>
                  <a:pt x="8840" y="467"/>
                  <a:pt x="8840" y="300"/>
                </a:cubicBezTo>
                <a:cubicBezTo>
                  <a:pt x="8840" y="134"/>
                  <a:pt x="8707" y="0"/>
                  <a:pt x="854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3" name="Google Shape;1133;p39"/>
          <p:cNvSpPr/>
          <p:nvPr/>
        </p:nvSpPr>
        <p:spPr>
          <a:xfrm>
            <a:off x="39372" y="3640888"/>
            <a:ext cx="573307" cy="35663"/>
          </a:xfrm>
          <a:custGeom>
            <a:rect b="b" l="l" r="r" t="t"/>
            <a:pathLst>
              <a:path extrusionOk="0" h="635" w="10208">
                <a:moveTo>
                  <a:pt x="301" y="0"/>
                </a:moveTo>
                <a:cubicBezTo>
                  <a:pt x="134" y="34"/>
                  <a:pt x="0" y="167"/>
                  <a:pt x="0" y="334"/>
                </a:cubicBezTo>
                <a:cubicBezTo>
                  <a:pt x="0" y="501"/>
                  <a:pt x="134" y="634"/>
                  <a:pt x="301" y="634"/>
                </a:cubicBezTo>
                <a:lnTo>
                  <a:pt x="9907" y="634"/>
                </a:lnTo>
                <a:cubicBezTo>
                  <a:pt x="10074" y="634"/>
                  <a:pt x="10208" y="501"/>
                  <a:pt x="10208" y="334"/>
                </a:cubicBezTo>
                <a:cubicBezTo>
                  <a:pt x="10208" y="167"/>
                  <a:pt x="10074" y="0"/>
                  <a:pt x="990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4" name="Google Shape;1134;p39"/>
          <p:cNvSpPr/>
          <p:nvPr/>
        </p:nvSpPr>
        <p:spPr>
          <a:xfrm>
            <a:off x="26229" y="3490813"/>
            <a:ext cx="595828" cy="221280"/>
          </a:xfrm>
          <a:custGeom>
            <a:rect b="b" l="l" r="r" t="t"/>
            <a:pathLst>
              <a:path extrusionOk="0" h="3940" w="10609">
                <a:moveTo>
                  <a:pt x="5209" y="1"/>
                </a:moveTo>
                <a:cubicBezTo>
                  <a:pt x="4296" y="1"/>
                  <a:pt x="3388" y="265"/>
                  <a:pt x="2569" y="738"/>
                </a:cubicBezTo>
                <a:cubicBezTo>
                  <a:pt x="2172" y="973"/>
                  <a:pt x="1716" y="1090"/>
                  <a:pt x="1254" y="1090"/>
                </a:cubicBezTo>
                <a:cubicBezTo>
                  <a:pt x="863" y="1090"/>
                  <a:pt x="468" y="1006"/>
                  <a:pt x="101" y="838"/>
                </a:cubicBezTo>
                <a:lnTo>
                  <a:pt x="101" y="838"/>
                </a:lnTo>
                <a:cubicBezTo>
                  <a:pt x="1" y="2539"/>
                  <a:pt x="1769" y="3940"/>
                  <a:pt x="5305" y="3940"/>
                </a:cubicBezTo>
                <a:cubicBezTo>
                  <a:pt x="8840" y="3940"/>
                  <a:pt x="10608" y="2539"/>
                  <a:pt x="10508" y="871"/>
                </a:cubicBezTo>
                <a:lnTo>
                  <a:pt x="10508" y="871"/>
                </a:lnTo>
                <a:cubicBezTo>
                  <a:pt x="10175" y="1038"/>
                  <a:pt x="9808" y="1105"/>
                  <a:pt x="9408" y="1105"/>
                </a:cubicBezTo>
                <a:cubicBezTo>
                  <a:pt x="8941" y="1105"/>
                  <a:pt x="8507" y="971"/>
                  <a:pt x="8107" y="738"/>
                </a:cubicBezTo>
                <a:cubicBezTo>
                  <a:pt x="7288" y="265"/>
                  <a:pt x="6380" y="1"/>
                  <a:pt x="5467" y="1"/>
                </a:cubicBezTo>
                <a:cubicBezTo>
                  <a:pt x="5424" y="1"/>
                  <a:pt x="5381" y="2"/>
                  <a:pt x="5338" y="3"/>
                </a:cubicBezTo>
                <a:lnTo>
                  <a:pt x="5338" y="3"/>
                </a:lnTo>
                <a:cubicBezTo>
                  <a:pt x="5295" y="2"/>
                  <a:pt x="5252" y="1"/>
                  <a:pt x="5209" y="1"/>
                </a:cubicBez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5" name="Google Shape;1135;p39"/>
          <p:cNvSpPr/>
          <p:nvPr/>
        </p:nvSpPr>
        <p:spPr>
          <a:xfrm>
            <a:off x="0" y="3535970"/>
            <a:ext cx="35663" cy="26284"/>
          </a:xfrm>
          <a:custGeom>
            <a:rect b="b" l="l" r="r" t="t"/>
            <a:pathLst>
              <a:path extrusionOk="0" h="468" w="635">
                <a:moveTo>
                  <a:pt x="1" y="0"/>
                </a:moveTo>
                <a:cubicBezTo>
                  <a:pt x="1" y="234"/>
                  <a:pt x="201" y="467"/>
                  <a:pt x="434" y="467"/>
                </a:cubicBezTo>
                <a:lnTo>
                  <a:pt x="635" y="467"/>
                </a:lnTo>
                <a:lnTo>
                  <a:pt x="635" y="0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6" name="Google Shape;1136;p39"/>
          <p:cNvSpPr/>
          <p:nvPr/>
        </p:nvSpPr>
        <p:spPr>
          <a:xfrm>
            <a:off x="616420" y="3535970"/>
            <a:ext cx="35663" cy="26284"/>
          </a:xfrm>
          <a:custGeom>
            <a:rect b="b" l="l" r="r" t="t"/>
            <a:pathLst>
              <a:path extrusionOk="0" h="468" w="635">
                <a:moveTo>
                  <a:pt x="0" y="0"/>
                </a:moveTo>
                <a:lnTo>
                  <a:pt x="0" y="467"/>
                </a:lnTo>
                <a:lnTo>
                  <a:pt x="167" y="467"/>
                </a:lnTo>
                <a:cubicBezTo>
                  <a:pt x="434" y="467"/>
                  <a:pt x="634" y="234"/>
                  <a:pt x="634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7" name="Google Shape;1137;p39"/>
          <p:cNvSpPr/>
          <p:nvPr/>
        </p:nvSpPr>
        <p:spPr>
          <a:xfrm>
            <a:off x="28139" y="3485365"/>
            <a:ext cx="593918" cy="189268"/>
          </a:xfrm>
          <a:custGeom>
            <a:rect b="b" l="l" r="r" t="t"/>
            <a:pathLst>
              <a:path extrusionOk="0" h="3370" w="10575">
                <a:moveTo>
                  <a:pt x="3436" y="1"/>
                </a:moveTo>
                <a:cubicBezTo>
                  <a:pt x="2869" y="634"/>
                  <a:pt x="2035" y="1001"/>
                  <a:pt x="1168" y="1001"/>
                </a:cubicBezTo>
                <a:cubicBezTo>
                  <a:pt x="767" y="1001"/>
                  <a:pt x="367" y="935"/>
                  <a:pt x="0" y="768"/>
                </a:cubicBezTo>
                <a:lnTo>
                  <a:pt x="0" y="868"/>
                </a:lnTo>
                <a:cubicBezTo>
                  <a:pt x="0" y="2236"/>
                  <a:pt x="1801" y="3370"/>
                  <a:pt x="5271" y="3370"/>
                </a:cubicBezTo>
                <a:cubicBezTo>
                  <a:pt x="8773" y="3370"/>
                  <a:pt x="10574" y="2236"/>
                  <a:pt x="10574" y="868"/>
                </a:cubicBezTo>
                <a:lnTo>
                  <a:pt x="10574" y="801"/>
                </a:lnTo>
                <a:cubicBezTo>
                  <a:pt x="10207" y="935"/>
                  <a:pt x="9841" y="1001"/>
                  <a:pt x="9474" y="1001"/>
                </a:cubicBezTo>
                <a:cubicBezTo>
                  <a:pt x="8573" y="1001"/>
                  <a:pt x="7739" y="634"/>
                  <a:pt x="7172" y="1"/>
                </a:cubicBezTo>
                <a:cubicBezTo>
                  <a:pt x="6271" y="34"/>
                  <a:pt x="6338" y="101"/>
                  <a:pt x="5271" y="101"/>
                </a:cubicBezTo>
                <a:cubicBezTo>
                  <a:pt x="4237" y="101"/>
                  <a:pt x="4303" y="34"/>
                  <a:pt x="3436" y="1"/>
                </a:cubicBezTo>
                <a:close/>
              </a:path>
            </a:pathLst>
          </a:custGeom>
          <a:solidFill>
            <a:srgbClr val="9092B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8" name="Google Shape;1138;p39"/>
          <p:cNvSpPr/>
          <p:nvPr/>
        </p:nvSpPr>
        <p:spPr>
          <a:xfrm>
            <a:off x="185516" y="3475985"/>
            <a:ext cx="279184" cy="26284"/>
          </a:xfrm>
          <a:custGeom>
            <a:rect b="b" l="l" r="r" t="t"/>
            <a:pathLst>
              <a:path extrusionOk="0" h="468" w="4971">
                <a:moveTo>
                  <a:pt x="234" y="1"/>
                </a:moveTo>
                <a:cubicBezTo>
                  <a:pt x="100" y="1"/>
                  <a:pt x="0" y="101"/>
                  <a:pt x="0" y="234"/>
                </a:cubicBezTo>
                <a:cubicBezTo>
                  <a:pt x="0" y="368"/>
                  <a:pt x="100" y="468"/>
                  <a:pt x="234" y="468"/>
                </a:cubicBezTo>
                <a:lnTo>
                  <a:pt x="4770" y="468"/>
                </a:lnTo>
                <a:cubicBezTo>
                  <a:pt x="4904" y="468"/>
                  <a:pt x="4970" y="368"/>
                  <a:pt x="4970" y="234"/>
                </a:cubicBezTo>
                <a:cubicBezTo>
                  <a:pt x="4970" y="101"/>
                  <a:pt x="4870" y="1"/>
                  <a:pt x="4770" y="1"/>
                </a:cubicBez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9" name="Google Shape;1139;p39"/>
          <p:cNvSpPr/>
          <p:nvPr/>
        </p:nvSpPr>
        <p:spPr>
          <a:xfrm>
            <a:off x="316663" y="3318608"/>
            <a:ext cx="18758" cy="136812"/>
          </a:xfrm>
          <a:custGeom>
            <a:rect b="b" l="l" r="r" t="t"/>
            <a:pathLst>
              <a:path extrusionOk="0" h="2436" w="334">
                <a:moveTo>
                  <a:pt x="167" y="1"/>
                </a:moveTo>
                <a:cubicBezTo>
                  <a:pt x="67" y="1"/>
                  <a:pt x="0" y="68"/>
                  <a:pt x="0" y="168"/>
                </a:cubicBezTo>
                <a:lnTo>
                  <a:pt x="0" y="2303"/>
                </a:lnTo>
                <a:cubicBezTo>
                  <a:pt x="0" y="2369"/>
                  <a:pt x="67" y="2436"/>
                  <a:pt x="167" y="2436"/>
                </a:cubicBezTo>
                <a:cubicBezTo>
                  <a:pt x="267" y="2436"/>
                  <a:pt x="334" y="2369"/>
                  <a:pt x="334" y="2269"/>
                </a:cubicBezTo>
                <a:lnTo>
                  <a:pt x="334" y="168"/>
                </a:lnTo>
                <a:cubicBezTo>
                  <a:pt x="334" y="68"/>
                  <a:pt x="234" y="1"/>
                  <a:pt x="167" y="1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0" name="Google Shape;1140;p39"/>
          <p:cNvSpPr/>
          <p:nvPr/>
        </p:nvSpPr>
        <p:spPr>
          <a:xfrm>
            <a:off x="294141" y="3307375"/>
            <a:ext cx="54421" cy="46278"/>
          </a:xfrm>
          <a:custGeom>
            <a:rect b="b" l="l" r="r" t="t"/>
            <a:pathLst>
              <a:path extrusionOk="0" h="824" w="969">
                <a:moveTo>
                  <a:pt x="568" y="1"/>
                </a:moveTo>
                <a:cubicBezTo>
                  <a:pt x="168" y="1"/>
                  <a:pt x="1" y="434"/>
                  <a:pt x="268" y="701"/>
                </a:cubicBezTo>
                <a:cubicBezTo>
                  <a:pt x="353" y="786"/>
                  <a:pt x="454" y="824"/>
                  <a:pt x="554" y="824"/>
                </a:cubicBezTo>
                <a:cubicBezTo>
                  <a:pt x="767" y="824"/>
                  <a:pt x="968" y="651"/>
                  <a:pt x="968" y="401"/>
                </a:cubicBezTo>
                <a:cubicBezTo>
                  <a:pt x="968" y="168"/>
                  <a:pt x="768" y="1"/>
                  <a:pt x="568" y="1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1" name="Google Shape;1141;p39"/>
          <p:cNvSpPr/>
          <p:nvPr/>
        </p:nvSpPr>
        <p:spPr>
          <a:xfrm>
            <a:off x="179899" y="3981872"/>
            <a:ext cx="20668" cy="134958"/>
          </a:xfrm>
          <a:custGeom>
            <a:rect b="b" l="l" r="r" t="t"/>
            <a:pathLst>
              <a:path extrusionOk="0" h="2403" w="368">
                <a:moveTo>
                  <a:pt x="200" y="0"/>
                </a:moveTo>
                <a:cubicBezTo>
                  <a:pt x="100" y="0"/>
                  <a:pt x="0" y="67"/>
                  <a:pt x="0" y="167"/>
                </a:cubicBezTo>
                <a:lnTo>
                  <a:pt x="0" y="2235"/>
                </a:lnTo>
                <a:cubicBezTo>
                  <a:pt x="0" y="2302"/>
                  <a:pt x="100" y="2402"/>
                  <a:pt x="200" y="2402"/>
                </a:cubicBezTo>
                <a:cubicBezTo>
                  <a:pt x="267" y="2402"/>
                  <a:pt x="367" y="2302"/>
                  <a:pt x="367" y="2235"/>
                </a:cubicBezTo>
                <a:lnTo>
                  <a:pt x="367" y="167"/>
                </a:lnTo>
                <a:cubicBezTo>
                  <a:pt x="367" y="67"/>
                  <a:pt x="267" y="0"/>
                  <a:pt x="20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2" name="Google Shape;1142;p39"/>
          <p:cNvSpPr/>
          <p:nvPr/>
        </p:nvSpPr>
        <p:spPr>
          <a:xfrm>
            <a:off x="269821" y="3981872"/>
            <a:ext cx="20668" cy="104968"/>
          </a:xfrm>
          <a:custGeom>
            <a:rect b="b" l="l" r="r" t="t"/>
            <a:pathLst>
              <a:path extrusionOk="0" h="1869" w="368">
                <a:moveTo>
                  <a:pt x="200" y="0"/>
                </a:moveTo>
                <a:cubicBezTo>
                  <a:pt x="100" y="0"/>
                  <a:pt x="0" y="67"/>
                  <a:pt x="34" y="167"/>
                </a:cubicBezTo>
                <a:lnTo>
                  <a:pt x="34" y="1702"/>
                </a:lnTo>
                <a:cubicBezTo>
                  <a:pt x="0" y="1802"/>
                  <a:pt x="100" y="1868"/>
                  <a:pt x="200" y="1868"/>
                </a:cubicBezTo>
                <a:cubicBezTo>
                  <a:pt x="267" y="1868"/>
                  <a:pt x="367" y="1802"/>
                  <a:pt x="367" y="1735"/>
                </a:cubicBezTo>
                <a:lnTo>
                  <a:pt x="367" y="167"/>
                </a:lnTo>
                <a:cubicBezTo>
                  <a:pt x="367" y="67"/>
                  <a:pt x="300" y="0"/>
                  <a:pt x="20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3" name="Google Shape;1143;p39"/>
          <p:cNvSpPr/>
          <p:nvPr/>
        </p:nvSpPr>
        <p:spPr>
          <a:xfrm>
            <a:off x="361596" y="3981872"/>
            <a:ext cx="18814" cy="104968"/>
          </a:xfrm>
          <a:custGeom>
            <a:rect b="b" l="l" r="r" t="t"/>
            <a:pathLst>
              <a:path extrusionOk="0" h="1869" w="335">
                <a:moveTo>
                  <a:pt x="168" y="0"/>
                </a:moveTo>
                <a:cubicBezTo>
                  <a:pt x="67" y="0"/>
                  <a:pt x="1" y="67"/>
                  <a:pt x="1" y="167"/>
                </a:cubicBezTo>
                <a:lnTo>
                  <a:pt x="1" y="1702"/>
                </a:lnTo>
                <a:cubicBezTo>
                  <a:pt x="1" y="1802"/>
                  <a:pt x="67" y="1868"/>
                  <a:pt x="168" y="1868"/>
                </a:cubicBezTo>
                <a:cubicBezTo>
                  <a:pt x="268" y="1868"/>
                  <a:pt x="334" y="1802"/>
                  <a:pt x="334" y="1735"/>
                </a:cubicBezTo>
                <a:lnTo>
                  <a:pt x="334" y="167"/>
                </a:lnTo>
                <a:cubicBezTo>
                  <a:pt x="334" y="67"/>
                  <a:pt x="268" y="0"/>
                  <a:pt x="16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4" name="Google Shape;1144;p39"/>
          <p:cNvSpPr/>
          <p:nvPr/>
        </p:nvSpPr>
        <p:spPr>
          <a:xfrm>
            <a:off x="451517" y="3981872"/>
            <a:ext cx="18814" cy="134958"/>
          </a:xfrm>
          <a:custGeom>
            <a:rect b="b" l="l" r="r" t="t"/>
            <a:pathLst>
              <a:path extrusionOk="0" h="2403" w="335">
                <a:moveTo>
                  <a:pt x="168" y="0"/>
                </a:moveTo>
                <a:cubicBezTo>
                  <a:pt x="68" y="0"/>
                  <a:pt x="1" y="67"/>
                  <a:pt x="1" y="167"/>
                </a:cubicBezTo>
                <a:lnTo>
                  <a:pt x="1" y="2235"/>
                </a:lnTo>
                <a:cubicBezTo>
                  <a:pt x="1" y="2302"/>
                  <a:pt x="68" y="2402"/>
                  <a:pt x="168" y="2402"/>
                </a:cubicBezTo>
                <a:cubicBezTo>
                  <a:pt x="268" y="2402"/>
                  <a:pt x="334" y="2302"/>
                  <a:pt x="334" y="2235"/>
                </a:cubicBezTo>
                <a:lnTo>
                  <a:pt x="334" y="167"/>
                </a:lnTo>
                <a:cubicBezTo>
                  <a:pt x="334" y="67"/>
                  <a:pt x="268" y="0"/>
                  <a:pt x="16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5" name="Google Shape;1145;p39"/>
          <p:cNvSpPr/>
          <p:nvPr/>
        </p:nvSpPr>
        <p:spPr>
          <a:xfrm>
            <a:off x="191132" y="4024952"/>
            <a:ext cx="267951" cy="18814"/>
          </a:xfrm>
          <a:custGeom>
            <a:rect b="b" l="l" r="r" t="t"/>
            <a:pathLst>
              <a:path extrusionOk="0" h="335" w="4771">
                <a:moveTo>
                  <a:pt x="0" y="1"/>
                </a:moveTo>
                <a:lnTo>
                  <a:pt x="0" y="334"/>
                </a:lnTo>
                <a:lnTo>
                  <a:pt x="4770" y="334"/>
                </a:lnTo>
                <a:lnTo>
                  <a:pt x="4770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6" name="Google Shape;1146;p39"/>
          <p:cNvSpPr/>
          <p:nvPr/>
        </p:nvSpPr>
        <p:spPr>
          <a:xfrm>
            <a:off x="166756" y="4009955"/>
            <a:ext cx="46896" cy="46896"/>
          </a:xfrm>
          <a:custGeom>
            <a:rect b="b" l="l" r="r" t="t"/>
            <a:pathLst>
              <a:path extrusionOk="0" h="835" w="835">
                <a:moveTo>
                  <a:pt x="434" y="1"/>
                </a:moveTo>
                <a:cubicBezTo>
                  <a:pt x="201" y="1"/>
                  <a:pt x="1" y="201"/>
                  <a:pt x="1" y="434"/>
                </a:cubicBezTo>
                <a:cubicBezTo>
                  <a:pt x="1" y="668"/>
                  <a:pt x="201" y="835"/>
                  <a:pt x="434" y="835"/>
                </a:cubicBezTo>
                <a:cubicBezTo>
                  <a:pt x="668" y="835"/>
                  <a:pt x="835" y="668"/>
                  <a:pt x="835" y="434"/>
                </a:cubicBezTo>
                <a:cubicBezTo>
                  <a:pt x="835" y="201"/>
                  <a:pt x="668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7" name="Google Shape;1147;p39"/>
          <p:cNvSpPr/>
          <p:nvPr/>
        </p:nvSpPr>
        <p:spPr>
          <a:xfrm>
            <a:off x="256678" y="4009955"/>
            <a:ext cx="46896" cy="46896"/>
          </a:xfrm>
          <a:custGeom>
            <a:rect b="b" l="l" r="r" t="t"/>
            <a:pathLst>
              <a:path extrusionOk="0" h="835" w="835">
                <a:moveTo>
                  <a:pt x="434" y="1"/>
                </a:moveTo>
                <a:cubicBezTo>
                  <a:pt x="201" y="1"/>
                  <a:pt x="1" y="201"/>
                  <a:pt x="1" y="434"/>
                </a:cubicBezTo>
                <a:cubicBezTo>
                  <a:pt x="1" y="668"/>
                  <a:pt x="201" y="835"/>
                  <a:pt x="434" y="835"/>
                </a:cubicBezTo>
                <a:cubicBezTo>
                  <a:pt x="668" y="835"/>
                  <a:pt x="835" y="668"/>
                  <a:pt x="835" y="434"/>
                </a:cubicBezTo>
                <a:cubicBezTo>
                  <a:pt x="835" y="201"/>
                  <a:pt x="668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8" name="Google Shape;1148;p39"/>
          <p:cNvSpPr/>
          <p:nvPr/>
        </p:nvSpPr>
        <p:spPr>
          <a:xfrm>
            <a:off x="346599" y="4009955"/>
            <a:ext cx="46896" cy="46896"/>
          </a:xfrm>
          <a:custGeom>
            <a:rect b="b" l="l" r="r" t="t"/>
            <a:pathLst>
              <a:path extrusionOk="0" h="835" w="835">
                <a:moveTo>
                  <a:pt x="435" y="1"/>
                </a:moveTo>
                <a:cubicBezTo>
                  <a:pt x="201" y="1"/>
                  <a:pt x="1" y="201"/>
                  <a:pt x="1" y="434"/>
                </a:cubicBezTo>
                <a:cubicBezTo>
                  <a:pt x="1" y="668"/>
                  <a:pt x="201" y="835"/>
                  <a:pt x="435" y="835"/>
                </a:cubicBezTo>
                <a:cubicBezTo>
                  <a:pt x="668" y="835"/>
                  <a:pt x="835" y="668"/>
                  <a:pt x="835" y="434"/>
                </a:cubicBezTo>
                <a:cubicBezTo>
                  <a:pt x="835" y="201"/>
                  <a:pt x="668" y="1"/>
                  <a:pt x="43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9" name="Google Shape;1149;p39"/>
          <p:cNvSpPr/>
          <p:nvPr/>
        </p:nvSpPr>
        <p:spPr>
          <a:xfrm>
            <a:off x="436577" y="4009955"/>
            <a:ext cx="46840" cy="46896"/>
          </a:xfrm>
          <a:custGeom>
            <a:rect b="b" l="l" r="r" t="t"/>
            <a:pathLst>
              <a:path extrusionOk="0" h="835" w="834">
                <a:moveTo>
                  <a:pt x="434" y="1"/>
                </a:moveTo>
                <a:cubicBezTo>
                  <a:pt x="200" y="1"/>
                  <a:pt x="0" y="201"/>
                  <a:pt x="0" y="434"/>
                </a:cubicBezTo>
                <a:cubicBezTo>
                  <a:pt x="0" y="668"/>
                  <a:pt x="200" y="835"/>
                  <a:pt x="434" y="835"/>
                </a:cubicBezTo>
                <a:cubicBezTo>
                  <a:pt x="667" y="835"/>
                  <a:pt x="834" y="668"/>
                  <a:pt x="834" y="434"/>
                </a:cubicBezTo>
                <a:cubicBezTo>
                  <a:pt x="834" y="201"/>
                  <a:pt x="667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0" name="Google Shape;1150;p39"/>
          <p:cNvSpPr/>
          <p:nvPr/>
        </p:nvSpPr>
        <p:spPr>
          <a:xfrm>
            <a:off x="76835" y="3968729"/>
            <a:ext cx="496533" cy="35663"/>
          </a:xfrm>
          <a:custGeom>
            <a:rect b="b" l="l" r="r" t="t"/>
            <a:pathLst>
              <a:path extrusionOk="0" h="635" w="8841">
                <a:moveTo>
                  <a:pt x="334" y="1"/>
                </a:moveTo>
                <a:cubicBezTo>
                  <a:pt x="134" y="1"/>
                  <a:pt x="0" y="168"/>
                  <a:pt x="0" y="334"/>
                </a:cubicBezTo>
                <a:cubicBezTo>
                  <a:pt x="0" y="501"/>
                  <a:pt x="134" y="635"/>
                  <a:pt x="334" y="635"/>
                </a:cubicBezTo>
                <a:lnTo>
                  <a:pt x="8540" y="635"/>
                </a:lnTo>
                <a:cubicBezTo>
                  <a:pt x="8707" y="635"/>
                  <a:pt x="8840" y="501"/>
                  <a:pt x="8840" y="334"/>
                </a:cubicBezTo>
                <a:cubicBezTo>
                  <a:pt x="8840" y="168"/>
                  <a:pt x="8707" y="1"/>
                  <a:pt x="8540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1" name="Google Shape;1151;p39"/>
          <p:cNvSpPr/>
          <p:nvPr/>
        </p:nvSpPr>
        <p:spPr>
          <a:xfrm>
            <a:off x="39372" y="3935030"/>
            <a:ext cx="573307" cy="35663"/>
          </a:xfrm>
          <a:custGeom>
            <a:rect b="b" l="l" r="r" t="t"/>
            <a:pathLst>
              <a:path extrusionOk="0" h="635" w="10208">
                <a:moveTo>
                  <a:pt x="301" y="0"/>
                </a:moveTo>
                <a:cubicBezTo>
                  <a:pt x="134" y="0"/>
                  <a:pt x="0" y="167"/>
                  <a:pt x="0" y="334"/>
                </a:cubicBezTo>
                <a:cubicBezTo>
                  <a:pt x="0" y="467"/>
                  <a:pt x="134" y="634"/>
                  <a:pt x="301" y="634"/>
                </a:cubicBezTo>
                <a:lnTo>
                  <a:pt x="9907" y="634"/>
                </a:lnTo>
                <a:cubicBezTo>
                  <a:pt x="10074" y="634"/>
                  <a:pt x="10208" y="467"/>
                  <a:pt x="10208" y="334"/>
                </a:cubicBezTo>
                <a:cubicBezTo>
                  <a:pt x="10208" y="134"/>
                  <a:pt x="10074" y="0"/>
                  <a:pt x="990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2" name="Google Shape;1152;p39"/>
          <p:cNvSpPr/>
          <p:nvPr/>
        </p:nvSpPr>
        <p:spPr>
          <a:xfrm>
            <a:off x="26229" y="3783269"/>
            <a:ext cx="595828" cy="222965"/>
          </a:xfrm>
          <a:custGeom>
            <a:rect b="b" l="l" r="r" t="t"/>
            <a:pathLst>
              <a:path extrusionOk="0" h="3970" w="10609">
                <a:moveTo>
                  <a:pt x="5305" y="0"/>
                </a:moveTo>
                <a:cubicBezTo>
                  <a:pt x="5316" y="0"/>
                  <a:pt x="5327" y="1"/>
                  <a:pt x="5338" y="1"/>
                </a:cubicBezTo>
                <a:lnTo>
                  <a:pt x="5338" y="1"/>
                </a:lnTo>
                <a:cubicBezTo>
                  <a:pt x="5349" y="1"/>
                  <a:pt x="5360" y="0"/>
                  <a:pt x="5371" y="0"/>
                </a:cubicBezTo>
                <a:close/>
                <a:moveTo>
                  <a:pt x="5338" y="1"/>
                </a:moveTo>
                <a:cubicBezTo>
                  <a:pt x="4382" y="6"/>
                  <a:pt x="3427" y="240"/>
                  <a:pt x="2569" y="768"/>
                </a:cubicBezTo>
                <a:cubicBezTo>
                  <a:pt x="2169" y="1001"/>
                  <a:pt x="1735" y="1135"/>
                  <a:pt x="1268" y="1135"/>
                </a:cubicBezTo>
                <a:cubicBezTo>
                  <a:pt x="868" y="1135"/>
                  <a:pt x="468" y="1035"/>
                  <a:pt x="101" y="868"/>
                </a:cubicBezTo>
                <a:lnTo>
                  <a:pt x="101" y="868"/>
                </a:lnTo>
                <a:cubicBezTo>
                  <a:pt x="1" y="2569"/>
                  <a:pt x="1769" y="3970"/>
                  <a:pt x="5305" y="3970"/>
                </a:cubicBezTo>
                <a:cubicBezTo>
                  <a:pt x="8840" y="3970"/>
                  <a:pt x="10608" y="2569"/>
                  <a:pt x="10508" y="868"/>
                </a:cubicBezTo>
                <a:lnTo>
                  <a:pt x="10508" y="868"/>
                </a:lnTo>
                <a:cubicBezTo>
                  <a:pt x="10175" y="1035"/>
                  <a:pt x="9808" y="1135"/>
                  <a:pt x="9408" y="1135"/>
                </a:cubicBezTo>
                <a:cubicBezTo>
                  <a:pt x="8941" y="1135"/>
                  <a:pt x="8507" y="1001"/>
                  <a:pt x="8107" y="768"/>
                </a:cubicBezTo>
                <a:cubicBezTo>
                  <a:pt x="7249" y="240"/>
                  <a:pt x="6294" y="6"/>
                  <a:pt x="5338" y="1"/>
                </a:cubicBez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3" name="Google Shape;1153;p39"/>
          <p:cNvSpPr/>
          <p:nvPr/>
        </p:nvSpPr>
        <p:spPr>
          <a:xfrm>
            <a:off x="0" y="3830112"/>
            <a:ext cx="35663" cy="24431"/>
          </a:xfrm>
          <a:custGeom>
            <a:rect b="b" l="l" r="r" t="t"/>
            <a:pathLst>
              <a:path extrusionOk="0" h="435" w="635">
                <a:moveTo>
                  <a:pt x="1" y="0"/>
                </a:moveTo>
                <a:cubicBezTo>
                  <a:pt x="1" y="234"/>
                  <a:pt x="201" y="434"/>
                  <a:pt x="434" y="434"/>
                </a:cubicBezTo>
                <a:lnTo>
                  <a:pt x="635" y="434"/>
                </a:lnTo>
                <a:lnTo>
                  <a:pt x="635" y="0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4" name="Google Shape;1154;p39"/>
          <p:cNvSpPr/>
          <p:nvPr/>
        </p:nvSpPr>
        <p:spPr>
          <a:xfrm>
            <a:off x="616420" y="3830112"/>
            <a:ext cx="35663" cy="24431"/>
          </a:xfrm>
          <a:custGeom>
            <a:rect b="b" l="l" r="r" t="t"/>
            <a:pathLst>
              <a:path extrusionOk="0" h="435" w="635">
                <a:moveTo>
                  <a:pt x="0" y="0"/>
                </a:moveTo>
                <a:lnTo>
                  <a:pt x="0" y="434"/>
                </a:lnTo>
                <a:lnTo>
                  <a:pt x="167" y="434"/>
                </a:lnTo>
                <a:cubicBezTo>
                  <a:pt x="434" y="434"/>
                  <a:pt x="634" y="234"/>
                  <a:pt x="634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5" name="Google Shape;1155;p39"/>
          <p:cNvSpPr/>
          <p:nvPr/>
        </p:nvSpPr>
        <p:spPr>
          <a:xfrm>
            <a:off x="28139" y="3779506"/>
            <a:ext cx="593918" cy="187414"/>
          </a:xfrm>
          <a:custGeom>
            <a:rect b="b" l="l" r="r" t="t"/>
            <a:pathLst>
              <a:path extrusionOk="0" h="3337" w="10575">
                <a:moveTo>
                  <a:pt x="3436" y="1"/>
                </a:moveTo>
                <a:cubicBezTo>
                  <a:pt x="2869" y="635"/>
                  <a:pt x="2035" y="1001"/>
                  <a:pt x="1168" y="1001"/>
                </a:cubicBezTo>
                <a:cubicBezTo>
                  <a:pt x="767" y="1001"/>
                  <a:pt x="367" y="901"/>
                  <a:pt x="0" y="768"/>
                </a:cubicBezTo>
                <a:lnTo>
                  <a:pt x="0" y="835"/>
                </a:lnTo>
                <a:cubicBezTo>
                  <a:pt x="0" y="2236"/>
                  <a:pt x="1801" y="3336"/>
                  <a:pt x="5271" y="3336"/>
                </a:cubicBezTo>
                <a:cubicBezTo>
                  <a:pt x="8773" y="3336"/>
                  <a:pt x="10574" y="2236"/>
                  <a:pt x="10574" y="835"/>
                </a:cubicBezTo>
                <a:lnTo>
                  <a:pt x="10574" y="801"/>
                </a:lnTo>
                <a:cubicBezTo>
                  <a:pt x="10207" y="935"/>
                  <a:pt x="9841" y="1001"/>
                  <a:pt x="9474" y="1001"/>
                </a:cubicBezTo>
                <a:cubicBezTo>
                  <a:pt x="8573" y="1001"/>
                  <a:pt x="7739" y="635"/>
                  <a:pt x="7172" y="1"/>
                </a:cubicBezTo>
                <a:cubicBezTo>
                  <a:pt x="6271" y="34"/>
                  <a:pt x="6338" y="67"/>
                  <a:pt x="5271" y="67"/>
                </a:cubicBezTo>
                <a:cubicBezTo>
                  <a:pt x="4237" y="67"/>
                  <a:pt x="4303" y="34"/>
                  <a:pt x="3436" y="1"/>
                </a:cubicBezTo>
                <a:close/>
              </a:path>
            </a:pathLst>
          </a:custGeom>
          <a:solidFill>
            <a:srgbClr val="9092B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6" name="Google Shape;1156;p39"/>
          <p:cNvSpPr/>
          <p:nvPr/>
        </p:nvSpPr>
        <p:spPr>
          <a:xfrm>
            <a:off x="179899" y="4276014"/>
            <a:ext cx="20668" cy="134958"/>
          </a:xfrm>
          <a:custGeom>
            <a:rect b="b" l="l" r="r" t="t"/>
            <a:pathLst>
              <a:path extrusionOk="0" h="2403" w="368">
                <a:moveTo>
                  <a:pt x="200" y="0"/>
                </a:moveTo>
                <a:cubicBezTo>
                  <a:pt x="100" y="0"/>
                  <a:pt x="0" y="67"/>
                  <a:pt x="0" y="167"/>
                </a:cubicBezTo>
                <a:lnTo>
                  <a:pt x="0" y="2235"/>
                </a:lnTo>
                <a:cubicBezTo>
                  <a:pt x="0" y="2335"/>
                  <a:pt x="100" y="2402"/>
                  <a:pt x="200" y="2402"/>
                </a:cubicBezTo>
                <a:cubicBezTo>
                  <a:pt x="267" y="2402"/>
                  <a:pt x="367" y="2335"/>
                  <a:pt x="367" y="2235"/>
                </a:cubicBezTo>
                <a:lnTo>
                  <a:pt x="367" y="167"/>
                </a:lnTo>
                <a:cubicBezTo>
                  <a:pt x="367" y="67"/>
                  <a:pt x="267" y="0"/>
                  <a:pt x="20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7" name="Google Shape;1157;p39"/>
          <p:cNvSpPr/>
          <p:nvPr/>
        </p:nvSpPr>
        <p:spPr>
          <a:xfrm>
            <a:off x="269821" y="4276014"/>
            <a:ext cx="20668" cy="106821"/>
          </a:xfrm>
          <a:custGeom>
            <a:rect b="b" l="l" r="r" t="t"/>
            <a:pathLst>
              <a:path extrusionOk="0" h="1902" w="368">
                <a:moveTo>
                  <a:pt x="200" y="0"/>
                </a:moveTo>
                <a:cubicBezTo>
                  <a:pt x="100" y="0"/>
                  <a:pt x="0" y="100"/>
                  <a:pt x="34" y="201"/>
                </a:cubicBezTo>
                <a:lnTo>
                  <a:pt x="34" y="1735"/>
                </a:lnTo>
                <a:cubicBezTo>
                  <a:pt x="34" y="1835"/>
                  <a:pt x="100" y="1902"/>
                  <a:pt x="200" y="1902"/>
                </a:cubicBezTo>
                <a:cubicBezTo>
                  <a:pt x="300" y="1902"/>
                  <a:pt x="367" y="1835"/>
                  <a:pt x="367" y="1735"/>
                </a:cubicBezTo>
                <a:lnTo>
                  <a:pt x="367" y="201"/>
                </a:lnTo>
                <a:cubicBezTo>
                  <a:pt x="367" y="100"/>
                  <a:pt x="300" y="0"/>
                  <a:pt x="20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8" name="Google Shape;1158;p39"/>
          <p:cNvSpPr/>
          <p:nvPr/>
        </p:nvSpPr>
        <p:spPr>
          <a:xfrm>
            <a:off x="361596" y="4276014"/>
            <a:ext cx="18814" cy="106821"/>
          </a:xfrm>
          <a:custGeom>
            <a:rect b="b" l="l" r="r" t="t"/>
            <a:pathLst>
              <a:path extrusionOk="0" h="1902" w="335">
                <a:moveTo>
                  <a:pt x="168" y="0"/>
                </a:moveTo>
                <a:cubicBezTo>
                  <a:pt x="67" y="0"/>
                  <a:pt x="1" y="100"/>
                  <a:pt x="1" y="201"/>
                </a:cubicBezTo>
                <a:lnTo>
                  <a:pt x="1" y="1735"/>
                </a:lnTo>
                <a:cubicBezTo>
                  <a:pt x="1" y="1835"/>
                  <a:pt x="67" y="1902"/>
                  <a:pt x="168" y="1902"/>
                </a:cubicBezTo>
                <a:cubicBezTo>
                  <a:pt x="268" y="1902"/>
                  <a:pt x="334" y="1835"/>
                  <a:pt x="334" y="1735"/>
                </a:cubicBezTo>
                <a:lnTo>
                  <a:pt x="334" y="201"/>
                </a:lnTo>
                <a:cubicBezTo>
                  <a:pt x="334" y="100"/>
                  <a:pt x="268" y="0"/>
                  <a:pt x="16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9" name="Google Shape;1159;p39"/>
          <p:cNvSpPr/>
          <p:nvPr/>
        </p:nvSpPr>
        <p:spPr>
          <a:xfrm>
            <a:off x="451517" y="4276014"/>
            <a:ext cx="18814" cy="134958"/>
          </a:xfrm>
          <a:custGeom>
            <a:rect b="b" l="l" r="r" t="t"/>
            <a:pathLst>
              <a:path extrusionOk="0" h="2403" w="335">
                <a:moveTo>
                  <a:pt x="168" y="0"/>
                </a:moveTo>
                <a:cubicBezTo>
                  <a:pt x="68" y="0"/>
                  <a:pt x="1" y="67"/>
                  <a:pt x="1" y="167"/>
                </a:cubicBezTo>
                <a:lnTo>
                  <a:pt x="1" y="2235"/>
                </a:lnTo>
                <a:cubicBezTo>
                  <a:pt x="1" y="2335"/>
                  <a:pt x="68" y="2402"/>
                  <a:pt x="168" y="2402"/>
                </a:cubicBezTo>
                <a:cubicBezTo>
                  <a:pt x="268" y="2402"/>
                  <a:pt x="334" y="2335"/>
                  <a:pt x="334" y="2235"/>
                </a:cubicBezTo>
                <a:lnTo>
                  <a:pt x="334" y="167"/>
                </a:lnTo>
                <a:cubicBezTo>
                  <a:pt x="334" y="67"/>
                  <a:pt x="268" y="0"/>
                  <a:pt x="16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0" name="Google Shape;1160;p39"/>
          <p:cNvSpPr/>
          <p:nvPr/>
        </p:nvSpPr>
        <p:spPr>
          <a:xfrm>
            <a:off x="192986" y="4319093"/>
            <a:ext cx="266098" cy="20668"/>
          </a:xfrm>
          <a:custGeom>
            <a:rect b="b" l="l" r="r" t="t"/>
            <a:pathLst>
              <a:path extrusionOk="0" h="368" w="4738">
                <a:moveTo>
                  <a:pt x="1" y="1"/>
                </a:moveTo>
                <a:lnTo>
                  <a:pt x="1" y="368"/>
                </a:lnTo>
                <a:lnTo>
                  <a:pt x="4737" y="368"/>
                </a:lnTo>
                <a:lnTo>
                  <a:pt x="4737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1" name="Google Shape;1161;p39"/>
          <p:cNvSpPr/>
          <p:nvPr/>
        </p:nvSpPr>
        <p:spPr>
          <a:xfrm>
            <a:off x="166756" y="4306006"/>
            <a:ext cx="46896" cy="46896"/>
          </a:xfrm>
          <a:custGeom>
            <a:rect b="b" l="l" r="r" t="t"/>
            <a:pathLst>
              <a:path extrusionOk="0" h="835" w="835">
                <a:moveTo>
                  <a:pt x="434" y="0"/>
                </a:moveTo>
                <a:cubicBezTo>
                  <a:pt x="201" y="0"/>
                  <a:pt x="1" y="167"/>
                  <a:pt x="1" y="400"/>
                </a:cubicBezTo>
                <a:cubicBezTo>
                  <a:pt x="1" y="634"/>
                  <a:pt x="201" y="834"/>
                  <a:pt x="434" y="834"/>
                </a:cubicBezTo>
                <a:cubicBezTo>
                  <a:pt x="668" y="834"/>
                  <a:pt x="835" y="634"/>
                  <a:pt x="835" y="400"/>
                </a:cubicBezTo>
                <a:cubicBezTo>
                  <a:pt x="835" y="167"/>
                  <a:pt x="668" y="0"/>
                  <a:pt x="43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2" name="Google Shape;1162;p39"/>
          <p:cNvSpPr/>
          <p:nvPr/>
        </p:nvSpPr>
        <p:spPr>
          <a:xfrm>
            <a:off x="256678" y="4306006"/>
            <a:ext cx="46896" cy="46896"/>
          </a:xfrm>
          <a:custGeom>
            <a:rect b="b" l="l" r="r" t="t"/>
            <a:pathLst>
              <a:path extrusionOk="0" h="835" w="835">
                <a:moveTo>
                  <a:pt x="434" y="0"/>
                </a:moveTo>
                <a:cubicBezTo>
                  <a:pt x="201" y="0"/>
                  <a:pt x="1" y="167"/>
                  <a:pt x="1" y="400"/>
                </a:cubicBezTo>
                <a:cubicBezTo>
                  <a:pt x="1" y="634"/>
                  <a:pt x="201" y="834"/>
                  <a:pt x="434" y="834"/>
                </a:cubicBezTo>
                <a:cubicBezTo>
                  <a:pt x="668" y="834"/>
                  <a:pt x="835" y="634"/>
                  <a:pt x="835" y="400"/>
                </a:cubicBezTo>
                <a:cubicBezTo>
                  <a:pt x="835" y="167"/>
                  <a:pt x="668" y="0"/>
                  <a:pt x="43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3" name="Google Shape;1163;p39"/>
          <p:cNvSpPr/>
          <p:nvPr/>
        </p:nvSpPr>
        <p:spPr>
          <a:xfrm>
            <a:off x="346599" y="4306006"/>
            <a:ext cx="46896" cy="46896"/>
          </a:xfrm>
          <a:custGeom>
            <a:rect b="b" l="l" r="r" t="t"/>
            <a:pathLst>
              <a:path extrusionOk="0" h="835" w="835">
                <a:moveTo>
                  <a:pt x="435" y="0"/>
                </a:moveTo>
                <a:cubicBezTo>
                  <a:pt x="201" y="0"/>
                  <a:pt x="1" y="167"/>
                  <a:pt x="1" y="400"/>
                </a:cubicBezTo>
                <a:cubicBezTo>
                  <a:pt x="1" y="634"/>
                  <a:pt x="201" y="834"/>
                  <a:pt x="435" y="834"/>
                </a:cubicBezTo>
                <a:cubicBezTo>
                  <a:pt x="668" y="834"/>
                  <a:pt x="835" y="634"/>
                  <a:pt x="835" y="400"/>
                </a:cubicBezTo>
                <a:cubicBezTo>
                  <a:pt x="835" y="167"/>
                  <a:pt x="668" y="0"/>
                  <a:pt x="435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4" name="Google Shape;1164;p39"/>
          <p:cNvSpPr/>
          <p:nvPr/>
        </p:nvSpPr>
        <p:spPr>
          <a:xfrm>
            <a:off x="436577" y="4306006"/>
            <a:ext cx="46840" cy="46896"/>
          </a:xfrm>
          <a:custGeom>
            <a:rect b="b" l="l" r="r" t="t"/>
            <a:pathLst>
              <a:path extrusionOk="0" h="835" w="834">
                <a:moveTo>
                  <a:pt x="434" y="0"/>
                </a:moveTo>
                <a:cubicBezTo>
                  <a:pt x="200" y="0"/>
                  <a:pt x="0" y="167"/>
                  <a:pt x="0" y="400"/>
                </a:cubicBezTo>
                <a:cubicBezTo>
                  <a:pt x="0" y="634"/>
                  <a:pt x="200" y="834"/>
                  <a:pt x="434" y="834"/>
                </a:cubicBezTo>
                <a:cubicBezTo>
                  <a:pt x="667" y="834"/>
                  <a:pt x="834" y="634"/>
                  <a:pt x="834" y="400"/>
                </a:cubicBezTo>
                <a:cubicBezTo>
                  <a:pt x="834" y="167"/>
                  <a:pt x="667" y="0"/>
                  <a:pt x="43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5" name="Google Shape;1165;p39"/>
          <p:cNvSpPr/>
          <p:nvPr/>
        </p:nvSpPr>
        <p:spPr>
          <a:xfrm>
            <a:off x="76835" y="4264780"/>
            <a:ext cx="496533" cy="33754"/>
          </a:xfrm>
          <a:custGeom>
            <a:rect b="b" l="l" r="r" t="t"/>
            <a:pathLst>
              <a:path extrusionOk="0" h="601" w="8841">
                <a:moveTo>
                  <a:pt x="334" y="0"/>
                </a:moveTo>
                <a:cubicBezTo>
                  <a:pt x="167" y="0"/>
                  <a:pt x="0" y="134"/>
                  <a:pt x="0" y="300"/>
                </a:cubicBezTo>
                <a:cubicBezTo>
                  <a:pt x="0" y="467"/>
                  <a:pt x="134" y="601"/>
                  <a:pt x="334" y="601"/>
                </a:cubicBezTo>
                <a:lnTo>
                  <a:pt x="8540" y="601"/>
                </a:lnTo>
                <a:cubicBezTo>
                  <a:pt x="8707" y="601"/>
                  <a:pt x="8840" y="467"/>
                  <a:pt x="8840" y="300"/>
                </a:cubicBezTo>
                <a:cubicBezTo>
                  <a:pt x="8840" y="134"/>
                  <a:pt x="8707" y="0"/>
                  <a:pt x="854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6" name="Google Shape;1166;p39"/>
          <p:cNvSpPr/>
          <p:nvPr/>
        </p:nvSpPr>
        <p:spPr>
          <a:xfrm>
            <a:off x="39372" y="4231025"/>
            <a:ext cx="573307" cy="35663"/>
          </a:xfrm>
          <a:custGeom>
            <a:rect b="b" l="l" r="r" t="t"/>
            <a:pathLst>
              <a:path extrusionOk="0" h="635" w="10208">
                <a:moveTo>
                  <a:pt x="301" y="1"/>
                </a:moveTo>
                <a:cubicBezTo>
                  <a:pt x="134" y="1"/>
                  <a:pt x="0" y="134"/>
                  <a:pt x="0" y="301"/>
                </a:cubicBezTo>
                <a:cubicBezTo>
                  <a:pt x="0" y="468"/>
                  <a:pt x="134" y="601"/>
                  <a:pt x="301" y="635"/>
                </a:cubicBezTo>
                <a:lnTo>
                  <a:pt x="9907" y="635"/>
                </a:lnTo>
                <a:cubicBezTo>
                  <a:pt x="10074" y="635"/>
                  <a:pt x="10208" y="468"/>
                  <a:pt x="10208" y="301"/>
                </a:cubicBezTo>
                <a:cubicBezTo>
                  <a:pt x="10208" y="134"/>
                  <a:pt x="10074" y="1"/>
                  <a:pt x="990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7" name="Google Shape;1167;p39"/>
          <p:cNvSpPr/>
          <p:nvPr/>
        </p:nvSpPr>
        <p:spPr>
          <a:xfrm>
            <a:off x="26229" y="4079152"/>
            <a:ext cx="595828" cy="221280"/>
          </a:xfrm>
          <a:custGeom>
            <a:rect b="b" l="l" r="r" t="t"/>
            <a:pathLst>
              <a:path extrusionOk="0" h="3940" w="10609">
                <a:moveTo>
                  <a:pt x="5209" y="0"/>
                </a:moveTo>
                <a:cubicBezTo>
                  <a:pt x="4296" y="0"/>
                  <a:pt x="3388" y="264"/>
                  <a:pt x="2569" y="737"/>
                </a:cubicBezTo>
                <a:cubicBezTo>
                  <a:pt x="2174" y="988"/>
                  <a:pt x="1721" y="1114"/>
                  <a:pt x="1262" y="1114"/>
                </a:cubicBezTo>
                <a:cubicBezTo>
                  <a:pt x="868" y="1114"/>
                  <a:pt x="470" y="1022"/>
                  <a:pt x="101" y="837"/>
                </a:cubicBezTo>
                <a:lnTo>
                  <a:pt x="101" y="837"/>
                </a:lnTo>
                <a:cubicBezTo>
                  <a:pt x="1" y="2538"/>
                  <a:pt x="1769" y="3939"/>
                  <a:pt x="5305" y="3939"/>
                </a:cubicBezTo>
                <a:cubicBezTo>
                  <a:pt x="8840" y="3939"/>
                  <a:pt x="10608" y="2571"/>
                  <a:pt x="10508" y="870"/>
                </a:cubicBezTo>
                <a:lnTo>
                  <a:pt x="10508" y="870"/>
                </a:lnTo>
                <a:cubicBezTo>
                  <a:pt x="10175" y="1037"/>
                  <a:pt x="9808" y="1104"/>
                  <a:pt x="9408" y="1104"/>
                </a:cubicBezTo>
                <a:cubicBezTo>
                  <a:pt x="8941" y="1104"/>
                  <a:pt x="8507" y="970"/>
                  <a:pt x="8107" y="737"/>
                </a:cubicBezTo>
                <a:cubicBezTo>
                  <a:pt x="7288" y="264"/>
                  <a:pt x="6380" y="0"/>
                  <a:pt x="5467" y="0"/>
                </a:cubicBezTo>
                <a:cubicBezTo>
                  <a:pt x="5424" y="0"/>
                  <a:pt x="5381" y="1"/>
                  <a:pt x="5338" y="2"/>
                </a:cubicBezTo>
                <a:lnTo>
                  <a:pt x="5338" y="2"/>
                </a:lnTo>
                <a:cubicBezTo>
                  <a:pt x="5295" y="1"/>
                  <a:pt x="5252" y="0"/>
                  <a:pt x="5209" y="0"/>
                </a:cubicBez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8" name="Google Shape;1168;p39"/>
          <p:cNvSpPr/>
          <p:nvPr/>
        </p:nvSpPr>
        <p:spPr>
          <a:xfrm>
            <a:off x="0" y="4126106"/>
            <a:ext cx="35663" cy="24431"/>
          </a:xfrm>
          <a:custGeom>
            <a:rect b="b" l="l" r="r" t="t"/>
            <a:pathLst>
              <a:path extrusionOk="0" h="435" w="635">
                <a:moveTo>
                  <a:pt x="1" y="1"/>
                </a:moveTo>
                <a:cubicBezTo>
                  <a:pt x="1" y="234"/>
                  <a:pt x="201" y="434"/>
                  <a:pt x="434" y="434"/>
                </a:cubicBezTo>
                <a:lnTo>
                  <a:pt x="635" y="434"/>
                </a:lnTo>
                <a:lnTo>
                  <a:pt x="635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9" name="Google Shape;1169;p39"/>
          <p:cNvSpPr/>
          <p:nvPr/>
        </p:nvSpPr>
        <p:spPr>
          <a:xfrm>
            <a:off x="616420" y="4126106"/>
            <a:ext cx="35663" cy="24431"/>
          </a:xfrm>
          <a:custGeom>
            <a:rect b="b" l="l" r="r" t="t"/>
            <a:pathLst>
              <a:path extrusionOk="0" h="435" w="635">
                <a:moveTo>
                  <a:pt x="0" y="1"/>
                </a:moveTo>
                <a:lnTo>
                  <a:pt x="0" y="434"/>
                </a:lnTo>
                <a:lnTo>
                  <a:pt x="167" y="434"/>
                </a:lnTo>
                <a:cubicBezTo>
                  <a:pt x="434" y="434"/>
                  <a:pt x="634" y="234"/>
                  <a:pt x="634" y="1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0" name="Google Shape;1170;p39"/>
          <p:cNvSpPr/>
          <p:nvPr/>
        </p:nvSpPr>
        <p:spPr>
          <a:xfrm>
            <a:off x="28139" y="4073647"/>
            <a:ext cx="593918" cy="189268"/>
          </a:xfrm>
          <a:custGeom>
            <a:rect b="b" l="l" r="r" t="t"/>
            <a:pathLst>
              <a:path extrusionOk="0" h="3370" w="10575">
                <a:moveTo>
                  <a:pt x="3436" y="1"/>
                </a:moveTo>
                <a:cubicBezTo>
                  <a:pt x="2869" y="635"/>
                  <a:pt x="2035" y="1002"/>
                  <a:pt x="1168" y="1002"/>
                </a:cubicBezTo>
                <a:cubicBezTo>
                  <a:pt x="767" y="1002"/>
                  <a:pt x="367" y="935"/>
                  <a:pt x="0" y="768"/>
                </a:cubicBezTo>
                <a:lnTo>
                  <a:pt x="0" y="868"/>
                </a:lnTo>
                <a:cubicBezTo>
                  <a:pt x="0" y="2236"/>
                  <a:pt x="1801" y="3370"/>
                  <a:pt x="5271" y="3370"/>
                </a:cubicBezTo>
                <a:cubicBezTo>
                  <a:pt x="8773" y="3370"/>
                  <a:pt x="10574" y="2236"/>
                  <a:pt x="10574" y="868"/>
                </a:cubicBezTo>
                <a:lnTo>
                  <a:pt x="10574" y="801"/>
                </a:lnTo>
                <a:cubicBezTo>
                  <a:pt x="10207" y="935"/>
                  <a:pt x="9841" y="1002"/>
                  <a:pt x="9474" y="1002"/>
                </a:cubicBezTo>
                <a:cubicBezTo>
                  <a:pt x="8573" y="1002"/>
                  <a:pt x="7739" y="635"/>
                  <a:pt x="7172" y="1"/>
                </a:cubicBezTo>
                <a:cubicBezTo>
                  <a:pt x="6271" y="34"/>
                  <a:pt x="6338" y="101"/>
                  <a:pt x="5271" y="101"/>
                </a:cubicBezTo>
                <a:cubicBezTo>
                  <a:pt x="4237" y="101"/>
                  <a:pt x="4303" y="34"/>
                  <a:pt x="3436" y="1"/>
                </a:cubicBezTo>
                <a:close/>
              </a:path>
            </a:pathLst>
          </a:custGeom>
          <a:solidFill>
            <a:srgbClr val="9092B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1" name="Google Shape;1171;p39"/>
          <p:cNvSpPr/>
          <p:nvPr/>
        </p:nvSpPr>
        <p:spPr>
          <a:xfrm>
            <a:off x="179899" y="4570155"/>
            <a:ext cx="20668" cy="134958"/>
          </a:xfrm>
          <a:custGeom>
            <a:rect b="b" l="l" r="r" t="t"/>
            <a:pathLst>
              <a:path extrusionOk="0" h="2403" w="368">
                <a:moveTo>
                  <a:pt x="200" y="1"/>
                </a:moveTo>
                <a:cubicBezTo>
                  <a:pt x="100" y="1"/>
                  <a:pt x="0" y="101"/>
                  <a:pt x="0" y="167"/>
                </a:cubicBezTo>
                <a:lnTo>
                  <a:pt x="0" y="2235"/>
                </a:lnTo>
                <a:cubicBezTo>
                  <a:pt x="0" y="2336"/>
                  <a:pt x="100" y="2402"/>
                  <a:pt x="200" y="2402"/>
                </a:cubicBezTo>
                <a:cubicBezTo>
                  <a:pt x="267" y="2402"/>
                  <a:pt x="367" y="2336"/>
                  <a:pt x="367" y="2235"/>
                </a:cubicBezTo>
                <a:lnTo>
                  <a:pt x="367" y="167"/>
                </a:lnTo>
                <a:cubicBezTo>
                  <a:pt x="367" y="101"/>
                  <a:pt x="267" y="1"/>
                  <a:pt x="200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2" name="Google Shape;1172;p39"/>
          <p:cNvSpPr/>
          <p:nvPr/>
        </p:nvSpPr>
        <p:spPr>
          <a:xfrm>
            <a:off x="271674" y="4570155"/>
            <a:ext cx="18814" cy="106821"/>
          </a:xfrm>
          <a:custGeom>
            <a:rect b="b" l="l" r="r" t="t"/>
            <a:pathLst>
              <a:path extrusionOk="0" h="1902" w="335">
                <a:moveTo>
                  <a:pt x="167" y="1"/>
                </a:moveTo>
                <a:cubicBezTo>
                  <a:pt x="67" y="1"/>
                  <a:pt x="1" y="101"/>
                  <a:pt x="1" y="201"/>
                </a:cubicBezTo>
                <a:lnTo>
                  <a:pt x="1" y="1735"/>
                </a:lnTo>
                <a:cubicBezTo>
                  <a:pt x="1" y="1835"/>
                  <a:pt x="67" y="1902"/>
                  <a:pt x="167" y="1902"/>
                </a:cubicBezTo>
                <a:cubicBezTo>
                  <a:pt x="267" y="1902"/>
                  <a:pt x="334" y="1835"/>
                  <a:pt x="334" y="1735"/>
                </a:cubicBezTo>
                <a:lnTo>
                  <a:pt x="334" y="201"/>
                </a:lnTo>
                <a:cubicBezTo>
                  <a:pt x="334" y="101"/>
                  <a:pt x="267" y="1"/>
                  <a:pt x="16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3" name="Google Shape;1173;p39"/>
          <p:cNvSpPr/>
          <p:nvPr/>
        </p:nvSpPr>
        <p:spPr>
          <a:xfrm>
            <a:off x="361596" y="4570155"/>
            <a:ext cx="18814" cy="106821"/>
          </a:xfrm>
          <a:custGeom>
            <a:rect b="b" l="l" r="r" t="t"/>
            <a:pathLst>
              <a:path extrusionOk="0" h="1902" w="335">
                <a:moveTo>
                  <a:pt x="168" y="1"/>
                </a:moveTo>
                <a:cubicBezTo>
                  <a:pt x="67" y="1"/>
                  <a:pt x="1" y="101"/>
                  <a:pt x="1" y="201"/>
                </a:cubicBezTo>
                <a:lnTo>
                  <a:pt x="1" y="1735"/>
                </a:lnTo>
                <a:cubicBezTo>
                  <a:pt x="1" y="1835"/>
                  <a:pt x="67" y="1902"/>
                  <a:pt x="168" y="1902"/>
                </a:cubicBezTo>
                <a:cubicBezTo>
                  <a:pt x="268" y="1902"/>
                  <a:pt x="334" y="1835"/>
                  <a:pt x="334" y="1735"/>
                </a:cubicBezTo>
                <a:lnTo>
                  <a:pt x="334" y="201"/>
                </a:lnTo>
                <a:cubicBezTo>
                  <a:pt x="334" y="101"/>
                  <a:pt x="268" y="1"/>
                  <a:pt x="16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4" name="Google Shape;1174;p39"/>
          <p:cNvSpPr/>
          <p:nvPr/>
        </p:nvSpPr>
        <p:spPr>
          <a:xfrm>
            <a:off x="451517" y="4570155"/>
            <a:ext cx="18814" cy="134958"/>
          </a:xfrm>
          <a:custGeom>
            <a:rect b="b" l="l" r="r" t="t"/>
            <a:pathLst>
              <a:path extrusionOk="0" h="2403" w="335">
                <a:moveTo>
                  <a:pt x="168" y="1"/>
                </a:moveTo>
                <a:cubicBezTo>
                  <a:pt x="68" y="1"/>
                  <a:pt x="1" y="101"/>
                  <a:pt x="1" y="167"/>
                </a:cubicBezTo>
                <a:lnTo>
                  <a:pt x="1" y="2235"/>
                </a:lnTo>
                <a:cubicBezTo>
                  <a:pt x="1" y="2336"/>
                  <a:pt x="68" y="2402"/>
                  <a:pt x="168" y="2402"/>
                </a:cubicBezTo>
                <a:cubicBezTo>
                  <a:pt x="268" y="2402"/>
                  <a:pt x="334" y="2336"/>
                  <a:pt x="334" y="2235"/>
                </a:cubicBezTo>
                <a:lnTo>
                  <a:pt x="334" y="167"/>
                </a:lnTo>
                <a:cubicBezTo>
                  <a:pt x="334" y="101"/>
                  <a:pt x="268" y="1"/>
                  <a:pt x="168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5" name="Google Shape;1175;p39"/>
          <p:cNvSpPr/>
          <p:nvPr/>
        </p:nvSpPr>
        <p:spPr>
          <a:xfrm>
            <a:off x="192986" y="4613234"/>
            <a:ext cx="266098" cy="20668"/>
          </a:xfrm>
          <a:custGeom>
            <a:rect b="b" l="l" r="r" t="t"/>
            <a:pathLst>
              <a:path extrusionOk="0" h="368" w="4738">
                <a:moveTo>
                  <a:pt x="1" y="1"/>
                </a:moveTo>
                <a:lnTo>
                  <a:pt x="1" y="368"/>
                </a:lnTo>
                <a:lnTo>
                  <a:pt x="4737" y="368"/>
                </a:lnTo>
                <a:lnTo>
                  <a:pt x="4737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6" name="Google Shape;1176;p39"/>
          <p:cNvSpPr/>
          <p:nvPr/>
        </p:nvSpPr>
        <p:spPr>
          <a:xfrm>
            <a:off x="166756" y="4600147"/>
            <a:ext cx="46896" cy="46896"/>
          </a:xfrm>
          <a:custGeom>
            <a:rect b="b" l="l" r="r" t="t"/>
            <a:pathLst>
              <a:path extrusionOk="0" h="835" w="835">
                <a:moveTo>
                  <a:pt x="434" y="0"/>
                </a:moveTo>
                <a:cubicBezTo>
                  <a:pt x="201" y="0"/>
                  <a:pt x="1" y="200"/>
                  <a:pt x="1" y="434"/>
                </a:cubicBezTo>
                <a:cubicBezTo>
                  <a:pt x="1" y="667"/>
                  <a:pt x="201" y="834"/>
                  <a:pt x="434" y="834"/>
                </a:cubicBezTo>
                <a:cubicBezTo>
                  <a:pt x="668" y="834"/>
                  <a:pt x="835" y="667"/>
                  <a:pt x="835" y="434"/>
                </a:cubicBezTo>
                <a:cubicBezTo>
                  <a:pt x="835" y="200"/>
                  <a:pt x="668" y="0"/>
                  <a:pt x="43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7" name="Google Shape;1177;p39"/>
          <p:cNvSpPr/>
          <p:nvPr/>
        </p:nvSpPr>
        <p:spPr>
          <a:xfrm>
            <a:off x="256678" y="4600147"/>
            <a:ext cx="46896" cy="46896"/>
          </a:xfrm>
          <a:custGeom>
            <a:rect b="b" l="l" r="r" t="t"/>
            <a:pathLst>
              <a:path extrusionOk="0" h="835" w="835">
                <a:moveTo>
                  <a:pt x="434" y="0"/>
                </a:moveTo>
                <a:cubicBezTo>
                  <a:pt x="201" y="0"/>
                  <a:pt x="1" y="200"/>
                  <a:pt x="1" y="434"/>
                </a:cubicBezTo>
                <a:cubicBezTo>
                  <a:pt x="1" y="667"/>
                  <a:pt x="201" y="834"/>
                  <a:pt x="434" y="834"/>
                </a:cubicBezTo>
                <a:cubicBezTo>
                  <a:pt x="668" y="834"/>
                  <a:pt x="835" y="667"/>
                  <a:pt x="835" y="434"/>
                </a:cubicBezTo>
                <a:cubicBezTo>
                  <a:pt x="835" y="200"/>
                  <a:pt x="668" y="0"/>
                  <a:pt x="43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8" name="Google Shape;1178;p39"/>
          <p:cNvSpPr/>
          <p:nvPr/>
        </p:nvSpPr>
        <p:spPr>
          <a:xfrm>
            <a:off x="346599" y="4600147"/>
            <a:ext cx="46896" cy="46896"/>
          </a:xfrm>
          <a:custGeom>
            <a:rect b="b" l="l" r="r" t="t"/>
            <a:pathLst>
              <a:path extrusionOk="0" h="835" w="835">
                <a:moveTo>
                  <a:pt x="435" y="0"/>
                </a:moveTo>
                <a:cubicBezTo>
                  <a:pt x="201" y="0"/>
                  <a:pt x="1" y="200"/>
                  <a:pt x="1" y="434"/>
                </a:cubicBezTo>
                <a:cubicBezTo>
                  <a:pt x="1" y="667"/>
                  <a:pt x="201" y="834"/>
                  <a:pt x="435" y="834"/>
                </a:cubicBezTo>
                <a:cubicBezTo>
                  <a:pt x="668" y="834"/>
                  <a:pt x="835" y="667"/>
                  <a:pt x="835" y="434"/>
                </a:cubicBezTo>
                <a:cubicBezTo>
                  <a:pt x="835" y="200"/>
                  <a:pt x="668" y="0"/>
                  <a:pt x="435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9" name="Google Shape;1179;p39"/>
          <p:cNvSpPr/>
          <p:nvPr/>
        </p:nvSpPr>
        <p:spPr>
          <a:xfrm>
            <a:off x="436577" y="4600147"/>
            <a:ext cx="46840" cy="46896"/>
          </a:xfrm>
          <a:custGeom>
            <a:rect b="b" l="l" r="r" t="t"/>
            <a:pathLst>
              <a:path extrusionOk="0" h="835" w="834">
                <a:moveTo>
                  <a:pt x="434" y="0"/>
                </a:moveTo>
                <a:cubicBezTo>
                  <a:pt x="200" y="0"/>
                  <a:pt x="0" y="200"/>
                  <a:pt x="0" y="434"/>
                </a:cubicBezTo>
                <a:cubicBezTo>
                  <a:pt x="0" y="667"/>
                  <a:pt x="200" y="834"/>
                  <a:pt x="434" y="834"/>
                </a:cubicBezTo>
                <a:cubicBezTo>
                  <a:pt x="667" y="834"/>
                  <a:pt x="834" y="667"/>
                  <a:pt x="834" y="434"/>
                </a:cubicBezTo>
                <a:cubicBezTo>
                  <a:pt x="834" y="200"/>
                  <a:pt x="667" y="0"/>
                  <a:pt x="43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0" name="Google Shape;1180;p39"/>
          <p:cNvSpPr/>
          <p:nvPr/>
        </p:nvSpPr>
        <p:spPr>
          <a:xfrm>
            <a:off x="76835" y="4558922"/>
            <a:ext cx="496533" cy="35663"/>
          </a:xfrm>
          <a:custGeom>
            <a:rect b="b" l="l" r="r" t="t"/>
            <a:pathLst>
              <a:path extrusionOk="0" h="635" w="8841">
                <a:moveTo>
                  <a:pt x="334" y="0"/>
                </a:moveTo>
                <a:cubicBezTo>
                  <a:pt x="134" y="0"/>
                  <a:pt x="0" y="134"/>
                  <a:pt x="0" y="334"/>
                </a:cubicBezTo>
                <a:cubicBezTo>
                  <a:pt x="0" y="467"/>
                  <a:pt x="167" y="634"/>
                  <a:pt x="334" y="634"/>
                </a:cubicBezTo>
                <a:lnTo>
                  <a:pt x="8540" y="634"/>
                </a:lnTo>
                <a:cubicBezTo>
                  <a:pt x="8707" y="634"/>
                  <a:pt x="8840" y="467"/>
                  <a:pt x="8840" y="334"/>
                </a:cubicBezTo>
                <a:cubicBezTo>
                  <a:pt x="8840" y="134"/>
                  <a:pt x="8707" y="0"/>
                  <a:pt x="854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1" name="Google Shape;1181;p39"/>
          <p:cNvSpPr/>
          <p:nvPr/>
        </p:nvSpPr>
        <p:spPr>
          <a:xfrm>
            <a:off x="39372" y="4525166"/>
            <a:ext cx="573307" cy="33810"/>
          </a:xfrm>
          <a:custGeom>
            <a:rect b="b" l="l" r="r" t="t"/>
            <a:pathLst>
              <a:path extrusionOk="0" h="602" w="10208">
                <a:moveTo>
                  <a:pt x="301" y="1"/>
                </a:moveTo>
                <a:cubicBezTo>
                  <a:pt x="134" y="1"/>
                  <a:pt x="0" y="134"/>
                  <a:pt x="0" y="301"/>
                </a:cubicBezTo>
                <a:cubicBezTo>
                  <a:pt x="0" y="468"/>
                  <a:pt x="134" y="601"/>
                  <a:pt x="301" y="601"/>
                </a:cubicBezTo>
                <a:lnTo>
                  <a:pt x="9907" y="601"/>
                </a:lnTo>
                <a:cubicBezTo>
                  <a:pt x="10074" y="601"/>
                  <a:pt x="10208" y="468"/>
                  <a:pt x="10208" y="301"/>
                </a:cubicBezTo>
                <a:cubicBezTo>
                  <a:pt x="10208" y="134"/>
                  <a:pt x="10074" y="1"/>
                  <a:pt x="990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2" name="Google Shape;1182;p39"/>
          <p:cNvSpPr/>
          <p:nvPr/>
        </p:nvSpPr>
        <p:spPr>
          <a:xfrm>
            <a:off x="26229" y="4373293"/>
            <a:ext cx="595828" cy="221280"/>
          </a:xfrm>
          <a:custGeom>
            <a:rect b="b" l="l" r="r" t="t"/>
            <a:pathLst>
              <a:path extrusionOk="0" h="3940" w="10609">
                <a:moveTo>
                  <a:pt x="5467" y="0"/>
                </a:moveTo>
                <a:cubicBezTo>
                  <a:pt x="5413" y="0"/>
                  <a:pt x="5359" y="1"/>
                  <a:pt x="5305" y="3"/>
                </a:cubicBezTo>
                <a:cubicBezTo>
                  <a:pt x="4993" y="3"/>
                  <a:pt x="5554" y="32"/>
                  <a:pt x="5359" y="36"/>
                </a:cubicBezTo>
                <a:lnTo>
                  <a:pt x="5359" y="36"/>
                </a:lnTo>
                <a:cubicBezTo>
                  <a:pt x="5303" y="34"/>
                  <a:pt x="5247" y="33"/>
                  <a:pt x="5191" y="33"/>
                </a:cubicBezTo>
                <a:cubicBezTo>
                  <a:pt x="4284" y="33"/>
                  <a:pt x="3383" y="270"/>
                  <a:pt x="2569" y="770"/>
                </a:cubicBezTo>
                <a:cubicBezTo>
                  <a:pt x="2172" y="1005"/>
                  <a:pt x="1716" y="1123"/>
                  <a:pt x="1254" y="1123"/>
                </a:cubicBezTo>
                <a:cubicBezTo>
                  <a:pt x="863" y="1123"/>
                  <a:pt x="468" y="1038"/>
                  <a:pt x="101" y="870"/>
                </a:cubicBezTo>
                <a:lnTo>
                  <a:pt x="101" y="870"/>
                </a:lnTo>
                <a:cubicBezTo>
                  <a:pt x="1" y="2572"/>
                  <a:pt x="1769" y="3939"/>
                  <a:pt x="5305" y="3939"/>
                </a:cubicBezTo>
                <a:cubicBezTo>
                  <a:pt x="8840" y="3939"/>
                  <a:pt x="10608" y="2572"/>
                  <a:pt x="10508" y="870"/>
                </a:cubicBezTo>
                <a:lnTo>
                  <a:pt x="10508" y="870"/>
                </a:lnTo>
                <a:cubicBezTo>
                  <a:pt x="10175" y="1037"/>
                  <a:pt x="9808" y="1104"/>
                  <a:pt x="9408" y="1104"/>
                </a:cubicBezTo>
                <a:cubicBezTo>
                  <a:pt x="8941" y="1104"/>
                  <a:pt x="8507" y="970"/>
                  <a:pt x="8107" y="737"/>
                </a:cubicBezTo>
                <a:cubicBezTo>
                  <a:pt x="7288" y="264"/>
                  <a:pt x="6380" y="0"/>
                  <a:pt x="5467" y="0"/>
                </a:cubicBez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3" name="Google Shape;1183;p39"/>
          <p:cNvSpPr/>
          <p:nvPr/>
        </p:nvSpPr>
        <p:spPr>
          <a:xfrm>
            <a:off x="0" y="4420248"/>
            <a:ext cx="35663" cy="24431"/>
          </a:xfrm>
          <a:custGeom>
            <a:rect b="b" l="l" r="r" t="t"/>
            <a:pathLst>
              <a:path extrusionOk="0" h="435" w="635">
                <a:moveTo>
                  <a:pt x="1" y="1"/>
                </a:moveTo>
                <a:cubicBezTo>
                  <a:pt x="1" y="234"/>
                  <a:pt x="201" y="435"/>
                  <a:pt x="434" y="435"/>
                </a:cubicBezTo>
                <a:lnTo>
                  <a:pt x="635" y="435"/>
                </a:lnTo>
                <a:lnTo>
                  <a:pt x="635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4" name="Google Shape;1184;p39"/>
          <p:cNvSpPr/>
          <p:nvPr/>
        </p:nvSpPr>
        <p:spPr>
          <a:xfrm>
            <a:off x="616420" y="4420248"/>
            <a:ext cx="35663" cy="24431"/>
          </a:xfrm>
          <a:custGeom>
            <a:rect b="b" l="l" r="r" t="t"/>
            <a:pathLst>
              <a:path extrusionOk="0" h="435" w="635">
                <a:moveTo>
                  <a:pt x="0" y="1"/>
                </a:moveTo>
                <a:lnTo>
                  <a:pt x="0" y="435"/>
                </a:lnTo>
                <a:lnTo>
                  <a:pt x="167" y="435"/>
                </a:lnTo>
                <a:cubicBezTo>
                  <a:pt x="434" y="435"/>
                  <a:pt x="634" y="234"/>
                  <a:pt x="634" y="1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5" name="Google Shape;1185;p39"/>
          <p:cNvSpPr/>
          <p:nvPr/>
        </p:nvSpPr>
        <p:spPr>
          <a:xfrm>
            <a:off x="28139" y="4367789"/>
            <a:ext cx="593918" cy="189268"/>
          </a:xfrm>
          <a:custGeom>
            <a:rect b="b" l="l" r="r" t="t"/>
            <a:pathLst>
              <a:path extrusionOk="0" h="3370" w="10575">
                <a:moveTo>
                  <a:pt x="3436" y="1"/>
                </a:moveTo>
                <a:cubicBezTo>
                  <a:pt x="2869" y="635"/>
                  <a:pt x="2035" y="1002"/>
                  <a:pt x="1168" y="1002"/>
                </a:cubicBezTo>
                <a:cubicBezTo>
                  <a:pt x="767" y="1002"/>
                  <a:pt x="367" y="935"/>
                  <a:pt x="0" y="768"/>
                </a:cubicBezTo>
                <a:lnTo>
                  <a:pt x="0" y="868"/>
                </a:lnTo>
                <a:cubicBezTo>
                  <a:pt x="0" y="2236"/>
                  <a:pt x="1801" y="3370"/>
                  <a:pt x="5271" y="3370"/>
                </a:cubicBezTo>
                <a:cubicBezTo>
                  <a:pt x="8773" y="3370"/>
                  <a:pt x="10574" y="2236"/>
                  <a:pt x="10574" y="868"/>
                </a:cubicBezTo>
                <a:lnTo>
                  <a:pt x="10574" y="801"/>
                </a:lnTo>
                <a:cubicBezTo>
                  <a:pt x="10207" y="935"/>
                  <a:pt x="9841" y="1002"/>
                  <a:pt x="9474" y="1002"/>
                </a:cubicBezTo>
                <a:cubicBezTo>
                  <a:pt x="8573" y="1002"/>
                  <a:pt x="7739" y="635"/>
                  <a:pt x="7172" y="1"/>
                </a:cubicBezTo>
                <a:cubicBezTo>
                  <a:pt x="6271" y="34"/>
                  <a:pt x="6338" y="101"/>
                  <a:pt x="5271" y="101"/>
                </a:cubicBezTo>
                <a:cubicBezTo>
                  <a:pt x="4237" y="101"/>
                  <a:pt x="4303" y="34"/>
                  <a:pt x="3436" y="1"/>
                </a:cubicBezTo>
                <a:close/>
              </a:path>
            </a:pathLst>
          </a:custGeom>
          <a:solidFill>
            <a:srgbClr val="9092B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6" name="Google Shape;1186;p39"/>
          <p:cNvSpPr/>
          <p:nvPr/>
        </p:nvSpPr>
        <p:spPr>
          <a:xfrm>
            <a:off x="179899" y="4862443"/>
            <a:ext cx="20668" cy="187358"/>
          </a:xfrm>
          <a:custGeom>
            <a:rect b="b" l="l" r="r" t="t"/>
            <a:pathLst>
              <a:path extrusionOk="0" h="3336" w="368">
                <a:moveTo>
                  <a:pt x="0" y="0"/>
                </a:moveTo>
                <a:lnTo>
                  <a:pt x="0" y="3336"/>
                </a:lnTo>
                <a:lnTo>
                  <a:pt x="367" y="3336"/>
                </a:lnTo>
                <a:lnTo>
                  <a:pt x="36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7" name="Google Shape;1187;p39"/>
          <p:cNvSpPr/>
          <p:nvPr/>
        </p:nvSpPr>
        <p:spPr>
          <a:xfrm>
            <a:off x="271674" y="4862443"/>
            <a:ext cx="18814" cy="187358"/>
          </a:xfrm>
          <a:custGeom>
            <a:rect b="b" l="l" r="r" t="t"/>
            <a:pathLst>
              <a:path extrusionOk="0" h="3336" w="335">
                <a:moveTo>
                  <a:pt x="1" y="0"/>
                </a:moveTo>
                <a:lnTo>
                  <a:pt x="1" y="3336"/>
                </a:lnTo>
                <a:lnTo>
                  <a:pt x="334" y="3336"/>
                </a:lnTo>
                <a:lnTo>
                  <a:pt x="33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8" name="Google Shape;1188;p39"/>
          <p:cNvSpPr/>
          <p:nvPr/>
        </p:nvSpPr>
        <p:spPr>
          <a:xfrm>
            <a:off x="361596" y="4862443"/>
            <a:ext cx="18814" cy="187358"/>
          </a:xfrm>
          <a:custGeom>
            <a:rect b="b" l="l" r="r" t="t"/>
            <a:pathLst>
              <a:path extrusionOk="0" h="3336" w="335">
                <a:moveTo>
                  <a:pt x="1" y="0"/>
                </a:moveTo>
                <a:lnTo>
                  <a:pt x="1" y="3336"/>
                </a:lnTo>
                <a:lnTo>
                  <a:pt x="334" y="3336"/>
                </a:lnTo>
                <a:lnTo>
                  <a:pt x="33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9" name="Google Shape;1189;p39"/>
          <p:cNvSpPr/>
          <p:nvPr/>
        </p:nvSpPr>
        <p:spPr>
          <a:xfrm>
            <a:off x="451517" y="4862443"/>
            <a:ext cx="18814" cy="187358"/>
          </a:xfrm>
          <a:custGeom>
            <a:rect b="b" l="l" r="r" t="t"/>
            <a:pathLst>
              <a:path extrusionOk="0" h="3336" w="335">
                <a:moveTo>
                  <a:pt x="1" y="0"/>
                </a:moveTo>
                <a:lnTo>
                  <a:pt x="1" y="3336"/>
                </a:lnTo>
                <a:lnTo>
                  <a:pt x="334" y="3336"/>
                </a:lnTo>
                <a:lnTo>
                  <a:pt x="33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0" name="Google Shape;1190;p39"/>
          <p:cNvSpPr/>
          <p:nvPr/>
        </p:nvSpPr>
        <p:spPr>
          <a:xfrm>
            <a:off x="192986" y="4905522"/>
            <a:ext cx="266098" cy="18814"/>
          </a:xfrm>
          <a:custGeom>
            <a:rect b="b" l="l" r="r" t="t"/>
            <a:pathLst>
              <a:path extrusionOk="0" h="335" w="4738">
                <a:moveTo>
                  <a:pt x="1" y="0"/>
                </a:moveTo>
                <a:lnTo>
                  <a:pt x="1" y="334"/>
                </a:lnTo>
                <a:lnTo>
                  <a:pt x="4737" y="334"/>
                </a:lnTo>
                <a:lnTo>
                  <a:pt x="473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1" name="Google Shape;1191;p39"/>
          <p:cNvSpPr/>
          <p:nvPr/>
        </p:nvSpPr>
        <p:spPr>
          <a:xfrm>
            <a:off x="166756" y="4892379"/>
            <a:ext cx="46896" cy="46896"/>
          </a:xfrm>
          <a:custGeom>
            <a:rect b="b" l="l" r="r" t="t"/>
            <a:pathLst>
              <a:path extrusionOk="0" h="835" w="835">
                <a:moveTo>
                  <a:pt x="434" y="1"/>
                </a:moveTo>
                <a:cubicBezTo>
                  <a:pt x="201" y="1"/>
                  <a:pt x="1" y="168"/>
                  <a:pt x="1" y="401"/>
                </a:cubicBezTo>
                <a:cubicBezTo>
                  <a:pt x="1" y="635"/>
                  <a:pt x="201" y="835"/>
                  <a:pt x="434" y="835"/>
                </a:cubicBezTo>
                <a:cubicBezTo>
                  <a:pt x="668" y="835"/>
                  <a:pt x="835" y="635"/>
                  <a:pt x="835" y="401"/>
                </a:cubicBezTo>
                <a:cubicBezTo>
                  <a:pt x="835" y="168"/>
                  <a:pt x="668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2" name="Google Shape;1192;p39"/>
          <p:cNvSpPr/>
          <p:nvPr/>
        </p:nvSpPr>
        <p:spPr>
          <a:xfrm>
            <a:off x="256678" y="4892379"/>
            <a:ext cx="46896" cy="46896"/>
          </a:xfrm>
          <a:custGeom>
            <a:rect b="b" l="l" r="r" t="t"/>
            <a:pathLst>
              <a:path extrusionOk="0" h="835" w="835">
                <a:moveTo>
                  <a:pt x="434" y="1"/>
                </a:moveTo>
                <a:cubicBezTo>
                  <a:pt x="201" y="1"/>
                  <a:pt x="1" y="168"/>
                  <a:pt x="1" y="401"/>
                </a:cubicBezTo>
                <a:cubicBezTo>
                  <a:pt x="1" y="635"/>
                  <a:pt x="201" y="835"/>
                  <a:pt x="434" y="835"/>
                </a:cubicBezTo>
                <a:cubicBezTo>
                  <a:pt x="668" y="835"/>
                  <a:pt x="835" y="635"/>
                  <a:pt x="835" y="401"/>
                </a:cubicBezTo>
                <a:cubicBezTo>
                  <a:pt x="835" y="168"/>
                  <a:pt x="668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3" name="Google Shape;1193;p39"/>
          <p:cNvSpPr/>
          <p:nvPr/>
        </p:nvSpPr>
        <p:spPr>
          <a:xfrm>
            <a:off x="346599" y="4892379"/>
            <a:ext cx="46896" cy="46896"/>
          </a:xfrm>
          <a:custGeom>
            <a:rect b="b" l="l" r="r" t="t"/>
            <a:pathLst>
              <a:path extrusionOk="0" h="835" w="835">
                <a:moveTo>
                  <a:pt x="435" y="1"/>
                </a:moveTo>
                <a:cubicBezTo>
                  <a:pt x="201" y="1"/>
                  <a:pt x="1" y="168"/>
                  <a:pt x="1" y="401"/>
                </a:cubicBezTo>
                <a:cubicBezTo>
                  <a:pt x="1" y="635"/>
                  <a:pt x="201" y="835"/>
                  <a:pt x="435" y="835"/>
                </a:cubicBezTo>
                <a:cubicBezTo>
                  <a:pt x="668" y="835"/>
                  <a:pt x="835" y="635"/>
                  <a:pt x="835" y="401"/>
                </a:cubicBezTo>
                <a:cubicBezTo>
                  <a:pt x="835" y="168"/>
                  <a:pt x="668" y="1"/>
                  <a:pt x="43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4" name="Google Shape;1194;p39"/>
          <p:cNvSpPr/>
          <p:nvPr/>
        </p:nvSpPr>
        <p:spPr>
          <a:xfrm>
            <a:off x="436577" y="4892379"/>
            <a:ext cx="46840" cy="46896"/>
          </a:xfrm>
          <a:custGeom>
            <a:rect b="b" l="l" r="r" t="t"/>
            <a:pathLst>
              <a:path extrusionOk="0" h="835" w="834">
                <a:moveTo>
                  <a:pt x="434" y="1"/>
                </a:moveTo>
                <a:cubicBezTo>
                  <a:pt x="200" y="1"/>
                  <a:pt x="0" y="168"/>
                  <a:pt x="0" y="401"/>
                </a:cubicBezTo>
                <a:cubicBezTo>
                  <a:pt x="0" y="635"/>
                  <a:pt x="200" y="835"/>
                  <a:pt x="434" y="835"/>
                </a:cubicBezTo>
                <a:cubicBezTo>
                  <a:pt x="667" y="835"/>
                  <a:pt x="834" y="635"/>
                  <a:pt x="834" y="401"/>
                </a:cubicBezTo>
                <a:cubicBezTo>
                  <a:pt x="834" y="168"/>
                  <a:pt x="667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5" name="Google Shape;1195;p39"/>
          <p:cNvSpPr/>
          <p:nvPr/>
        </p:nvSpPr>
        <p:spPr>
          <a:xfrm>
            <a:off x="192986" y="4976740"/>
            <a:ext cx="266098" cy="20612"/>
          </a:xfrm>
          <a:custGeom>
            <a:rect b="b" l="l" r="r" t="t"/>
            <a:pathLst>
              <a:path extrusionOk="0" h="367" w="4738">
                <a:moveTo>
                  <a:pt x="1" y="0"/>
                </a:moveTo>
                <a:lnTo>
                  <a:pt x="1" y="367"/>
                </a:lnTo>
                <a:lnTo>
                  <a:pt x="4737" y="367"/>
                </a:lnTo>
                <a:lnTo>
                  <a:pt x="473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6" name="Google Shape;1196;p39"/>
          <p:cNvSpPr/>
          <p:nvPr/>
        </p:nvSpPr>
        <p:spPr>
          <a:xfrm>
            <a:off x="166756" y="4963598"/>
            <a:ext cx="46896" cy="46896"/>
          </a:xfrm>
          <a:custGeom>
            <a:rect b="b" l="l" r="r" t="t"/>
            <a:pathLst>
              <a:path extrusionOk="0" h="835" w="835">
                <a:moveTo>
                  <a:pt x="434" y="1"/>
                </a:moveTo>
                <a:cubicBezTo>
                  <a:pt x="201" y="1"/>
                  <a:pt x="1" y="167"/>
                  <a:pt x="1" y="401"/>
                </a:cubicBezTo>
                <a:cubicBezTo>
                  <a:pt x="1" y="634"/>
                  <a:pt x="201" y="834"/>
                  <a:pt x="434" y="834"/>
                </a:cubicBezTo>
                <a:cubicBezTo>
                  <a:pt x="668" y="834"/>
                  <a:pt x="835" y="634"/>
                  <a:pt x="835" y="401"/>
                </a:cubicBezTo>
                <a:cubicBezTo>
                  <a:pt x="835" y="167"/>
                  <a:pt x="668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7" name="Google Shape;1197;p39"/>
          <p:cNvSpPr/>
          <p:nvPr/>
        </p:nvSpPr>
        <p:spPr>
          <a:xfrm>
            <a:off x="256678" y="4963598"/>
            <a:ext cx="46896" cy="46896"/>
          </a:xfrm>
          <a:custGeom>
            <a:rect b="b" l="l" r="r" t="t"/>
            <a:pathLst>
              <a:path extrusionOk="0" h="835" w="835">
                <a:moveTo>
                  <a:pt x="434" y="1"/>
                </a:moveTo>
                <a:cubicBezTo>
                  <a:pt x="201" y="1"/>
                  <a:pt x="1" y="167"/>
                  <a:pt x="1" y="401"/>
                </a:cubicBezTo>
                <a:cubicBezTo>
                  <a:pt x="1" y="634"/>
                  <a:pt x="201" y="834"/>
                  <a:pt x="434" y="834"/>
                </a:cubicBezTo>
                <a:cubicBezTo>
                  <a:pt x="668" y="834"/>
                  <a:pt x="835" y="634"/>
                  <a:pt x="835" y="401"/>
                </a:cubicBezTo>
                <a:cubicBezTo>
                  <a:pt x="835" y="167"/>
                  <a:pt x="668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8" name="Google Shape;1198;p39"/>
          <p:cNvSpPr/>
          <p:nvPr/>
        </p:nvSpPr>
        <p:spPr>
          <a:xfrm>
            <a:off x="346599" y="4963598"/>
            <a:ext cx="46896" cy="46896"/>
          </a:xfrm>
          <a:custGeom>
            <a:rect b="b" l="l" r="r" t="t"/>
            <a:pathLst>
              <a:path extrusionOk="0" h="835" w="835">
                <a:moveTo>
                  <a:pt x="435" y="1"/>
                </a:moveTo>
                <a:cubicBezTo>
                  <a:pt x="201" y="1"/>
                  <a:pt x="1" y="167"/>
                  <a:pt x="1" y="401"/>
                </a:cubicBezTo>
                <a:cubicBezTo>
                  <a:pt x="1" y="634"/>
                  <a:pt x="201" y="834"/>
                  <a:pt x="435" y="834"/>
                </a:cubicBezTo>
                <a:cubicBezTo>
                  <a:pt x="668" y="834"/>
                  <a:pt x="835" y="634"/>
                  <a:pt x="835" y="401"/>
                </a:cubicBezTo>
                <a:cubicBezTo>
                  <a:pt x="835" y="167"/>
                  <a:pt x="668" y="1"/>
                  <a:pt x="435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9" name="Google Shape;1199;p39"/>
          <p:cNvSpPr/>
          <p:nvPr/>
        </p:nvSpPr>
        <p:spPr>
          <a:xfrm>
            <a:off x="436577" y="4963598"/>
            <a:ext cx="46840" cy="46896"/>
          </a:xfrm>
          <a:custGeom>
            <a:rect b="b" l="l" r="r" t="t"/>
            <a:pathLst>
              <a:path extrusionOk="0" h="835" w="834">
                <a:moveTo>
                  <a:pt x="434" y="1"/>
                </a:moveTo>
                <a:cubicBezTo>
                  <a:pt x="200" y="1"/>
                  <a:pt x="0" y="167"/>
                  <a:pt x="0" y="401"/>
                </a:cubicBezTo>
                <a:cubicBezTo>
                  <a:pt x="0" y="634"/>
                  <a:pt x="200" y="834"/>
                  <a:pt x="434" y="834"/>
                </a:cubicBezTo>
                <a:cubicBezTo>
                  <a:pt x="667" y="834"/>
                  <a:pt x="834" y="634"/>
                  <a:pt x="834" y="401"/>
                </a:cubicBezTo>
                <a:cubicBezTo>
                  <a:pt x="834" y="167"/>
                  <a:pt x="667" y="1"/>
                  <a:pt x="434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0" name="Google Shape;1200;p39"/>
          <p:cNvSpPr/>
          <p:nvPr/>
        </p:nvSpPr>
        <p:spPr>
          <a:xfrm>
            <a:off x="76835" y="4851209"/>
            <a:ext cx="496533" cy="33754"/>
          </a:xfrm>
          <a:custGeom>
            <a:rect b="b" l="l" r="r" t="t"/>
            <a:pathLst>
              <a:path extrusionOk="0" h="601" w="8841">
                <a:moveTo>
                  <a:pt x="334" y="0"/>
                </a:moveTo>
                <a:cubicBezTo>
                  <a:pt x="134" y="0"/>
                  <a:pt x="0" y="134"/>
                  <a:pt x="0" y="300"/>
                </a:cubicBezTo>
                <a:cubicBezTo>
                  <a:pt x="0" y="467"/>
                  <a:pt x="134" y="601"/>
                  <a:pt x="334" y="601"/>
                </a:cubicBezTo>
                <a:lnTo>
                  <a:pt x="8540" y="601"/>
                </a:lnTo>
                <a:cubicBezTo>
                  <a:pt x="8707" y="601"/>
                  <a:pt x="8840" y="467"/>
                  <a:pt x="8840" y="300"/>
                </a:cubicBezTo>
                <a:cubicBezTo>
                  <a:pt x="8840" y="134"/>
                  <a:pt x="8707" y="0"/>
                  <a:pt x="854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1" name="Google Shape;1201;p39"/>
          <p:cNvSpPr/>
          <p:nvPr/>
        </p:nvSpPr>
        <p:spPr>
          <a:xfrm>
            <a:off x="39372" y="4817454"/>
            <a:ext cx="573307" cy="33810"/>
          </a:xfrm>
          <a:custGeom>
            <a:rect b="b" l="l" r="r" t="t"/>
            <a:pathLst>
              <a:path extrusionOk="0" h="602" w="10208">
                <a:moveTo>
                  <a:pt x="301" y="1"/>
                </a:moveTo>
                <a:cubicBezTo>
                  <a:pt x="134" y="1"/>
                  <a:pt x="0" y="134"/>
                  <a:pt x="0" y="301"/>
                </a:cubicBezTo>
                <a:cubicBezTo>
                  <a:pt x="0" y="468"/>
                  <a:pt x="134" y="601"/>
                  <a:pt x="301" y="601"/>
                </a:cubicBezTo>
                <a:lnTo>
                  <a:pt x="9907" y="601"/>
                </a:lnTo>
                <a:cubicBezTo>
                  <a:pt x="10074" y="601"/>
                  <a:pt x="10208" y="468"/>
                  <a:pt x="10208" y="301"/>
                </a:cubicBezTo>
                <a:cubicBezTo>
                  <a:pt x="10208" y="134"/>
                  <a:pt x="10074" y="1"/>
                  <a:pt x="9907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2" name="Google Shape;1202;p39"/>
          <p:cNvSpPr/>
          <p:nvPr/>
        </p:nvSpPr>
        <p:spPr>
          <a:xfrm>
            <a:off x="26229" y="4663671"/>
            <a:ext cx="595828" cy="221280"/>
          </a:xfrm>
          <a:custGeom>
            <a:rect b="b" l="l" r="r" t="t"/>
            <a:pathLst>
              <a:path extrusionOk="0" h="3940" w="10609">
                <a:moveTo>
                  <a:pt x="5209" y="1"/>
                </a:moveTo>
                <a:cubicBezTo>
                  <a:pt x="4296" y="1"/>
                  <a:pt x="3388" y="265"/>
                  <a:pt x="2569" y="737"/>
                </a:cubicBezTo>
                <a:cubicBezTo>
                  <a:pt x="2174" y="989"/>
                  <a:pt x="1721" y="1114"/>
                  <a:pt x="1262" y="1114"/>
                </a:cubicBezTo>
                <a:cubicBezTo>
                  <a:pt x="868" y="1114"/>
                  <a:pt x="470" y="1022"/>
                  <a:pt x="101" y="837"/>
                </a:cubicBezTo>
                <a:lnTo>
                  <a:pt x="101" y="837"/>
                </a:lnTo>
                <a:cubicBezTo>
                  <a:pt x="1" y="2539"/>
                  <a:pt x="1769" y="3940"/>
                  <a:pt x="5305" y="3940"/>
                </a:cubicBezTo>
                <a:cubicBezTo>
                  <a:pt x="8840" y="3940"/>
                  <a:pt x="10608" y="2572"/>
                  <a:pt x="10508" y="871"/>
                </a:cubicBezTo>
                <a:lnTo>
                  <a:pt x="10508" y="871"/>
                </a:lnTo>
                <a:cubicBezTo>
                  <a:pt x="10175" y="1037"/>
                  <a:pt x="9808" y="1138"/>
                  <a:pt x="9408" y="1138"/>
                </a:cubicBezTo>
                <a:cubicBezTo>
                  <a:pt x="8941" y="1138"/>
                  <a:pt x="8507" y="1004"/>
                  <a:pt x="8107" y="771"/>
                </a:cubicBezTo>
                <a:cubicBezTo>
                  <a:pt x="7288" y="267"/>
                  <a:pt x="6379" y="1"/>
                  <a:pt x="5466" y="1"/>
                </a:cubicBezTo>
                <a:cubicBezTo>
                  <a:pt x="5424" y="1"/>
                  <a:pt x="5381" y="1"/>
                  <a:pt x="5338" y="2"/>
                </a:cubicBezTo>
                <a:lnTo>
                  <a:pt x="5338" y="2"/>
                </a:lnTo>
                <a:cubicBezTo>
                  <a:pt x="5295" y="1"/>
                  <a:pt x="5252" y="1"/>
                  <a:pt x="5209" y="1"/>
                </a:cubicBez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3" name="Google Shape;1203;p39"/>
          <p:cNvSpPr/>
          <p:nvPr/>
        </p:nvSpPr>
        <p:spPr>
          <a:xfrm>
            <a:off x="0" y="4710682"/>
            <a:ext cx="35663" cy="26284"/>
          </a:xfrm>
          <a:custGeom>
            <a:rect b="b" l="l" r="r" t="t"/>
            <a:pathLst>
              <a:path extrusionOk="0" h="468" w="635">
                <a:moveTo>
                  <a:pt x="1" y="0"/>
                </a:moveTo>
                <a:cubicBezTo>
                  <a:pt x="1" y="234"/>
                  <a:pt x="201" y="467"/>
                  <a:pt x="434" y="467"/>
                </a:cubicBezTo>
                <a:lnTo>
                  <a:pt x="635" y="467"/>
                </a:lnTo>
                <a:lnTo>
                  <a:pt x="635" y="0"/>
                </a:lnTo>
                <a:close/>
              </a:path>
            </a:pathLst>
          </a:custGeom>
          <a:solidFill>
            <a:srgbClr val="DB7D3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4" name="Google Shape;1204;p39"/>
          <p:cNvSpPr/>
          <p:nvPr/>
        </p:nvSpPr>
        <p:spPr>
          <a:xfrm>
            <a:off x="616420" y="4710682"/>
            <a:ext cx="35663" cy="26284"/>
          </a:xfrm>
          <a:custGeom>
            <a:rect b="b" l="l" r="r" t="t"/>
            <a:pathLst>
              <a:path extrusionOk="0" h="468" w="635">
                <a:moveTo>
                  <a:pt x="0" y="0"/>
                </a:moveTo>
                <a:lnTo>
                  <a:pt x="0" y="467"/>
                </a:lnTo>
                <a:lnTo>
                  <a:pt x="167" y="467"/>
                </a:lnTo>
                <a:cubicBezTo>
                  <a:pt x="434" y="467"/>
                  <a:pt x="634" y="234"/>
                  <a:pt x="634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5" name="Google Shape;1205;p39"/>
          <p:cNvSpPr/>
          <p:nvPr/>
        </p:nvSpPr>
        <p:spPr>
          <a:xfrm>
            <a:off x="28139" y="4660077"/>
            <a:ext cx="593918" cy="189268"/>
          </a:xfrm>
          <a:custGeom>
            <a:rect b="b" l="l" r="r" t="t"/>
            <a:pathLst>
              <a:path extrusionOk="0" h="3370" w="10575">
                <a:moveTo>
                  <a:pt x="3436" y="1"/>
                </a:moveTo>
                <a:cubicBezTo>
                  <a:pt x="2869" y="634"/>
                  <a:pt x="2035" y="1001"/>
                  <a:pt x="1168" y="1001"/>
                </a:cubicBezTo>
                <a:cubicBezTo>
                  <a:pt x="767" y="1001"/>
                  <a:pt x="367" y="935"/>
                  <a:pt x="0" y="768"/>
                </a:cubicBezTo>
                <a:lnTo>
                  <a:pt x="0" y="868"/>
                </a:lnTo>
                <a:cubicBezTo>
                  <a:pt x="0" y="2236"/>
                  <a:pt x="1801" y="3370"/>
                  <a:pt x="5271" y="3370"/>
                </a:cubicBezTo>
                <a:cubicBezTo>
                  <a:pt x="8773" y="3370"/>
                  <a:pt x="10574" y="2236"/>
                  <a:pt x="10574" y="868"/>
                </a:cubicBezTo>
                <a:lnTo>
                  <a:pt x="10574" y="801"/>
                </a:lnTo>
                <a:cubicBezTo>
                  <a:pt x="10207" y="935"/>
                  <a:pt x="9841" y="1001"/>
                  <a:pt x="9474" y="1001"/>
                </a:cubicBezTo>
                <a:cubicBezTo>
                  <a:pt x="8573" y="1001"/>
                  <a:pt x="7739" y="634"/>
                  <a:pt x="7172" y="1"/>
                </a:cubicBezTo>
                <a:cubicBezTo>
                  <a:pt x="6271" y="34"/>
                  <a:pt x="6338" y="101"/>
                  <a:pt x="5271" y="101"/>
                </a:cubicBezTo>
                <a:cubicBezTo>
                  <a:pt x="4237" y="101"/>
                  <a:pt x="4303" y="34"/>
                  <a:pt x="3436" y="1"/>
                </a:cubicBezTo>
                <a:close/>
              </a:path>
            </a:pathLst>
          </a:custGeom>
          <a:solidFill>
            <a:srgbClr val="9092BD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6" name="Google Shape;1206;p39"/>
          <p:cNvSpPr/>
          <p:nvPr/>
        </p:nvSpPr>
        <p:spPr>
          <a:xfrm>
            <a:off x="146144" y="5098508"/>
            <a:ext cx="359777" cy="41279"/>
          </a:xfrm>
          <a:custGeom>
            <a:rect b="b" l="l" r="r" t="t"/>
            <a:pathLst>
              <a:path extrusionOk="0" h="735" w="6406">
                <a:moveTo>
                  <a:pt x="1" y="0"/>
                </a:moveTo>
                <a:lnTo>
                  <a:pt x="1" y="734"/>
                </a:lnTo>
                <a:lnTo>
                  <a:pt x="6405" y="734"/>
                </a:lnTo>
                <a:lnTo>
                  <a:pt x="6405" y="0"/>
                </a:lnTo>
                <a:close/>
              </a:path>
            </a:pathLst>
          </a:custGeom>
          <a:solidFill>
            <a:srgbClr val="75598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7" name="Google Shape;1207;p39"/>
          <p:cNvSpPr/>
          <p:nvPr/>
        </p:nvSpPr>
        <p:spPr>
          <a:xfrm>
            <a:off x="118061" y="5089129"/>
            <a:ext cx="415939" cy="20668"/>
          </a:xfrm>
          <a:custGeom>
            <a:rect b="b" l="l" r="r" t="t"/>
            <a:pathLst>
              <a:path extrusionOk="0" h="368" w="7406">
                <a:moveTo>
                  <a:pt x="0" y="0"/>
                </a:moveTo>
                <a:cubicBezTo>
                  <a:pt x="0" y="201"/>
                  <a:pt x="134" y="367"/>
                  <a:pt x="334" y="367"/>
                </a:cubicBezTo>
                <a:lnTo>
                  <a:pt x="7072" y="367"/>
                </a:lnTo>
                <a:cubicBezTo>
                  <a:pt x="7272" y="367"/>
                  <a:pt x="7406" y="201"/>
                  <a:pt x="7406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8" name="Google Shape;1208;p39"/>
          <p:cNvSpPr/>
          <p:nvPr/>
        </p:nvSpPr>
        <p:spPr>
          <a:xfrm>
            <a:off x="129294" y="5032906"/>
            <a:ext cx="22521" cy="58128"/>
          </a:xfrm>
          <a:custGeom>
            <a:rect b="b" l="l" r="r" t="t"/>
            <a:pathLst>
              <a:path extrusionOk="0" h="1035" w="401">
                <a:moveTo>
                  <a:pt x="0" y="1"/>
                </a:moveTo>
                <a:lnTo>
                  <a:pt x="0" y="1035"/>
                </a:lnTo>
                <a:lnTo>
                  <a:pt x="401" y="1035"/>
                </a:lnTo>
                <a:lnTo>
                  <a:pt x="401" y="401"/>
                </a:lnTo>
                <a:cubicBezTo>
                  <a:pt x="401" y="168"/>
                  <a:pt x="234" y="1"/>
                  <a:pt x="0" y="1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9" name="Google Shape;1209;p39"/>
          <p:cNvSpPr/>
          <p:nvPr/>
        </p:nvSpPr>
        <p:spPr>
          <a:xfrm>
            <a:off x="498359" y="5032906"/>
            <a:ext cx="24431" cy="58128"/>
          </a:xfrm>
          <a:custGeom>
            <a:rect b="b" l="l" r="r" t="t"/>
            <a:pathLst>
              <a:path extrusionOk="0" h="1035" w="435">
                <a:moveTo>
                  <a:pt x="434" y="1"/>
                </a:moveTo>
                <a:cubicBezTo>
                  <a:pt x="201" y="1"/>
                  <a:pt x="1" y="168"/>
                  <a:pt x="1" y="401"/>
                </a:cubicBezTo>
                <a:lnTo>
                  <a:pt x="1" y="1035"/>
                </a:lnTo>
                <a:lnTo>
                  <a:pt x="434" y="1035"/>
                </a:lnTo>
                <a:lnTo>
                  <a:pt x="434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0" name="Google Shape;1210;p39"/>
          <p:cNvSpPr/>
          <p:nvPr/>
        </p:nvSpPr>
        <p:spPr>
          <a:xfrm>
            <a:off x="138673" y="5042286"/>
            <a:ext cx="376626" cy="11289"/>
          </a:xfrm>
          <a:custGeom>
            <a:rect b="b" l="l" r="r" t="t"/>
            <a:pathLst>
              <a:path extrusionOk="0" h="201" w="6706">
                <a:moveTo>
                  <a:pt x="0" y="1"/>
                </a:moveTo>
                <a:lnTo>
                  <a:pt x="0" y="201"/>
                </a:lnTo>
                <a:lnTo>
                  <a:pt x="6705" y="201"/>
                </a:lnTo>
                <a:lnTo>
                  <a:pt x="6705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1" name="Google Shape;1211;p39"/>
          <p:cNvSpPr/>
          <p:nvPr/>
        </p:nvSpPr>
        <p:spPr>
          <a:xfrm>
            <a:off x="187369" y="5046049"/>
            <a:ext cx="11289" cy="48749"/>
          </a:xfrm>
          <a:custGeom>
            <a:rect b="b" l="l" r="r" t="t"/>
            <a:pathLst>
              <a:path extrusionOk="0" h="868" w="201">
                <a:moveTo>
                  <a:pt x="1" y="0"/>
                </a:moveTo>
                <a:lnTo>
                  <a:pt x="1" y="868"/>
                </a:lnTo>
                <a:lnTo>
                  <a:pt x="201" y="868"/>
                </a:lnTo>
                <a:lnTo>
                  <a:pt x="201" y="0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2" name="Google Shape;1212;p39"/>
          <p:cNvSpPr/>
          <p:nvPr/>
        </p:nvSpPr>
        <p:spPr>
          <a:xfrm>
            <a:off x="241682" y="5046049"/>
            <a:ext cx="11345" cy="48749"/>
          </a:xfrm>
          <a:custGeom>
            <a:rect b="b" l="l" r="r" t="t"/>
            <a:pathLst>
              <a:path extrusionOk="0" h="868" w="202">
                <a:moveTo>
                  <a:pt x="1" y="0"/>
                </a:moveTo>
                <a:lnTo>
                  <a:pt x="1" y="868"/>
                </a:lnTo>
                <a:lnTo>
                  <a:pt x="201" y="868"/>
                </a:lnTo>
                <a:lnTo>
                  <a:pt x="201" y="0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3" name="Google Shape;1213;p39"/>
          <p:cNvSpPr/>
          <p:nvPr/>
        </p:nvSpPr>
        <p:spPr>
          <a:xfrm>
            <a:off x="296050" y="5046049"/>
            <a:ext cx="11289" cy="48749"/>
          </a:xfrm>
          <a:custGeom>
            <a:rect b="b" l="l" r="r" t="t"/>
            <a:pathLst>
              <a:path extrusionOk="0" h="868" w="201">
                <a:moveTo>
                  <a:pt x="0" y="0"/>
                </a:moveTo>
                <a:lnTo>
                  <a:pt x="0" y="868"/>
                </a:lnTo>
                <a:lnTo>
                  <a:pt x="200" y="868"/>
                </a:lnTo>
                <a:lnTo>
                  <a:pt x="200" y="0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4" name="Google Shape;1214;p39"/>
          <p:cNvSpPr/>
          <p:nvPr/>
        </p:nvSpPr>
        <p:spPr>
          <a:xfrm>
            <a:off x="352216" y="5046049"/>
            <a:ext cx="11345" cy="48749"/>
          </a:xfrm>
          <a:custGeom>
            <a:rect b="b" l="l" r="r" t="t"/>
            <a:pathLst>
              <a:path extrusionOk="0" h="868" w="202">
                <a:moveTo>
                  <a:pt x="1" y="0"/>
                </a:moveTo>
                <a:lnTo>
                  <a:pt x="1" y="868"/>
                </a:lnTo>
                <a:lnTo>
                  <a:pt x="201" y="868"/>
                </a:lnTo>
                <a:lnTo>
                  <a:pt x="201" y="0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5" name="Google Shape;1215;p39"/>
          <p:cNvSpPr/>
          <p:nvPr/>
        </p:nvSpPr>
        <p:spPr>
          <a:xfrm>
            <a:off x="406585" y="5046049"/>
            <a:ext cx="11289" cy="48749"/>
          </a:xfrm>
          <a:custGeom>
            <a:rect b="b" l="l" r="r" t="t"/>
            <a:pathLst>
              <a:path extrusionOk="0" h="868" w="201">
                <a:moveTo>
                  <a:pt x="0" y="0"/>
                </a:moveTo>
                <a:lnTo>
                  <a:pt x="0" y="868"/>
                </a:lnTo>
                <a:lnTo>
                  <a:pt x="200" y="868"/>
                </a:lnTo>
                <a:lnTo>
                  <a:pt x="200" y="0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6" name="Google Shape;1216;p39"/>
          <p:cNvSpPr/>
          <p:nvPr/>
        </p:nvSpPr>
        <p:spPr>
          <a:xfrm>
            <a:off x="460897" y="5046049"/>
            <a:ext cx="11289" cy="48749"/>
          </a:xfrm>
          <a:custGeom>
            <a:rect b="b" l="l" r="r" t="t"/>
            <a:pathLst>
              <a:path extrusionOk="0" h="868" w="201">
                <a:moveTo>
                  <a:pt x="1" y="0"/>
                </a:moveTo>
                <a:lnTo>
                  <a:pt x="1" y="868"/>
                </a:lnTo>
                <a:lnTo>
                  <a:pt x="201" y="868"/>
                </a:lnTo>
                <a:lnTo>
                  <a:pt x="201" y="0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7" name="Google Shape;1217;p39"/>
          <p:cNvSpPr/>
          <p:nvPr/>
        </p:nvSpPr>
        <p:spPr>
          <a:xfrm>
            <a:off x="138673" y="5064753"/>
            <a:ext cx="376626" cy="5672"/>
          </a:xfrm>
          <a:custGeom>
            <a:rect b="b" l="l" r="r" t="t"/>
            <a:pathLst>
              <a:path extrusionOk="0" h="101" w="6706">
                <a:moveTo>
                  <a:pt x="0" y="1"/>
                </a:moveTo>
                <a:lnTo>
                  <a:pt x="0" y="101"/>
                </a:lnTo>
                <a:lnTo>
                  <a:pt x="6705" y="101"/>
                </a:lnTo>
                <a:lnTo>
                  <a:pt x="6705" y="1"/>
                </a:ln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218" name="Google Shape;1218;p39"/>
          <p:cNvGrpSpPr/>
          <p:nvPr/>
        </p:nvGrpSpPr>
        <p:grpSpPr>
          <a:xfrm>
            <a:off x="6548164" y="3918170"/>
            <a:ext cx="1652652" cy="1225297"/>
            <a:chOff x="6548164" y="3903758"/>
            <a:chExt cx="1652652" cy="1225297"/>
          </a:xfrm>
        </p:grpSpPr>
        <p:grpSp>
          <p:nvGrpSpPr>
            <p:cNvPr id="1219" name="Google Shape;1219;p39"/>
            <p:cNvGrpSpPr/>
            <p:nvPr/>
          </p:nvGrpSpPr>
          <p:grpSpPr>
            <a:xfrm flipH="1">
              <a:off x="6597096" y="3903758"/>
              <a:ext cx="1603720" cy="1225297"/>
              <a:chOff x="2011600" y="2713200"/>
              <a:chExt cx="713875" cy="545425"/>
            </a:xfrm>
          </p:grpSpPr>
          <p:sp>
            <p:nvSpPr>
              <p:cNvPr id="1220" name="Google Shape;1220;p39"/>
              <p:cNvSpPr/>
              <p:nvPr/>
            </p:nvSpPr>
            <p:spPr>
              <a:xfrm flipH="1">
                <a:off x="2609525" y="3113475"/>
                <a:ext cx="74250" cy="100100"/>
              </a:xfrm>
              <a:custGeom>
                <a:rect b="b" l="l" r="r" t="t"/>
                <a:pathLst>
                  <a:path extrusionOk="0" h="4004" w="2970">
                    <a:moveTo>
                      <a:pt x="1" y="1"/>
                    </a:moveTo>
                    <a:lnTo>
                      <a:pt x="1" y="4004"/>
                    </a:lnTo>
                    <a:lnTo>
                      <a:pt x="2969" y="4004"/>
                    </a:lnTo>
                    <a:lnTo>
                      <a:pt x="2969" y="1"/>
                    </a:ln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1" name="Google Shape;1221;p39"/>
              <p:cNvSpPr/>
              <p:nvPr/>
            </p:nvSpPr>
            <p:spPr>
              <a:xfrm flipH="1">
                <a:off x="2124175" y="3076800"/>
                <a:ext cx="502900" cy="154300"/>
              </a:xfrm>
              <a:custGeom>
                <a:rect b="b" l="l" r="r" t="t"/>
                <a:pathLst>
                  <a:path extrusionOk="0" h="6172" w="20116">
                    <a:moveTo>
                      <a:pt x="1" y="0"/>
                    </a:moveTo>
                    <a:lnTo>
                      <a:pt x="1" y="6171"/>
                    </a:lnTo>
                    <a:lnTo>
                      <a:pt x="20115" y="6171"/>
                    </a:lnTo>
                    <a:lnTo>
                      <a:pt x="20115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2" name="Google Shape;1222;p39"/>
              <p:cNvSpPr/>
              <p:nvPr/>
            </p:nvSpPr>
            <p:spPr>
              <a:xfrm flipH="1">
                <a:off x="2286800" y="3033425"/>
                <a:ext cx="177650" cy="158475"/>
              </a:xfrm>
              <a:custGeom>
                <a:rect b="b" l="l" r="r" t="t"/>
                <a:pathLst>
                  <a:path extrusionOk="0" h="6339" w="7106">
                    <a:moveTo>
                      <a:pt x="0" y="1"/>
                    </a:moveTo>
                    <a:lnTo>
                      <a:pt x="0" y="6339"/>
                    </a:lnTo>
                    <a:lnTo>
                      <a:pt x="7106" y="6339"/>
                    </a:lnTo>
                    <a:lnTo>
                      <a:pt x="7106" y="1"/>
                    </a:ln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3" name="Google Shape;1223;p39"/>
              <p:cNvSpPr/>
              <p:nvPr/>
            </p:nvSpPr>
            <p:spPr>
              <a:xfrm flipH="1">
                <a:off x="2394375" y="3077625"/>
                <a:ext cx="49225" cy="98425"/>
              </a:xfrm>
              <a:custGeom>
                <a:rect b="b" l="l" r="r" t="t"/>
                <a:pathLst>
                  <a:path extrusionOk="0" h="3937" w="1969">
                    <a:moveTo>
                      <a:pt x="0" y="1"/>
                    </a:moveTo>
                    <a:lnTo>
                      <a:pt x="0" y="3937"/>
                    </a:lnTo>
                    <a:lnTo>
                      <a:pt x="1968" y="3937"/>
                    </a:lnTo>
                    <a:lnTo>
                      <a:pt x="1968" y="1"/>
                    </a:lnTo>
                    <a:close/>
                  </a:path>
                </a:pathLst>
              </a:custGeom>
              <a:solidFill>
                <a:srgbClr val="9092B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4" name="Google Shape;1224;p39"/>
              <p:cNvSpPr/>
              <p:nvPr/>
            </p:nvSpPr>
            <p:spPr>
              <a:xfrm flipH="1">
                <a:off x="2306825" y="3077625"/>
                <a:ext cx="49225" cy="98425"/>
              </a:xfrm>
              <a:custGeom>
                <a:rect b="b" l="l" r="r" t="t"/>
                <a:pathLst>
                  <a:path extrusionOk="0" h="3937" w="1969">
                    <a:moveTo>
                      <a:pt x="1" y="1"/>
                    </a:moveTo>
                    <a:lnTo>
                      <a:pt x="1" y="3937"/>
                    </a:lnTo>
                    <a:lnTo>
                      <a:pt x="1969" y="3937"/>
                    </a:lnTo>
                    <a:lnTo>
                      <a:pt x="1969" y="1"/>
                    </a:lnTo>
                    <a:close/>
                  </a:path>
                </a:pathLst>
              </a:custGeom>
              <a:solidFill>
                <a:srgbClr val="9092B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5" name="Google Shape;1225;p39"/>
              <p:cNvSpPr/>
              <p:nvPr/>
            </p:nvSpPr>
            <p:spPr>
              <a:xfrm flipH="1">
                <a:off x="2526975" y="2886650"/>
                <a:ext cx="13375" cy="74250"/>
              </a:xfrm>
              <a:custGeom>
                <a:rect b="b" l="l" r="r" t="t"/>
                <a:pathLst>
                  <a:path extrusionOk="0" h="2970" w="535">
                    <a:moveTo>
                      <a:pt x="1" y="1"/>
                    </a:moveTo>
                    <a:lnTo>
                      <a:pt x="1" y="2970"/>
                    </a:lnTo>
                    <a:lnTo>
                      <a:pt x="535" y="2970"/>
                    </a:lnTo>
                    <a:lnTo>
                      <a:pt x="535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6" name="Google Shape;1226;p39"/>
              <p:cNvSpPr/>
              <p:nvPr/>
            </p:nvSpPr>
            <p:spPr>
              <a:xfrm flipH="1">
                <a:off x="2463600" y="2886650"/>
                <a:ext cx="13350" cy="74250"/>
              </a:xfrm>
              <a:custGeom>
                <a:rect b="b" l="l" r="r" t="t"/>
                <a:pathLst>
                  <a:path extrusionOk="0" h="2970" w="534">
                    <a:moveTo>
                      <a:pt x="0" y="1"/>
                    </a:moveTo>
                    <a:lnTo>
                      <a:pt x="0" y="2970"/>
                    </a:lnTo>
                    <a:lnTo>
                      <a:pt x="534" y="2970"/>
                    </a:lnTo>
                    <a:lnTo>
                      <a:pt x="53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7" name="Google Shape;1227;p39"/>
              <p:cNvSpPr/>
              <p:nvPr/>
            </p:nvSpPr>
            <p:spPr>
              <a:xfrm flipH="1">
                <a:off x="2400225" y="2886650"/>
                <a:ext cx="13350" cy="74250"/>
              </a:xfrm>
              <a:custGeom>
                <a:rect b="b" l="l" r="r" t="t"/>
                <a:pathLst>
                  <a:path extrusionOk="0" h="2970" w="534">
                    <a:moveTo>
                      <a:pt x="0" y="1"/>
                    </a:moveTo>
                    <a:lnTo>
                      <a:pt x="0" y="2970"/>
                    </a:lnTo>
                    <a:lnTo>
                      <a:pt x="534" y="2970"/>
                    </a:lnTo>
                    <a:lnTo>
                      <a:pt x="53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8" name="Google Shape;1228;p39"/>
              <p:cNvSpPr/>
              <p:nvPr/>
            </p:nvSpPr>
            <p:spPr>
              <a:xfrm flipH="1">
                <a:off x="2336825" y="2886650"/>
                <a:ext cx="14200" cy="74250"/>
              </a:xfrm>
              <a:custGeom>
                <a:rect b="b" l="l" r="r" t="t"/>
                <a:pathLst>
                  <a:path extrusionOk="0" h="2970" w="568">
                    <a:moveTo>
                      <a:pt x="0" y="1"/>
                    </a:moveTo>
                    <a:lnTo>
                      <a:pt x="0" y="2970"/>
                    </a:lnTo>
                    <a:lnTo>
                      <a:pt x="567" y="2970"/>
                    </a:lnTo>
                    <a:lnTo>
                      <a:pt x="567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29" name="Google Shape;1229;p39"/>
              <p:cNvSpPr/>
              <p:nvPr/>
            </p:nvSpPr>
            <p:spPr>
              <a:xfrm flipH="1">
                <a:off x="2274300" y="2886650"/>
                <a:ext cx="13350" cy="74250"/>
              </a:xfrm>
              <a:custGeom>
                <a:rect b="b" l="l" r="r" t="t"/>
                <a:pathLst>
                  <a:path extrusionOk="0" h="2970" w="534">
                    <a:moveTo>
                      <a:pt x="0" y="1"/>
                    </a:moveTo>
                    <a:lnTo>
                      <a:pt x="0" y="2970"/>
                    </a:lnTo>
                    <a:lnTo>
                      <a:pt x="534" y="2970"/>
                    </a:lnTo>
                    <a:lnTo>
                      <a:pt x="53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0" name="Google Shape;1230;p39"/>
              <p:cNvSpPr/>
              <p:nvPr/>
            </p:nvSpPr>
            <p:spPr>
              <a:xfrm flipH="1">
                <a:off x="2210900" y="2886650"/>
                <a:ext cx="13375" cy="74250"/>
              </a:xfrm>
              <a:custGeom>
                <a:rect b="b" l="l" r="r" t="t"/>
                <a:pathLst>
                  <a:path extrusionOk="0" h="2970" w="535">
                    <a:moveTo>
                      <a:pt x="0" y="1"/>
                    </a:moveTo>
                    <a:lnTo>
                      <a:pt x="0" y="2970"/>
                    </a:lnTo>
                    <a:lnTo>
                      <a:pt x="534" y="2970"/>
                    </a:lnTo>
                    <a:lnTo>
                      <a:pt x="53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1" name="Google Shape;1231;p39"/>
              <p:cNvSpPr/>
              <p:nvPr/>
            </p:nvSpPr>
            <p:spPr>
              <a:xfrm flipH="1">
                <a:off x="2214250" y="2916675"/>
                <a:ext cx="322750" cy="13375"/>
              </a:xfrm>
              <a:custGeom>
                <a:rect b="b" l="l" r="r" t="t"/>
                <a:pathLst>
                  <a:path extrusionOk="0" h="535" w="12910">
                    <a:moveTo>
                      <a:pt x="0" y="1"/>
                    </a:moveTo>
                    <a:lnTo>
                      <a:pt x="0" y="534"/>
                    </a:lnTo>
                    <a:lnTo>
                      <a:pt x="12910" y="534"/>
                    </a:lnTo>
                    <a:lnTo>
                      <a:pt x="12910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2" name="Google Shape;1232;p39"/>
              <p:cNvSpPr/>
              <p:nvPr/>
            </p:nvSpPr>
            <p:spPr>
              <a:xfrm flipH="1">
                <a:off x="2452325" y="2905825"/>
                <a:ext cx="34650" cy="32550"/>
              </a:xfrm>
              <a:custGeom>
                <a:rect b="b" l="l" r="r" t="t"/>
                <a:pathLst>
                  <a:path extrusionOk="0" h="1302" w="1386">
                    <a:moveTo>
                      <a:pt x="697" y="1"/>
                    </a:moveTo>
                    <a:cubicBezTo>
                      <a:pt x="351" y="1"/>
                      <a:pt x="1" y="234"/>
                      <a:pt x="34" y="701"/>
                    </a:cubicBezTo>
                    <a:cubicBezTo>
                      <a:pt x="68" y="1102"/>
                      <a:pt x="376" y="1302"/>
                      <a:pt x="685" y="1302"/>
                    </a:cubicBezTo>
                    <a:cubicBezTo>
                      <a:pt x="993" y="1302"/>
                      <a:pt x="1302" y="1102"/>
                      <a:pt x="1335" y="701"/>
                    </a:cubicBezTo>
                    <a:cubicBezTo>
                      <a:pt x="1385" y="234"/>
                      <a:pt x="1043" y="1"/>
                      <a:pt x="69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3" name="Google Shape;1233;p39"/>
              <p:cNvSpPr/>
              <p:nvPr/>
            </p:nvSpPr>
            <p:spPr>
              <a:xfrm flipH="1">
                <a:off x="2389375" y="2905825"/>
                <a:ext cx="35050" cy="32550"/>
              </a:xfrm>
              <a:custGeom>
                <a:rect b="b" l="l" r="r" t="t"/>
                <a:pathLst>
                  <a:path extrusionOk="0" h="1302" w="1402">
                    <a:moveTo>
                      <a:pt x="701" y="1"/>
                    </a:moveTo>
                    <a:cubicBezTo>
                      <a:pt x="351" y="1"/>
                      <a:pt x="1" y="234"/>
                      <a:pt x="34" y="701"/>
                    </a:cubicBezTo>
                    <a:cubicBezTo>
                      <a:pt x="67" y="1102"/>
                      <a:pt x="384" y="1302"/>
                      <a:pt x="701" y="1302"/>
                    </a:cubicBezTo>
                    <a:cubicBezTo>
                      <a:pt x="1018" y="1302"/>
                      <a:pt x="1335" y="1102"/>
                      <a:pt x="1368" y="701"/>
                    </a:cubicBezTo>
                    <a:cubicBezTo>
                      <a:pt x="1402" y="234"/>
                      <a:pt x="1051" y="1"/>
                      <a:pt x="70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4" name="Google Shape;1234;p39"/>
              <p:cNvSpPr/>
              <p:nvPr/>
            </p:nvSpPr>
            <p:spPr>
              <a:xfrm flipH="1">
                <a:off x="2326825" y="2905825"/>
                <a:ext cx="34625" cy="32550"/>
              </a:xfrm>
              <a:custGeom>
                <a:rect b="b" l="l" r="r" t="t"/>
                <a:pathLst>
                  <a:path extrusionOk="0" h="1302" w="1385">
                    <a:moveTo>
                      <a:pt x="688" y="1"/>
                    </a:moveTo>
                    <a:cubicBezTo>
                      <a:pt x="342" y="1"/>
                      <a:pt x="0" y="234"/>
                      <a:pt x="50" y="701"/>
                    </a:cubicBezTo>
                    <a:cubicBezTo>
                      <a:pt x="83" y="1102"/>
                      <a:pt x="392" y="1302"/>
                      <a:pt x="701" y="1302"/>
                    </a:cubicBezTo>
                    <a:cubicBezTo>
                      <a:pt x="1009" y="1302"/>
                      <a:pt x="1318" y="1102"/>
                      <a:pt x="1351" y="701"/>
                    </a:cubicBezTo>
                    <a:cubicBezTo>
                      <a:pt x="1384" y="234"/>
                      <a:pt x="1034" y="1"/>
                      <a:pt x="68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5" name="Google Shape;1235;p39"/>
              <p:cNvSpPr/>
              <p:nvPr/>
            </p:nvSpPr>
            <p:spPr>
              <a:xfrm flipH="1">
                <a:off x="2263450" y="2905825"/>
                <a:ext cx="35050" cy="32550"/>
              </a:xfrm>
              <a:custGeom>
                <a:rect b="b" l="l" r="r" t="t"/>
                <a:pathLst>
                  <a:path extrusionOk="0" h="1302" w="1402">
                    <a:moveTo>
                      <a:pt x="701" y="1"/>
                    </a:moveTo>
                    <a:cubicBezTo>
                      <a:pt x="351" y="1"/>
                      <a:pt x="1" y="234"/>
                      <a:pt x="34" y="701"/>
                    </a:cubicBezTo>
                    <a:cubicBezTo>
                      <a:pt x="67" y="1102"/>
                      <a:pt x="384" y="1302"/>
                      <a:pt x="701" y="1302"/>
                    </a:cubicBezTo>
                    <a:cubicBezTo>
                      <a:pt x="1018" y="1302"/>
                      <a:pt x="1335" y="1102"/>
                      <a:pt x="1368" y="701"/>
                    </a:cubicBezTo>
                    <a:cubicBezTo>
                      <a:pt x="1402" y="234"/>
                      <a:pt x="1051" y="1"/>
                      <a:pt x="70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6" name="Google Shape;1236;p39"/>
              <p:cNvSpPr/>
              <p:nvPr/>
            </p:nvSpPr>
            <p:spPr>
              <a:xfrm flipH="1">
                <a:off x="2160875" y="2878325"/>
                <a:ext cx="428675" cy="23375"/>
              </a:xfrm>
              <a:custGeom>
                <a:rect b="b" l="l" r="r" t="t"/>
                <a:pathLst>
                  <a:path extrusionOk="0" h="935" w="17147">
                    <a:moveTo>
                      <a:pt x="468" y="0"/>
                    </a:moveTo>
                    <a:cubicBezTo>
                      <a:pt x="201" y="0"/>
                      <a:pt x="1" y="200"/>
                      <a:pt x="1" y="467"/>
                    </a:cubicBezTo>
                    <a:cubicBezTo>
                      <a:pt x="1" y="734"/>
                      <a:pt x="201" y="934"/>
                      <a:pt x="468" y="934"/>
                    </a:cubicBezTo>
                    <a:lnTo>
                      <a:pt x="16679" y="934"/>
                    </a:lnTo>
                    <a:cubicBezTo>
                      <a:pt x="16913" y="934"/>
                      <a:pt x="17146" y="734"/>
                      <a:pt x="17146" y="467"/>
                    </a:cubicBezTo>
                    <a:cubicBezTo>
                      <a:pt x="17146" y="200"/>
                      <a:pt x="16913" y="0"/>
                      <a:pt x="166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7" name="Google Shape;1237;p39"/>
              <p:cNvSpPr/>
              <p:nvPr/>
            </p:nvSpPr>
            <p:spPr>
              <a:xfrm flipH="1">
                <a:off x="2134200" y="2854125"/>
                <a:ext cx="482025" cy="24225"/>
              </a:xfrm>
              <a:custGeom>
                <a:rect b="b" l="l" r="r" t="t"/>
                <a:pathLst>
                  <a:path extrusionOk="0" h="969" w="19281">
                    <a:moveTo>
                      <a:pt x="467" y="1"/>
                    </a:moveTo>
                    <a:cubicBezTo>
                      <a:pt x="201" y="1"/>
                      <a:pt x="0" y="234"/>
                      <a:pt x="0" y="501"/>
                    </a:cubicBezTo>
                    <a:cubicBezTo>
                      <a:pt x="0" y="735"/>
                      <a:pt x="201" y="968"/>
                      <a:pt x="467" y="968"/>
                    </a:cubicBezTo>
                    <a:lnTo>
                      <a:pt x="18814" y="968"/>
                    </a:lnTo>
                    <a:cubicBezTo>
                      <a:pt x="19081" y="968"/>
                      <a:pt x="19281" y="735"/>
                      <a:pt x="19281" y="501"/>
                    </a:cubicBezTo>
                    <a:cubicBezTo>
                      <a:pt x="19281" y="234"/>
                      <a:pt x="19081" y="1"/>
                      <a:pt x="188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8" name="Google Shape;1238;p39"/>
              <p:cNvSpPr/>
              <p:nvPr/>
            </p:nvSpPr>
            <p:spPr>
              <a:xfrm flipH="1">
                <a:off x="2128350" y="2748175"/>
                <a:ext cx="497875" cy="154350"/>
              </a:xfrm>
              <a:custGeom>
                <a:rect b="b" l="l" r="r" t="t"/>
                <a:pathLst>
                  <a:path extrusionOk="0" h="6174" w="19915">
                    <a:moveTo>
                      <a:pt x="8296" y="1"/>
                    </a:moveTo>
                    <a:cubicBezTo>
                      <a:pt x="6821" y="1"/>
                      <a:pt x="5353" y="400"/>
                      <a:pt x="4070" y="1170"/>
                    </a:cubicBezTo>
                    <a:cubicBezTo>
                      <a:pt x="3442" y="1546"/>
                      <a:pt x="2728" y="1740"/>
                      <a:pt x="2010" y="1740"/>
                    </a:cubicBezTo>
                    <a:cubicBezTo>
                      <a:pt x="1392" y="1740"/>
                      <a:pt x="771" y="1597"/>
                      <a:pt x="200" y="1303"/>
                    </a:cubicBezTo>
                    <a:lnTo>
                      <a:pt x="200" y="1303"/>
                    </a:lnTo>
                    <a:cubicBezTo>
                      <a:pt x="0" y="4005"/>
                      <a:pt x="4470" y="6174"/>
                      <a:pt x="9974" y="6174"/>
                    </a:cubicBezTo>
                    <a:cubicBezTo>
                      <a:pt x="15511" y="6174"/>
                      <a:pt x="19914" y="4039"/>
                      <a:pt x="19814" y="1370"/>
                    </a:cubicBezTo>
                    <a:lnTo>
                      <a:pt x="19814" y="1370"/>
                    </a:lnTo>
                    <a:cubicBezTo>
                      <a:pt x="19281" y="1604"/>
                      <a:pt x="18680" y="1737"/>
                      <a:pt x="18080" y="1737"/>
                    </a:cubicBezTo>
                    <a:cubicBezTo>
                      <a:pt x="17346" y="1737"/>
                      <a:pt x="16645" y="1537"/>
                      <a:pt x="16012" y="1170"/>
                    </a:cubicBezTo>
                    <a:cubicBezTo>
                      <a:pt x="14729" y="400"/>
                      <a:pt x="13261" y="1"/>
                      <a:pt x="11786" y="1"/>
                    </a:cubicBezTo>
                    <a:cubicBezTo>
                      <a:pt x="11727" y="1"/>
                      <a:pt x="11668" y="1"/>
                      <a:pt x="11608" y="2"/>
                    </a:cubicBezTo>
                    <a:cubicBezTo>
                      <a:pt x="11075" y="2"/>
                      <a:pt x="10541" y="36"/>
                      <a:pt x="10007" y="36"/>
                    </a:cubicBezTo>
                    <a:cubicBezTo>
                      <a:pt x="9440" y="36"/>
                      <a:pt x="8973" y="36"/>
                      <a:pt x="8473" y="2"/>
                    </a:cubicBezTo>
                    <a:cubicBezTo>
                      <a:pt x="8414" y="1"/>
                      <a:pt x="8355" y="1"/>
                      <a:pt x="8296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39" name="Google Shape;1239;p39"/>
              <p:cNvSpPr/>
              <p:nvPr/>
            </p:nvSpPr>
            <p:spPr>
              <a:xfrm flipH="1">
                <a:off x="2447325" y="2736750"/>
                <a:ext cx="16300" cy="16925"/>
              </a:xfrm>
              <a:custGeom>
                <a:rect b="b" l="l" r="r" t="t"/>
                <a:pathLst>
                  <a:path extrusionOk="0" h="677" w="652">
                    <a:moveTo>
                      <a:pt x="322" y="1"/>
                    </a:moveTo>
                    <a:cubicBezTo>
                      <a:pt x="159" y="1"/>
                      <a:pt x="1" y="109"/>
                      <a:pt x="34" y="326"/>
                    </a:cubicBezTo>
                    <a:cubicBezTo>
                      <a:pt x="1" y="560"/>
                      <a:pt x="159" y="676"/>
                      <a:pt x="322" y="676"/>
                    </a:cubicBezTo>
                    <a:cubicBezTo>
                      <a:pt x="485" y="676"/>
                      <a:pt x="651" y="560"/>
                      <a:pt x="635" y="326"/>
                    </a:cubicBezTo>
                    <a:cubicBezTo>
                      <a:pt x="651" y="109"/>
                      <a:pt x="485" y="1"/>
                      <a:pt x="322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0" name="Google Shape;1240;p39"/>
              <p:cNvSpPr/>
              <p:nvPr/>
            </p:nvSpPr>
            <p:spPr>
              <a:xfrm flipH="1">
                <a:off x="2433575" y="2737375"/>
                <a:ext cx="17525" cy="15225"/>
              </a:xfrm>
              <a:custGeom>
                <a:rect b="b" l="l" r="r" t="t"/>
                <a:pathLst>
                  <a:path extrusionOk="0" h="609" w="701">
                    <a:moveTo>
                      <a:pt x="400" y="1"/>
                    </a:moveTo>
                    <a:cubicBezTo>
                      <a:pt x="134" y="1"/>
                      <a:pt x="0" y="334"/>
                      <a:pt x="167" y="535"/>
                    </a:cubicBezTo>
                    <a:cubicBezTo>
                      <a:pt x="228" y="585"/>
                      <a:pt x="301" y="608"/>
                      <a:pt x="373" y="608"/>
                    </a:cubicBezTo>
                    <a:cubicBezTo>
                      <a:pt x="539" y="608"/>
                      <a:pt x="701" y="487"/>
                      <a:pt x="701" y="301"/>
                    </a:cubicBezTo>
                    <a:cubicBezTo>
                      <a:pt x="701" y="134"/>
                      <a:pt x="567" y="1"/>
                      <a:pt x="400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1" name="Google Shape;1241;p39"/>
              <p:cNvSpPr/>
              <p:nvPr/>
            </p:nvSpPr>
            <p:spPr>
              <a:xfrm flipH="1">
                <a:off x="2418550" y="2736750"/>
                <a:ext cx="16300" cy="16925"/>
              </a:xfrm>
              <a:custGeom>
                <a:rect b="b" l="l" r="r" t="t"/>
                <a:pathLst>
                  <a:path extrusionOk="0" h="677" w="652">
                    <a:moveTo>
                      <a:pt x="330" y="1"/>
                    </a:moveTo>
                    <a:cubicBezTo>
                      <a:pt x="167" y="1"/>
                      <a:pt x="1" y="109"/>
                      <a:pt x="17" y="326"/>
                    </a:cubicBezTo>
                    <a:cubicBezTo>
                      <a:pt x="1" y="560"/>
                      <a:pt x="167" y="676"/>
                      <a:pt x="330" y="676"/>
                    </a:cubicBezTo>
                    <a:cubicBezTo>
                      <a:pt x="493" y="676"/>
                      <a:pt x="651" y="560"/>
                      <a:pt x="618" y="326"/>
                    </a:cubicBezTo>
                    <a:cubicBezTo>
                      <a:pt x="651" y="109"/>
                      <a:pt x="493" y="1"/>
                      <a:pt x="330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2" name="Google Shape;1242;p39"/>
              <p:cNvSpPr/>
              <p:nvPr/>
            </p:nvSpPr>
            <p:spPr>
              <a:xfrm flipH="1">
                <a:off x="2404375" y="2737375"/>
                <a:ext cx="18375" cy="15225"/>
              </a:xfrm>
              <a:custGeom>
                <a:rect b="b" l="l" r="r" t="t"/>
                <a:pathLst>
                  <a:path extrusionOk="0" h="609" w="735">
                    <a:moveTo>
                      <a:pt x="434" y="1"/>
                    </a:moveTo>
                    <a:cubicBezTo>
                      <a:pt x="167" y="1"/>
                      <a:pt x="0" y="334"/>
                      <a:pt x="200" y="535"/>
                    </a:cubicBezTo>
                    <a:cubicBezTo>
                      <a:pt x="261" y="585"/>
                      <a:pt x="331" y="608"/>
                      <a:pt x="400" y="608"/>
                    </a:cubicBezTo>
                    <a:cubicBezTo>
                      <a:pt x="558" y="608"/>
                      <a:pt x="711" y="487"/>
                      <a:pt x="734" y="301"/>
                    </a:cubicBezTo>
                    <a:cubicBezTo>
                      <a:pt x="734" y="134"/>
                      <a:pt x="601" y="1"/>
                      <a:pt x="434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3" name="Google Shape;1243;p39"/>
              <p:cNvSpPr/>
              <p:nvPr/>
            </p:nvSpPr>
            <p:spPr>
              <a:xfrm flipH="1">
                <a:off x="2389800" y="2736750"/>
                <a:ext cx="16275" cy="16925"/>
              </a:xfrm>
              <a:custGeom>
                <a:rect b="b" l="l" r="r" t="t"/>
                <a:pathLst>
                  <a:path extrusionOk="0" h="677" w="651">
                    <a:moveTo>
                      <a:pt x="322" y="1"/>
                    </a:moveTo>
                    <a:cubicBezTo>
                      <a:pt x="159" y="1"/>
                      <a:pt x="0" y="109"/>
                      <a:pt x="34" y="326"/>
                    </a:cubicBezTo>
                    <a:cubicBezTo>
                      <a:pt x="0" y="560"/>
                      <a:pt x="159" y="676"/>
                      <a:pt x="322" y="676"/>
                    </a:cubicBezTo>
                    <a:cubicBezTo>
                      <a:pt x="484" y="676"/>
                      <a:pt x="651" y="560"/>
                      <a:pt x="634" y="326"/>
                    </a:cubicBezTo>
                    <a:cubicBezTo>
                      <a:pt x="651" y="109"/>
                      <a:pt x="484" y="1"/>
                      <a:pt x="322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4" name="Google Shape;1244;p39"/>
              <p:cNvSpPr/>
              <p:nvPr/>
            </p:nvSpPr>
            <p:spPr>
              <a:xfrm flipH="1">
                <a:off x="2376025" y="2737375"/>
                <a:ext cx="17550" cy="15225"/>
              </a:xfrm>
              <a:custGeom>
                <a:rect b="b" l="l" r="r" t="t"/>
                <a:pathLst>
                  <a:path extrusionOk="0" h="609" w="702">
                    <a:moveTo>
                      <a:pt x="401" y="1"/>
                    </a:moveTo>
                    <a:cubicBezTo>
                      <a:pt x="134" y="1"/>
                      <a:pt x="1" y="334"/>
                      <a:pt x="201" y="535"/>
                    </a:cubicBezTo>
                    <a:cubicBezTo>
                      <a:pt x="252" y="585"/>
                      <a:pt x="318" y="608"/>
                      <a:pt x="385" y="608"/>
                    </a:cubicBezTo>
                    <a:cubicBezTo>
                      <a:pt x="539" y="608"/>
                      <a:pt x="701" y="487"/>
                      <a:pt x="701" y="301"/>
                    </a:cubicBezTo>
                    <a:cubicBezTo>
                      <a:pt x="701" y="134"/>
                      <a:pt x="568" y="1"/>
                      <a:pt x="401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5" name="Google Shape;1245;p39"/>
              <p:cNvSpPr/>
              <p:nvPr/>
            </p:nvSpPr>
            <p:spPr>
              <a:xfrm flipH="1">
                <a:off x="2361850" y="2737375"/>
                <a:ext cx="16700" cy="14950"/>
              </a:xfrm>
              <a:custGeom>
                <a:rect b="b" l="l" r="r" t="t"/>
                <a:pathLst>
                  <a:path extrusionOk="0" h="598" w="668">
                    <a:moveTo>
                      <a:pt x="401" y="1"/>
                    </a:moveTo>
                    <a:cubicBezTo>
                      <a:pt x="134" y="1"/>
                      <a:pt x="0" y="334"/>
                      <a:pt x="167" y="501"/>
                    </a:cubicBezTo>
                    <a:cubicBezTo>
                      <a:pt x="234" y="568"/>
                      <a:pt x="312" y="598"/>
                      <a:pt x="386" y="598"/>
                    </a:cubicBezTo>
                    <a:cubicBezTo>
                      <a:pt x="534" y="598"/>
                      <a:pt x="667" y="479"/>
                      <a:pt x="667" y="301"/>
                    </a:cubicBezTo>
                    <a:cubicBezTo>
                      <a:pt x="667" y="134"/>
                      <a:pt x="534" y="1"/>
                      <a:pt x="401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6" name="Google Shape;1246;p39"/>
              <p:cNvSpPr/>
              <p:nvPr/>
            </p:nvSpPr>
            <p:spPr>
              <a:xfrm flipH="1">
                <a:off x="2346850" y="2737375"/>
                <a:ext cx="18375" cy="15225"/>
              </a:xfrm>
              <a:custGeom>
                <a:rect b="b" l="l" r="r" t="t"/>
                <a:pathLst>
                  <a:path extrusionOk="0" h="609" w="735">
                    <a:moveTo>
                      <a:pt x="435" y="1"/>
                    </a:moveTo>
                    <a:cubicBezTo>
                      <a:pt x="168" y="1"/>
                      <a:pt x="1" y="334"/>
                      <a:pt x="201" y="535"/>
                    </a:cubicBezTo>
                    <a:cubicBezTo>
                      <a:pt x="262" y="585"/>
                      <a:pt x="332" y="608"/>
                      <a:pt x="401" y="608"/>
                    </a:cubicBezTo>
                    <a:cubicBezTo>
                      <a:pt x="559" y="608"/>
                      <a:pt x="712" y="487"/>
                      <a:pt x="735" y="301"/>
                    </a:cubicBezTo>
                    <a:cubicBezTo>
                      <a:pt x="735" y="134"/>
                      <a:pt x="601" y="1"/>
                      <a:pt x="435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7" name="Google Shape;1247;p39"/>
              <p:cNvSpPr/>
              <p:nvPr/>
            </p:nvSpPr>
            <p:spPr>
              <a:xfrm flipH="1">
                <a:off x="2332675" y="2737375"/>
                <a:ext cx="17525" cy="14950"/>
              </a:xfrm>
              <a:custGeom>
                <a:rect b="b" l="l" r="r" t="t"/>
                <a:pathLst>
                  <a:path extrusionOk="0" h="598" w="701">
                    <a:moveTo>
                      <a:pt x="401" y="1"/>
                    </a:moveTo>
                    <a:cubicBezTo>
                      <a:pt x="134" y="1"/>
                      <a:pt x="0" y="334"/>
                      <a:pt x="201" y="501"/>
                    </a:cubicBezTo>
                    <a:cubicBezTo>
                      <a:pt x="256" y="568"/>
                      <a:pt x="330" y="598"/>
                      <a:pt x="404" y="598"/>
                    </a:cubicBezTo>
                    <a:cubicBezTo>
                      <a:pt x="553" y="598"/>
                      <a:pt x="701" y="479"/>
                      <a:pt x="701" y="301"/>
                    </a:cubicBezTo>
                    <a:cubicBezTo>
                      <a:pt x="701" y="134"/>
                      <a:pt x="567" y="1"/>
                      <a:pt x="401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8" name="Google Shape;1248;p39"/>
              <p:cNvSpPr/>
              <p:nvPr/>
            </p:nvSpPr>
            <p:spPr>
              <a:xfrm flipH="1">
                <a:off x="2318500" y="2737375"/>
                <a:ext cx="17525" cy="15225"/>
              </a:xfrm>
              <a:custGeom>
                <a:rect b="b" l="l" r="r" t="t"/>
                <a:pathLst>
                  <a:path extrusionOk="0" h="609" w="701">
                    <a:moveTo>
                      <a:pt x="401" y="1"/>
                    </a:moveTo>
                    <a:cubicBezTo>
                      <a:pt x="134" y="1"/>
                      <a:pt x="0" y="334"/>
                      <a:pt x="201" y="535"/>
                    </a:cubicBezTo>
                    <a:cubicBezTo>
                      <a:pt x="261" y="585"/>
                      <a:pt x="331" y="608"/>
                      <a:pt x="399" y="608"/>
                    </a:cubicBezTo>
                    <a:cubicBezTo>
                      <a:pt x="555" y="608"/>
                      <a:pt x="701" y="487"/>
                      <a:pt x="701" y="301"/>
                    </a:cubicBezTo>
                    <a:cubicBezTo>
                      <a:pt x="701" y="134"/>
                      <a:pt x="568" y="1"/>
                      <a:pt x="401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49" name="Google Shape;1249;p39"/>
              <p:cNvSpPr/>
              <p:nvPr/>
            </p:nvSpPr>
            <p:spPr>
              <a:xfrm flipH="1">
                <a:off x="2303475" y="2737375"/>
                <a:ext cx="17550" cy="14950"/>
              </a:xfrm>
              <a:custGeom>
                <a:rect b="b" l="l" r="r" t="t"/>
                <a:pathLst>
                  <a:path extrusionOk="0" h="598" w="702">
                    <a:moveTo>
                      <a:pt x="401" y="1"/>
                    </a:moveTo>
                    <a:cubicBezTo>
                      <a:pt x="134" y="1"/>
                      <a:pt x="1" y="334"/>
                      <a:pt x="168" y="501"/>
                    </a:cubicBezTo>
                    <a:cubicBezTo>
                      <a:pt x="234" y="568"/>
                      <a:pt x="312" y="598"/>
                      <a:pt x="388" y="598"/>
                    </a:cubicBezTo>
                    <a:cubicBezTo>
                      <a:pt x="538" y="598"/>
                      <a:pt x="679" y="479"/>
                      <a:pt x="701" y="301"/>
                    </a:cubicBezTo>
                    <a:cubicBezTo>
                      <a:pt x="701" y="134"/>
                      <a:pt x="568" y="1"/>
                      <a:pt x="401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0" name="Google Shape;1250;p39"/>
              <p:cNvSpPr/>
              <p:nvPr/>
            </p:nvSpPr>
            <p:spPr>
              <a:xfrm flipH="1">
                <a:off x="2289300" y="2737375"/>
                <a:ext cx="17550" cy="15225"/>
              </a:xfrm>
              <a:custGeom>
                <a:rect b="b" l="l" r="r" t="t"/>
                <a:pathLst>
                  <a:path extrusionOk="0" h="609" w="702">
                    <a:moveTo>
                      <a:pt x="401" y="1"/>
                    </a:moveTo>
                    <a:cubicBezTo>
                      <a:pt x="134" y="1"/>
                      <a:pt x="1" y="334"/>
                      <a:pt x="201" y="535"/>
                    </a:cubicBezTo>
                    <a:cubicBezTo>
                      <a:pt x="252" y="585"/>
                      <a:pt x="318" y="608"/>
                      <a:pt x="385" y="608"/>
                    </a:cubicBezTo>
                    <a:cubicBezTo>
                      <a:pt x="540" y="608"/>
                      <a:pt x="701" y="487"/>
                      <a:pt x="701" y="301"/>
                    </a:cubicBezTo>
                    <a:cubicBezTo>
                      <a:pt x="701" y="134"/>
                      <a:pt x="568" y="1"/>
                      <a:pt x="401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1" name="Google Shape;1251;p39"/>
              <p:cNvSpPr/>
              <p:nvPr/>
            </p:nvSpPr>
            <p:spPr>
              <a:xfrm flipH="1">
                <a:off x="2618700" y="2780750"/>
                <a:ext cx="25875" cy="17525"/>
              </a:xfrm>
              <a:custGeom>
                <a:rect b="b" l="l" r="r" t="t"/>
                <a:pathLst>
                  <a:path extrusionOk="0" h="701" w="1035">
                    <a:moveTo>
                      <a:pt x="0" y="0"/>
                    </a:moveTo>
                    <a:cubicBezTo>
                      <a:pt x="0" y="367"/>
                      <a:pt x="334" y="701"/>
                      <a:pt x="734" y="701"/>
                    </a:cubicBezTo>
                    <a:lnTo>
                      <a:pt x="1034" y="701"/>
                    </a:lnTo>
                    <a:lnTo>
                      <a:pt x="1034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2" name="Google Shape;1252;p39"/>
              <p:cNvSpPr/>
              <p:nvPr/>
            </p:nvSpPr>
            <p:spPr>
              <a:xfrm flipH="1">
                <a:off x="2106675" y="2780750"/>
                <a:ext cx="25050" cy="17525"/>
              </a:xfrm>
              <a:custGeom>
                <a:rect b="b" l="l" r="r" t="t"/>
                <a:pathLst>
                  <a:path extrusionOk="0" h="701" w="1002">
                    <a:moveTo>
                      <a:pt x="1" y="0"/>
                    </a:moveTo>
                    <a:lnTo>
                      <a:pt x="1" y="701"/>
                    </a:lnTo>
                    <a:lnTo>
                      <a:pt x="301" y="701"/>
                    </a:lnTo>
                    <a:cubicBezTo>
                      <a:pt x="701" y="701"/>
                      <a:pt x="1002" y="367"/>
                      <a:pt x="1002" y="0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3" name="Google Shape;1253;p39"/>
              <p:cNvSpPr/>
              <p:nvPr/>
            </p:nvSpPr>
            <p:spPr>
              <a:xfrm flipH="1">
                <a:off x="2464425" y="2713200"/>
                <a:ext cx="25050" cy="35050"/>
              </a:xfrm>
              <a:custGeom>
                <a:rect b="b" l="l" r="r" t="t"/>
                <a:pathLst>
                  <a:path extrusionOk="0" h="1402" w="1002">
                    <a:moveTo>
                      <a:pt x="1" y="0"/>
                    </a:moveTo>
                    <a:lnTo>
                      <a:pt x="1" y="1401"/>
                    </a:lnTo>
                    <a:lnTo>
                      <a:pt x="1001" y="1401"/>
                    </a:lnTo>
                    <a:lnTo>
                      <a:pt x="1001" y="1001"/>
                    </a:lnTo>
                    <a:cubicBezTo>
                      <a:pt x="1001" y="434"/>
                      <a:pt x="534" y="0"/>
                      <a:pt x="1" y="0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4" name="Google Shape;1254;p39"/>
              <p:cNvSpPr/>
              <p:nvPr/>
            </p:nvSpPr>
            <p:spPr>
              <a:xfrm flipH="1">
                <a:off x="2260950" y="2713200"/>
                <a:ext cx="25050" cy="35050"/>
              </a:xfrm>
              <a:custGeom>
                <a:rect b="b" l="l" r="r" t="t"/>
                <a:pathLst>
                  <a:path extrusionOk="0" h="1402" w="1002">
                    <a:moveTo>
                      <a:pt x="1002" y="0"/>
                    </a:moveTo>
                    <a:cubicBezTo>
                      <a:pt x="468" y="0"/>
                      <a:pt x="1" y="434"/>
                      <a:pt x="1" y="1001"/>
                    </a:cubicBezTo>
                    <a:lnTo>
                      <a:pt x="1" y="1401"/>
                    </a:lnTo>
                    <a:lnTo>
                      <a:pt x="1002" y="1401"/>
                    </a:lnTo>
                    <a:lnTo>
                      <a:pt x="1002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5" name="Google Shape;1255;p39"/>
              <p:cNvSpPr/>
              <p:nvPr/>
            </p:nvSpPr>
            <p:spPr>
              <a:xfrm flipH="1">
                <a:off x="2127525" y="2744050"/>
                <a:ext cx="497050" cy="132625"/>
              </a:xfrm>
              <a:custGeom>
                <a:rect b="b" l="l" r="r" t="t"/>
                <a:pathLst>
                  <a:path extrusionOk="0" h="5305" w="19882">
                    <a:moveTo>
                      <a:pt x="14511" y="1"/>
                    </a:moveTo>
                    <a:cubicBezTo>
                      <a:pt x="13144" y="67"/>
                      <a:pt x="11609" y="167"/>
                      <a:pt x="9941" y="167"/>
                    </a:cubicBezTo>
                    <a:cubicBezTo>
                      <a:pt x="8273" y="167"/>
                      <a:pt x="6806" y="67"/>
                      <a:pt x="5438" y="34"/>
                    </a:cubicBezTo>
                    <a:cubicBezTo>
                      <a:pt x="4504" y="1035"/>
                      <a:pt x="3203" y="1602"/>
                      <a:pt x="1836" y="1602"/>
                    </a:cubicBezTo>
                    <a:cubicBezTo>
                      <a:pt x="1202" y="1602"/>
                      <a:pt x="601" y="1468"/>
                      <a:pt x="1" y="1235"/>
                    </a:cubicBezTo>
                    <a:lnTo>
                      <a:pt x="1" y="1368"/>
                    </a:lnTo>
                    <a:cubicBezTo>
                      <a:pt x="1" y="3537"/>
                      <a:pt x="4471" y="5304"/>
                      <a:pt x="9941" y="5304"/>
                    </a:cubicBezTo>
                    <a:cubicBezTo>
                      <a:pt x="15445" y="5304"/>
                      <a:pt x="19882" y="3537"/>
                      <a:pt x="19882" y="1368"/>
                    </a:cubicBezTo>
                    <a:cubicBezTo>
                      <a:pt x="19882" y="1335"/>
                      <a:pt x="19882" y="1302"/>
                      <a:pt x="19882" y="1268"/>
                    </a:cubicBezTo>
                    <a:cubicBezTo>
                      <a:pt x="19315" y="1502"/>
                      <a:pt x="18714" y="1602"/>
                      <a:pt x="18147" y="1602"/>
                    </a:cubicBezTo>
                    <a:cubicBezTo>
                      <a:pt x="16746" y="1602"/>
                      <a:pt x="15445" y="1035"/>
                      <a:pt x="14511" y="1"/>
                    </a:cubicBezTo>
                    <a:close/>
                  </a:path>
                </a:pathLst>
              </a:custGeom>
              <a:solidFill>
                <a:srgbClr val="9092B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6" name="Google Shape;1256;p39"/>
              <p:cNvSpPr/>
              <p:nvPr/>
            </p:nvSpPr>
            <p:spPr>
              <a:xfrm flipH="1">
                <a:off x="2582850" y="3090125"/>
                <a:ext cx="35875" cy="115950"/>
              </a:xfrm>
              <a:custGeom>
                <a:rect b="b" l="l" r="r" t="t"/>
                <a:pathLst>
                  <a:path extrusionOk="0" h="4638" w="1435">
                    <a:moveTo>
                      <a:pt x="0" y="1"/>
                    </a:moveTo>
                    <a:lnTo>
                      <a:pt x="0" y="4638"/>
                    </a:lnTo>
                    <a:lnTo>
                      <a:pt x="1435" y="4638"/>
                    </a:lnTo>
                    <a:lnTo>
                      <a:pt x="1435" y="1"/>
                    </a:ln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7" name="Google Shape;1257;p39"/>
              <p:cNvSpPr/>
              <p:nvPr/>
            </p:nvSpPr>
            <p:spPr>
              <a:xfrm flipH="1">
                <a:off x="2485275" y="3090125"/>
                <a:ext cx="59225" cy="115950"/>
              </a:xfrm>
              <a:custGeom>
                <a:rect b="b" l="l" r="r" t="t"/>
                <a:pathLst>
                  <a:path extrusionOk="0" h="4638" w="2369">
                    <a:moveTo>
                      <a:pt x="0" y="1"/>
                    </a:moveTo>
                    <a:lnTo>
                      <a:pt x="0" y="4638"/>
                    </a:lnTo>
                    <a:lnTo>
                      <a:pt x="2369" y="4638"/>
                    </a:lnTo>
                    <a:lnTo>
                      <a:pt x="2369" y="1"/>
                    </a:ln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8" name="Google Shape;1258;p39"/>
              <p:cNvSpPr/>
              <p:nvPr/>
            </p:nvSpPr>
            <p:spPr>
              <a:xfrm flipH="1">
                <a:off x="2132525" y="3090125"/>
                <a:ext cx="35050" cy="115950"/>
              </a:xfrm>
              <a:custGeom>
                <a:rect b="b" l="l" r="r" t="t"/>
                <a:pathLst>
                  <a:path extrusionOk="0" h="4638" w="1402">
                    <a:moveTo>
                      <a:pt x="1" y="1"/>
                    </a:moveTo>
                    <a:lnTo>
                      <a:pt x="1" y="4638"/>
                    </a:lnTo>
                    <a:lnTo>
                      <a:pt x="1402" y="4638"/>
                    </a:lnTo>
                    <a:lnTo>
                      <a:pt x="1402" y="1"/>
                    </a:ln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59" name="Google Shape;1259;p39"/>
              <p:cNvSpPr/>
              <p:nvPr/>
            </p:nvSpPr>
            <p:spPr>
              <a:xfrm flipH="1">
                <a:off x="2206750" y="3090125"/>
                <a:ext cx="59225" cy="115950"/>
              </a:xfrm>
              <a:custGeom>
                <a:rect b="b" l="l" r="r" t="t"/>
                <a:pathLst>
                  <a:path extrusionOk="0" h="4638" w="2369">
                    <a:moveTo>
                      <a:pt x="0" y="1"/>
                    </a:moveTo>
                    <a:lnTo>
                      <a:pt x="0" y="4638"/>
                    </a:lnTo>
                    <a:lnTo>
                      <a:pt x="2369" y="4638"/>
                    </a:lnTo>
                    <a:lnTo>
                      <a:pt x="2369" y="1"/>
                    </a:ln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0" name="Google Shape;1260;p39"/>
              <p:cNvSpPr/>
              <p:nvPr/>
            </p:nvSpPr>
            <p:spPr>
              <a:xfrm flipH="1">
                <a:off x="2638725" y="3010925"/>
                <a:ext cx="14200" cy="185150"/>
              </a:xfrm>
              <a:custGeom>
                <a:rect b="b" l="l" r="r" t="t"/>
                <a:pathLst>
                  <a:path extrusionOk="0" h="7406" w="568">
                    <a:moveTo>
                      <a:pt x="1" y="0"/>
                    </a:moveTo>
                    <a:lnTo>
                      <a:pt x="1" y="7405"/>
                    </a:lnTo>
                    <a:lnTo>
                      <a:pt x="568" y="7405"/>
                    </a:lnTo>
                    <a:lnTo>
                      <a:pt x="56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1" name="Google Shape;1261;p39"/>
              <p:cNvSpPr/>
              <p:nvPr/>
            </p:nvSpPr>
            <p:spPr>
              <a:xfrm flipH="1">
                <a:off x="2097500" y="3010925"/>
                <a:ext cx="14200" cy="185150"/>
              </a:xfrm>
              <a:custGeom>
                <a:rect b="b" l="l" r="r" t="t"/>
                <a:pathLst>
                  <a:path extrusionOk="0" h="7406" w="568">
                    <a:moveTo>
                      <a:pt x="1" y="0"/>
                    </a:moveTo>
                    <a:lnTo>
                      <a:pt x="1" y="7405"/>
                    </a:lnTo>
                    <a:lnTo>
                      <a:pt x="568" y="7405"/>
                    </a:lnTo>
                    <a:lnTo>
                      <a:pt x="56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2" name="Google Shape;1262;p39"/>
              <p:cNvSpPr/>
              <p:nvPr/>
            </p:nvSpPr>
            <p:spPr>
              <a:xfrm flipH="1">
                <a:off x="2557000" y="3010925"/>
                <a:ext cx="14200" cy="185150"/>
              </a:xfrm>
              <a:custGeom>
                <a:rect b="b" l="l" r="r" t="t"/>
                <a:pathLst>
                  <a:path extrusionOk="0" h="7406" w="568">
                    <a:moveTo>
                      <a:pt x="1" y="0"/>
                    </a:moveTo>
                    <a:lnTo>
                      <a:pt x="1" y="7405"/>
                    </a:lnTo>
                    <a:lnTo>
                      <a:pt x="568" y="7405"/>
                    </a:lnTo>
                    <a:lnTo>
                      <a:pt x="568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3" name="Google Shape;1263;p39"/>
              <p:cNvSpPr/>
              <p:nvPr/>
            </p:nvSpPr>
            <p:spPr>
              <a:xfrm flipH="1">
                <a:off x="2466925" y="3095975"/>
                <a:ext cx="185150" cy="14200"/>
              </a:xfrm>
              <a:custGeom>
                <a:rect b="b" l="l" r="r" t="t"/>
                <a:pathLst>
                  <a:path extrusionOk="0" h="568" w="7406">
                    <a:moveTo>
                      <a:pt x="0" y="0"/>
                    </a:moveTo>
                    <a:lnTo>
                      <a:pt x="0" y="568"/>
                    </a:lnTo>
                    <a:lnTo>
                      <a:pt x="7405" y="568"/>
                    </a:lnTo>
                    <a:lnTo>
                      <a:pt x="7405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4" name="Google Shape;1264;p39"/>
              <p:cNvSpPr/>
              <p:nvPr/>
            </p:nvSpPr>
            <p:spPr>
              <a:xfrm flipH="1">
                <a:off x="2104175" y="3095975"/>
                <a:ext cx="185150" cy="14200"/>
              </a:xfrm>
              <a:custGeom>
                <a:rect b="b" l="l" r="r" t="t"/>
                <a:pathLst>
                  <a:path extrusionOk="0" h="568" w="7406">
                    <a:moveTo>
                      <a:pt x="0" y="0"/>
                    </a:moveTo>
                    <a:lnTo>
                      <a:pt x="0" y="568"/>
                    </a:lnTo>
                    <a:lnTo>
                      <a:pt x="7406" y="568"/>
                    </a:lnTo>
                    <a:lnTo>
                      <a:pt x="7406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5" name="Google Shape;1265;p39"/>
              <p:cNvSpPr/>
              <p:nvPr/>
            </p:nvSpPr>
            <p:spPr>
              <a:xfrm flipH="1">
                <a:off x="2180050" y="3010925"/>
                <a:ext cx="14200" cy="185150"/>
              </a:xfrm>
              <a:custGeom>
                <a:rect b="b" l="l" r="r" t="t"/>
                <a:pathLst>
                  <a:path extrusionOk="0" h="7406" w="568">
                    <a:moveTo>
                      <a:pt x="0" y="0"/>
                    </a:moveTo>
                    <a:lnTo>
                      <a:pt x="0" y="7405"/>
                    </a:lnTo>
                    <a:lnTo>
                      <a:pt x="567" y="7405"/>
                    </a:lnTo>
                    <a:lnTo>
                      <a:pt x="56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6" name="Google Shape;1266;p39"/>
              <p:cNvSpPr/>
              <p:nvPr/>
            </p:nvSpPr>
            <p:spPr>
              <a:xfrm flipH="1">
                <a:off x="2083325" y="3037600"/>
                <a:ext cx="583775" cy="39225"/>
              </a:xfrm>
              <a:custGeom>
                <a:rect b="b" l="l" r="r" t="t"/>
                <a:pathLst>
                  <a:path extrusionOk="0" fill="none" h="1569" w="23351">
                    <a:moveTo>
                      <a:pt x="1" y="0"/>
                    </a:moveTo>
                    <a:lnTo>
                      <a:pt x="23351" y="0"/>
                    </a:lnTo>
                    <a:lnTo>
                      <a:pt x="23351" y="934"/>
                    </a:lnTo>
                    <a:cubicBezTo>
                      <a:pt x="23351" y="1301"/>
                      <a:pt x="23050" y="1568"/>
                      <a:pt x="22717" y="1568"/>
                    </a:cubicBezTo>
                    <a:lnTo>
                      <a:pt x="634" y="1568"/>
                    </a:lnTo>
                    <a:cubicBezTo>
                      <a:pt x="268" y="1568"/>
                      <a:pt x="1" y="1301"/>
                      <a:pt x="1" y="934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lt2"/>
              </a:solidFill>
              <a:ln cap="flat" cmpd="sng" w="10850">
                <a:solidFill>
                  <a:srgbClr val="D34646"/>
                </a:solidFill>
                <a:prstDash val="solid"/>
                <a:miter lim="33357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7" name="Google Shape;1267;p39"/>
              <p:cNvSpPr/>
              <p:nvPr/>
            </p:nvSpPr>
            <p:spPr>
              <a:xfrm flipH="1">
                <a:off x="2534475" y="3024250"/>
                <a:ext cx="55075" cy="39225"/>
              </a:xfrm>
              <a:custGeom>
                <a:rect b="b" l="l" r="r" t="t"/>
                <a:pathLst>
                  <a:path extrusionOk="0" fill="none" h="1569" w="2203">
                    <a:moveTo>
                      <a:pt x="1" y="1"/>
                    </a:moveTo>
                    <a:lnTo>
                      <a:pt x="2202" y="1"/>
                    </a:lnTo>
                    <a:lnTo>
                      <a:pt x="2202" y="935"/>
                    </a:lnTo>
                    <a:cubicBezTo>
                      <a:pt x="2202" y="1268"/>
                      <a:pt x="1902" y="1569"/>
                      <a:pt x="1569" y="1569"/>
                    </a:cubicBezTo>
                    <a:lnTo>
                      <a:pt x="635" y="1569"/>
                    </a:lnTo>
                    <a:cubicBezTo>
                      <a:pt x="268" y="1569"/>
                      <a:pt x="1" y="1268"/>
                      <a:pt x="1" y="93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lt2"/>
              </a:solidFill>
              <a:ln cap="flat" cmpd="sng" w="10850">
                <a:solidFill>
                  <a:srgbClr val="D34646"/>
                </a:solidFill>
                <a:prstDash val="solid"/>
                <a:miter lim="33357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8" name="Google Shape;1268;p39"/>
              <p:cNvSpPr/>
              <p:nvPr/>
            </p:nvSpPr>
            <p:spPr>
              <a:xfrm flipH="1">
                <a:off x="2610375" y="3035925"/>
                <a:ext cx="25" cy="41725"/>
              </a:xfrm>
              <a:custGeom>
                <a:rect b="b" l="l" r="r" t="t"/>
                <a:pathLst>
                  <a:path extrusionOk="0" fill="none" h="1669" w="1">
                    <a:moveTo>
                      <a:pt x="1" y="1"/>
                    </a:moveTo>
                    <a:lnTo>
                      <a:pt x="1" y="1669"/>
                    </a:lnTo>
                  </a:path>
                </a:pathLst>
              </a:custGeom>
              <a:solidFill>
                <a:schemeClr val="lt2"/>
              </a:solidFill>
              <a:ln cap="flat" cmpd="sng" w="10850">
                <a:solidFill>
                  <a:srgbClr val="D34646"/>
                </a:solidFill>
                <a:prstDash val="solid"/>
                <a:miter lim="33357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69" name="Google Shape;1269;p39"/>
              <p:cNvSpPr/>
              <p:nvPr/>
            </p:nvSpPr>
            <p:spPr>
              <a:xfrm flipH="1">
                <a:off x="2513625" y="3035925"/>
                <a:ext cx="25" cy="41725"/>
              </a:xfrm>
              <a:custGeom>
                <a:rect b="b" l="l" r="r" t="t"/>
                <a:pathLst>
                  <a:path extrusionOk="0" fill="none" h="1669" w="1">
                    <a:moveTo>
                      <a:pt x="0" y="1"/>
                    </a:moveTo>
                    <a:lnTo>
                      <a:pt x="0" y="1669"/>
                    </a:lnTo>
                  </a:path>
                </a:pathLst>
              </a:custGeom>
              <a:solidFill>
                <a:schemeClr val="lt2"/>
              </a:solidFill>
              <a:ln cap="flat" cmpd="sng" w="10850">
                <a:solidFill>
                  <a:srgbClr val="D34646"/>
                </a:solidFill>
                <a:prstDash val="solid"/>
                <a:miter lim="33357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0" name="Google Shape;1270;p39"/>
              <p:cNvSpPr/>
              <p:nvPr/>
            </p:nvSpPr>
            <p:spPr>
              <a:xfrm flipH="1">
                <a:off x="2562000" y="3035925"/>
                <a:ext cx="25" cy="41725"/>
              </a:xfrm>
              <a:custGeom>
                <a:rect b="b" l="l" r="r" t="t"/>
                <a:pathLst>
                  <a:path extrusionOk="0" fill="none" h="1669" w="1">
                    <a:moveTo>
                      <a:pt x="1" y="1"/>
                    </a:moveTo>
                    <a:lnTo>
                      <a:pt x="1" y="1669"/>
                    </a:lnTo>
                  </a:path>
                </a:pathLst>
              </a:custGeom>
              <a:noFill/>
              <a:ln cap="flat" cmpd="sng" w="10850">
                <a:solidFill>
                  <a:srgbClr val="D34646"/>
                </a:solidFill>
                <a:prstDash val="solid"/>
                <a:miter lim="33357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1" name="Google Shape;1271;p39"/>
              <p:cNvSpPr/>
              <p:nvPr/>
            </p:nvSpPr>
            <p:spPr>
              <a:xfrm flipH="1">
                <a:off x="2158375" y="3024250"/>
                <a:ext cx="55075" cy="39225"/>
              </a:xfrm>
              <a:custGeom>
                <a:rect b="b" l="l" r="r" t="t"/>
                <a:pathLst>
                  <a:path extrusionOk="0" fill="none" h="1569" w="2203">
                    <a:moveTo>
                      <a:pt x="1" y="1"/>
                    </a:moveTo>
                    <a:lnTo>
                      <a:pt x="2203" y="1"/>
                    </a:lnTo>
                    <a:lnTo>
                      <a:pt x="2203" y="935"/>
                    </a:lnTo>
                    <a:cubicBezTo>
                      <a:pt x="2203" y="1268"/>
                      <a:pt x="1902" y="1569"/>
                      <a:pt x="1569" y="1569"/>
                    </a:cubicBezTo>
                    <a:lnTo>
                      <a:pt x="635" y="1569"/>
                    </a:lnTo>
                    <a:cubicBezTo>
                      <a:pt x="268" y="1569"/>
                      <a:pt x="1" y="1268"/>
                      <a:pt x="1" y="935"/>
                    </a:cubicBezTo>
                    <a:lnTo>
                      <a:pt x="1" y="1"/>
                    </a:lnTo>
                    <a:close/>
                  </a:path>
                </a:pathLst>
              </a:custGeom>
              <a:noFill/>
              <a:ln cap="flat" cmpd="sng" w="10850">
                <a:solidFill>
                  <a:srgbClr val="D34646"/>
                </a:solidFill>
                <a:prstDash val="solid"/>
                <a:miter lim="33357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2" name="Google Shape;1272;p39"/>
              <p:cNvSpPr/>
              <p:nvPr/>
            </p:nvSpPr>
            <p:spPr>
              <a:xfrm flipH="1">
                <a:off x="2234250" y="3035925"/>
                <a:ext cx="25" cy="41725"/>
              </a:xfrm>
              <a:custGeom>
                <a:rect b="b" l="l" r="r" t="t"/>
                <a:pathLst>
                  <a:path extrusionOk="0" fill="none" h="1669" w="1">
                    <a:moveTo>
                      <a:pt x="0" y="1"/>
                    </a:moveTo>
                    <a:lnTo>
                      <a:pt x="0" y="1669"/>
                    </a:lnTo>
                  </a:path>
                </a:pathLst>
              </a:custGeom>
              <a:noFill/>
              <a:ln cap="flat" cmpd="sng" w="10850">
                <a:solidFill>
                  <a:srgbClr val="D34646"/>
                </a:solidFill>
                <a:prstDash val="solid"/>
                <a:miter lim="33357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3" name="Google Shape;1273;p39"/>
              <p:cNvSpPr/>
              <p:nvPr/>
            </p:nvSpPr>
            <p:spPr>
              <a:xfrm flipH="1">
                <a:off x="2137525" y="3035925"/>
                <a:ext cx="25" cy="41725"/>
              </a:xfrm>
              <a:custGeom>
                <a:rect b="b" l="l" r="r" t="t"/>
                <a:pathLst>
                  <a:path extrusionOk="0" fill="none" h="1669" w="1">
                    <a:moveTo>
                      <a:pt x="0" y="1"/>
                    </a:moveTo>
                    <a:lnTo>
                      <a:pt x="0" y="1669"/>
                    </a:lnTo>
                  </a:path>
                </a:pathLst>
              </a:custGeom>
              <a:noFill/>
              <a:ln cap="flat" cmpd="sng" w="10850">
                <a:solidFill>
                  <a:srgbClr val="D34646"/>
                </a:solidFill>
                <a:prstDash val="solid"/>
                <a:miter lim="33357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4" name="Google Shape;1274;p39"/>
              <p:cNvSpPr/>
              <p:nvPr/>
            </p:nvSpPr>
            <p:spPr>
              <a:xfrm flipH="1">
                <a:off x="2185900" y="3035925"/>
                <a:ext cx="25" cy="41725"/>
              </a:xfrm>
              <a:custGeom>
                <a:rect b="b" l="l" r="r" t="t"/>
                <a:pathLst>
                  <a:path extrusionOk="0" fill="none" h="1669" w="1">
                    <a:moveTo>
                      <a:pt x="1" y="1"/>
                    </a:moveTo>
                    <a:lnTo>
                      <a:pt x="1" y="1669"/>
                    </a:lnTo>
                  </a:path>
                </a:pathLst>
              </a:custGeom>
              <a:noFill/>
              <a:ln cap="flat" cmpd="sng" w="10850">
                <a:solidFill>
                  <a:srgbClr val="D34646"/>
                </a:solidFill>
                <a:prstDash val="solid"/>
                <a:miter lim="33357"/>
                <a:headEnd len="sm" w="sm" type="none"/>
                <a:tailEnd len="sm" w="sm" type="none"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5" name="Google Shape;1275;p39"/>
              <p:cNvSpPr/>
              <p:nvPr/>
            </p:nvSpPr>
            <p:spPr>
              <a:xfrm flipH="1">
                <a:off x="2053300" y="3023350"/>
                <a:ext cx="643825" cy="23450"/>
              </a:xfrm>
              <a:custGeom>
                <a:rect b="b" l="l" r="r" t="t"/>
                <a:pathLst>
                  <a:path extrusionOk="0" h="938" w="25753">
                    <a:moveTo>
                      <a:pt x="25336" y="0"/>
                    </a:moveTo>
                    <a:cubicBezTo>
                      <a:pt x="25320" y="0"/>
                      <a:pt x="25303" y="1"/>
                      <a:pt x="25286" y="3"/>
                    </a:cubicBezTo>
                    <a:lnTo>
                      <a:pt x="468" y="3"/>
                    </a:lnTo>
                    <a:cubicBezTo>
                      <a:pt x="201" y="3"/>
                      <a:pt x="1" y="204"/>
                      <a:pt x="1" y="470"/>
                    </a:cubicBezTo>
                    <a:cubicBezTo>
                      <a:pt x="1" y="737"/>
                      <a:pt x="201" y="937"/>
                      <a:pt x="468" y="937"/>
                    </a:cubicBezTo>
                    <a:lnTo>
                      <a:pt x="25286" y="937"/>
                    </a:lnTo>
                    <a:cubicBezTo>
                      <a:pt x="25552" y="937"/>
                      <a:pt x="25753" y="737"/>
                      <a:pt x="25753" y="470"/>
                    </a:cubicBezTo>
                    <a:cubicBezTo>
                      <a:pt x="25753" y="221"/>
                      <a:pt x="25577" y="0"/>
                      <a:pt x="253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6" name="Google Shape;1276;p39"/>
              <p:cNvSpPr/>
              <p:nvPr/>
            </p:nvSpPr>
            <p:spPr>
              <a:xfrm flipH="1">
                <a:off x="2025775" y="3000075"/>
                <a:ext cx="698850" cy="23375"/>
              </a:xfrm>
              <a:custGeom>
                <a:rect b="b" l="l" r="r" t="t"/>
                <a:pathLst>
                  <a:path extrusionOk="0" h="935" w="27954">
                    <a:moveTo>
                      <a:pt x="467" y="0"/>
                    </a:moveTo>
                    <a:cubicBezTo>
                      <a:pt x="200" y="0"/>
                      <a:pt x="0" y="201"/>
                      <a:pt x="0" y="467"/>
                    </a:cubicBezTo>
                    <a:cubicBezTo>
                      <a:pt x="0" y="734"/>
                      <a:pt x="200" y="934"/>
                      <a:pt x="467" y="934"/>
                    </a:cubicBezTo>
                    <a:lnTo>
                      <a:pt x="27453" y="934"/>
                    </a:lnTo>
                    <a:cubicBezTo>
                      <a:pt x="27720" y="934"/>
                      <a:pt x="27953" y="734"/>
                      <a:pt x="27953" y="467"/>
                    </a:cubicBezTo>
                    <a:cubicBezTo>
                      <a:pt x="27953" y="201"/>
                      <a:pt x="27720" y="0"/>
                      <a:pt x="2745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7" name="Google Shape;1277;p39"/>
              <p:cNvSpPr/>
              <p:nvPr/>
            </p:nvSpPr>
            <p:spPr>
              <a:xfrm flipH="1">
                <a:off x="2266775" y="3200225"/>
                <a:ext cx="217700" cy="15850"/>
              </a:xfrm>
              <a:custGeom>
                <a:rect b="b" l="l" r="r" t="t"/>
                <a:pathLst>
                  <a:path extrusionOk="0" h="634" w="8708">
                    <a:moveTo>
                      <a:pt x="1" y="0"/>
                    </a:moveTo>
                    <a:lnTo>
                      <a:pt x="1" y="634"/>
                    </a:lnTo>
                    <a:lnTo>
                      <a:pt x="8707" y="634"/>
                    </a:lnTo>
                    <a:lnTo>
                      <a:pt x="8707" y="0"/>
                    </a:lnTo>
                    <a:close/>
                  </a:path>
                </a:pathLst>
              </a:custGeom>
              <a:solidFill>
                <a:srgbClr val="5C1A38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8" name="Google Shape;1278;p39"/>
              <p:cNvSpPr/>
              <p:nvPr/>
            </p:nvSpPr>
            <p:spPr>
              <a:xfrm flipH="1">
                <a:off x="2260125" y="3216050"/>
                <a:ext cx="231000" cy="15875"/>
              </a:xfrm>
              <a:custGeom>
                <a:rect b="b" l="l" r="r" t="t"/>
                <a:pathLst>
                  <a:path extrusionOk="0" h="635" w="9240">
                    <a:moveTo>
                      <a:pt x="0" y="1"/>
                    </a:moveTo>
                    <a:lnTo>
                      <a:pt x="0" y="635"/>
                    </a:lnTo>
                    <a:lnTo>
                      <a:pt x="9240" y="635"/>
                    </a:lnTo>
                    <a:lnTo>
                      <a:pt x="9240" y="1"/>
                    </a:lnTo>
                    <a:close/>
                  </a:path>
                </a:pathLst>
              </a:custGeom>
              <a:solidFill>
                <a:srgbClr val="76335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79" name="Google Shape;1279;p39"/>
              <p:cNvSpPr/>
              <p:nvPr/>
            </p:nvSpPr>
            <p:spPr>
              <a:xfrm flipH="1">
                <a:off x="2272625" y="3003400"/>
                <a:ext cx="206000" cy="21825"/>
              </a:xfrm>
              <a:custGeom>
                <a:rect b="b" l="l" r="r" t="t"/>
                <a:pathLst>
                  <a:path extrusionOk="0" h="873" w="8240">
                    <a:moveTo>
                      <a:pt x="0" y="1"/>
                    </a:moveTo>
                    <a:lnTo>
                      <a:pt x="0" y="501"/>
                    </a:lnTo>
                    <a:cubicBezTo>
                      <a:pt x="0" y="715"/>
                      <a:pt x="168" y="872"/>
                      <a:pt x="375" y="872"/>
                    </a:cubicBezTo>
                    <a:cubicBezTo>
                      <a:pt x="394" y="872"/>
                      <a:pt x="414" y="871"/>
                      <a:pt x="434" y="868"/>
                    </a:cubicBezTo>
                    <a:cubicBezTo>
                      <a:pt x="1635" y="635"/>
                      <a:pt x="2902" y="535"/>
                      <a:pt x="4137" y="535"/>
                    </a:cubicBezTo>
                    <a:cubicBezTo>
                      <a:pt x="5371" y="535"/>
                      <a:pt x="6605" y="635"/>
                      <a:pt x="7839" y="868"/>
                    </a:cubicBezTo>
                    <a:cubicBezTo>
                      <a:pt x="7857" y="871"/>
                      <a:pt x="7874" y="872"/>
                      <a:pt x="7891" y="872"/>
                    </a:cubicBezTo>
                    <a:cubicBezTo>
                      <a:pt x="8072" y="872"/>
                      <a:pt x="8240" y="715"/>
                      <a:pt x="8240" y="501"/>
                    </a:cubicBezTo>
                    <a:lnTo>
                      <a:pt x="8240" y="1"/>
                    </a:lnTo>
                    <a:close/>
                  </a:path>
                </a:pathLst>
              </a:custGeom>
              <a:solidFill>
                <a:srgbClr val="3E485E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0" name="Google Shape;1280;p39"/>
              <p:cNvSpPr/>
              <p:nvPr/>
            </p:nvSpPr>
            <p:spPr>
              <a:xfrm flipH="1">
                <a:off x="2024950" y="2952550"/>
                <a:ext cx="700525" cy="91750"/>
              </a:xfrm>
              <a:custGeom>
                <a:rect b="b" l="l" r="r" t="t"/>
                <a:pathLst>
                  <a:path extrusionOk="0" h="3670" w="28021">
                    <a:moveTo>
                      <a:pt x="7673" y="0"/>
                    </a:moveTo>
                    <a:cubicBezTo>
                      <a:pt x="6134" y="706"/>
                      <a:pt x="4471" y="1103"/>
                      <a:pt x="2774" y="1103"/>
                    </a:cubicBezTo>
                    <a:cubicBezTo>
                      <a:pt x="2706" y="1103"/>
                      <a:pt x="2638" y="1102"/>
                      <a:pt x="2569" y="1101"/>
                    </a:cubicBezTo>
                    <a:cubicBezTo>
                      <a:pt x="1735" y="1101"/>
                      <a:pt x="868" y="1001"/>
                      <a:pt x="1" y="834"/>
                    </a:cubicBezTo>
                    <a:cubicBezTo>
                      <a:pt x="1" y="867"/>
                      <a:pt x="1" y="901"/>
                      <a:pt x="1" y="934"/>
                    </a:cubicBezTo>
                    <a:cubicBezTo>
                      <a:pt x="1" y="2435"/>
                      <a:pt x="6272" y="3669"/>
                      <a:pt x="14011" y="3669"/>
                    </a:cubicBezTo>
                    <a:cubicBezTo>
                      <a:pt x="21750" y="3669"/>
                      <a:pt x="28021" y="2435"/>
                      <a:pt x="28021" y="934"/>
                    </a:cubicBezTo>
                    <a:cubicBezTo>
                      <a:pt x="28021" y="901"/>
                      <a:pt x="28021" y="867"/>
                      <a:pt x="28021" y="867"/>
                    </a:cubicBezTo>
                    <a:cubicBezTo>
                      <a:pt x="27187" y="1001"/>
                      <a:pt x="26386" y="1101"/>
                      <a:pt x="25552" y="1101"/>
                    </a:cubicBezTo>
                    <a:cubicBezTo>
                      <a:pt x="25484" y="1102"/>
                      <a:pt x="25416" y="1103"/>
                      <a:pt x="25348" y="1103"/>
                    </a:cubicBezTo>
                    <a:cubicBezTo>
                      <a:pt x="23651" y="1103"/>
                      <a:pt x="21989" y="706"/>
                      <a:pt x="20482" y="0"/>
                    </a:cubicBezTo>
                    <a:cubicBezTo>
                      <a:pt x="18547" y="33"/>
                      <a:pt x="16346" y="100"/>
                      <a:pt x="14011" y="100"/>
                    </a:cubicBezTo>
                    <a:cubicBezTo>
                      <a:pt x="11676" y="100"/>
                      <a:pt x="9574" y="33"/>
                      <a:pt x="7673" y="0"/>
                    </a:cubicBezTo>
                    <a:close/>
                  </a:path>
                </a:pathLst>
              </a:custGeom>
              <a:solidFill>
                <a:srgbClr val="9092BD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1" name="Google Shape;1281;p39"/>
              <p:cNvSpPr/>
              <p:nvPr/>
            </p:nvSpPr>
            <p:spPr>
              <a:xfrm flipH="1">
                <a:off x="2456075" y="2998400"/>
                <a:ext cx="14225" cy="197675"/>
              </a:xfrm>
              <a:custGeom>
                <a:rect b="b" l="l" r="r" t="t"/>
                <a:pathLst>
                  <a:path extrusionOk="0" h="7907" w="569">
                    <a:moveTo>
                      <a:pt x="1" y="1"/>
                    </a:moveTo>
                    <a:lnTo>
                      <a:pt x="1" y="7906"/>
                    </a:lnTo>
                    <a:lnTo>
                      <a:pt x="568" y="7906"/>
                    </a:lnTo>
                    <a:lnTo>
                      <a:pt x="56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2" name="Google Shape;1282;p39"/>
              <p:cNvSpPr/>
              <p:nvPr/>
            </p:nvSpPr>
            <p:spPr>
              <a:xfrm flipH="1">
                <a:off x="2280125" y="2998400"/>
                <a:ext cx="14200" cy="197675"/>
              </a:xfrm>
              <a:custGeom>
                <a:rect b="b" l="l" r="r" t="t"/>
                <a:pathLst>
                  <a:path extrusionOk="0" h="7907" w="568">
                    <a:moveTo>
                      <a:pt x="0" y="1"/>
                    </a:moveTo>
                    <a:lnTo>
                      <a:pt x="0" y="7906"/>
                    </a:lnTo>
                    <a:lnTo>
                      <a:pt x="567" y="7906"/>
                    </a:lnTo>
                    <a:lnTo>
                      <a:pt x="567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3" name="Google Shape;1283;p39"/>
              <p:cNvSpPr/>
              <p:nvPr/>
            </p:nvSpPr>
            <p:spPr>
              <a:xfrm flipH="1">
                <a:off x="2273450" y="3184375"/>
                <a:ext cx="203500" cy="15875"/>
              </a:xfrm>
              <a:custGeom>
                <a:rect b="b" l="l" r="r" t="t"/>
                <a:pathLst>
                  <a:path extrusionOk="0" h="635" w="8140">
                    <a:moveTo>
                      <a:pt x="0" y="0"/>
                    </a:moveTo>
                    <a:lnTo>
                      <a:pt x="0" y="634"/>
                    </a:lnTo>
                    <a:lnTo>
                      <a:pt x="8139" y="634"/>
                    </a:lnTo>
                    <a:lnTo>
                      <a:pt x="8139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4" name="Google Shape;1284;p39"/>
              <p:cNvSpPr/>
              <p:nvPr/>
            </p:nvSpPr>
            <p:spPr>
              <a:xfrm flipH="1">
                <a:off x="2011600" y="2958300"/>
                <a:ext cx="33375" cy="28550"/>
              </a:xfrm>
              <a:custGeom>
                <a:rect b="b" l="l" r="r" t="t"/>
                <a:pathLst>
                  <a:path extrusionOk="0" h="1142" w="1335">
                    <a:moveTo>
                      <a:pt x="818" y="1"/>
                    </a:moveTo>
                    <a:cubicBezTo>
                      <a:pt x="801" y="1"/>
                      <a:pt x="784" y="2"/>
                      <a:pt x="767" y="4"/>
                    </a:cubicBezTo>
                    <a:cubicBezTo>
                      <a:pt x="234" y="4"/>
                      <a:pt x="0" y="604"/>
                      <a:pt x="367" y="971"/>
                    </a:cubicBezTo>
                    <a:cubicBezTo>
                      <a:pt x="485" y="1089"/>
                      <a:pt x="628" y="1142"/>
                      <a:pt x="767" y="1142"/>
                    </a:cubicBezTo>
                    <a:cubicBezTo>
                      <a:pt x="1059" y="1142"/>
                      <a:pt x="1334" y="910"/>
                      <a:pt x="1334" y="571"/>
                    </a:cubicBezTo>
                    <a:cubicBezTo>
                      <a:pt x="1334" y="256"/>
                      <a:pt x="1097" y="1"/>
                      <a:pt x="818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5" name="Google Shape;1285;p39"/>
              <p:cNvSpPr/>
              <p:nvPr/>
            </p:nvSpPr>
            <p:spPr>
              <a:xfrm flipH="1">
                <a:off x="2255950" y="2983400"/>
                <a:ext cx="238525" cy="19200"/>
              </a:xfrm>
              <a:custGeom>
                <a:rect b="b" l="l" r="r" t="t"/>
                <a:pathLst>
                  <a:path extrusionOk="0" h="768" w="9541">
                    <a:moveTo>
                      <a:pt x="368" y="0"/>
                    </a:moveTo>
                    <a:cubicBezTo>
                      <a:pt x="167" y="0"/>
                      <a:pt x="1" y="167"/>
                      <a:pt x="1" y="401"/>
                    </a:cubicBezTo>
                    <a:cubicBezTo>
                      <a:pt x="1" y="601"/>
                      <a:pt x="167" y="767"/>
                      <a:pt x="368" y="767"/>
                    </a:cubicBezTo>
                    <a:lnTo>
                      <a:pt x="9140" y="767"/>
                    </a:lnTo>
                    <a:cubicBezTo>
                      <a:pt x="9374" y="767"/>
                      <a:pt x="9541" y="601"/>
                      <a:pt x="9541" y="401"/>
                    </a:cubicBezTo>
                    <a:cubicBezTo>
                      <a:pt x="9541" y="167"/>
                      <a:pt x="9374" y="0"/>
                      <a:pt x="9140" y="0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6" name="Google Shape;1286;p39"/>
              <p:cNvSpPr/>
              <p:nvPr/>
            </p:nvSpPr>
            <p:spPr>
              <a:xfrm flipH="1">
                <a:off x="2461925" y="2995900"/>
                <a:ext cx="15025" cy="15025"/>
              </a:xfrm>
              <a:custGeom>
                <a:rect b="b" l="l" r="r" t="t"/>
                <a:pathLst>
                  <a:path extrusionOk="0" h="601" w="601">
                    <a:moveTo>
                      <a:pt x="300" y="1"/>
                    </a:moveTo>
                    <a:cubicBezTo>
                      <a:pt x="150" y="1"/>
                      <a:pt x="0" y="101"/>
                      <a:pt x="0" y="301"/>
                    </a:cubicBezTo>
                    <a:cubicBezTo>
                      <a:pt x="0" y="501"/>
                      <a:pt x="150" y="601"/>
                      <a:pt x="300" y="601"/>
                    </a:cubicBezTo>
                    <a:cubicBezTo>
                      <a:pt x="450" y="601"/>
                      <a:pt x="601" y="501"/>
                      <a:pt x="601" y="301"/>
                    </a:cubicBezTo>
                    <a:cubicBezTo>
                      <a:pt x="601" y="101"/>
                      <a:pt x="450" y="1"/>
                      <a:pt x="300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7" name="Google Shape;1287;p39"/>
              <p:cNvSpPr/>
              <p:nvPr/>
            </p:nvSpPr>
            <p:spPr>
              <a:xfrm flipH="1">
                <a:off x="2447750" y="2995900"/>
                <a:ext cx="14200" cy="15025"/>
              </a:xfrm>
              <a:custGeom>
                <a:rect b="b" l="l" r="r" t="t"/>
                <a:pathLst>
                  <a:path extrusionOk="0" h="601" w="568">
                    <a:moveTo>
                      <a:pt x="267" y="1"/>
                    </a:moveTo>
                    <a:cubicBezTo>
                      <a:pt x="134" y="1"/>
                      <a:pt x="1" y="134"/>
                      <a:pt x="1" y="301"/>
                    </a:cubicBezTo>
                    <a:cubicBezTo>
                      <a:pt x="1" y="468"/>
                      <a:pt x="134" y="601"/>
                      <a:pt x="267" y="601"/>
                    </a:cubicBezTo>
                    <a:cubicBezTo>
                      <a:pt x="434" y="601"/>
                      <a:pt x="568" y="468"/>
                      <a:pt x="568" y="301"/>
                    </a:cubicBezTo>
                    <a:cubicBezTo>
                      <a:pt x="568" y="134"/>
                      <a:pt x="434" y="1"/>
                      <a:pt x="267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8" name="Google Shape;1288;p39"/>
              <p:cNvSpPr/>
              <p:nvPr/>
            </p:nvSpPr>
            <p:spPr>
              <a:xfrm flipH="1">
                <a:off x="2432725" y="2995900"/>
                <a:ext cx="15050" cy="15025"/>
              </a:xfrm>
              <a:custGeom>
                <a:rect b="b" l="l" r="r" t="t"/>
                <a:pathLst>
                  <a:path extrusionOk="0" h="601" w="602">
                    <a:moveTo>
                      <a:pt x="301" y="1"/>
                    </a:moveTo>
                    <a:cubicBezTo>
                      <a:pt x="151" y="1"/>
                      <a:pt x="1" y="101"/>
                      <a:pt x="1" y="301"/>
                    </a:cubicBezTo>
                    <a:cubicBezTo>
                      <a:pt x="1" y="501"/>
                      <a:pt x="151" y="601"/>
                      <a:pt x="301" y="601"/>
                    </a:cubicBezTo>
                    <a:cubicBezTo>
                      <a:pt x="451" y="601"/>
                      <a:pt x="601" y="501"/>
                      <a:pt x="601" y="301"/>
                    </a:cubicBezTo>
                    <a:cubicBezTo>
                      <a:pt x="601" y="101"/>
                      <a:pt x="451" y="1"/>
                      <a:pt x="30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89" name="Google Shape;1289;p39"/>
              <p:cNvSpPr/>
              <p:nvPr/>
            </p:nvSpPr>
            <p:spPr>
              <a:xfrm flipH="1">
                <a:off x="2418550" y="2995900"/>
                <a:ext cx="15050" cy="15025"/>
              </a:xfrm>
              <a:custGeom>
                <a:rect b="b" l="l" r="r" t="t"/>
                <a:pathLst>
                  <a:path extrusionOk="0" h="601" w="602">
                    <a:moveTo>
                      <a:pt x="301" y="1"/>
                    </a:moveTo>
                    <a:cubicBezTo>
                      <a:pt x="134" y="1"/>
                      <a:pt x="1" y="134"/>
                      <a:pt x="1" y="301"/>
                    </a:cubicBezTo>
                    <a:cubicBezTo>
                      <a:pt x="1" y="468"/>
                      <a:pt x="134" y="601"/>
                      <a:pt x="301" y="601"/>
                    </a:cubicBezTo>
                    <a:cubicBezTo>
                      <a:pt x="468" y="601"/>
                      <a:pt x="601" y="468"/>
                      <a:pt x="601" y="301"/>
                    </a:cubicBezTo>
                    <a:cubicBezTo>
                      <a:pt x="601" y="134"/>
                      <a:pt x="468" y="1"/>
                      <a:pt x="30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0" name="Google Shape;1290;p39"/>
              <p:cNvSpPr/>
              <p:nvPr/>
            </p:nvSpPr>
            <p:spPr>
              <a:xfrm flipH="1">
                <a:off x="2404375" y="2995900"/>
                <a:ext cx="14200" cy="15025"/>
              </a:xfrm>
              <a:custGeom>
                <a:rect b="b" l="l" r="r" t="t"/>
                <a:pathLst>
                  <a:path extrusionOk="0" h="601" w="568">
                    <a:moveTo>
                      <a:pt x="267" y="1"/>
                    </a:moveTo>
                    <a:cubicBezTo>
                      <a:pt x="134" y="1"/>
                      <a:pt x="0" y="134"/>
                      <a:pt x="0" y="301"/>
                    </a:cubicBezTo>
                    <a:cubicBezTo>
                      <a:pt x="0" y="468"/>
                      <a:pt x="134" y="601"/>
                      <a:pt x="267" y="601"/>
                    </a:cubicBezTo>
                    <a:cubicBezTo>
                      <a:pt x="434" y="601"/>
                      <a:pt x="567" y="468"/>
                      <a:pt x="567" y="301"/>
                    </a:cubicBezTo>
                    <a:cubicBezTo>
                      <a:pt x="567" y="134"/>
                      <a:pt x="434" y="1"/>
                      <a:pt x="267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1" name="Google Shape;1291;p39"/>
              <p:cNvSpPr/>
              <p:nvPr/>
            </p:nvSpPr>
            <p:spPr>
              <a:xfrm flipH="1">
                <a:off x="2389375" y="2995900"/>
                <a:ext cx="15025" cy="15025"/>
              </a:xfrm>
              <a:custGeom>
                <a:rect b="b" l="l" r="r" t="t"/>
                <a:pathLst>
                  <a:path extrusionOk="0" h="601" w="601">
                    <a:moveTo>
                      <a:pt x="300" y="1"/>
                    </a:moveTo>
                    <a:cubicBezTo>
                      <a:pt x="134" y="1"/>
                      <a:pt x="0" y="134"/>
                      <a:pt x="0" y="301"/>
                    </a:cubicBezTo>
                    <a:cubicBezTo>
                      <a:pt x="0" y="468"/>
                      <a:pt x="134" y="601"/>
                      <a:pt x="300" y="601"/>
                    </a:cubicBezTo>
                    <a:cubicBezTo>
                      <a:pt x="467" y="601"/>
                      <a:pt x="601" y="468"/>
                      <a:pt x="601" y="301"/>
                    </a:cubicBezTo>
                    <a:cubicBezTo>
                      <a:pt x="601" y="134"/>
                      <a:pt x="467" y="1"/>
                      <a:pt x="300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2" name="Google Shape;1292;p39"/>
              <p:cNvSpPr/>
              <p:nvPr/>
            </p:nvSpPr>
            <p:spPr>
              <a:xfrm flipH="1">
                <a:off x="2375200" y="2995900"/>
                <a:ext cx="15025" cy="15025"/>
              </a:xfrm>
              <a:custGeom>
                <a:rect b="b" l="l" r="r" t="t"/>
                <a:pathLst>
                  <a:path extrusionOk="0" h="601" w="601">
                    <a:moveTo>
                      <a:pt x="300" y="1"/>
                    </a:moveTo>
                    <a:cubicBezTo>
                      <a:pt x="134" y="1"/>
                      <a:pt x="0" y="134"/>
                      <a:pt x="0" y="301"/>
                    </a:cubicBezTo>
                    <a:cubicBezTo>
                      <a:pt x="0" y="468"/>
                      <a:pt x="134" y="601"/>
                      <a:pt x="300" y="601"/>
                    </a:cubicBezTo>
                    <a:cubicBezTo>
                      <a:pt x="467" y="601"/>
                      <a:pt x="601" y="468"/>
                      <a:pt x="601" y="301"/>
                    </a:cubicBezTo>
                    <a:cubicBezTo>
                      <a:pt x="601" y="134"/>
                      <a:pt x="467" y="1"/>
                      <a:pt x="300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3" name="Google Shape;1293;p39"/>
              <p:cNvSpPr/>
              <p:nvPr/>
            </p:nvSpPr>
            <p:spPr>
              <a:xfrm flipH="1">
                <a:off x="2361025" y="2995900"/>
                <a:ext cx="15025" cy="15025"/>
              </a:xfrm>
              <a:custGeom>
                <a:rect b="b" l="l" r="r" t="t"/>
                <a:pathLst>
                  <a:path extrusionOk="0" h="601" w="601">
                    <a:moveTo>
                      <a:pt x="301" y="1"/>
                    </a:moveTo>
                    <a:cubicBezTo>
                      <a:pt x="134" y="1"/>
                      <a:pt x="0" y="134"/>
                      <a:pt x="0" y="301"/>
                    </a:cubicBezTo>
                    <a:cubicBezTo>
                      <a:pt x="0" y="468"/>
                      <a:pt x="134" y="601"/>
                      <a:pt x="301" y="601"/>
                    </a:cubicBezTo>
                    <a:cubicBezTo>
                      <a:pt x="467" y="601"/>
                      <a:pt x="601" y="468"/>
                      <a:pt x="601" y="301"/>
                    </a:cubicBezTo>
                    <a:cubicBezTo>
                      <a:pt x="601" y="134"/>
                      <a:pt x="467" y="1"/>
                      <a:pt x="30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4" name="Google Shape;1294;p39"/>
              <p:cNvSpPr/>
              <p:nvPr/>
            </p:nvSpPr>
            <p:spPr>
              <a:xfrm flipH="1">
                <a:off x="2346000" y="2995900"/>
                <a:ext cx="15050" cy="15025"/>
              </a:xfrm>
              <a:custGeom>
                <a:rect b="b" l="l" r="r" t="t"/>
                <a:pathLst>
                  <a:path extrusionOk="0" h="601" w="602">
                    <a:moveTo>
                      <a:pt x="301" y="1"/>
                    </a:moveTo>
                    <a:cubicBezTo>
                      <a:pt x="134" y="1"/>
                      <a:pt x="1" y="134"/>
                      <a:pt x="1" y="301"/>
                    </a:cubicBezTo>
                    <a:cubicBezTo>
                      <a:pt x="1" y="468"/>
                      <a:pt x="134" y="601"/>
                      <a:pt x="301" y="601"/>
                    </a:cubicBezTo>
                    <a:cubicBezTo>
                      <a:pt x="468" y="601"/>
                      <a:pt x="601" y="468"/>
                      <a:pt x="601" y="301"/>
                    </a:cubicBezTo>
                    <a:cubicBezTo>
                      <a:pt x="601" y="134"/>
                      <a:pt x="468" y="1"/>
                      <a:pt x="30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5" name="Google Shape;1295;p39"/>
              <p:cNvSpPr/>
              <p:nvPr/>
            </p:nvSpPr>
            <p:spPr>
              <a:xfrm flipH="1">
                <a:off x="2331825" y="2995900"/>
                <a:ext cx="15050" cy="15025"/>
              </a:xfrm>
              <a:custGeom>
                <a:rect b="b" l="l" r="r" t="t"/>
                <a:pathLst>
                  <a:path extrusionOk="0" h="601" w="602">
                    <a:moveTo>
                      <a:pt x="301" y="1"/>
                    </a:moveTo>
                    <a:cubicBezTo>
                      <a:pt x="134" y="1"/>
                      <a:pt x="1" y="134"/>
                      <a:pt x="1" y="301"/>
                    </a:cubicBezTo>
                    <a:cubicBezTo>
                      <a:pt x="1" y="468"/>
                      <a:pt x="134" y="601"/>
                      <a:pt x="301" y="601"/>
                    </a:cubicBezTo>
                    <a:cubicBezTo>
                      <a:pt x="468" y="601"/>
                      <a:pt x="601" y="468"/>
                      <a:pt x="601" y="301"/>
                    </a:cubicBezTo>
                    <a:cubicBezTo>
                      <a:pt x="601" y="134"/>
                      <a:pt x="468" y="1"/>
                      <a:pt x="30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6" name="Google Shape;1296;p39"/>
              <p:cNvSpPr/>
              <p:nvPr/>
            </p:nvSpPr>
            <p:spPr>
              <a:xfrm flipH="1">
                <a:off x="2317650" y="2995900"/>
                <a:ext cx="15050" cy="15025"/>
              </a:xfrm>
              <a:custGeom>
                <a:rect b="b" l="l" r="r" t="t"/>
                <a:pathLst>
                  <a:path extrusionOk="0" h="601" w="602">
                    <a:moveTo>
                      <a:pt x="301" y="1"/>
                    </a:moveTo>
                    <a:cubicBezTo>
                      <a:pt x="134" y="1"/>
                      <a:pt x="1" y="134"/>
                      <a:pt x="1" y="301"/>
                    </a:cubicBezTo>
                    <a:cubicBezTo>
                      <a:pt x="1" y="468"/>
                      <a:pt x="134" y="601"/>
                      <a:pt x="301" y="601"/>
                    </a:cubicBezTo>
                    <a:cubicBezTo>
                      <a:pt x="468" y="601"/>
                      <a:pt x="601" y="468"/>
                      <a:pt x="601" y="301"/>
                    </a:cubicBezTo>
                    <a:cubicBezTo>
                      <a:pt x="601" y="134"/>
                      <a:pt x="468" y="1"/>
                      <a:pt x="30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7" name="Google Shape;1297;p39"/>
              <p:cNvSpPr/>
              <p:nvPr/>
            </p:nvSpPr>
            <p:spPr>
              <a:xfrm flipH="1">
                <a:off x="2302650" y="2995900"/>
                <a:ext cx="17525" cy="14950"/>
              </a:xfrm>
              <a:custGeom>
                <a:rect b="b" l="l" r="r" t="t"/>
                <a:pathLst>
                  <a:path extrusionOk="0" h="598" w="701">
                    <a:moveTo>
                      <a:pt x="401" y="1"/>
                    </a:moveTo>
                    <a:cubicBezTo>
                      <a:pt x="134" y="1"/>
                      <a:pt x="0" y="301"/>
                      <a:pt x="167" y="501"/>
                    </a:cubicBezTo>
                    <a:cubicBezTo>
                      <a:pt x="234" y="568"/>
                      <a:pt x="315" y="597"/>
                      <a:pt x="394" y="597"/>
                    </a:cubicBezTo>
                    <a:cubicBezTo>
                      <a:pt x="553" y="597"/>
                      <a:pt x="701" y="479"/>
                      <a:pt x="701" y="301"/>
                    </a:cubicBezTo>
                    <a:cubicBezTo>
                      <a:pt x="701" y="134"/>
                      <a:pt x="567" y="1"/>
                      <a:pt x="40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8" name="Google Shape;1298;p39"/>
              <p:cNvSpPr/>
              <p:nvPr/>
            </p:nvSpPr>
            <p:spPr>
              <a:xfrm flipH="1">
                <a:off x="2288475" y="2995900"/>
                <a:ext cx="15025" cy="15025"/>
              </a:xfrm>
              <a:custGeom>
                <a:rect b="b" l="l" r="r" t="t"/>
                <a:pathLst>
                  <a:path extrusionOk="0" h="601" w="601">
                    <a:moveTo>
                      <a:pt x="301" y="1"/>
                    </a:moveTo>
                    <a:cubicBezTo>
                      <a:pt x="134" y="1"/>
                      <a:pt x="0" y="134"/>
                      <a:pt x="0" y="301"/>
                    </a:cubicBezTo>
                    <a:cubicBezTo>
                      <a:pt x="0" y="468"/>
                      <a:pt x="134" y="601"/>
                      <a:pt x="301" y="601"/>
                    </a:cubicBezTo>
                    <a:cubicBezTo>
                      <a:pt x="467" y="601"/>
                      <a:pt x="601" y="468"/>
                      <a:pt x="601" y="301"/>
                    </a:cubicBezTo>
                    <a:cubicBezTo>
                      <a:pt x="601" y="134"/>
                      <a:pt x="467" y="1"/>
                      <a:pt x="30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299" name="Google Shape;1299;p39"/>
              <p:cNvSpPr/>
              <p:nvPr/>
            </p:nvSpPr>
            <p:spPr>
              <a:xfrm flipH="1">
                <a:off x="2274300" y="2995900"/>
                <a:ext cx="15025" cy="15025"/>
              </a:xfrm>
              <a:custGeom>
                <a:rect b="b" l="l" r="r" t="t"/>
                <a:pathLst>
                  <a:path extrusionOk="0" h="601" w="601">
                    <a:moveTo>
                      <a:pt x="301" y="1"/>
                    </a:moveTo>
                    <a:cubicBezTo>
                      <a:pt x="134" y="1"/>
                      <a:pt x="0" y="134"/>
                      <a:pt x="0" y="301"/>
                    </a:cubicBezTo>
                    <a:cubicBezTo>
                      <a:pt x="0" y="468"/>
                      <a:pt x="134" y="601"/>
                      <a:pt x="301" y="601"/>
                    </a:cubicBezTo>
                    <a:cubicBezTo>
                      <a:pt x="467" y="601"/>
                      <a:pt x="601" y="468"/>
                      <a:pt x="601" y="301"/>
                    </a:cubicBezTo>
                    <a:cubicBezTo>
                      <a:pt x="601" y="134"/>
                      <a:pt x="467" y="1"/>
                      <a:pt x="30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0" name="Google Shape;1300;p39"/>
              <p:cNvSpPr/>
              <p:nvPr/>
            </p:nvSpPr>
            <p:spPr>
              <a:xfrm flipH="1">
                <a:off x="2229250" y="2973375"/>
                <a:ext cx="291900" cy="19225"/>
              </a:xfrm>
              <a:custGeom>
                <a:rect b="b" l="l" r="r" t="t"/>
                <a:pathLst>
                  <a:path extrusionOk="0" h="769" w="11676">
                    <a:moveTo>
                      <a:pt x="367" y="1"/>
                    </a:moveTo>
                    <a:cubicBezTo>
                      <a:pt x="167" y="1"/>
                      <a:pt x="0" y="168"/>
                      <a:pt x="0" y="401"/>
                    </a:cubicBezTo>
                    <a:cubicBezTo>
                      <a:pt x="0" y="601"/>
                      <a:pt x="167" y="768"/>
                      <a:pt x="367" y="768"/>
                    </a:cubicBezTo>
                    <a:lnTo>
                      <a:pt x="11308" y="768"/>
                    </a:lnTo>
                    <a:cubicBezTo>
                      <a:pt x="11508" y="768"/>
                      <a:pt x="11675" y="601"/>
                      <a:pt x="11675" y="401"/>
                    </a:cubicBezTo>
                    <a:cubicBezTo>
                      <a:pt x="11675" y="168"/>
                      <a:pt x="11508" y="1"/>
                      <a:pt x="11308" y="1"/>
                    </a:cubicBezTo>
                    <a:close/>
                  </a:path>
                </a:pathLst>
              </a:custGeom>
              <a:solidFill>
                <a:srgbClr val="755980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1" name="Google Shape;1301;p39"/>
              <p:cNvSpPr/>
              <p:nvPr/>
            </p:nvSpPr>
            <p:spPr>
              <a:xfrm flipH="1">
                <a:off x="2429400" y="3229400"/>
                <a:ext cx="251875" cy="29225"/>
              </a:xfrm>
              <a:custGeom>
                <a:rect b="b" l="l" r="r" t="t"/>
                <a:pathLst>
                  <a:path extrusionOk="0" h="1169" w="10075">
                    <a:moveTo>
                      <a:pt x="1" y="1"/>
                    </a:moveTo>
                    <a:lnTo>
                      <a:pt x="1" y="1168"/>
                    </a:lnTo>
                    <a:lnTo>
                      <a:pt x="10074" y="1168"/>
                    </a:lnTo>
                    <a:lnTo>
                      <a:pt x="1007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2" name="Google Shape;1302;p39"/>
              <p:cNvSpPr/>
              <p:nvPr/>
            </p:nvSpPr>
            <p:spPr>
              <a:xfrm flipH="1">
                <a:off x="2069975" y="3229400"/>
                <a:ext cx="251050" cy="29225"/>
              </a:xfrm>
              <a:custGeom>
                <a:rect b="b" l="l" r="r" t="t"/>
                <a:pathLst>
                  <a:path extrusionOk="0" h="1169" w="10042">
                    <a:moveTo>
                      <a:pt x="1" y="1"/>
                    </a:moveTo>
                    <a:lnTo>
                      <a:pt x="1" y="1168"/>
                    </a:lnTo>
                    <a:lnTo>
                      <a:pt x="10041" y="1168"/>
                    </a:lnTo>
                    <a:lnTo>
                      <a:pt x="10041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3" name="Google Shape;1303;p39"/>
              <p:cNvSpPr/>
              <p:nvPr/>
            </p:nvSpPr>
            <p:spPr>
              <a:xfrm flipH="1">
                <a:off x="2687925" y="3183525"/>
                <a:ext cx="15875" cy="40900"/>
              </a:xfrm>
              <a:custGeom>
                <a:rect b="b" l="l" r="r" t="t"/>
                <a:pathLst>
                  <a:path extrusionOk="0" h="1636" w="635">
                    <a:moveTo>
                      <a:pt x="1" y="1"/>
                    </a:moveTo>
                    <a:lnTo>
                      <a:pt x="1" y="1635"/>
                    </a:lnTo>
                    <a:lnTo>
                      <a:pt x="635" y="1635"/>
                    </a:lnTo>
                    <a:lnTo>
                      <a:pt x="635" y="668"/>
                    </a:lnTo>
                    <a:cubicBezTo>
                      <a:pt x="635" y="301"/>
                      <a:pt x="368" y="1"/>
                      <a:pt x="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4" name="Google Shape;1304;p39"/>
              <p:cNvSpPr/>
              <p:nvPr/>
            </p:nvSpPr>
            <p:spPr>
              <a:xfrm flipH="1">
                <a:off x="2429400" y="3222725"/>
                <a:ext cx="278550" cy="14200"/>
              </a:xfrm>
              <a:custGeom>
                <a:rect b="b" l="l" r="r" t="t"/>
                <a:pathLst>
                  <a:path extrusionOk="0" h="568" w="11142">
                    <a:moveTo>
                      <a:pt x="0" y="1"/>
                    </a:moveTo>
                    <a:lnTo>
                      <a:pt x="0" y="301"/>
                    </a:lnTo>
                    <a:cubicBezTo>
                      <a:pt x="0" y="434"/>
                      <a:pt x="134" y="568"/>
                      <a:pt x="300" y="568"/>
                    </a:cubicBezTo>
                    <a:lnTo>
                      <a:pt x="11141" y="568"/>
                    </a:lnTo>
                    <a:lnTo>
                      <a:pt x="11141" y="1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5" name="Google Shape;1305;p39"/>
              <p:cNvSpPr/>
              <p:nvPr/>
            </p:nvSpPr>
            <p:spPr>
              <a:xfrm flipH="1">
                <a:off x="2429400" y="3183525"/>
                <a:ext cx="15875" cy="40900"/>
              </a:xfrm>
              <a:custGeom>
                <a:rect b="b" l="l" r="r" t="t"/>
                <a:pathLst>
                  <a:path extrusionOk="0" h="1636" w="635">
                    <a:moveTo>
                      <a:pt x="634" y="1"/>
                    </a:moveTo>
                    <a:cubicBezTo>
                      <a:pt x="268" y="1"/>
                      <a:pt x="1" y="301"/>
                      <a:pt x="1" y="668"/>
                    </a:cubicBezTo>
                    <a:lnTo>
                      <a:pt x="1" y="1635"/>
                    </a:lnTo>
                    <a:lnTo>
                      <a:pt x="634" y="1635"/>
                    </a:lnTo>
                    <a:lnTo>
                      <a:pt x="634" y="1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6" name="Google Shape;1306;p39"/>
              <p:cNvSpPr/>
              <p:nvPr/>
            </p:nvSpPr>
            <p:spPr>
              <a:xfrm flipH="1">
                <a:off x="2434400" y="3191050"/>
                <a:ext cx="263550" cy="7525"/>
              </a:xfrm>
              <a:custGeom>
                <a:rect b="b" l="l" r="r" t="t"/>
                <a:pathLst>
                  <a:path extrusionOk="0" h="301" w="10542">
                    <a:moveTo>
                      <a:pt x="0" y="0"/>
                    </a:moveTo>
                    <a:lnTo>
                      <a:pt x="0" y="300"/>
                    </a:lnTo>
                    <a:lnTo>
                      <a:pt x="10541" y="300"/>
                    </a:lnTo>
                    <a:lnTo>
                      <a:pt x="10541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7" name="Google Shape;1307;p39"/>
              <p:cNvSpPr/>
              <p:nvPr/>
            </p:nvSpPr>
            <p:spPr>
              <a:xfrm flipH="1">
                <a:off x="2655400" y="3193550"/>
                <a:ext cx="8350" cy="33375"/>
              </a:xfrm>
              <a:custGeom>
                <a:rect b="b" l="l" r="r" t="t"/>
                <a:pathLst>
                  <a:path extrusionOk="0" h="1335" w="334">
                    <a:moveTo>
                      <a:pt x="0" y="0"/>
                    </a:moveTo>
                    <a:lnTo>
                      <a:pt x="0" y="1335"/>
                    </a:lnTo>
                    <a:lnTo>
                      <a:pt x="334" y="1335"/>
                    </a:lnTo>
                    <a:lnTo>
                      <a:pt x="334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8" name="Google Shape;1308;p39"/>
              <p:cNvSpPr/>
              <p:nvPr/>
            </p:nvSpPr>
            <p:spPr>
              <a:xfrm flipH="1">
                <a:off x="2617025" y="3193550"/>
                <a:ext cx="8375" cy="33375"/>
              </a:xfrm>
              <a:custGeom>
                <a:rect b="b" l="l" r="r" t="t"/>
                <a:pathLst>
                  <a:path extrusionOk="0" h="1335" w="335">
                    <a:moveTo>
                      <a:pt x="1" y="0"/>
                    </a:moveTo>
                    <a:lnTo>
                      <a:pt x="1" y="1335"/>
                    </a:lnTo>
                    <a:lnTo>
                      <a:pt x="334" y="1335"/>
                    </a:lnTo>
                    <a:lnTo>
                      <a:pt x="334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09" name="Google Shape;1309;p39"/>
              <p:cNvSpPr/>
              <p:nvPr/>
            </p:nvSpPr>
            <p:spPr>
              <a:xfrm flipH="1">
                <a:off x="2578675" y="3193550"/>
                <a:ext cx="8375" cy="33375"/>
              </a:xfrm>
              <a:custGeom>
                <a:rect b="b" l="l" r="r" t="t"/>
                <a:pathLst>
                  <a:path extrusionOk="0" h="1335" w="335">
                    <a:moveTo>
                      <a:pt x="1" y="0"/>
                    </a:moveTo>
                    <a:lnTo>
                      <a:pt x="1" y="1335"/>
                    </a:lnTo>
                    <a:lnTo>
                      <a:pt x="335" y="1335"/>
                    </a:lnTo>
                    <a:lnTo>
                      <a:pt x="335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0" name="Google Shape;1310;p39"/>
              <p:cNvSpPr/>
              <p:nvPr/>
            </p:nvSpPr>
            <p:spPr>
              <a:xfrm flipH="1">
                <a:off x="2541150" y="3193550"/>
                <a:ext cx="7525" cy="33375"/>
              </a:xfrm>
              <a:custGeom>
                <a:rect b="b" l="l" r="r" t="t"/>
                <a:pathLst>
                  <a:path extrusionOk="0" h="1335" w="301">
                    <a:moveTo>
                      <a:pt x="0" y="0"/>
                    </a:moveTo>
                    <a:lnTo>
                      <a:pt x="0" y="1335"/>
                    </a:lnTo>
                    <a:lnTo>
                      <a:pt x="301" y="1335"/>
                    </a:lnTo>
                    <a:lnTo>
                      <a:pt x="301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1" name="Google Shape;1311;p39"/>
              <p:cNvSpPr/>
              <p:nvPr/>
            </p:nvSpPr>
            <p:spPr>
              <a:xfrm flipH="1">
                <a:off x="2502775" y="3193550"/>
                <a:ext cx="7550" cy="33375"/>
              </a:xfrm>
              <a:custGeom>
                <a:rect b="b" l="l" r="r" t="t"/>
                <a:pathLst>
                  <a:path extrusionOk="0" h="1335" w="302">
                    <a:moveTo>
                      <a:pt x="1" y="0"/>
                    </a:moveTo>
                    <a:lnTo>
                      <a:pt x="1" y="1335"/>
                    </a:lnTo>
                    <a:lnTo>
                      <a:pt x="301" y="1335"/>
                    </a:lnTo>
                    <a:lnTo>
                      <a:pt x="301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2" name="Google Shape;1312;p39"/>
              <p:cNvSpPr/>
              <p:nvPr/>
            </p:nvSpPr>
            <p:spPr>
              <a:xfrm flipH="1">
                <a:off x="2464425" y="3193550"/>
                <a:ext cx="7525" cy="33375"/>
              </a:xfrm>
              <a:custGeom>
                <a:rect b="b" l="l" r="r" t="t"/>
                <a:pathLst>
                  <a:path extrusionOk="0" h="1335" w="301">
                    <a:moveTo>
                      <a:pt x="0" y="0"/>
                    </a:moveTo>
                    <a:lnTo>
                      <a:pt x="0" y="1335"/>
                    </a:lnTo>
                    <a:lnTo>
                      <a:pt x="300" y="1335"/>
                    </a:lnTo>
                    <a:lnTo>
                      <a:pt x="300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3" name="Google Shape;1313;p39"/>
              <p:cNvSpPr/>
              <p:nvPr/>
            </p:nvSpPr>
            <p:spPr>
              <a:xfrm flipH="1">
                <a:off x="2434400" y="3205225"/>
                <a:ext cx="263550" cy="4200"/>
              </a:xfrm>
              <a:custGeom>
                <a:rect b="b" l="l" r="r" t="t"/>
                <a:pathLst>
                  <a:path extrusionOk="0" h="168" w="10542">
                    <a:moveTo>
                      <a:pt x="0" y="0"/>
                    </a:moveTo>
                    <a:lnTo>
                      <a:pt x="0" y="167"/>
                    </a:lnTo>
                    <a:lnTo>
                      <a:pt x="10541" y="167"/>
                    </a:lnTo>
                    <a:lnTo>
                      <a:pt x="10541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4" name="Google Shape;1314;p39"/>
              <p:cNvSpPr/>
              <p:nvPr/>
            </p:nvSpPr>
            <p:spPr>
              <a:xfrm flipH="1">
                <a:off x="2046625" y="3183525"/>
                <a:ext cx="16700" cy="40900"/>
              </a:xfrm>
              <a:custGeom>
                <a:rect b="b" l="l" r="r" t="t"/>
                <a:pathLst>
                  <a:path extrusionOk="0" h="1636" w="668">
                    <a:moveTo>
                      <a:pt x="667" y="1"/>
                    </a:moveTo>
                    <a:cubicBezTo>
                      <a:pt x="300" y="1"/>
                      <a:pt x="0" y="301"/>
                      <a:pt x="34" y="668"/>
                    </a:cubicBezTo>
                    <a:lnTo>
                      <a:pt x="34" y="1635"/>
                    </a:lnTo>
                    <a:lnTo>
                      <a:pt x="667" y="1635"/>
                    </a:lnTo>
                    <a:lnTo>
                      <a:pt x="667" y="1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5" name="Google Shape;1315;p39"/>
              <p:cNvSpPr/>
              <p:nvPr/>
            </p:nvSpPr>
            <p:spPr>
              <a:xfrm flipH="1">
                <a:off x="2043300" y="3222725"/>
                <a:ext cx="277725" cy="14200"/>
              </a:xfrm>
              <a:custGeom>
                <a:rect b="b" l="l" r="r" t="t"/>
                <a:pathLst>
                  <a:path extrusionOk="0" h="568" w="11109">
                    <a:moveTo>
                      <a:pt x="1" y="1"/>
                    </a:moveTo>
                    <a:lnTo>
                      <a:pt x="1" y="568"/>
                    </a:lnTo>
                    <a:lnTo>
                      <a:pt x="10842" y="568"/>
                    </a:lnTo>
                    <a:cubicBezTo>
                      <a:pt x="10975" y="568"/>
                      <a:pt x="11109" y="434"/>
                      <a:pt x="11109" y="301"/>
                    </a:cubicBezTo>
                    <a:lnTo>
                      <a:pt x="11109" y="1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6" name="Google Shape;1316;p39"/>
              <p:cNvSpPr/>
              <p:nvPr/>
            </p:nvSpPr>
            <p:spPr>
              <a:xfrm flipH="1">
                <a:off x="2305150" y="3183525"/>
                <a:ext cx="15875" cy="40900"/>
              </a:xfrm>
              <a:custGeom>
                <a:rect b="b" l="l" r="r" t="t"/>
                <a:pathLst>
                  <a:path extrusionOk="0" h="1636" w="635">
                    <a:moveTo>
                      <a:pt x="1" y="1"/>
                    </a:moveTo>
                    <a:lnTo>
                      <a:pt x="1" y="1635"/>
                    </a:lnTo>
                    <a:lnTo>
                      <a:pt x="635" y="1635"/>
                    </a:lnTo>
                    <a:lnTo>
                      <a:pt x="635" y="668"/>
                    </a:lnTo>
                    <a:cubicBezTo>
                      <a:pt x="635" y="301"/>
                      <a:pt x="334" y="1"/>
                      <a:pt x="1" y="1"/>
                    </a:cubicBez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7" name="Google Shape;1317;p39"/>
              <p:cNvSpPr/>
              <p:nvPr/>
            </p:nvSpPr>
            <p:spPr>
              <a:xfrm flipH="1">
                <a:off x="2053300" y="3191050"/>
                <a:ext cx="263550" cy="7525"/>
              </a:xfrm>
              <a:custGeom>
                <a:rect b="b" l="l" r="r" t="t"/>
                <a:pathLst>
                  <a:path extrusionOk="0" h="301" w="10542">
                    <a:moveTo>
                      <a:pt x="1" y="0"/>
                    </a:moveTo>
                    <a:lnTo>
                      <a:pt x="1" y="300"/>
                    </a:lnTo>
                    <a:lnTo>
                      <a:pt x="10542" y="300"/>
                    </a:lnTo>
                    <a:lnTo>
                      <a:pt x="10542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8" name="Google Shape;1318;p39"/>
              <p:cNvSpPr/>
              <p:nvPr/>
            </p:nvSpPr>
            <p:spPr>
              <a:xfrm flipH="1">
                <a:off x="2087500" y="3193550"/>
                <a:ext cx="7525" cy="33375"/>
              </a:xfrm>
              <a:custGeom>
                <a:rect b="b" l="l" r="r" t="t"/>
                <a:pathLst>
                  <a:path extrusionOk="0" h="1335" w="301">
                    <a:moveTo>
                      <a:pt x="1" y="0"/>
                    </a:moveTo>
                    <a:lnTo>
                      <a:pt x="1" y="1335"/>
                    </a:lnTo>
                    <a:lnTo>
                      <a:pt x="301" y="1335"/>
                    </a:lnTo>
                    <a:lnTo>
                      <a:pt x="301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19" name="Google Shape;1319;p39"/>
              <p:cNvSpPr/>
              <p:nvPr/>
            </p:nvSpPr>
            <p:spPr>
              <a:xfrm flipH="1">
                <a:off x="2125850" y="3193550"/>
                <a:ext cx="7525" cy="33375"/>
              </a:xfrm>
              <a:custGeom>
                <a:rect b="b" l="l" r="r" t="t"/>
                <a:pathLst>
                  <a:path extrusionOk="0" h="1335" w="301">
                    <a:moveTo>
                      <a:pt x="0" y="0"/>
                    </a:moveTo>
                    <a:lnTo>
                      <a:pt x="0" y="1335"/>
                    </a:lnTo>
                    <a:lnTo>
                      <a:pt x="300" y="1335"/>
                    </a:lnTo>
                    <a:lnTo>
                      <a:pt x="300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0" name="Google Shape;1320;p39"/>
              <p:cNvSpPr/>
              <p:nvPr/>
            </p:nvSpPr>
            <p:spPr>
              <a:xfrm flipH="1">
                <a:off x="2164200" y="3193550"/>
                <a:ext cx="7550" cy="33375"/>
              </a:xfrm>
              <a:custGeom>
                <a:rect b="b" l="l" r="r" t="t"/>
                <a:pathLst>
                  <a:path extrusionOk="0" h="1335" w="302">
                    <a:moveTo>
                      <a:pt x="1" y="0"/>
                    </a:moveTo>
                    <a:lnTo>
                      <a:pt x="1" y="1335"/>
                    </a:lnTo>
                    <a:lnTo>
                      <a:pt x="301" y="1335"/>
                    </a:lnTo>
                    <a:lnTo>
                      <a:pt x="301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1" name="Google Shape;1321;p39"/>
              <p:cNvSpPr/>
              <p:nvPr/>
            </p:nvSpPr>
            <p:spPr>
              <a:xfrm flipH="1">
                <a:off x="2201750" y="3193550"/>
                <a:ext cx="8350" cy="33375"/>
              </a:xfrm>
              <a:custGeom>
                <a:rect b="b" l="l" r="r" t="t"/>
                <a:pathLst>
                  <a:path extrusionOk="0" h="1335" w="334">
                    <a:moveTo>
                      <a:pt x="0" y="0"/>
                    </a:moveTo>
                    <a:lnTo>
                      <a:pt x="0" y="1335"/>
                    </a:lnTo>
                    <a:lnTo>
                      <a:pt x="334" y="1335"/>
                    </a:lnTo>
                    <a:lnTo>
                      <a:pt x="334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2" name="Google Shape;1322;p39"/>
              <p:cNvSpPr/>
              <p:nvPr/>
            </p:nvSpPr>
            <p:spPr>
              <a:xfrm flipH="1">
                <a:off x="2240100" y="3193550"/>
                <a:ext cx="8375" cy="33375"/>
              </a:xfrm>
              <a:custGeom>
                <a:rect b="b" l="l" r="r" t="t"/>
                <a:pathLst>
                  <a:path extrusionOk="0" h="1335" w="335">
                    <a:moveTo>
                      <a:pt x="1" y="0"/>
                    </a:moveTo>
                    <a:lnTo>
                      <a:pt x="1" y="1335"/>
                    </a:lnTo>
                    <a:lnTo>
                      <a:pt x="335" y="1335"/>
                    </a:lnTo>
                    <a:lnTo>
                      <a:pt x="335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3" name="Google Shape;1323;p39"/>
              <p:cNvSpPr/>
              <p:nvPr/>
            </p:nvSpPr>
            <p:spPr>
              <a:xfrm flipH="1">
                <a:off x="2278450" y="3193550"/>
                <a:ext cx="8375" cy="33375"/>
              </a:xfrm>
              <a:custGeom>
                <a:rect b="b" l="l" r="r" t="t"/>
                <a:pathLst>
                  <a:path extrusionOk="0" h="1335" w="335">
                    <a:moveTo>
                      <a:pt x="1" y="0"/>
                    </a:moveTo>
                    <a:lnTo>
                      <a:pt x="1" y="1335"/>
                    </a:lnTo>
                    <a:lnTo>
                      <a:pt x="334" y="1335"/>
                    </a:lnTo>
                    <a:lnTo>
                      <a:pt x="334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324" name="Google Shape;1324;p39"/>
              <p:cNvSpPr/>
              <p:nvPr/>
            </p:nvSpPr>
            <p:spPr>
              <a:xfrm flipH="1">
                <a:off x="2053300" y="3205225"/>
                <a:ext cx="263550" cy="4200"/>
              </a:xfrm>
              <a:custGeom>
                <a:rect b="b" l="l" r="r" t="t"/>
                <a:pathLst>
                  <a:path extrusionOk="0" h="168" w="10542">
                    <a:moveTo>
                      <a:pt x="1" y="0"/>
                    </a:moveTo>
                    <a:lnTo>
                      <a:pt x="1" y="167"/>
                    </a:lnTo>
                    <a:lnTo>
                      <a:pt x="10542" y="167"/>
                    </a:lnTo>
                    <a:lnTo>
                      <a:pt x="10542" y="0"/>
                    </a:lnTo>
                    <a:close/>
                  </a:path>
                </a:pathLst>
              </a:custGeom>
              <a:solidFill>
                <a:srgbClr val="FFD966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sp>
          <p:nvSpPr>
            <p:cNvPr id="1325" name="Google Shape;1325;p39"/>
            <p:cNvSpPr/>
            <p:nvPr/>
          </p:nvSpPr>
          <p:spPr>
            <a:xfrm>
              <a:off x="6548164" y="4454375"/>
              <a:ext cx="74977" cy="64138"/>
            </a:xfrm>
            <a:custGeom>
              <a:rect b="b" l="l" r="r" t="t"/>
              <a:pathLst>
                <a:path extrusionOk="0" h="1142" w="1335">
                  <a:moveTo>
                    <a:pt x="818" y="1"/>
                  </a:moveTo>
                  <a:cubicBezTo>
                    <a:pt x="801" y="1"/>
                    <a:pt x="784" y="2"/>
                    <a:pt x="767" y="4"/>
                  </a:cubicBezTo>
                  <a:cubicBezTo>
                    <a:pt x="234" y="4"/>
                    <a:pt x="0" y="604"/>
                    <a:pt x="367" y="971"/>
                  </a:cubicBezTo>
                  <a:cubicBezTo>
                    <a:pt x="485" y="1089"/>
                    <a:pt x="628" y="1142"/>
                    <a:pt x="767" y="1142"/>
                  </a:cubicBezTo>
                  <a:cubicBezTo>
                    <a:pt x="1059" y="1142"/>
                    <a:pt x="1334" y="910"/>
                    <a:pt x="1334" y="571"/>
                  </a:cubicBezTo>
                  <a:cubicBezTo>
                    <a:pt x="1334" y="256"/>
                    <a:pt x="1097" y="1"/>
                    <a:pt x="818" y="1"/>
                  </a:cubicBezTo>
                  <a:close/>
                </a:path>
              </a:pathLst>
            </a:custGeom>
            <a:solidFill>
              <a:srgbClr val="FFD96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326" name="Google Shape;1326;p39" title="ACNA 4006 p.3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07750" y="549000"/>
            <a:ext cx="652000" cy="652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0" name="Shape 1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" name="Google Shape;1331;p40"/>
          <p:cNvGrpSpPr/>
          <p:nvPr/>
        </p:nvGrpSpPr>
        <p:grpSpPr>
          <a:xfrm>
            <a:off x="2327989" y="3465510"/>
            <a:ext cx="2262893" cy="1742937"/>
            <a:chOff x="3297128" y="1515836"/>
            <a:chExt cx="4236834" cy="3254177"/>
          </a:xfrm>
        </p:grpSpPr>
        <p:sp>
          <p:nvSpPr>
            <p:cNvPr id="1332" name="Google Shape;1332;p40"/>
            <p:cNvSpPr/>
            <p:nvPr/>
          </p:nvSpPr>
          <p:spPr>
            <a:xfrm>
              <a:off x="3668680" y="3457357"/>
              <a:ext cx="376388" cy="229000"/>
            </a:xfrm>
            <a:custGeom>
              <a:rect b="b" l="l" r="r" t="t"/>
              <a:pathLst>
                <a:path extrusionOk="0" h="10135" w="16658">
                  <a:moveTo>
                    <a:pt x="13321" y="1"/>
                  </a:moveTo>
                  <a:cubicBezTo>
                    <a:pt x="13054" y="1"/>
                    <a:pt x="12804" y="55"/>
                    <a:pt x="12554" y="130"/>
                  </a:cubicBezTo>
                  <a:cubicBezTo>
                    <a:pt x="9271" y="1042"/>
                    <a:pt x="6141" y="2744"/>
                    <a:pt x="2736" y="3048"/>
                  </a:cubicBezTo>
                  <a:cubicBezTo>
                    <a:pt x="2220" y="3048"/>
                    <a:pt x="1672" y="3140"/>
                    <a:pt x="1186" y="3322"/>
                  </a:cubicBezTo>
                  <a:cubicBezTo>
                    <a:pt x="700" y="3535"/>
                    <a:pt x="396" y="4021"/>
                    <a:pt x="426" y="4568"/>
                  </a:cubicBezTo>
                  <a:cubicBezTo>
                    <a:pt x="548" y="5176"/>
                    <a:pt x="1217" y="5511"/>
                    <a:pt x="1551" y="6027"/>
                  </a:cubicBezTo>
                  <a:cubicBezTo>
                    <a:pt x="2524" y="7577"/>
                    <a:pt x="1" y="8550"/>
                    <a:pt x="1642" y="9523"/>
                  </a:cubicBezTo>
                  <a:cubicBezTo>
                    <a:pt x="2078" y="9789"/>
                    <a:pt x="2614" y="9887"/>
                    <a:pt x="3175" y="9887"/>
                  </a:cubicBezTo>
                  <a:cubicBezTo>
                    <a:pt x="4024" y="9887"/>
                    <a:pt x="4929" y="9663"/>
                    <a:pt x="5624" y="9462"/>
                  </a:cubicBezTo>
                  <a:cubicBezTo>
                    <a:pt x="6711" y="9134"/>
                    <a:pt x="7881" y="8750"/>
                    <a:pt x="9003" y="8750"/>
                  </a:cubicBezTo>
                  <a:cubicBezTo>
                    <a:pt x="9544" y="8750"/>
                    <a:pt x="10074" y="8839"/>
                    <a:pt x="10578" y="9067"/>
                  </a:cubicBezTo>
                  <a:cubicBezTo>
                    <a:pt x="11362" y="9445"/>
                    <a:pt x="12097" y="10135"/>
                    <a:pt x="12933" y="10135"/>
                  </a:cubicBezTo>
                  <a:cubicBezTo>
                    <a:pt x="13038" y="10135"/>
                    <a:pt x="13145" y="10124"/>
                    <a:pt x="13253" y="10100"/>
                  </a:cubicBezTo>
                  <a:cubicBezTo>
                    <a:pt x="14287" y="9857"/>
                    <a:pt x="14621" y="8520"/>
                    <a:pt x="14773" y="7456"/>
                  </a:cubicBezTo>
                  <a:cubicBezTo>
                    <a:pt x="14895" y="6210"/>
                    <a:pt x="15047" y="4994"/>
                    <a:pt x="15199" y="3778"/>
                  </a:cubicBezTo>
                  <a:cubicBezTo>
                    <a:pt x="15290" y="3018"/>
                    <a:pt x="15381" y="2258"/>
                    <a:pt x="15806" y="1620"/>
                  </a:cubicBezTo>
                  <a:cubicBezTo>
                    <a:pt x="16141" y="1164"/>
                    <a:pt x="16658" y="617"/>
                    <a:pt x="16323" y="161"/>
                  </a:cubicBezTo>
                  <a:lnTo>
                    <a:pt x="16323" y="161"/>
                  </a:lnTo>
                  <a:cubicBezTo>
                    <a:pt x="15959" y="310"/>
                    <a:pt x="15569" y="387"/>
                    <a:pt x="15180" y="387"/>
                  </a:cubicBezTo>
                  <a:cubicBezTo>
                    <a:pt x="14855" y="387"/>
                    <a:pt x="14531" y="333"/>
                    <a:pt x="14226" y="222"/>
                  </a:cubicBezTo>
                  <a:cubicBezTo>
                    <a:pt x="13983" y="130"/>
                    <a:pt x="13740" y="70"/>
                    <a:pt x="13496" y="9"/>
                  </a:cubicBezTo>
                  <a:cubicBezTo>
                    <a:pt x="13437" y="4"/>
                    <a:pt x="13379" y="1"/>
                    <a:pt x="1332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3" name="Google Shape;1333;p40"/>
            <p:cNvSpPr/>
            <p:nvPr/>
          </p:nvSpPr>
          <p:spPr>
            <a:xfrm>
              <a:off x="3297128" y="3263876"/>
              <a:ext cx="1590643" cy="1169698"/>
            </a:xfrm>
            <a:custGeom>
              <a:rect b="b" l="l" r="r" t="t"/>
              <a:pathLst>
                <a:path extrusionOk="0" h="51768" w="70398">
                  <a:moveTo>
                    <a:pt x="67509" y="0"/>
                  </a:moveTo>
                  <a:cubicBezTo>
                    <a:pt x="66050" y="1338"/>
                    <a:pt x="64379" y="2462"/>
                    <a:pt x="62859" y="3739"/>
                  </a:cubicBezTo>
                  <a:cubicBezTo>
                    <a:pt x="61674" y="4712"/>
                    <a:pt x="60549" y="5806"/>
                    <a:pt x="59546" y="6961"/>
                  </a:cubicBezTo>
                  <a:cubicBezTo>
                    <a:pt x="59029" y="6262"/>
                    <a:pt x="58999" y="5350"/>
                    <a:pt x="59455" y="4620"/>
                  </a:cubicBezTo>
                  <a:lnTo>
                    <a:pt x="59455" y="4620"/>
                  </a:lnTo>
                  <a:lnTo>
                    <a:pt x="57874" y="4712"/>
                  </a:lnTo>
                  <a:cubicBezTo>
                    <a:pt x="57449" y="5867"/>
                    <a:pt x="56567" y="6809"/>
                    <a:pt x="55473" y="7356"/>
                  </a:cubicBezTo>
                  <a:cubicBezTo>
                    <a:pt x="54956" y="7599"/>
                    <a:pt x="54409" y="7721"/>
                    <a:pt x="53923" y="7994"/>
                  </a:cubicBezTo>
                  <a:cubicBezTo>
                    <a:pt x="53315" y="8298"/>
                    <a:pt x="52737" y="8724"/>
                    <a:pt x="52220" y="9210"/>
                  </a:cubicBezTo>
                  <a:cubicBezTo>
                    <a:pt x="51035" y="10152"/>
                    <a:pt x="49880" y="11125"/>
                    <a:pt x="48664" y="12067"/>
                  </a:cubicBezTo>
                  <a:cubicBezTo>
                    <a:pt x="44986" y="14955"/>
                    <a:pt x="40852" y="17812"/>
                    <a:pt x="36172" y="17934"/>
                  </a:cubicBezTo>
                  <a:cubicBezTo>
                    <a:pt x="35624" y="17934"/>
                    <a:pt x="35108" y="17964"/>
                    <a:pt x="34591" y="18055"/>
                  </a:cubicBezTo>
                  <a:cubicBezTo>
                    <a:pt x="34074" y="18207"/>
                    <a:pt x="33618" y="18420"/>
                    <a:pt x="33193" y="18694"/>
                  </a:cubicBezTo>
                  <a:cubicBezTo>
                    <a:pt x="32250" y="19241"/>
                    <a:pt x="31308" y="19788"/>
                    <a:pt x="30670" y="20639"/>
                  </a:cubicBezTo>
                  <a:cubicBezTo>
                    <a:pt x="30457" y="21004"/>
                    <a:pt x="30184" y="21338"/>
                    <a:pt x="29910" y="21642"/>
                  </a:cubicBezTo>
                  <a:cubicBezTo>
                    <a:pt x="29514" y="22038"/>
                    <a:pt x="28990" y="22239"/>
                    <a:pt x="28462" y="22239"/>
                  </a:cubicBezTo>
                  <a:cubicBezTo>
                    <a:pt x="28058" y="22239"/>
                    <a:pt x="27651" y="22122"/>
                    <a:pt x="27296" y="21885"/>
                  </a:cubicBezTo>
                  <a:cubicBezTo>
                    <a:pt x="26506" y="21368"/>
                    <a:pt x="26080" y="20274"/>
                    <a:pt x="25168" y="20001"/>
                  </a:cubicBezTo>
                  <a:cubicBezTo>
                    <a:pt x="24940" y="19932"/>
                    <a:pt x="24695" y="19898"/>
                    <a:pt x="24446" y="19898"/>
                  </a:cubicBezTo>
                  <a:cubicBezTo>
                    <a:pt x="24363" y="19898"/>
                    <a:pt x="24279" y="19902"/>
                    <a:pt x="24196" y="19909"/>
                  </a:cubicBezTo>
                  <a:cubicBezTo>
                    <a:pt x="22474" y="19880"/>
                    <a:pt x="20192" y="19543"/>
                    <a:pt x="18425" y="19543"/>
                  </a:cubicBezTo>
                  <a:cubicBezTo>
                    <a:pt x="18352" y="19543"/>
                    <a:pt x="18279" y="19544"/>
                    <a:pt x="18208" y="19545"/>
                  </a:cubicBezTo>
                  <a:cubicBezTo>
                    <a:pt x="17083" y="21429"/>
                    <a:pt x="15533" y="23040"/>
                    <a:pt x="13709" y="24226"/>
                  </a:cubicBezTo>
                  <a:cubicBezTo>
                    <a:pt x="14712" y="24621"/>
                    <a:pt x="14682" y="26414"/>
                    <a:pt x="13648" y="26779"/>
                  </a:cubicBezTo>
                  <a:cubicBezTo>
                    <a:pt x="13375" y="26840"/>
                    <a:pt x="13101" y="26870"/>
                    <a:pt x="12828" y="26900"/>
                  </a:cubicBezTo>
                  <a:cubicBezTo>
                    <a:pt x="11521" y="27022"/>
                    <a:pt x="10274" y="27569"/>
                    <a:pt x="9302" y="28451"/>
                  </a:cubicBezTo>
                  <a:cubicBezTo>
                    <a:pt x="8663" y="29028"/>
                    <a:pt x="8116" y="29758"/>
                    <a:pt x="7356" y="30122"/>
                  </a:cubicBezTo>
                  <a:cubicBezTo>
                    <a:pt x="6688" y="30396"/>
                    <a:pt x="5958" y="30396"/>
                    <a:pt x="5320" y="30609"/>
                  </a:cubicBezTo>
                  <a:cubicBezTo>
                    <a:pt x="4651" y="30852"/>
                    <a:pt x="4013" y="31490"/>
                    <a:pt x="4165" y="32159"/>
                  </a:cubicBezTo>
                  <a:cubicBezTo>
                    <a:pt x="4864" y="32493"/>
                    <a:pt x="5654" y="32676"/>
                    <a:pt x="6414" y="32706"/>
                  </a:cubicBezTo>
                  <a:cubicBezTo>
                    <a:pt x="6414" y="33496"/>
                    <a:pt x="6445" y="34287"/>
                    <a:pt x="6475" y="35077"/>
                  </a:cubicBezTo>
                  <a:cubicBezTo>
                    <a:pt x="6475" y="35290"/>
                    <a:pt x="6445" y="35472"/>
                    <a:pt x="6353" y="35654"/>
                  </a:cubicBezTo>
                  <a:cubicBezTo>
                    <a:pt x="6201" y="35837"/>
                    <a:pt x="5989" y="35958"/>
                    <a:pt x="5776" y="35989"/>
                  </a:cubicBezTo>
                  <a:lnTo>
                    <a:pt x="3040" y="36840"/>
                  </a:lnTo>
                  <a:cubicBezTo>
                    <a:pt x="3131" y="38329"/>
                    <a:pt x="3071" y="39788"/>
                    <a:pt x="2858" y="41278"/>
                  </a:cubicBezTo>
                  <a:cubicBezTo>
                    <a:pt x="1976" y="41186"/>
                    <a:pt x="1247" y="40548"/>
                    <a:pt x="1095" y="39697"/>
                  </a:cubicBezTo>
                  <a:cubicBezTo>
                    <a:pt x="31" y="40366"/>
                    <a:pt x="1" y="41946"/>
                    <a:pt x="305" y="43162"/>
                  </a:cubicBezTo>
                  <a:cubicBezTo>
                    <a:pt x="609" y="44408"/>
                    <a:pt x="1125" y="45685"/>
                    <a:pt x="761" y="46931"/>
                  </a:cubicBezTo>
                  <a:cubicBezTo>
                    <a:pt x="578" y="47266"/>
                    <a:pt x="517" y="47630"/>
                    <a:pt x="548" y="48025"/>
                  </a:cubicBezTo>
                  <a:cubicBezTo>
                    <a:pt x="700" y="48329"/>
                    <a:pt x="912" y="48603"/>
                    <a:pt x="1186" y="48816"/>
                  </a:cubicBezTo>
                  <a:cubicBezTo>
                    <a:pt x="1976" y="49576"/>
                    <a:pt x="2371" y="50670"/>
                    <a:pt x="2220" y="51764"/>
                  </a:cubicBezTo>
                  <a:cubicBezTo>
                    <a:pt x="2255" y="51766"/>
                    <a:pt x="2291" y="51767"/>
                    <a:pt x="2326" y="51767"/>
                  </a:cubicBezTo>
                  <a:cubicBezTo>
                    <a:pt x="3757" y="51767"/>
                    <a:pt x="4748" y="50001"/>
                    <a:pt x="6201" y="50001"/>
                  </a:cubicBezTo>
                  <a:cubicBezTo>
                    <a:pt x="6531" y="50001"/>
                    <a:pt x="6860" y="50107"/>
                    <a:pt x="7189" y="50107"/>
                  </a:cubicBezTo>
                  <a:cubicBezTo>
                    <a:pt x="7255" y="50107"/>
                    <a:pt x="7321" y="50102"/>
                    <a:pt x="7387" y="50092"/>
                  </a:cubicBezTo>
                  <a:cubicBezTo>
                    <a:pt x="7782" y="50032"/>
                    <a:pt x="8147" y="49880"/>
                    <a:pt x="8451" y="49636"/>
                  </a:cubicBezTo>
                  <a:cubicBezTo>
                    <a:pt x="9575" y="48846"/>
                    <a:pt x="10578" y="47873"/>
                    <a:pt x="11369" y="46718"/>
                  </a:cubicBezTo>
                  <a:cubicBezTo>
                    <a:pt x="11642" y="46262"/>
                    <a:pt x="12007" y="45837"/>
                    <a:pt x="12432" y="45503"/>
                  </a:cubicBezTo>
                  <a:cubicBezTo>
                    <a:pt x="12949" y="45168"/>
                    <a:pt x="13618" y="45107"/>
                    <a:pt x="14165" y="44834"/>
                  </a:cubicBezTo>
                  <a:cubicBezTo>
                    <a:pt x="14803" y="44530"/>
                    <a:pt x="15290" y="43983"/>
                    <a:pt x="15898" y="43679"/>
                  </a:cubicBezTo>
                  <a:cubicBezTo>
                    <a:pt x="16116" y="43570"/>
                    <a:pt x="16378" y="43511"/>
                    <a:pt x="16635" y="43511"/>
                  </a:cubicBezTo>
                  <a:cubicBezTo>
                    <a:pt x="17093" y="43511"/>
                    <a:pt x="17535" y="43696"/>
                    <a:pt x="17691" y="44104"/>
                  </a:cubicBezTo>
                  <a:cubicBezTo>
                    <a:pt x="17843" y="44439"/>
                    <a:pt x="17752" y="44834"/>
                    <a:pt x="17873" y="45168"/>
                  </a:cubicBezTo>
                  <a:cubicBezTo>
                    <a:pt x="18025" y="45442"/>
                    <a:pt x="18238" y="45715"/>
                    <a:pt x="18512" y="45867"/>
                  </a:cubicBezTo>
                  <a:lnTo>
                    <a:pt x="22615" y="49150"/>
                  </a:lnTo>
                  <a:cubicBezTo>
                    <a:pt x="22644" y="48597"/>
                    <a:pt x="23287" y="48267"/>
                    <a:pt x="23849" y="48267"/>
                  </a:cubicBezTo>
                  <a:cubicBezTo>
                    <a:pt x="23873" y="48267"/>
                    <a:pt x="23898" y="48267"/>
                    <a:pt x="23922" y="48269"/>
                  </a:cubicBezTo>
                  <a:cubicBezTo>
                    <a:pt x="24500" y="48299"/>
                    <a:pt x="25016" y="48573"/>
                    <a:pt x="25594" y="48664"/>
                  </a:cubicBezTo>
                  <a:cubicBezTo>
                    <a:pt x="25771" y="48695"/>
                    <a:pt x="25949" y="48710"/>
                    <a:pt x="26125" y="48710"/>
                  </a:cubicBezTo>
                  <a:cubicBezTo>
                    <a:pt x="27306" y="48710"/>
                    <a:pt x="28449" y="48052"/>
                    <a:pt x="29454" y="47418"/>
                  </a:cubicBezTo>
                  <a:lnTo>
                    <a:pt x="28694" y="45655"/>
                  </a:lnTo>
                  <a:cubicBezTo>
                    <a:pt x="28331" y="45770"/>
                    <a:pt x="27922" y="45877"/>
                    <a:pt x="27537" y="45877"/>
                  </a:cubicBezTo>
                  <a:cubicBezTo>
                    <a:pt x="27214" y="45877"/>
                    <a:pt x="26907" y="45802"/>
                    <a:pt x="26658" y="45594"/>
                  </a:cubicBezTo>
                  <a:cubicBezTo>
                    <a:pt x="26232" y="45199"/>
                    <a:pt x="26080" y="44560"/>
                    <a:pt x="26293" y="44013"/>
                  </a:cubicBezTo>
                  <a:cubicBezTo>
                    <a:pt x="26475" y="43496"/>
                    <a:pt x="26810" y="43010"/>
                    <a:pt x="27205" y="42585"/>
                  </a:cubicBezTo>
                  <a:cubicBezTo>
                    <a:pt x="27511" y="42692"/>
                    <a:pt x="27817" y="42740"/>
                    <a:pt x="28121" y="42740"/>
                  </a:cubicBezTo>
                  <a:cubicBezTo>
                    <a:pt x="29542" y="42740"/>
                    <a:pt x="30938" y="41703"/>
                    <a:pt x="32190" y="40852"/>
                  </a:cubicBezTo>
                  <a:cubicBezTo>
                    <a:pt x="33284" y="40123"/>
                    <a:pt x="34469" y="39484"/>
                    <a:pt x="35685" y="38968"/>
                  </a:cubicBezTo>
                  <a:cubicBezTo>
                    <a:pt x="35989" y="38785"/>
                    <a:pt x="36323" y="38694"/>
                    <a:pt x="36688" y="38694"/>
                  </a:cubicBezTo>
                  <a:cubicBezTo>
                    <a:pt x="37205" y="38694"/>
                    <a:pt x="37661" y="39028"/>
                    <a:pt x="38147" y="39241"/>
                  </a:cubicBezTo>
                  <a:cubicBezTo>
                    <a:pt x="39363" y="38724"/>
                    <a:pt x="41004" y="38268"/>
                    <a:pt x="42220" y="37721"/>
                  </a:cubicBezTo>
                  <a:cubicBezTo>
                    <a:pt x="42856" y="37435"/>
                    <a:pt x="43582" y="37249"/>
                    <a:pt x="44283" y="37249"/>
                  </a:cubicBezTo>
                  <a:cubicBezTo>
                    <a:pt x="44923" y="37249"/>
                    <a:pt x="45542" y="37405"/>
                    <a:pt x="46050" y="37782"/>
                  </a:cubicBezTo>
                  <a:cubicBezTo>
                    <a:pt x="45929" y="38937"/>
                    <a:pt x="45533" y="40031"/>
                    <a:pt x="44895" y="40974"/>
                  </a:cubicBezTo>
                  <a:cubicBezTo>
                    <a:pt x="45655" y="41916"/>
                    <a:pt x="46111" y="43010"/>
                    <a:pt x="46263" y="44196"/>
                  </a:cubicBezTo>
                  <a:cubicBezTo>
                    <a:pt x="46415" y="45199"/>
                    <a:pt x="46658" y="46506"/>
                    <a:pt x="47661" y="46749"/>
                  </a:cubicBezTo>
                  <a:cubicBezTo>
                    <a:pt x="47750" y="46759"/>
                    <a:pt x="47838" y="46764"/>
                    <a:pt x="47924" y="46764"/>
                  </a:cubicBezTo>
                  <a:cubicBezTo>
                    <a:pt x="48343" y="46764"/>
                    <a:pt x="48737" y="46646"/>
                    <a:pt x="49090" y="46445"/>
                  </a:cubicBezTo>
                  <a:lnTo>
                    <a:pt x="51886" y="45290"/>
                  </a:lnTo>
                  <a:lnTo>
                    <a:pt x="51886" y="45290"/>
                  </a:lnTo>
                  <a:cubicBezTo>
                    <a:pt x="51751" y="45777"/>
                    <a:pt x="52289" y="46191"/>
                    <a:pt x="52795" y="46191"/>
                  </a:cubicBezTo>
                  <a:cubicBezTo>
                    <a:pt x="52858" y="46191"/>
                    <a:pt x="52920" y="46185"/>
                    <a:pt x="52980" y="46171"/>
                  </a:cubicBezTo>
                  <a:cubicBezTo>
                    <a:pt x="53558" y="46050"/>
                    <a:pt x="53953" y="45563"/>
                    <a:pt x="54348" y="45138"/>
                  </a:cubicBezTo>
                  <a:cubicBezTo>
                    <a:pt x="55716" y="43679"/>
                    <a:pt x="57449" y="42524"/>
                    <a:pt x="59363" y="41825"/>
                  </a:cubicBezTo>
                  <a:cubicBezTo>
                    <a:pt x="58109" y="40964"/>
                    <a:pt x="56615" y="40501"/>
                    <a:pt x="55108" y="40501"/>
                  </a:cubicBezTo>
                  <a:cubicBezTo>
                    <a:pt x="54753" y="40501"/>
                    <a:pt x="54397" y="40526"/>
                    <a:pt x="54044" y="40579"/>
                  </a:cubicBezTo>
                  <a:cubicBezTo>
                    <a:pt x="53801" y="40031"/>
                    <a:pt x="53406" y="39545"/>
                    <a:pt x="52920" y="39180"/>
                  </a:cubicBezTo>
                  <a:cubicBezTo>
                    <a:pt x="52098" y="38462"/>
                    <a:pt x="51103" y="37700"/>
                    <a:pt x="50082" y="37700"/>
                  </a:cubicBezTo>
                  <a:cubicBezTo>
                    <a:pt x="49893" y="37700"/>
                    <a:pt x="49704" y="37725"/>
                    <a:pt x="49515" y="37782"/>
                  </a:cubicBezTo>
                  <a:lnTo>
                    <a:pt x="49515" y="36171"/>
                  </a:lnTo>
                  <a:cubicBezTo>
                    <a:pt x="51606" y="36055"/>
                    <a:pt x="52948" y="33387"/>
                    <a:pt x="54945" y="33387"/>
                  </a:cubicBezTo>
                  <a:cubicBezTo>
                    <a:pt x="55038" y="33387"/>
                    <a:pt x="55133" y="33393"/>
                    <a:pt x="55230" y="33405"/>
                  </a:cubicBezTo>
                  <a:cubicBezTo>
                    <a:pt x="54622" y="32098"/>
                    <a:pt x="54318" y="30700"/>
                    <a:pt x="54318" y="29271"/>
                  </a:cubicBezTo>
                  <a:cubicBezTo>
                    <a:pt x="54318" y="29028"/>
                    <a:pt x="54287" y="28755"/>
                    <a:pt x="54196" y="28511"/>
                  </a:cubicBezTo>
                  <a:cubicBezTo>
                    <a:pt x="53801" y="27630"/>
                    <a:pt x="52160" y="27752"/>
                    <a:pt x="52068" y="26779"/>
                  </a:cubicBezTo>
                  <a:cubicBezTo>
                    <a:pt x="52724" y="26478"/>
                    <a:pt x="53431" y="26321"/>
                    <a:pt x="54142" y="26321"/>
                  </a:cubicBezTo>
                  <a:cubicBezTo>
                    <a:pt x="54650" y="26321"/>
                    <a:pt x="55161" y="26401"/>
                    <a:pt x="55655" y="26566"/>
                  </a:cubicBezTo>
                  <a:cubicBezTo>
                    <a:pt x="55260" y="27448"/>
                    <a:pt x="56141" y="28481"/>
                    <a:pt x="57114" y="28572"/>
                  </a:cubicBezTo>
                  <a:cubicBezTo>
                    <a:pt x="57162" y="28575"/>
                    <a:pt x="57209" y="28577"/>
                    <a:pt x="57256" y="28577"/>
                  </a:cubicBezTo>
                  <a:cubicBezTo>
                    <a:pt x="58172" y="28577"/>
                    <a:pt x="59004" y="28024"/>
                    <a:pt x="59698" y="27417"/>
                  </a:cubicBezTo>
                  <a:cubicBezTo>
                    <a:pt x="60002" y="25837"/>
                    <a:pt x="59789" y="24195"/>
                    <a:pt x="59059" y="22767"/>
                  </a:cubicBezTo>
                  <a:cubicBezTo>
                    <a:pt x="58847" y="22402"/>
                    <a:pt x="58634" y="22037"/>
                    <a:pt x="58482" y="21672"/>
                  </a:cubicBezTo>
                  <a:cubicBezTo>
                    <a:pt x="58208" y="20761"/>
                    <a:pt x="58664" y="19666"/>
                    <a:pt x="58178" y="18846"/>
                  </a:cubicBezTo>
                  <a:lnTo>
                    <a:pt x="59819" y="18359"/>
                  </a:lnTo>
                  <a:cubicBezTo>
                    <a:pt x="59759" y="17995"/>
                    <a:pt x="59728" y="17660"/>
                    <a:pt x="59698" y="17295"/>
                  </a:cubicBezTo>
                  <a:cubicBezTo>
                    <a:pt x="59462" y="17311"/>
                    <a:pt x="59229" y="17319"/>
                    <a:pt x="58997" y="17319"/>
                  </a:cubicBezTo>
                  <a:cubicBezTo>
                    <a:pt x="58330" y="17319"/>
                    <a:pt x="57677" y="17256"/>
                    <a:pt x="57023" y="17143"/>
                  </a:cubicBezTo>
                  <a:cubicBezTo>
                    <a:pt x="57053" y="15684"/>
                    <a:pt x="57084" y="14225"/>
                    <a:pt x="57114" y="12766"/>
                  </a:cubicBezTo>
                  <a:cubicBezTo>
                    <a:pt x="57084" y="12584"/>
                    <a:pt x="57145" y="12432"/>
                    <a:pt x="57236" y="12280"/>
                  </a:cubicBezTo>
                  <a:cubicBezTo>
                    <a:pt x="57357" y="12159"/>
                    <a:pt x="57509" y="12098"/>
                    <a:pt x="57692" y="12098"/>
                  </a:cubicBezTo>
                  <a:lnTo>
                    <a:pt x="61582" y="11459"/>
                  </a:lnTo>
                  <a:cubicBezTo>
                    <a:pt x="61696" y="11425"/>
                    <a:pt x="61815" y="11408"/>
                    <a:pt x="61932" y="11408"/>
                  </a:cubicBezTo>
                  <a:cubicBezTo>
                    <a:pt x="62128" y="11408"/>
                    <a:pt x="62323" y="11456"/>
                    <a:pt x="62494" y="11551"/>
                  </a:cubicBezTo>
                  <a:cubicBezTo>
                    <a:pt x="62646" y="11703"/>
                    <a:pt x="62798" y="11885"/>
                    <a:pt x="62889" y="12128"/>
                  </a:cubicBezTo>
                  <a:cubicBezTo>
                    <a:pt x="63411" y="12968"/>
                    <a:pt x="64442" y="13299"/>
                    <a:pt x="65475" y="13299"/>
                  </a:cubicBezTo>
                  <a:cubicBezTo>
                    <a:pt x="65825" y="13299"/>
                    <a:pt x="66175" y="13261"/>
                    <a:pt x="66506" y="13192"/>
                  </a:cubicBezTo>
                  <a:cubicBezTo>
                    <a:pt x="67813" y="12918"/>
                    <a:pt x="69060" y="12311"/>
                    <a:pt x="70397" y="12189"/>
                  </a:cubicBezTo>
                  <a:cubicBezTo>
                    <a:pt x="69941" y="10608"/>
                    <a:pt x="69789" y="8967"/>
                    <a:pt x="69911" y="7356"/>
                  </a:cubicBezTo>
                  <a:cubicBezTo>
                    <a:pt x="70032" y="5927"/>
                    <a:pt x="70367" y="4468"/>
                    <a:pt x="70154" y="3040"/>
                  </a:cubicBezTo>
                  <a:cubicBezTo>
                    <a:pt x="69941" y="1611"/>
                    <a:pt x="68938" y="152"/>
                    <a:pt x="6750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4" name="Google Shape;1334;p40"/>
            <p:cNvSpPr/>
            <p:nvPr/>
          </p:nvSpPr>
          <p:spPr>
            <a:xfrm>
              <a:off x="4702989" y="3967235"/>
              <a:ext cx="125719" cy="141400"/>
            </a:xfrm>
            <a:custGeom>
              <a:rect b="b" l="l" r="r" t="t"/>
              <a:pathLst>
                <a:path extrusionOk="0" h="6258" w="5564">
                  <a:moveTo>
                    <a:pt x="1203" y="0"/>
                  </a:moveTo>
                  <a:cubicBezTo>
                    <a:pt x="623" y="0"/>
                    <a:pt x="160" y="160"/>
                    <a:pt x="61" y="665"/>
                  </a:cubicBezTo>
                  <a:cubicBezTo>
                    <a:pt x="1" y="1091"/>
                    <a:pt x="669" y="1395"/>
                    <a:pt x="1004" y="1668"/>
                  </a:cubicBezTo>
                  <a:cubicBezTo>
                    <a:pt x="1186" y="1851"/>
                    <a:pt x="1186" y="2185"/>
                    <a:pt x="1490" y="2398"/>
                  </a:cubicBezTo>
                  <a:cubicBezTo>
                    <a:pt x="1824" y="2610"/>
                    <a:pt x="2280" y="2398"/>
                    <a:pt x="2584" y="2641"/>
                  </a:cubicBezTo>
                  <a:cubicBezTo>
                    <a:pt x="3253" y="3918"/>
                    <a:pt x="4074" y="5133"/>
                    <a:pt x="4986" y="6258"/>
                  </a:cubicBezTo>
                  <a:lnTo>
                    <a:pt x="5563" y="5711"/>
                  </a:lnTo>
                  <a:cubicBezTo>
                    <a:pt x="4834" y="4525"/>
                    <a:pt x="4955" y="3066"/>
                    <a:pt x="5046" y="1668"/>
                  </a:cubicBezTo>
                  <a:cubicBezTo>
                    <a:pt x="5077" y="1212"/>
                    <a:pt x="5046" y="696"/>
                    <a:pt x="4651" y="513"/>
                  </a:cubicBezTo>
                  <a:cubicBezTo>
                    <a:pt x="4527" y="478"/>
                    <a:pt x="4402" y="463"/>
                    <a:pt x="4277" y="463"/>
                  </a:cubicBezTo>
                  <a:cubicBezTo>
                    <a:pt x="4189" y="463"/>
                    <a:pt x="4101" y="470"/>
                    <a:pt x="4013" y="483"/>
                  </a:cubicBezTo>
                  <a:cubicBezTo>
                    <a:pt x="4005" y="483"/>
                    <a:pt x="3998" y="483"/>
                    <a:pt x="3990" y="483"/>
                  </a:cubicBezTo>
                  <a:cubicBezTo>
                    <a:pt x="3572" y="483"/>
                    <a:pt x="2211" y="0"/>
                    <a:pt x="12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5" name="Google Shape;1335;p40"/>
            <p:cNvSpPr/>
            <p:nvPr/>
          </p:nvSpPr>
          <p:spPr>
            <a:xfrm>
              <a:off x="4628132" y="4274595"/>
              <a:ext cx="158662" cy="190498"/>
            </a:xfrm>
            <a:custGeom>
              <a:rect b="b" l="l" r="r" t="t"/>
              <a:pathLst>
                <a:path extrusionOk="0" h="8431" w="7022">
                  <a:moveTo>
                    <a:pt x="3818" y="1"/>
                  </a:moveTo>
                  <a:cubicBezTo>
                    <a:pt x="3316" y="1"/>
                    <a:pt x="1335" y="1807"/>
                    <a:pt x="943" y="2351"/>
                  </a:cubicBezTo>
                  <a:cubicBezTo>
                    <a:pt x="882" y="2412"/>
                    <a:pt x="821" y="2503"/>
                    <a:pt x="821" y="2625"/>
                  </a:cubicBezTo>
                  <a:cubicBezTo>
                    <a:pt x="852" y="2716"/>
                    <a:pt x="912" y="2807"/>
                    <a:pt x="1004" y="2868"/>
                  </a:cubicBezTo>
                  <a:cubicBezTo>
                    <a:pt x="1581" y="3385"/>
                    <a:pt x="2098" y="3993"/>
                    <a:pt x="2463" y="4661"/>
                  </a:cubicBezTo>
                  <a:lnTo>
                    <a:pt x="1" y="7154"/>
                  </a:lnTo>
                  <a:cubicBezTo>
                    <a:pt x="517" y="7488"/>
                    <a:pt x="1004" y="7944"/>
                    <a:pt x="1368" y="8430"/>
                  </a:cubicBezTo>
                  <a:lnTo>
                    <a:pt x="3952" y="6637"/>
                  </a:lnTo>
                  <a:cubicBezTo>
                    <a:pt x="4134" y="6485"/>
                    <a:pt x="4347" y="6363"/>
                    <a:pt x="4590" y="6333"/>
                  </a:cubicBezTo>
                  <a:cubicBezTo>
                    <a:pt x="4641" y="6324"/>
                    <a:pt x="4692" y="6320"/>
                    <a:pt x="4742" y="6320"/>
                  </a:cubicBezTo>
                  <a:cubicBezTo>
                    <a:pt x="5143" y="6320"/>
                    <a:pt x="5543" y="6568"/>
                    <a:pt x="5944" y="6568"/>
                  </a:cubicBezTo>
                  <a:cubicBezTo>
                    <a:pt x="6009" y="6568"/>
                    <a:pt x="6075" y="6561"/>
                    <a:pt x="6140" y="6546"/>
                  </a:cubicBezTo>
                  <a:cubicBezTo>
                    <a:pt x="6353" y="5877"/>
                    <a:pt x="6627" y="5239"/>
                    <a:pt x="7022" y="4631"/>
                  </a:cubicBezTo>
                  <a:lnTo>
                    <a:pt x="3830" y="4570"/>
                  </a:lnTo>
                  <a:cubicBezTo>
                    <a:pt x="3010" y="3567"/>
                    <a:pt x="2888" y="2169"/>
                    <a:pt x="3526" y="1044"/>
                  </a:cubicBezTo>
                  <a:cubicBezTo>
                    <a:pt x="3984" y="285"/>
                    <a:pt x="4017" y="1"/>
                    <a:pt x="381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6" name="Google Shape;1336;p40"/>
            <p:cNvSpPr/>
            <p:nvPr/>
          </p:nvSpPr>
          <p:spPr>
            <a:xfrm>
              <a:off x="4348496" y="4430184"/>
              <a:ext cx="96978" cy="109767"/>
            </a:xfrm>
            <a:custGeom>
              <a:rect b="b" l="l" r="r" t="t"/>
              <a:pathLst>
                <a:path extrusionOk="0" h="4858" w="4292">
                  <a:moveTo>
                    <a:pt x="772" y="0"/>
                  </a:moveTo>
                  <a:cubicBezTo>
                    <a:pt x="298" y="0"/>
                    <a:pt x="1" y="264"/>
                    <a:pt x="249" y="1240"/>
                  </a:cubicBezTo>
                  <a:lnTo>
                    <a:pt x="765" y="3307"/>
                  </a:lnTo>
                  <a:cubicBezTo>
                    <a:pt x="796" y="3398"/>
                    <a:pt x="826" y="3490"/>
                    <a:pt x="887" y="3550"/>
                  </a:cubicBezTo>
                  <a:cubicBezTo>
                    <a:pt x="978" y="3611"/>
                    <a:pt x="1069" y="3672"/>
                    <a:pt x="1191" y="3672"/>
                  </a:cubicBezTo>
                  <a:cubicBezTo>
                    <a:pt x="2012" y="3794"/>
                    <a:pt x="2771" y="4219"/>
                    <a:pt x="3319" y="4857"/>
                  </a:cubicBezTo>
                  <a:cubicBezTo>
                    <a:pt x="3926" y="4189"/>
                    <a:pt x="4291" y="3307"/>
                    <a:pt x="4261" y="2395"/>
                  </a:cubicBezTo>
                  <a:lnTo>
                    <a:pt x="4261" y="2395"/>
                  </a:lnTo>
                  <a:cubicBezTo>
                    <a:pt x="4154" y="2406"/>
                    <a:pt x="4047" y="2411"/>
                    <a:pt x="3940" y="2411"/>
                  </a:cubicBezTo>
                  <a:cubicBezTo>
                    <a:pt x="3402" y="2411"/>
                    <a:pt x="2858" y="2284"/>
                    <a:pt x="2376" y="2031"/>
                  </a:cubicBezTo>
                  <a:cubicBezTo>
                    <a:pt x="2407" y="1484"/>
                    <a:pt x="2468" y="906"/>
                    <a:pt x="2468" y="359"/>
                  </a:cubicBezTo>
                  <a:cubicBezTo>
                    <a:pt x="2009" y="311"/>
                    <a:pt x="1286" y="0"/>
                    <a:pt x="7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7" name="Google Shape;1337;p40"/>
            <p:cNvSpPr/>
            <p:nvPr/>
          </p:nvSpPr>
          <p:spPr>
            <a:xfrm>
              <a:off x="5240750" y="4126688"/>
              <a:ext cx="427882" cy="485521"/>
            </a:xfrm>
            <a:custGeom>
              <a:rect b="b" l="l" r="r" t="t"/>
              <a:pathLst>
                <a:path extrusionOk="0" h="21488" w="18937">
                  <a:moveTo>
                    <a:pt x="4890" y="0"/>
                  </a:moveTo>
                  <a:cubicBezTo>
                    <a:pt x="3840" y="0"/>
                    <a:pt x="2534" y="800"/>
                    <a:pt x="1855" y="1329"/>
                  </a:cubicBezTo>
                  <a:cubicBezTo>
                    <a:pt x="2614" y="2393"/>
                    <a:pt x="3222" y="3548"/>
                    <a:pt x="3678" y="4794"/>
                  </a:cubicBezTo>
                  <a:cubicBezTo>
                    <a:pt x="2463" y="5402"/>
                    <a:pt x="1186" y="6040"/>
                    <a:pt x="487" y="7195"/>
                  </a:cubicBezTo>
                  <a:cubicBezTo>
                    <a:pt x="0" y="8016"/>
                    <a:pt x="61" y="9323"/>
                    <a:pt x="943" y="9657"/>
                  </a:cubicBezTo>
                  <a:cubicBezTo>
                    <a:pt x="1703" y="9566"/>
                    <a:pt x="2098" y="8684"/>
                    <a:pt x="1672" y="8076"/>
                  </a:cubicBezTo>
                  <a:cubicBezTo>
                    <a:pt x="1782" y="8057"/>
                    <a:pt x="1893" y="8048"/>
                    <a:pt x="2002" y="8048"/>
                  </a:cubicBezTo>
                  <a:cubicBezTo>
                    <a:pt x="2585" y="8048"/>
                    <a:pt x="3138" y="8315"/>
                    <a:pt x="3496" y="8776"/>
                  </a:cubicBezTo>
                  <a:cubicBezTo>
                    <a:pt x="3466" y="8046"/>
                    <a:pt x="3496" y="7195"/>
                    <a:pt x="4073" y="6769"/>
                  </a:cubicBezTo>
                  <a:cubicBezTo>
                    <a:pt x="4282" y="6624"/>
                    <a:pt x="4515" y="6560"/>
                    <a:pt x="4750" y="6560"/>
                  </a:cubicBezTo>
                  <a:cubicBezTo>
                    <a:pt x="5201" y="6560"/>
                    <a:pt x="5658" y="6795"/>
                    <a:pt x="5958" y="7134"/>
                  </a:cubicBezTo>
                  <a:cubicBezTo>
                    <a:pt x="6353" y="7712"/>
                    <a:pt x="6596" y="8380"/>
                    <a:pt x="6657" y="9080"/>
                  </a:cubicBezTo>
                  <a:cubicBezTo>
                    <a:pt x="6991" y="11390"/>
                    <a:pt x="6870" y="13730"/>
                    <a:pt x="6292" y="15979"/>
                  </a:cubicBezTo>
                  <a:cubicBezTo>
                    <a:pt x="5958" y="17286"/>
                    <a:pt x="5289" y="18685"/>
                    <a:pt x="4013" y="19049"/>
                  </a:cubicBezTo>
                  <a:cubicBezTo>
                    <a:pt x="3932" y="19911"/>
                    <a:pt x="4614" y="20605"/>
                    <a:pt x="5446" y="20605"/>
                  </a:cubicBezTo>
                  <a:cubicBezTo>
                    <a:pt x="5554" y="20605"/>
                    <a:pt x="5664" y="20593"/>
                    <a:pt x="5776" y="20569"/>
                  </a:cubicBezTo>
                  <a:cubicBezTo>
                    <a:pt x="6019" y="20417"/>
                    <a:pt x="6323" y="20356"/>
                    <a:pt x="6627" y="20326"/>
                  </a:cubicBezTo>
                  <a:cubicBezTo>
                    <a:pt x="7204" y="20417"/>
                    <a:pt x="7387" y="21268"/>
                    <a:pt x="7934" y="21451"/>
                  </a:cubicBezTo>
                  <a:cubicBezTo>
                    <a:pt x="8010" y="21476"/>
                    <a:pt x="8083" y="21488"/>
                    <a:pt x="8153" y="21488"/>
                  </a:cubicBezTo>
                  <a:cubicBezTo>
                    <a:pt x="8760" y="21488"/>
                    <a:pt x="9162" y="20612"/>
                    <a:pt x="9271" y="19931"/>
                  </a:cubicBezTo>
                  <a:cubicBezTo>
                    <a:pt x="10061" y="20296"/>
                    <a:pt x="10821" y="20782"/>
                    <a:pt x="11460" y="21359"/>
                  </a:cubicBezTo>
                  <a:cubicBezTo>
                    <a:pt x="11429" y="19931"/>
                    <a:pt x="10973" y="18563"/>
                    <a:pt x="10213" y="17378"/>
                  </a:cubicBezTo>
                  <a:cubicBezTo>
                    <a:pt x="10239" y="17376"/>
                    <a:pt x="10264" y="17375"/>
                    <a:pt x="10289" y="17375"/>
                  </a:cubicBezTo>
                  <a:cubicBezTo>
                    <a:pt x="11757" y="17375"/>
                    <a:pt x="12317" y="19933"/>
                    <a:pt x="13785" y="19933"/>
                  </a:cubicBezTo>
                  <a:cubicBezTo>
                    <a:pt x="13810" y="19933"/>
                    <a:pt x="13835" y="19932"/>
                    <a:pt x="13861" y="19931"/>
                  </a:cubicBezTo>
                  <a:cubicBezTo>
                    <a:pt x="14469" y="19779"/>
                    <a:pt x="14742" y="18989"/>
                    <a:pt x="14590" y="18381"/>
                  </a:cubicBezTo>
                  <a:cubicBezTo>
                    <a:pt x="14378" y="17773"/>
                    <a:pt x="14074" y="17226"/>
                    <a:pt x="13648" y="16739"/>
                  </a:cubicBezTo>
                  <a:cubicBezTo>
                    <a:pt x="13192" y="16040"/>
                    <a:pt x="12827" y="15250"/>
                    <a:pt x="12615" y="14429"/>
                  </a:cubicBezTo>
                  <a:lnTo>
                    <a:pt x="12615" y="14429"/>
                  </a:lnTo>
                  <a:cubicBezTo>
                    <a:pt x="12649" y="14432"/>
                    <a:pt x="12682" y="14433"/>
                    <a:pt x="12715" y="14433"/>
                  </a:cubicBezTo>
                  <a:cubicBezTo>
                    <a:pt x="13426" y="14433"/>
                    <a:pt x="13974" y="13826"/>
                    <a:pt x="14438" y="13274"/>
                  </a:cubicBezTo>
                  <a:cubicBezTo>
                    <a:pt x="14853" y="12811"/>
                    <a:pt x="15405" y="12367"/>
                    <a:pt x="15952" y="12367"/>
                  </a:cubicBezTo>
                  <a:cubicBezTo>
                    <a:pt x="16087" y="12367"/>
                    <a:pt x="16221" y="12393"/>
                    <a:pt x="16353" y="12453"/>
                  </a:cubicBezTo>
                  <a:cubicBezTo>
                    <a:pt x="16619" y="12586"/>
                    <a:pt x="16861" y="12835"/>
                    <a:pt x="17141" y="12835"/>
                  </a:cubicBezTo>
                  <a:cubicBezTo>
                    <a:pt x="17182" y="12835"/>
                    <a:pt x="17223" y="12830"/>
                    <a:pt x="17265" y="12818"/>
                  </a:cubicBezTo>
                  <a:cubicBezTo>
                    <a:pt x="17417" y="12727"/>
                    <a:pt x="17539" y="12636"/>
                    <a:pt x="17630" y="12484"/>
                  </a:cubicBezTo>
                  <a:lnTo>
                    <a:pt x="18937" y="10782"/>
                  </a:lnTo>
                  <a:cubicBezTo>
                    <a:pt x="18481" y="10721"/>
                    <a:pt x="18056" y="10447"/>
                    <a:pt x="17843" y="10022"/>
                  </a:cubicBezTo>
                  <a:cubicBezTo>
                    <a:pt x="16262" y="10356"/>
                    <a:pt x="14651" y="10235"/>
                    <a:pt x="13040" y="10387"/>
                  </a:cubicBezTo>
                  <a:cubicBezTo>
                    <a:pt x="11460" y="10569"/>
                    <a:pt x="9757" y="11086"/>
                    <a:pt x="8815" y="12393"/>
                  </a:cubicBezTo>
                  <a:cubicBezTo>
                    <a:pt x="8754" y="11876"/>
                    <a:pt x="8663" y="11359"/>
                    <a:pt x="8572" y="10812"/>
                  </a:cubicBezTo>
                  <a:cubicBezTo>
                    <a:pt x="10335" y="10599"/>
                    <a:pt x="11581" y="8502"/>
                    <a:pt x="10943" y="6830"/>
                  </a:cubicBezTo>
                  <a:lnTo>
                    <a:pt x="10943" y="6830"/>
                  </a:lnTo>
                  <a:lnTo>
                    <a:pt x="9210" y="6982"/>
                  </a:lnTo>
                  <a:cubicBezTo>
                    <a:pt x="8359" y="5462"/>
                    <a:pt x="7265" y="4095"/>
                    <a:pt x="5988" y="2940"/>
                  </a:cubicBezTo>
                  <a:lnTo>
                    <a:pt x="5988" y="2940"/>
                  </a:lnTo>
                  <a:cubicBezTo>
                    <a:pt x="5995" y="2944"/>
                    <a:pt x="6003" y="2947"/>
                    <a:pt x="6010" y="2947"/>
                  </a:cubicBezTo>
                  <a:cubicBezTo>
                    <a:pt x="6189" y="2947"/>
                    <a:pt x="6413" y="1534"/>
                    <a:pt x="6384" y="1359"/>
                  </a:cubicBezTo>
                  <a:cubicBezTo>
                    <a:pt x="6323" y="812"/>
                    <a:pt x="5988" y="356"/>
                    <a:pt x="5502" y="113"/>
                  </a:cubicBezTo>
                  <a:cubicBezTo>
                    <a:pt x="5314" y="35"/>
                    <a:pt x="5107" y="0"/>
                    <a:pt x="48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8" name="Google Shape;1338;p40"/>
            <p:cNvSpPr/>
            <p:nvPr/>
          </p:nvSpPr>
          <p:spPr>
            <a:xfrm>
              <a:off x="5064238" y="3126408"/>
              <a:ext cx="293283" cy="297508"/>
            </a:xfrm>
            <a:custGeom>
              <a:rect b="b" l="l" r="r" t="t"/>
              <a:pathLst>
                <a:path extrusionOk="0" h="13167" w="12980">
                  <a:moveTo>
                    <a:pt x="2685" y="1"/>
                  </a:moveTo>
                  <a:cubicBezTo>
                    <a:pt x="2655" y="1"/>
                    <a:pt x="2631" y="2"/>
                    <a:pt x="2615" y="5"/>
                  </a:cubicBezTo>
                  <a:cubicBezTo>
                    <a:pt x="1521" y="248"/>
                    <a:pt x="1" y="1099"/>
                    <a:pt x="274" y="2406"/>
                  </a:cubicBezTo>
                  <a:cubicBezTo>
                    <a:pt x="396" y="3106"/>
                    <a:pt x="882" y="3683"/>
                    <a:pt x="1308" y="4261"/>
                  </a:cubicBezTo>
                  <a:cubicBezTo>
                    <a:pt x="1733" y="4838"/>
                    <a:pt x="2159" y="5476"/>
                    <a:pt x="2098" y="6206"/>
                  </a:cubicBezTo>
                  <a:lnTo>
                    <a:pt x="3831" y="6145"/>
                  </a:lnTo>
                  <a:cubicBezTo>
                    <a:pt x="4104" y="6935"/>
                    <a:pt x="4378" y="7726"/>
                    <a:pt x="4651" y="8516"/>
                  </a:cubicBezTo>
                  <a:cubicBezTo>
                    <a:pt x="4743" y="8759"/>
                    <a:pt x="4773" y="9033"/>
                    <a:pt x="4773" y="9276"/>
                  </a:cubicBezTo>
                  <a:cubicBezTo>
                    <a:pt x="4682" y="9610"/>
                    <a:pt x="4560" y="9945"/>
                    <a:pt x="4378" y="10218"/>
                  </a:cubicBezTo>
                  <a:cubicBezTo>
                    <a:pt x="3861" y="11343"/>
                    <a:pt x="4347" y="12650"/>
                    <a:pt x="5472" y="13167"/>
                  </a:cubicBezTo>
                  <a:cubicBezTo>
                    <a:pt x="5442" y="12711"/>
                    <a:pt x="5776" y="12346"/>
                    <a:pt x="6201" y="12255"/>
                  </a:cubicBezTo>
                  <a:cubicBezTo>
                    <a:pt x="6302" y="12247"/>
                    <a:pt x="6402" y="12244"/>
                    <a:pt x="6502" y="12244"/>
                  </a:cubicBezTo>
                  <a:cubicBezTo>
                    <a:pt x="6826" y="12244"/>
                    <a:pt x="7146" y="12283"/>
                    <a:pt x="7448" y="12376"/>
                  </a:cubicBezTo>
                  <a:cubicBezTo>
                    <a:pt x="8137" y="12457"/>
                    <a:pt x="8826" y="12498"/>
                    <a:pt x="9506" y="12498"/>
                  </a:cubicBezTo>
                  <a:cubicBezTo>
                    <a:pt x="9846" y="12498"/>
                    <a:pt x="10183" y="12488"/>
                    <a:pt x="10518" y="12467"/>
                  </a:cubicBezTo>
                  <a:cubicBezTo>
                    <a:pt x="11095" y="12467"/>
                    <a:pt x="11642" y="12376"/>
                    <a:pt x="12159" y="12163"/>
                  </a:cubicBezTo>
                  <a:cubicBezTo>
                    <a:pt x="12676" y="11920"/>
                    <a:pt x="12980" y="11373"/>
                    <a:pt x="12919" y="10796"/>
                  </a:cubicBezTo>
                  <a:cubicBezTo>
                    <a:pt x="10852" y="8030"/>
                    <a:pt x="10305" y="4443"/>
                    <a:pt x="9849" y="1008"/>
                  </a:cubicBezTo>
                  <a:cubicBezTo>
                    <a:pt x="9211" y="704"/>
                    <a:pt x="8542" y="492"/>
                    <a:pt x="7843" y="400"/>
                  </a:cubicBezTo>
                  <a:cubicBezTo>
                    <a:pt x="7754" y="389"/>
                    <a:pt x="7665" y="383"/>
                    <a:pt x="7576" y="383"/>
                  </a:cubicBezTo>
                  <a:cubicBezTo>
                    <a:pt x="6963" y="383"/>
                    <a:pt x="6356" y="652"/>
                    <a:pt x="5958" y="1130"/>
                  </a:cubicBezTo>
                  <a:cubicBezTo>
                    <a:pt x="6392" y="552"/>
                    <a:pt x="3278" y="1"/>
                    <a:pt x="268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9" name="Google Shape;1339;p40"/>
            <p:cNvSpPr/>
            <p:nvPr/>
          </p:nvSpPr>
          <p:spPr>
            <a:xfrm>
              <a:off x="5355442" y="3670089"/>
              <a:ext cx="1046691" cy="798440"/>
            </a:xfrm>
            <a:custGeom>
              <a:rect b="b" l="l" r="r" t="t"/>
              <a:pathLst>
                <a:path extrusionOk="0" h="35337" w="46324">
                  <a:moveTo>
                    <a:pt x="27487" y="0"/>
                  </a:moveTo>
                  <a:cubicBezTo>
                    <a:pt x="25551" y="0"/>
                    <a:pt x="23544" y="907"/>
                    <a:pt x="22585" y="2600"/>
                  </a:cubicBezTo>
                  <a:cubicBezTo>
                    <a:pt x="22311" y="3056"/>
                    <a:pt x="22098" y="3573"/>
                    <a:pt x="21673" y="3846"/>
                  </a:cubicBezTo>
                  <a:cubicBezTo>
                    <a:pt x="21399" y="3998"/>
                    <a:pt x="21095" y="4090"/>
                    <a:pt x="20761" y="4120"/>
                  </a:cubicBezTo>
                  <a:cubicBezTo>
                    <a:pt x="19409" y="4353"/>
                    <a:pt x="18039" y="4586"/>
                    <a:pt x="16665" y="4586"/>
                  </a:cubicBezTo>
                  <a:cubicBezTo>
                    <a:pt x="16247" y="4586"/>
                    <a:pt x="15829" y="4565"/>
                    <a:pt x="15411" y="4515"/>
                  </a:cubicBezTo>
                  <a:cubicBezTo>
                    <a:pt x="14347" y="4333"/>
                    <a:pt x="13283" y="4059"/>
                    <a:pt x="12250" y="3694"/>
                  </a:cubicBezTo>
                  <a:cubicBezTo>
                    <a:pt x="10609" y="3178"/>
                    <a:pt x="8876" y="2327"/>
                    <a:pt x="7204" y="1992"/>
                  </a:cubicBezTo>
                  <a:cubicBezTo>
                    <a:pt x="6988" y="1942"/>
                    <a:pt x="6770" y="1920"/>
                    <a:pt x="6551" y="1920"/>
                  </a:cubicBezTo>
                  <a:cubicBezTo>
                    <a:pt x="5172" y="1920"/>
                    <a:pt x="3765" y="2817"/>
                    <a:pt x="2584" y="3421"/>
                  </a:cubicBezTo>
                  <a:cubicBezTo>
                    <a:pt x="1855" y="3725"/>
                    <a:pt x="1186" y="4181"/>
                    <a:pt x="669" y="4758"/>
                  </a:cubicBezTo>
                  <a:cubicBezTo>
                    <a:pt x="153" y="5366"/>
                    <a:pt x="1" y="6217"/>
                    <a:pt x="335" y="6947"/>
                  </a:cubicBezTo>
                  <a:cubicBezTo>
                    <a:pt x="3101" y="8953"/>
                    <a:pt x="4074" y="12540"/>
                    <a:pt x="5320" y="15731"/>
                  </a:cubicBezTo>
                  <a:cubicBezTo>
                    <a:pt x="5350" y="15883"/>
                    <a:pt x="5441" y="16005"/>
                    <a:pt x="5563" y="16126"/>
                  </a:cubicBezTo>
                  <a:cubicBezTo>
                    <a:pt x="5714" y="16227"/>
                    <a:pt x="5907" y="16286"/>
                    <a:pt x="6107" y="16286"/>
                  </a:cubicBezTo>
                  <a:cubicBezTo>
                    <a:pt x="6148" y="16286"/>
                    <a:pt x="6190" y="16283"/>
                    <a:pt x="6232" y="16278"/>
                  </a:cubicBezTo>
                  <a:lnTo>
                    <a:pt x="11399" y="16126"/>
                  </a:lnTo>
                  <a:cubicBezTo>
                    <a:pt x="11591" y="16121"/>
                    <a:pt x="11786" y="16116"/>
                    <a:pt x="11982" y="16116"/>
                  </a:cubicBezTo>
                  <a:cubicBezTo>
                    <a:pt x="12901" y="16116"/>
                    <a:pt x="13839" y="16213"/>
                    <a:pt x="14590" y="16765"/>
                  </a:cubicBezTo>
                  <a:cubicBezTo>
                    <a:pt x="16384" y="18072"/>
                    <a:pt x="15776" y="20990"/>
                    <a:pt x="17022" y="22844"/>
                  </a:cubicBezTo>
                  <a:lnTo>
                    <a:pt x="18360" y="22844"/>
                  </a:lnTo>
                  <a:cubicBezTo>
                    <a:pt x="19150" y="21020"/>
                    <a:pt x="20183" y="19318"/>
                    <a:pt x="21430" y="17768"/>
                  </a:cubicBezTo>
                  <a:cubicBezTo>
                    <a:pt x="22189" y="18224"/>
                    <a:pt x="22980" y="18527"/>
                    <a:pt x="23861" y="18679"/>
                  </a:cubicBezTo>
                  <a:cubicBezTo>
                    <a:pt x="23800" y="19287"/>
                    <a:pt x="24135" y="19895"/>
                    <a:pt x="24682" y="20138"/>
                  </a:cubicBezTo>
                  <a:cubicBezTo>
                    <a:pt x="25174" y="20357"/>
                    <a:pt x="25715" y="20477"/>
                    <a:pt x="26261" y="20477"/>
                  </a:cubicBezTo>
                  <a:cubicBezTo>
                    <a:pt x="26322" y="20477"/>
                    <a:pt x="26383" y="20476"/>
                    <a:pt x="26445" y="20473"/>
                  </a:cubicBezTo>
                  <a:cubicBezTo>
                    <a:pt x="26536" y="21810"/>
                    <a:pt x="26597" y="23117"/>
                    <a:pt x="26688" y="24455"/>
                  </a:cubicBezTo>
                  <a:cubicBezTo>
                    <a:pt x="26688" y="24941"/>
                    <a:pt x="26779" y="25427"/>
                    <a:pt x="26992" y="25883"/>
                  </a:cubicBezTo>
                  <a:cubicBezTo>
                    <a:pt x="27194" y="26316"/>
                    <a:pt x="27615" y="26585"/>
                    <a:pt x="28100" y="26585"/>
                  </a:cubicBezTo>
                  <a:cubicBezTo>
                    <a:pt x="28125" y="26585"/>
                    <a:pt x="28151" y="26584"/>
                    <a:pt x="28177" y="26582"/>
                  </a:cubicBezTo>
                  <a:lnTo>
                    <a:pt x="28177" y="26582"/>
                  </a:lnTo>
                  <a:cubicBezTo>
                    <a:pt x="27782" y="27312"/>
                    <a:pt x="27417" y="28224"/>
                    <a:pt x="27904" y="28892"/>
                  </a:cubicBezTo>
                  <a:cubicBezTo>
                    <a:pt x="28165" y="29251"/>
                    <a:pt x="28539" y="29400"/>
                    <a:pt x="28929" y="29400"/>
                  </a:cubicBezTo>
                  <a:cubicBezTo>
                    <a:pt x="29266" y="29400"/>
                    <a:pt x="29614" y="29288"/>
                    <a:pt x="29910" y="29105"/>
                  </a:cubicBezTo>
                  <a:cubicBezTo>
                    <a:pt x="30518" y="28649"/>
                    <a:pt x="30974" y="28072"/>
                    <a:pt x="31308" y="27373"/>
                  </a:cubicBezTo>
                  <a:cubicBezTo>
                    <a:pt x="31339" y="27859"/>
                    <a:pt x="31703" y="28284"/>
                    <a:pt x="32190" y="28345"/>
                  </a:cubicBezTo>
                  <a:cubicBezTo>
                    <a:pt x="31399" y="30595"/>
                    <a:pt x="31156" y="32965"/>
                    <a:pt x="31430" y="35336"/>
                  </a:cubicBezTo>
                  <a:cubicBezTo>
                    <a:pt x="32798" y="35306"/>
                    <a:pt x="34165" y="35093"/>
                    <a:pt x="35472" y="34728"/>
                  </a:cubicBezTo>
                  <a:cubicBezTo>
                    <a:pt x="35594" y="34090"/>
                    <a:pt x="35533" y="33452"/>
                    <a:pt x="35290" y="32844"/>
                  </a:cubicBezTo>
                  <a:cubicBezTo>
                    <a:pt x="35156" y="32964"/>
                    <a:pt x="35005" y="33017"/>
                    <a:pt x="34851" y="33017"/>
                  </a:cubicBezTo>
                  <a:cubicBezTo>
                    <a:pt x="34303" y="33017"/>
                    <a:pt x="33716" y="32353"/>
                    <a:pt x="33740" y="31689"/>
                  </a:cubicBezTo>
                  <a:cubicBezTo>
                    <a:pt x="33770" y="30868"/>
                    <a:pt x="34317" y="30199"/>
                    <a:pt x="34591" y="29440"/>
                  </a:cubicBezTo>
                  <a:cubicBezTo>
                    <a:pt x="34652" y="29318"/>
                    <a:pt x="34682" y="29166"/>
                    <a:pt x="34652" y="29044"/>
                  </a:cubicBezTo>
                  <a:cubicBezTo>
                    <a:pt x="34591" y="28649"/>
                    <a:pt x="34135" y="28497"/>
                    <a:pt x="33801" y="28376"/>
                  </a:cubicBezTo>
                  <a:cubicBezTo>
                    <a:pt x="32706" y="27889"/>
                    <a:pt x="32007" y="26795"/>
                    <a:pt x="32038" y="25610"/>
                  </a:cubicBezTo>
                  <a:cubicBezTo>
                    <a:pt x="33223" y="24941"/>
                    <a:pt x="34226" y="23968"/>
                    <a:pt x="34925" y="22783"/>
                  </a:cubicBezTo>
                  <a:lnTo>
                    <a:pt x="35685" y="23239"/>
                  </a:lnTo>
                  <a:cubicBezTo>
                    <a:pt x="35837" y="22601"/>
                    <a:pt x="35959" y="21932"/>
                    <a:pt x="36111" y="21293"/>
                  </a:cubicBezTo>
                  <a:cubicBezTo>
                    <a:pt x="34530" y="19895"/>
                    <a:pt x="33193" y="18284"/>
                    <a:pt x="32068" y="16491"/>
                  </a:cubicBezTo>
                  <a:cubicBezTo>
                    <a:pt x="32227" y="16427"/>
                    <a:pt x="32392" y="16398"/>
                    <a:pt x="32560" y="16398"/>
                  </a:cubicBezTo>
                  <a:cubicBezTo>
                    <a:pt x="33192" y="16398"/>
                    <a:pt x="33848" y="16813"/>
                    <a:pt x="34257" y="17342"/>
                  </a:cubicBezTo>
                  <a:cubicBezTo>
                    <a:pt x="34804" y="17980"/>
                    <a:pt x="35138" y="18771"/>
                    <a:pt x="35746" y="19348"/>
                  </a:cubicBezTo>
                  <a:cubicBezTo>
                    <a:pt x="36506" y="20108"/>
                    <a:pt x="37630" y="20412"/>
                    <a:pt x="38694" y="20655"/>
                  </a:cubicBezTo>
                  <a:cubicBezTo>
                    <a:pt x="37843" y="22297"/>
                    <a:pt x="38664" y="24303"/>
                    <a:pt x="39515" y="25944"/>
                  </a:cubicBezTo>
                  <a:lnTo>
                    <a:pt x="41703" y="30382"/>
                  </a:lnTo>
                  <a:cubicBezTo>
                    <a:pt x="42915" y="30011"/>
                    <a:pt x="44187" y="29801"/>
                    <a:pt x="45454" y="29801"/>
                  </a:cubicBezTo>
                  <a:cubicBezTo>
                    <a:pt x="45744" y="29801"/>
                    <a:pt x="46034" y="29812"/>
                    <a:pt x="46324" y="29835"/>
                  </a:cubicBezTo>
                  <a:cubicBezTo>
                    <a:pt x="45746" y="28497"/>
                    <a:pt x="45169" y="27190"/>
                    <a:pt x="44591" y="25853"/>
                  </a:cubicBezTo>
                  <a:cubicBezTo>
                    <a:pt x="44409" y="25518"/>
                    <a:pt x="44317" y="25154"/>
                    <a:pt x="44348" y="24759"/>
                  </a:cubicBezTo>
                  <a:cubicBezTo>
                    <a:pt x="44409" y="24515"/>
                    <a:pt x="44530" y="24272"/>
                    <a:pt x="44652" y="24060"/>
                  </a:cubicBezTo>
                  <a:cubicBezTo>
                    <a:pt x="45108" y="23056"/>
                    <a:pt x="45108" y="21932"/>
                    <a:pt x="44652" y="20929"/>
                  </a:cubicBezTo>
                  <a:cubicBezTo>
                    <a:pt x="44226" y="19926"/>
                    <a:pt x="43679" y="19014"/>
                    <a:pt x="42980" y="18163"/>
                  </a:cubicBezTo>
                  <a:cubicBezTo>
                    <a:pt x="44713" y="16886"/>
                    <a:pt x="45321" y="14637"/>
                    <a:pt x="45776" y="12540"/>
                  </a:cubicBezTo>
                  <a:cubicBezTo>
                    <a:pt x="45837" y="12327"/>
                    <a:pt x="45868" y="12084"/>
                    <a:pt x="45807" y="11871"/>
                  </a:cubicBezTo>
                  <a:cubicBezTo>
                    <a:pt x="45746" y="11688"/>
                    <a:pt x="45625" y="11536"/>
                    <a:pt x="45473" y="11385"/>
                  </a:cubicBezTo>
                  <a:cubicBezTo>
                    <a:pt x="44621" y="10557"/>
                    <a:pt x="43458" y="9822"/>
                    <a:pt x="42310" y="9822"/>
                  </a:cubicBezTo>
                  <a:cubicBezTo>
                    <a:pt x="41983" y="9822"/>
                    <a:pt x="41656" y="9882"/>
                    <a:pt x="41339" y="10017"/>
                  </a:cubicBezTo>
                  <a:lnTo>
                    <a:pt x="42007" y="7767"/>
                  </a:lnTo>
                  <a:cubicBezTo>
                    <a:pt x="41035" y="6460"/>
                    <a:pt x="39849" y="5062"/>
                    <a:pt x="38238" y="4910"/>
                  </a:cubicBezTo>
                  <a:cubicBezTo>
                    <a:pt x="38131" y="4900"/>
                    <a:pt x="38024" y="4895"/>
                    <a:pt x="37917" y="4895"/>
                  </a:cubicBezTo>
                  <a:cubicBezTo>
                    <a:pt x="37565" y="4895"/>
                    <a:pt x="37214" y="4940"/>
                    <a:pt x="36870" y="4940"/>
                  </a:cubicBezTo>
                  <a:cubicBezTo>
                    <a:pt x="36727" y="4940"/>
                    <a:pt x="36585" y="4932"/>
                    <a:pt x="36445" y="4910"/>
                  </a:cubicBezTo>
                  <a:cubicBezTo>
                    <a:pt x="35199" y="4728"/>
                    <a:pt x="34317" y="3664"/>
                    <a:pt x="33405" y="2783"/>
                  </a:cubicBezTo>
                  <a:cubicBezTo>
                    <a:pt x="31916" y="1324"/>
                    <a:pt x="30001" y="199"/>
                    <a:pt x="27934" y="17"/>
                  </a:cubicBezTo>
                  <a:cubicBezTo>
                    <a:pt x="27786" y="6"/>
                    <a:pt x="27636" y="0"/>
                    <a:pt x="274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0" name="Google Shape;1340;p40"/>
            <p:cNvSpPr/>
            <p:nvPr/>
          </p:nvSpPr>
          <p:spPr>
            <a:xfrm>
              <a:off x="6340991" y="4616751"/>
              <a:ext cx="186138" cy="153262"/>
            </a:xfrm>
            <a:custGeom>
              <a:rect b="b" l="l" r="r" t="t"/>
              <a:pathLst>
                <a:path extrusionOk="0" h="6783" w="8238">
                  <a:moveTo>
                    <a:pt x="5656" y="1"/>
                  </a:moveTo>
                  <a:cubicBezTo>
                    <a:pt x="4629" y="1"/>
                    <a:pt x="3485" y="577"/>
                    <a:pt x="2645" y="1099"/>
                  </a:cubicBezTo>
                  <a:cubicBezTo>
                    <a:pt x="2189" y="1403"/>
                    <a:pt x="0" y="4534"/>
                    <a:pt x="517" y="4838"/>
                  </a:cubicBezTo>
                  <a:cubicBezTo>
                    <a:pt x="1551" y="5415"/>
                    <a:pt x="2523" y="6053"/>
                    <a:pt x="3435" y="6783"/>
                  </a:cubicBezTo>
                  <a:lnTo>
                    <a:pt x="4894" y="5689"/>
                  </a:lnTo>
                  <a:cubicBezTo>
                    <a:pt x="4985" y="5598"/>
                    <a:pt x="5137" y="5537"/>
                    <a:pt x="5289" y="5506"/>
                  </a:cubicBezTo>
                  <a:cubicBezTo>
                    <a:pt x="5411" y="5506"/>
                    <a:pt x="5563" y="5567"/>
                    <a:pt x="5684" y="5658"/>
                  </a:cubicBezTo>
                  <a:cubicBezTo>
                    <a:pt x="6080" y="5871"/>
                    <a:pt x="6505" y="5993"/>
                    <a:pt x="6961" y="5993"/>
                  </a:cubicBezTo>
                  <a:cubicBezTo>
                    <a:pt x="6988" y="6002"/>
                    <a:pt x="7014" y="6005"/>
                    <a:pt x="7040" y="6005"/>
                  </a:cubicBezTo>
                  <a:cubicBezTo>
                    <a:pt x="7103" y="6005"/>
                    <a:pt x="7161" y="5984"/>
                    <a:pt x="7204" y="5962"/>
                  </a:cubicBezTo>
                  <a:cubicBezTo>
                    <a:pt x="7326" y="5871"/>
                    <a:pt x="7326" y="5719"/>
                    <a:pt x="7326" y="5567"/>
                  </a:cubicBezTo>
                  <a:cubicBezTo>
                    <a:pt x="7387" y="4807"/>
                    <a:pt x="8086" y="4412"/>
                    <a:pt x="8177" y="3835"/>
                  </a:cubicBezTo>
                  <a:cubicBezTo>
                    <a:pt x="8238" y="3409"/>
                    <a:pt x="7782" y="2102"/>
                    <a:pt x="7630" y="1646"/>
                  </a:cubicBezTo>
                  <a:cubicBezTo>
                    <a:pt x="7326" y="582"/>
                    <a:pt x="6961" y="35"/>
                    <a:pt x="5806" y="5"/>
                  </a:cubicBezTo>
                  <a:cubicBezTo>
                    <a:pt x="5756" y="2"/>
                    <a:pt x="5706" y="1"/>
                    <a:pt x="565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1" name="Google Shape;1341;p40"/>
            <p:cNvSpPr/>
            <p:nvPr/>
          </p:nvSpPr>
          <p:spPr>
            <a:xfrm>
              <a:off x="6295665" y="4533737"/>
              <a:ext cx="94786" cy="73253"/>
            </a:xfrm>
            <a:custGeom>
              <a:rect b="b" l="l" r="r" t="t"/>
              <a:pathLst>
                <a:path extrusionOk="0" h="3242" w="4195">
                  <a:moveTo>
                    <a:pt x="4195" y="1"/>
                  </a:moveTo>
                  <a:cubicBezTo>
                    <a:pt x="3704" y="146"/>
                    <a:pt x="2985" y="248"/>
                    <a:pt x="2311" y="248"/>
                  </a:cubicBezTo>
                  <a:cubicBezTo>
                    <a:pt x="1858" y="248"/>
                    <a:pt x="1425" y="202"/>
                    <a:pt x="1095" y="92"/>
                  </a:cubicBezTo>
                  <a:cubicBezTo>
                    <a:pt x="669" y="700"/>
                    <a:pt x="335" y="1369"/>
                    <a:pt x="91" y="2098"/>
                  </a:cubicBezTo>
                  <a:cubicBezTo>
                    <a:pt x="0" y="2281"/>
                    <a:pt x="0" y="2524"/>
                    <a:pt x="91" y="2706"/>
                  </a:cubicBezTo>
                  <a:cubicBezTo>
                    <a:pt x="183" y="2797"/>
                    <a:pt x="304" y="2888"/>
                    <a:pt x="426" y="2919"/>
                  </a:cubicBezTo>
                  <a:cubicBezTo>
                    <a:pt x="937" y="3136"/>
                    <a:pt x="1471" y="3242"/>
                    <a:pt x="2005" y="3242"/>
                  </a:cubicBezTo>
                  <a:cubicBezTo>
                    <a:pt x="2520" y="3242"/>
                    <a:pt x="3034" y="3143"/>
                    <a:pt x="3526" y="2949"/>
                  </a:cubicBezTo>
                  <a:cubicBezTo>
                    <a:pt x="3617" y="2919"/>
                    <a:pt x="3709" y="2888"/>
                    <a:pt x="3769" y="2797"/>
                  </a:cubicBezTo>
                  <a:cubicBezTo>
                    <a:pt x="3800" y="2736"/>
                    <a:pt x="3830" y="2676"/>
                    <a:pt x="3830" y="2615"/>
                  </a:cubicBezTo>
                  <a:cubicBezTo>
                    <a:pt x="3952" y="1733"/>
                    <a:pt x="4073" y="882"/>
                    <a:pt x="41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2" name="Google Shape;1342;p40"/>
            <p:cNvSpPr/>
            <p:nvPr/>
          </p:nvSpPr>
          <p:spPr>
            <a:xfrm>
              <a:off x="6567619" y="3972636"/>
              <a:ext cx="134644" cy="138756"/>
            </a:xfrm>
            <a:custGeom>
              <a:rect b="b" l="l" r="r" t="t"/>
              <a:pathLst>
                <a:path extrusionOk="0" h="6141" w="5959">
                  <a:moveTo>
                    <a:pt x="5229" y="1"/>
                  </a:moveTo>
                  <a:cubicBezTo>
                    <a:pt x="4884" y="584"/>
                    <a:pt x="4263" y="936"/>
                    <a:pt x="3605" y="936"/>
                  </a:cubicBezTo>
                  <a:cubicBezTo>
                    <a:pt x="3509" y="936"/>
                    <a:pt x="3411" y="928"/>
                    <a:pt x="3314" y="912"/>
                  </a:cubicBezTo>
                  <a:lnTo>
                    <a:pt x="3314" y="912"/>
                  </a:lnTo>
                  <a:cubicBezTo>
                    <a:pt x="3375" y="1338"/>
                    <a:pt x="3314" y="1794"/>
                    <a:pt x="3132" y="2189"/>
                  </a:cubicBezTo>
                  <a:cubicBezTo>
                    <a:pt x="2735" y="2183"/>
                    <a:pt x="2401" y="2170"/>
                    <a:pt x="2115" y="2170"/>
                  </a:cubicBezTo>
                  <a:cubicBezTo>
                    <a:pt x="931" y="2170"/>
                    <a:pt x="570" y="2390"/>
                    <a:pt x="31" y="4226"/>
                  </a:cubicBezTo>
                  <a:cubicBezTo>
                    <a:pt x="1" y="4317"/>
                    <a:pt x="1" y="4438"/>
                    <a:pt x="31" y="4530"/>
                  </a:cubicBezTo>
                  <a:cubicBezTo>
                    <a:pt x="62" y="4651"/>
                    <a:pt x="153" y="4742"/>
                    <a:pt x="275" y="4803"/>
                  </a:cubicBezTo>
                  <a:lnTo>
                    <a:pt x="2068" y="6019"/>
                  </a:lnTo>
                  <a:cubicBezTo>
                    <a:pt x="2129" y="6080"/>
                    <a:pt x="2220" y="6141"/>
                    <a:pt x="2341" y="6141"/>
                  </a:cubicBezTo>
                  <a:cubicBezTo>
                    <a:pt x="2402" y="6141"/>
                    <a:pt x="2493" y="6110"/>
                    <a:pt x="2585" y="6080"/>
                  </a:cubicBezTo>
                  <a:cubicBezTo>
                    <a:pt x="3588" y="5685"/>
                    <a:pt x="4652" y="5441"/>
                    <a:pt x="5746" y="5381"/>
                  </a:cubicBezTo>
                  <a:cubicBezTo>
                    <a:pt x="5746" y="4590"/>
                    <a:pt x="5807" y="3800"/>
                    <a:pt x="5959" y="3040"/>
                  </a:cubicBezTo>
                  <a:lnTo>
                    <a:pt x="5959" y="3040"/>
                  </a:lnTo>
                  <a:cubicBezTo>
                    <a:pt x="5919" y="3046"/>
                    <a:pt x="5879" y="3049"/>
                    <a:pt x="5840" y="3049"/>
                  </a:cubicBezTo>
                  <a:cubicBezTo>
                    <a:pt x="5462" y="3049"/>
                    <a:pt x="5132" y="2788"/>
                    <a:pt x="5077" y="2402"/>
                  </a:cubicBezTo>
                  <a:cubicBezTo>
                    <a:pt x="5016" y="2007"/>
                    <a:pt x="5047" y="1581"/>
                    <a:pt x="5199" y="1186"/>
                  </a:cubicBezTo>
                  <a:cubicBezTo>
                    <a:pt x="5320" y="821"/>
                    <a:pt x="5351" y="396"/>
                    <a:pt x="52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3" name="Google Shape;1343;p40"/>
            <p:cNvSpPr/>
            <p:nvPr/>
          </p:nvSpPr>
          <p:spPr>
            <a:xfrm>
              <a:off x="6724225" y="3018697"/>
              <a:ext cx="189572" cy="259187"/>
            </a:xfrm>
            <a:custGeom>
              <a:rect b="b" l="l" r="r" t="t"/>
              <a:pathLst>
                <a:path extrusionOk="0" h="11471" w="8390">
                  <a:moveTo>
                    <a:pt x="4681" y="0"/>
                  </a:moveTo>
                  <a:cubicBezTo>
                    <a:pt x="4681" y="182"/>
                    <a:pt x="2401" y="152"/>
                    <a:pt x="2249" y="182"/>
                  </a:cubicBezTo>
                  <a:cubicBezTo>
                    <a:pt x="1277" y="365"/>
                    <a:pt x="638" y="1155"/>
                    <a:pt x="0" y="2067"/>
                  </a:cubicBezTo>
                  <a:cubicBezTo>
                    <a:pt x="547" y="2827"/>
                    <a:pt x="1064" y="3617"/>
                    <a:pt x="1520" y="4438"/>
                  </a:cubicBezTo>
                  <a:cubicBezTo>
                    <a:pt x="1672" y="4681"/>
                    <a:pt x="1763" y="4955"/>
                    <a:pt x="1763" y="5228"/>
                  </a:cubicBezTo>
                  <a:cubicBezTo>
                    <a:pt x="1763" y="5927"/>
                    <a:pt x="1003" y="6322"/>
                    <a:pt x="638" y="6900"/>
                  </a:cubicBezTo>
                  <a:cubicBezTo>
                    <a:pt x="243" y="7569"/>
                    <a:pt x="213" y="8389"/>
                    <a:pt x="608" y="9058"/>
                  </a:cubicBezTo>
                  <a:cubicBezTo>
                    <a:pt x="1003" y="9727"/>
                    <a:pt x="1520" y="10274"/>
                    <a:pt x="2189" y="10669"/>
                  </a:cubicBezTo>
                  <a:cubicBezTo>
                    <a:pt x="2321" y="10775"/>
                    <a:pt x="2499" y="10857"/>
                    <a:pt x="2682" y="10857"/>
                  </a:cubicBezTo>
                  <a:cubicBezTo>
                    <a:pt x="2710" y="10857"/>
                    <a:pt x="2738" y="10855"/>
                    <a:pt x="2766" y="10851"/>
                  </a:cubicBezTo>
                  <a:cubicBezTo>
                    <a:pt x="3070" y="10791"/>
                    <a:pt x="3222" y="10487"/>
                    <a:pt x="3465" y="10274"/>
                  </a:cubicBezTo>
                  <a:cubicBezTo>
                    <a:pt x="3586" y="10198"/>
                    <a:pt x="3716" y="10166"/>
                    <a:pt x="3850" y="10166"/>
                  </a:cubicBezTo>
                  <a:cubicBezTo>
                    <a:pt x="4255" y="10166"/>
                    <a:pt x="4696" y="10463"/>
                    <a:pt x="5015" y="10760"/>
                  </a:cubicBezTo>
                  <a:cubicBezTo>
                    <a:pt x="5375" y="11094"/>
                    <a:pt x="5820" y="11470"/>
                    <a:pt x="6279" y="11470"/>
                  </a:cubicBezTo>
                  <a:cubicBezTo>
                    <a:pt x="6364" y="11470"/>
                    <a:pt x="6450" y="11457"/>
                    <a:pt x="6535" y="11429"/>
                  </a:cubicBezTo>
                  <a:cubicBezTo>
                    <a:pt x="6657" y="11216"/>
                    <a:pt x="6748" y="11003"/>
                    <a:pt x="6839" y="10791"/>
                  </a:cubicBezTo>
                  <a:lnTo>
                    <a:pt x="7386" y="10639"/>
                  </a:lnTo>
                  <a:cubicBezTo>
                    <a:pt x="7022" y="10183"/>
                    <a:pt x="7295" y="9453"/>
                    <a:pt x="7630" y="8967"/>
                  </a:cubicBezTo>
                  <a:cubicBezTo>
                    <a:pt x="7964" y="8450"/>
                    <a:pt x="8389" y="7873"/>
                    <a:pt x="8207" y="7295"/>
                  </a:cubicBezTo>
                  <a:cubicBezTo>
                    <a:pt x="7964" y="6414"/>
                    <a:pt x="6687" y="6353"/>
                    <a:pt x="6110" y="5654"/>
                  </a:cubicBezTo>
                  <a:cubicBezTo>
                    <a:pt x="5441" y="4863"/>
                    <a:pt x="5927" y="3648"/>
                    <a:pt x="5593" y="2644"/>
                  </a:cubicBezTo>
                  <a:lnTo>
                    <a:pt x="5593" y="2644"/>
                  </a:lnTo>
                  <a:cubicBezTo>
                    <a:pt x="5500" y="2708"/>
                    <a:pt x="5401" y="2737"/>
                    <a:pt x="5303" y="2737"/>
                  </a:cubicBezTo>
                  <a:cubicBezTo>
                    <a:pt x="4885" y="2737"/>
                    <a:pt x="4463" y="2230"/>
                    <a:pt x="4438" y="1763"/>
                  </a:cubicBezTo>
                  <a:cubicBezTo>
                    <a:pt x="4408" y="1155"/>
                    <a:pt x="4712" y="608"/>
                    <a:pt x="468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4" name="Google Shape;1344;p40"/>
            <p:cNvSpPr/>
            <p:nvPr/>
          </p:nvSpPr>
          <p:spPr>
            <a:xfrm>
              <a:off x="6841651" y="3297520"/>
              <a:ext cx="101677" cy="116093"/>
            </a:xfrm>
            <a:custGeom>
              <a:rect b="b" l="l" r="r" t="t"/>
              <a:pathLst>
                <a:path extrusionOk="0" h="5138" w="4500">
                  <a:moveTo>
                    <a:pt x="2372" y="1"/>
                  </a:moveTo>
                  <a:cubicBezTo>
                    <a:pt x="1490" y="244"/>
                    <a:pt x="31" y="244"/>
                    <a:pt x="1" y="1308"/>
                  </a:cubicBezTo>
                  <a:cubicBezTo>
                    <a:pt x="1" y="2037"/>
                    <a:pt x="1065" y="3435"/>
                    <a:pt x="1277" y="4226"/>
                  </a:cubicBezTo>
                  <a:cubicBezTo>
                    <a:pt x="1369" y="4530"/>
                    <a:pt x="1460" y="4864"/>
                    <a:pt x="1733" y="4986"/>
                  </a:cubicBezTo>
                  <a:cubicBezTo>
                    <a:pt x="1855" y="5016"/>
                    <a:pt x="1977" y="5046"/>
                    <a:pt x="2098" y="5046"/>
                  </a:cubicBezTo>
                  <a:lnTo>
                    <a:pt x="3831" y="5138"/>
                  </a:lnTo>
                  <a:cubicBezTo>
                    <a:pt x="3861" y="4773"/>
                    <a:pt x="3983" y="4408"/>
                    <a:pt x="4226" y="4104"/>
                  </a:cubicBezTo>
                  <a:cubicBezTo>
                    <a:pt x="4378" y="3770"/>
                    <a:pt x="4499" y="3314"/>
                    <a:pt x="4256" y="3040"/>
                  </a:cubicBezTo>
                  <a:cubicBezTo>
                    <a:pt x="4104" y="2888"/>
                    <a:pt x="3922" y="2767"/>
                    <a:pt x="3740" y="2676"/>
                  </a:cubicBezTo>
                  <a:cubicBezTo>
                    <a:pt x="3223" y="2372"/>
                    <a:pt x="3010" y="1764"/>
                    <a:pt x="2797" y="1217"/>
                  </a:cubicBezTo>
                  <a:lnTo>
                    <a:pt x="237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5" name="Google Shape;1345;p40"/>
            <p:cNvSpPr/>
            <p:nvPr/>
          </p:nvSpPr>
          <p:spPr>
            <a:xfrm>
              <a:off x="7143158" y="2141650"/>
              <a:ext cx="85183" cy="147681"/>
            </a:xfrm>
            <a:custGeom>
              <a:rect b="b" l="l" r="r" t="t"/>
              <a:pathLst>
                <a:path extrusionOk="0" h="6536" w="3770">
                  <a:moveTo>
                    <a:pt x="1460" y="1"/>
                  </a:moveTo>
                  <a:cubicBezTo>
                    <a:pt x="1156" y="62"/>
                    <a:pt x="852" y="183"/>
                    <a:pt x="608" y="396"/>
                  </a:cubicBezTo>
                  <a:cubicBezTo>
                    <a:pt x="213" y="670"/>
                    <a:pt x="1" y="1095"/>
                    <a:pt x="1" y="1581"/>
                  </a:cubicBezTo>
                  <a:cubicBezTo>
                    <a:pt x="61" y="1916"/>
                    <a:pt x="213" y="2220"/>
                    <a:pt x="396" y="2493"/>
                  </a:cubicBezTo>
                  <a:cubicBezTo>
                    <a:pt x="1095" y="3709"/>
                    <a:pt x="1520" y="5107"/>
                    <a:pt x="1581" y="6536"/>
                  </a:cubicBezTo>
                  <a:lnTo>
                    <a:pt x="2219" y="6141"/>
                  </a:lnTo>
                  <a:lnTo>
                    <a:pt x="2219" y="4195"/>
                  </a:lnTo>
                  <a:lnTo>
                    <a:pt x="3770" y="4135"/>
                  </a:lnTo>
                  <a:cubicBezTo>
                    <a:pt x="3162" y="3648"/>
                    <a:pt x="2827" y="2888"/>
                    <a:pt x="2888" y="2129"/>
                  </a:cubicBezTo>
                  <a:cubicBezTo>
                    <a:pt x="2371" y="2098"/>
                    <a:pt x="1916" y="1825"/>
                    <a:pt x="1672" y="1399"/>
                  </a:cubicBezTo>
                  <a:cubicBezTo>
                    <a:pt x="1460" y="943"/>
                    <a:pt x="1612" y="396"/>
                    <a:pt x="14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6" name="Google Shape;1346;p40"/>
            <p:cNvSpPr/>
            <p:nvPr/>
          </p:nvSpPr>
          <p:spPr>
            <a:xfrm>
              <a:off x="3757275" y="1515836"/>
              <a:ext cx="3776686" cy="2410118"/>
            </a:xfrm>
            <a:custGeom>
              <a:rect b="b" l="l" r="r" t="t"/>
              <a:pathLst>
                <a:path extrusionOk="0" h="106666" w="167147">
                  <a:moveTo>
                    <a:pt x="104077" y="34019"/>
                  </a:moveTo>
                  <a:lnTo>
                    <a:pt x="104076" y="34020"/>
                  </a:lnTo>
                  <a:cubicBezTo>
                    <a:pt x="104076" y="34020"/>
                    <a:pt x="104076" y="34020"/>
                    <a:pt x="104077" y="34019"/>
                  </a:cubicBezTo>
                  <a:close/>
                  <a:moveTo>
                    <a:pt x="89072" y="1"/>
                  </a:moveTo>
                  <a:cubicBezTo>
                    <a:pt x="85919" y="1"/>
                    <a:pt x="82945" y="1564"/>
                    <a:pt x="81157" y="4172"/>
                  </a:cubicBezTo>
                  <a:cubicBezTo>
                    <a:pt x="81917" y="4415"/>
                    <a:pt x="82373" y="5205"/>
                    <a:pt x="82252" y="5995"/>
                  </a:cubicBezTo>
                  <a:cubicBezTo>
                    <a:pt x="81800" y="6845"/>
                    <a:pt x="80747" y="7138"/>
                    <a:pt x="79758" y="7138"/>
                  </a:cubicBezTo>
                  <a:cubicBezTo>
                    <a:pt x="79615" y="7138"/>
                    <a:pt x="79472" y="7132"/>
                    <a:pt x="79334" y="7120"/>
                  </a:cubicBezTo>
                  <a:cubicBezTo>
                    <a:pt x="78542" y="7032"/>
                    <a:pt x="77735" y="6833"/>
                    <a:pt x="76946" y="6833"/>
                  </a:cubicBezTo>
                  <a:cubicBezTo>
                    <a:pt x="76644" y="6833"/>
                    <a:pt x="76345" y="6862"/>
                    <a:pt x="76051" y="6938"/>
                  </a:cubicBezTo>
                  <a:cubicBezTo>
                    <a:pt x="75139" y="7150"/>
                    <a:pt x="74409" y="7789"/>
                    <a:pt x="73710" y="8397"/>
                  </a:cubicBezTo>
                  <a:lnTo>
                    <a:pt x="69060" y="12409"/>
                  </a:lnTo>
                  <a:cubicBezTo>
                    <a:pt x="68604" y="10980"/>
                    <a:pt x="66993" y="10281"/>
                    <a:pt x="65503" y="10099"/>
                  </a:cubicBezTo>
                  <a:cubicBezTo>
                    <a:pt x="64014" y="9947"/>
                    <a:pt x="62464" y="10129"/>
                    <a:pt x="61035" y="9704"/>
                  </a:cubicBezTo>
                  <a:cubicBezTo>
                    <a:pt x="60184" y="10615"/>
                    <a:pt x="59303" y="11619"/>
                    <a:pt x="59272" y="12865"/>
                  </a:cubicBezTo>
                  <a:cubicBezTo>
                    <a:pt x="59272" y="13290"/>
                    <a:pt x="59303" y="13746"/>
                    <a:pt x="59394" y="14202"/>
                  </a:cubicBezTo>
                  <a:cubicBezTo>
                    <a:pt x="59424" y="14354"/>
                    <a:pt x="59424" y="14537"/>
                    <a:pt x="59424" y="14719"/>
                  </a:cubicBezTo>
                  <a:cubicBezTo>
                    <a:pt x="59270" y="16031"/>
                    <a:pt x="58135" y="16973"/>
                    <a:pt x="56869" y="16973"/>
                  </a:cubicBezTo>
                  <a:cubicBezTo>
                    <a:pt x="56639" y="16973"/>
                    <a:pt x="56405" y="16942"/>
                    <a:pt x="56172" y="16877"/>
                  </a:cubicBezTo>
                  <a:cubicBezTo>
                    <a:pt x="55256" y="16562"/>
                    <a:pt x="54475" y="15681"/>
                    <a:pt x="53524" y="15681"/>
                  </a:cubicBezTo>
                  <a:cubicBezTo>
                    <a:pt x="53465" y="15681"/>
                    <a:pt x="53405" y="15684"/>
                    <a:pt x="53345" y="15692"/>
                  </a:cubicBezTo>
                  <a:cubicBezTo>
                    <a:pt x="52251" y="15813"/>
                    <a:pt x="51704" y="17059"/>
                    <a:pt x="51461" y="18154"/>
                  </a:cubicBezTo>
                  <a:cubicBezTo>
                    <a:pt x="51187" y="19248"/>
                    <a:pt x="50883" y="20524"/>
                    <a:pt x="49880" y="20950"/>
                  </a:cubicBezTo>
                  <a:cubicBezTo>
                    <a:pt x="49647" y="21044"/>
                    <a:pt x="49412" y="21083"/>
                    <a:pt x="49176" y="21083"/>
                  </a:cubicBezTo>
                  <a:cubicBezTo>
                    <a:pt x="48008" y="21083"/>
                    <a:pt x="46803" y="20125"/>
                    <a:pt x="45578" y="20125"/>
                  </a:cubicBezTo>
                  <a:cubicBezTo>
                    <a:pt x="45533" y="20125"/>
                    <a:pt x="45488" y="20127"/>
                    <a:pt x="45442" y="20129"/>
                  </a:cubicBezTo>
                  <a:cubicBezTo>
                    <a:pt x="43558" y="20251"/>
                    <a:pt x="42768" y="22561"/>
                    <a:pt x="42464" y="24415"/>
                  </a:cubicBezTo>
                  <a:cubicBezTo>
                    <a:pt x="42190" y="26300"/>
                    <a:pt x="41643" y="28579"/>
                    <a:pt x="39819" y="29035"/>
                  </a:cubicBezTo>
                  <a:cubicBezTo>
                    <a:pt x="40366" y="29856"/>
                    <a:pt x="41096" y="30525"/>
                    <a:pt x="41947" y="30981"/>
                  </a:cubicBezTo>
                  <a:cubicBezTo>
                    <a:pt x="42524" y="31315"/>
                    <a:pt x="43163" y="31558"/>
                    <a:pt x="43740" y="31862"/>
                  </a:cubicBezTo>
                  <a:cubicBezTo>
                    <a:pt x="45898" y="32987"/>
                    <a:pt x="47388" y="35054"/>
                    <a:pt x="47844" y="37424"/>
                  </a:cubicBezTo>
                  <a:cubicBezTo>
                    <a:pt x="47874" y="37789"/>
                    <a:pt x="47965" y="38154"/>
                    <a:pt x="48117" y="38488"/>
                  </a:cubicBezTo>
                  <a:cubicBezTo>
                    <a:pt x="48330" y="38792"/>
                    <a:pt x="48573" y="39066"/>
                    <a:pt x="48877" y="39248"/>
                  </a:cubicBezTo>
                  <a:cubicBezTo>
                    <a:pt x="49910" y="40008"/>
                    <a:pt x="50853" y="40890"/>
                    <a:pt x="51673" y="41893"/>
                  </a:cubicBezTo>
                  <a:cubicBezTo>
                    <a:pt x="51430" y="42227"/>
                    <a:pt x="51157" y="42561"/>
                    <a:pt x="50914" y="42926"/>
                  </a:cubicBezTo>
                  <a:cubicBezTo>
                    <a:pt x="49272" y="42045"/>
                    <a:pt x="47600" y="41072"/>
                    <a:pt x="46567" y="39552"/>
                  </a:cubicBezTo>
                  <a:cubicBezTo>
                    <a:pt x="45716" y="38276"/>
                    <a:pt x="45412" y="36725"/>
                    <a:pt x="44713" y="35358"/>
                  </a:cubicBezTo>
                  <a:cubicBezTo>
                    <a:pt x="44052" y="34036"/>
                    <a:pt x="42848" y="32822"/>
                    <a:pt x="41434" y="32822"/>
                  </a:cubicBezTo>
                  <a:cubicBezTo>
                    <a:pt x="41352" y="32822"/>
                    <a:pt x="41270" y="32826"/>
                    <a:pt x="41187" y="32835"/>
                  </a:cubicBezTo>
                  <a:cubicBezTo>
                    <a:pt x="41704" y="34111"/>
                    <a:pt x="42068" y="35449"/>
                    <a:pt x="42281" y="36817"/>
                  </a:cubicBezTo>
                  <a:cubicBezTo>
                    <a:pt x="41764" y="36877"/>
                    <a:pt x="41278" y="36969"/>
                    <a:pt x="40761" y="37029"/>
                  </a:cubicBezTo>
                  <a:cubicBezTo>
                    <a:pt x="39454" y="35783"/>
                    <a:pt x="38694" y="34081"/>
                    <a:pt x="38603" y="32288"/>
                  </a:cubicBezTo>
                  <a:cubicBezTo>
                    <a:pt x="38634" y="31649"/>
                    <a:pt x="38573" y="31041"/>
                    <a:pt x="38421" y="30433"/>
                  </a:cubicBezTo>
                  <a:cubicBezTo>
                    <a:pt x="38225" y="29901"/>
                    <a:pt x="37744" y="29420"/>
                    <a:pt x="37194" y="29420"/>
                  </a:cubicBezTo>
                  <a:cubicBezTo>
                    <a:pt x="37147" y="29420"/>
                    <a:pt x="37100" y="29423"/>
                    <a:pt x="37053" y="29430"/>
                  </a:cubicBezTo>
                  <a:cubicBezTo>
                    <a:pt x="36901" y="30069"/>
                    <a:pt x="36111" y="30859"/>
                    <a:pt x="35594" y="31193"/>
                  </a:cubicBezTo>
                  <a:cubicBezTo>
                    <a:pt x="35123" y="31481"/>
                    <a:pt x="34596" y="31622"/>
                    <a:pt x="34076" y="31622"/>
                  </a:cubicBezTo>
                  <a:cubicBezTo>
                    <a:pt x="33387" y="31622"/>
                    <a:pt x="32709" y="31374"/>
                    <a:pt x="32190" y="30889"/>
                  </a:cubicBezTo>
                  <a:cubicBezTo>
                    <a:pt x="32919" y="30312"/>
                    <a:pt x="33527" y="29582"/>
                    <a:pt x="33953" y="28731"/>
                  </a:cubicBezTo>
                  <a:cubicBezTo>
                    <a:pt x="34317" y="27819"/>
                    <a:pt x="34561" y="26877"/>
                    <a:pt x="34713" y="25935"/>
                  </a:cubicBezTo>
                  <a:lnTo>
                    <a:pt x="34713" y="25935"/>
                  </a:lnTo>
                  <a:cubicBezTo>
                    <a:pt x="34540" y="26002"/>
                    <a:pt x="34364" y="26031"/>
                    <a:pt x="34187" y="26031"/>
                  </a:cubicBezTo>
                  <a:cubicBezTo>
                    <a:pt x="33275" y="26031"/>
                    <a:pt x="32319" y="25281"/>
                    <a:pt x="31406" y="25281"/>
                  </a:cubicBezTo>
                  <a:cubicBezTo>
                    <a:pt x="31219" y="25281"/>
                    <a:pt x="31035" y="25312"/>
                    <a:pt x="30852" y="25388"/>
                  </a:cubicBezTo>
                  <a:cubicBezTo>
                    <a:pt x="29697" y="25874"/>
                    <a:pt x="29849" y="27637"/>
                    <a:pt x="28907" y="28488"/>
                  </a:cubicBezTo>
                  <a:cubicBezTo>
                    <a:pt x="28603" y="28762"/>
                    <a:pt x="28238" y="28974"/>
                    <a:pt x="27874" y="29126"/>
                  </a:cubicBezTo>
                  <a:cubicBezTo>
                    <a:pt x="26293" y="29947"/>
                    <a:pt x="25138" y="31406"/>
                    <a:pt x="24743" y="33169"/>
                  </a:cubicBezTo>
                  <a:cubicBezTo>
                    <a:pt x="24378" y="34780"/>
                    <a:pt x="24560" y="36725"/>
                    <a:pt x="23436" y="37850"/>
                  </a:cubicBezTo>
                  <a:cubicBezTo>
                    <a:pt x="22281" y="38944"/>
                    <a:pt x="20457" y="38731"/>
                    <a:pt x="18937" y="39279"/>
                  </a:cubicBezTo>
                  <a:cubicBezTo>
                    <a:pt x="17357" y="39826"/>
                    <a:pt x="16232" y="41224"/>
                    <a:pt x="15199" y="42561"/>
                  </a:cubicBezTo>
                  <a:cubicBezTo>
                    <a:pt x="14196" y="43777"/>
                    <a:pt x="13162" y="45297"/>
                    <a:pt x="13618" y="46817"/>
                  </a:cubicBezTo>
                  <a:cubicBezTo>
                    <a:pt x="12615" y="47060"/>
                    <a:pt x="11673" y="47485"/>
                    <a:pt x="10852" y="48063"/>
                  </a:cubicBezTo>
                  <a:cubicBezTo>
                    <a:pt x="9405" y="48949"/>
                    <a:pt x="7986" y="49950"/>
                    <a:pt x="6373" y="49950"/>
                  </a:cubicBezTo>
                  <a:cubicBezTo>
                    <a:pt x="6326" y="49950"/>
                    <a:pt x="6279" y="49949"/>
                    <a:pt x="6232" y="49947"/>
                  </a:cubicBezTo>
                  <a:cubicBezTo>
                    <a:pt x="5919" y="49947"/>
                    <a:pt x="5617" y="49908"/>
                    <a:pt x="5324" y="49908"/>
                  </a:cubicBezTo>
                  <a:cubicBezTo>
                    <a:pt x="5104" y="49908"/>
                    <a:pt x="4890" y="49930"/>
                    <a:pt x="4682" y="50008"/>
                  </a:cubicBezTo>
                  <a:cubicBezTo>
                    <a:pt x="4287" y="50191"/>
                    <a:pt x="3952" y="50495"/>
                    <a:pt x="3679" y="50829"/>
                  </a:cubicBezTo>
                  <a:cubicBezTo>
                    <a:pt x="2463" y="52288"/>
                    <a:pt x="1217" y="53747"/>
                    <a:pt x="1" y="55236"/>
                  </a:cubicBezTo>
                  <a:cubicBezTo>
                    <a:pt x="1399" y="56331"/>
                    <a:pt x="2919" y="57334"/>
                    <a:pt x="4499" y="58185"/>
                  </a:cubicBezTo>
                  <a:cubicBezTo>
                    <a:pt x="3952" y="58489"/>
                    <a:pt x="3922" y="59309"/>
                    <a:pt x="4195" y="59856"/>
                  </a:cubicBezTo>
                  <a:cubicBezTo>
                    <a:pt x="4499" y="60434"/>
                    <a:pt x="4955" y="60829"/>
                    <a:pt x="5350" y="61346"/>
                  </a:cubicBezTo>
                  <a:cubicBezTo>
                    <a:pt x="6353" y="62774"/>
                    <a:pt x="6323" y="64720"/>
                    <a:pt x="5259" y="66118"/>
                  </a:cubicBezTo>
                  <a:cubicBezTo>
                    <a:pt x="5381" y="65905"/>
                    <a:pt x="5502" y="65692"/>
                    <a:pt x="5624" y="65480"/>
                  </a:cubicBezTo>
                  <a:lnTo>
                    <a:pt x="5624" y="65480"/>
                  </a:lnTo>
                  <a:lnTo>
                    <a:pt x="5259" y="65966"/>
                  </a:lnTo>
                  <a:cubicBezTo>
                    <a:pt x="5168" y="66240"/>
                    <a:pt x="5077" y="66574"/>
                    <a:pt x="4955" y="66847"/>
                  </a:cubicBezTo>
                  <a:lnTo>
                    <a:pt x="9271" y="71711"/>
                  </a:lnTo>
                  <a:cubicBezTo>
                    <a:pt x="9685" y="70943"/>
                    <a:pt x="10501" y="70433"/>
                    <a:pt x="11384" y="70433"/>
                  </a:cubicBezTo>
                  <a:cubicBezTo>
                    <a:pt x="11409" y="70433"/>
                    <a:pt x="11434" y="70433"/>
                    <a:pt x="11460" y="70434"/>
                  </a:cubicBezTo>
                  <a:cubicBezTo>
                    <a:pt x="12372" y="70465"/>
                    <a:pt x="13253" y="70677"/>
                    <a:pt x="14044" y="71103"/>
                  </a:cubicBezTo>
                  <a:cubicBezTo>
                    <a:pt x="15047" y="69978"/>
                    <a:pt x="16171" y="68945"/>
                    <a:pt x="17357" y="68002"/>
                  </a:cubicBezTo>
                  <a:cubicBezTo>
                    <a:pt x="17600" y="67759"/>
                    <a:pt x="17873" y="67607"/>
                    <a:pt x="18208" y="67516"/>
                  </a:cubicBezTo>
                  <a:cubicBezTo>
                    <a:pt x="18267" y="67511"/>
                    <a:pt x="18327" y="67508"/>
                    <a:pt x="18388" y="67508"/>
                  </a:cubicBezTo>
                  <a:cubicBezTo>
                    <a:pt x="18670" y="67508"/>
                    <a:pt x="18966" y="67563"/>
                    <a:pt x="19241" y="67638"/>
                  </a:cubicBezTo>
                  <a:cubicBezTo>
                    <a:pt x="19744" y="67763"/>
                    <a:pt x="20254" y="67824"/>
                    <a:pt x="20765" y="67824"/>
                  </a:cubicBezTo>
                  <a:cubicBezTo>
                    <a:pt x="21242" y="67824"/>
                    <a:pt x="21720" y="67771"/>
                    <a:pt x="22190" y="67668"/>
                  </a:cubicBezTo>
                  <a:cubicBezTo>
                    <a:pt x="21825" y="66817"/>
                    <a:pt x="21855" y="65844"/>
                    <a:pt x="22311" y="65054"/>
                  </a:cubicBezTo>
                  <a:cubicBezTo>
                    <a:pt x="22662" y="64856"/>
                    <a:pt x="23042" y="64776"/>
                    <a:pt x="23433" y="64776"/>
                  </a:cubicBezTo>
                  <a:cubicBezTo>
                    <a:pt x="24366" y="64776"/>
                    <a:pt x="25367" y="65234"/>
                    <a:pt x="26202" y="65662"/>
                  </a:cubicBezTo>
                  <a:cubicBezTo>
                    <a:pt x="27357" y="66300"/>
                    <a:pt x="28573" y="66999"/>
                    <a:pt x="29150" y="68185"/>
                  </a:cubicBezTo>
                  <a:cubicBezTo>
                    <a:pt x="29424" y="68702"/>
                    <a:pt x="29515" y="69279"/>
                    <a:pt x="29789" y="69796"/>
                  </a:cubicBezTo>
                  <a:cubicBezTo>
                    <a:pt x="30001" y="70343"/>
                    <a:pt x="30488" y="70738"/>
                    <a:pt x="31096" y="70799"/>
                  </a:cubicBezTo>
                  <a:cubicBezTo>
                    <a:pt x="31551" y="70799"/>
                    <a:pt x="31947" y="70525"/>
                    <a:pt x="32372" y="70343"/>
                  </a:cubicBezTo>
                  <a:cubicBezTo>
                    <a:pt x="32782" y="70161"/>
                    <a:pt x="33217" y="70081"/>
                    <a:pt x="33655" y="70081"/>
                  </a:cubicBezTo>
                  <a:cubicBezTo>
                    <a:pt x="34388" y="70081"/>
                    <a:pt x="35130" y="70304"/>
                    <a:pt x="35776" y="70647"/>
                  </a:cubicBezTo>
                  <a:cubicBezTo>
                    <a:pt x="36840" y="71194"/>
                    <a:pt x="37752" y="71984"/>
                    <a:pt x="38725" y="72653"/>
                  </a:cubicBezTo>
                  <a:cubicBezTo>
                    <a:pt x="39029" y="72927"/>
                    <a:pt x="39424" y="73109"/>
                    <a:pt x="39819" y="73170"/>
                  </a:cubicBezTo>
                  <a:lnTo>
                    <a:pt x="39880" y="73170"/>
                  </a:lnTo>
                  <a:cubicBezTo>
                    <a:pt x="40214" y="73170"/>
                    <a:pt x="40518" y="73109"/>
                    <a:pt x="40822" y="72957"/>
                  </a:cubicBezTo>
                  <a:lnTo>
                    <a:pt x="46537" y="70860"/>
                  </a:lnTo>
                  <a:lnTo>
                    <a:pt x="47296" y="70616"/>
                  </a:lnTo>
                  <a:cubicBezTo>
                    <a:pt x="47364" y="70619"/>
                    <a:pt x="47432" y="70620"/>
                    <a:pt x="47500" y="70620"/>
                  </a:cubicBezTo>
                  <a:cubicBezTo>
                    <a:pt x="48374" y="70620"/>
                    <a:pt x="49245" y="70440"/>
                    <a:pt x="50062" y="70130"/>
                  </a:cubicBezTo>
                  <a:cubicBezTo>
                    <a:pt x="50366" y="69948"/>
                    <a:pt x="50701" y="69857"/>
                    <a:pt x="51066" y="69826"/>
                  </a:cubicBezTo>
                  <a:cubicBezTo>
                    <a:pt x="51085" y="69825"/>
                    <a:pt x="51103" y="69825"/>
                    <a:pt x="51122" y="69825"/>
                  </a:cubicBezTo>
                  <a:cubicBezTo>
                    <a:pt x="51765" y="69825"/>
                    <a:pt x="52299" y="70319"/>
                    <a:pt x="52920" y="70525"/>
                  </a:cubicBezTo>
                  <a:cubicBezTo>
                    <a:pt x="53190" y="70622"/>
                    <a:pt x="53460" y="70666"/>
                    <a:pt x="53728" y="70666"/>
                  </a:cubicBezTo>
                  <a:cubicBezTo>
                    <a:pt x="55051" y="70666"/>
                    <a:pt x="56316" y="69592"/>
                    <a:pt x="57327" y="68580"/>
                  </a:cubicBezTo>
                  <a:cubicBezTo>
                    <a:pt x="58459" y="69071"/>
                    <a:pt x="59665" y="69311"/>
                    <a:pt x="60870" y="69311"/>
                  </a:cubicBezTo>
                  <a:cubicBezTo>
                    <a:pt x="62350" y="69311"/>
                    <a:pt x="63829" y="68949"/>
                    <a:pt x="65169" y="68246"/>
                  </a:cubicBezTo>
                  <a:cubicBezTo>
                    <a:pt x="65412" y="68063"/>
                    <a:pt x="65686" y="67972"/>
                    <a:pt x="65990" y="67942"/>
                  </a:cubicBezTo>
                  <a:cubicBezTo>
                    <a:pt x="66001" y="67941"/>
                    <a:pt x="66012" y="67941"/>
                    <a:pt x="66024" y="67941"/>
                  </a:cubicBezTo>
                  <a:cubicBezTo>
                    <a:pt x="66803" y="67941"/>
                    <a:pt x="67355" y="68898"/>
                    <a:pt x="68086" y="68898"/>
                  </a:cubicBezTo>
                  <a:cubicBezTo>
                    <a:pt x="68136" y="68898"/>
                    <a:pt x="68187" y="68894"/>
                    <a:pt x="68239" y="68884"/>
                  </a:cubicBezTo>
                  <a:lnTo>
                    <a:pt x="68239" y="68884"/>
                  </a:lnTo>
                  <a:cubicBezTo>
                    <a:pt x="67966" y="71772"/>
                    <a:pt x="69668" y="74416"/>
                    <a:pt x="71279" y="76817"/>
                  </a:cubicBezTo>
                  <a:cubicBezTo>
                    <a:pt x="71674" y="77486"/>
                    <a:pt x="72191" y="78063"/>
                    <a:pt x="72859" y="78489"/>
                  </a:cubicBezTo>
                  <a:cubicBezTo>
                    <a:pt x="73254" y="78702"/>
                    <a:pt x="73741" y="78823"/>
                    <a:pt x="74105" y="79066"/>
                  </a:cubicBezTo>
                  <a:cubicBezTo>
                    <a:pt x="74531" y="79279"/>
                    <a:pt x="74744" y="79766"/>
                    <a:pt x="74653" y="80252"/>
                  </a:cubicBezTo>
                  <a:cubicBezTo>
                    <a:pt x="74440" y="80799"/>
                    <a:pt x="73589" y="80921"/>
                    <a:pt x="73437" y="81559"/>
                  </a:cubicBezTo>
                  <a:cubicBezTo>
                    <a:pt x="73254" y="82167"/>
                    <a:pt x="74045" y="82623"/>
                    <a:pt x="74683" y="82653"/>
                  </a:cubicBezTo>
                  <a:cubicBezTo>
                    <a:pt x="75073" y="82653"/>
                    <a:pt x="75463" y="82581"/>
                    <a:pt x="75835" y="82581"/>
                  </a:cubicBezTo>
                  <a:cubicBezTo>
                    <a:pt x="76101" y="82581"/>
                    <a:pt x="76357" y="82618"/>
                    <a:pt x="76598" y="82744"/>
                  </a:cubicBezTo>
                  <a:lnTo>
                    <a:pt x="76598" y="84143"/>
                  </a:lnTo>
                  <a:cubicBezTo>
                    <a:pt x="75412" y="84416"/>
                    <a:pt x="74318" y="84933"/>
                    <a:pt x="73346" y="85602"/>
                  </a:cubicBezTo>
                  <a:cubicBezTo>
                    <a:pt x="74531" y="86240"/>
                    <a:pt x="75534" y="87213"/>
                    <a:pt x="76841" y="87608"/>
                  </a:cubicBezTo>
                  <a:cubicBezTo>
                    <a:pt x="77148" y="87708"/>
                    <a:pt x="77479" y="87757"/>
                    <a:pt x="77809" y="87757"/>
                  </a:cubicBezTo>
                  <a:cubicBezTo>
                    <a:pt x="78882" y="87757"/>
                    <a:pt x="79945" y="87232"/>
                    <a:pt x="80154" y="86209"/>
                  </a:cubicBezTo>
                  <a:lnTo>
                    <a:pt x="80154" y="86209"/>
                  </a:lnTo>
                  <a:cubicBezTo>
                    <a:pt x="80091" y="86230"/>
                    <a:pt x="80027" y="86239"/>
                    <a:pt x="79964" y="86239"/>
                  </a:cubicBezTo>
                  <a:cubicBezTo>
                    <a:pt x="79457" y="86239"/>
                    <a:pt x="79006" y="85626"/>
                    <a:pt x="79060" y="85085"/>
                  </a:cubicBezTo>
                  <a:cubicBezTo>
                    <a:pt x="79090" y="84477"/>
                    <a:pt x="79516" y="83960"/>
                    <a:pt x="79911" y="83474"/>
                  </a:cubicBezTo>
                  <a:cubicBezTo>
                    <a:pt x="80853" y="83747"/>
                    <a:pt x="81704" y="84203"/>
                    <a:pt x="82495" y="84811"/>
                  </a:cubicBezTo>
                  <a:cubicBezTo>
                    <a:pt x="83224" y="85450"/>
                    <a:pt x="83711" y="86453"/>
                    <a:pt x="83467" y="87395"/>
                  </a:cubicBezTo>
                  <a:lnTo>
                    <a:pt x="84744" y="87729"/>
                  </a:lnTo>
                  <a:cubicBezTo>
                    <a:pt x="84592" y="89036"/>
                    <a:pt x="84440" y="90374"/>
                    <a:pt x="84288" y="91681"/>
                  </a:cubicBezTo>
                  <a:cubicBezTo>
                    <a:pt x="84177" y="91577"/>
                    <a:pt x="84043" y="91532"/>
                    <a:pt x="83904" y="91532"/>
                  </a:cubicBezTo>
                  <a:cubicBezTo>
                    <a:pt x="83513" y="91532"/>
                    <a:pt x="83087" y="91892"/>
                    <a:pt x="83042" y="92319"/>
                  </a:cubicBezTo>
                  <a:cubicBezTo>
                    <a:pt x="83072" y="92927"/>
                    <a:pt x="83407" y="93444"/>
                    <a:pt x="83923" y="93717"/>
                  </a:cubicBezTo>
                  <a:lnTo>
                    <a:pt x="86142" y="92714"/>
                  </a:lnTo>
                  <a:cubicBezTo>
                    <a:pt x="86689" y="93869"/>
                    <a:pt x="87510" y="94872"/>
                    <a:pt x="88543" y="95632"/>
                  </a:cubicBezTo>
                  <a:cubicBezTo>
                    <a:pt x="88665" y="95784"/>
                    <a:pt x="88840" y="95860"/>
                    <a:pt x="89015" y="95860"/>
                  </a:cubicBezTo>
                  <a:cubicBezTo>
                    <a:pt x="89189" y="95860"/>
                    <a:pt x="89364" y="95784"/>
                    <a:pt x="89486" y="95632"/>
                  </a:cubicBezTo>
                  <a:cubicBezTo>
                    <a:pt x="91036" y="94599"/>
                    <a:pt x="92434" y="93109"/>
                    <a:pt x="94288" y="92927"/>
                  </a:cubicBezTo>
                  <a:cubicBezTo>
                    <a:pt x="94531" y="92927"/>
                    <a:pt x="94775" y="92866"/>
                    <a:pt x="94957" y="92714"/>
                  </a:cubicBezTo>
                  <a:cubicBezTo>
                    <a:pt x="95230" y="92471"/>
                    <a:pt x="95079" y="92045"/>
                    <a:pt x="94957" y="91681"/>
                  </a:cubicBezTo>
                  <a:cubicBezTo>
                    <a:pt x="94319" y="89796"/>
                    <a:pt x="94805" y="87699"/>
                    <a:pt x="96203" y="86270"/>
                  </a:cubicBezTo>
                  <a:cubicBezTo>
                    <a:pt x="97389" y="87942"/>
                    <a:pt x="98878" y="89371"/>
                    <a:pt x="100580" y="90526"/>
                  </a:cubicBezTo>
                  <a:cubicBezTo>
                    <a:pt x="100063" y="88854"/>
                    <a:pt x="98331" y="87668"/>
                    <a:pt x="98057" y="85936"/>
                  </a:cubicBezTo>
                  <a:lnTo>
                    <a:pt x="98057" y="85936"/>
                  </a:lnTo>
                  <a:cubicBezTo>
                    <a:pt x="99182" y="86118"/>
                    <a:pt x="100155" y="86848"/>
                    <a:pt x="100671" y="87881"/>
                  </a:cubicBezTo>
                  <a:cubicBezTo>
                    <a:pt x="100732" y="88064"/>
                    <a:pt x="100854" y="88246"/>
                    <a:pt x="101006" y="88398"/>
                  </a:cubicBezTo>
                  <a:cubicBezTo>
                    <a:pt x="101218" y="88580"/>
                    <a:pt x="101553" y="88580"/>
                    <a:pt x="101826" y="88671"/>
                  </a:cubicBezTo>
                  <a:cubicBezTo>
                    <a:pt x="102100" y="88823"/>
                    <a:pt x="102313" y="89006"/>
                    <a:pt x="102495" y="89249"/>
                  </a:cubicBezTo>
                  <a:cubicBezTo>
                    <a:pt x="103620" y="90526"/>
                    <a:pt x="105048" y="91498"/>
                    <a:pt x="106629" y="92106"/>
                  </a:cubicBezTo>
                  <a:cubicBezTo>
                    <a:pt x="108696" y="92896"/>
                    <a:pt x="109638" y="95632"/>
                    <a:pt x="111036" y="97334"/>
                  </a:cubicBezTo>
                  <a:cubicBezTo>
                    <a:pt x="111310" y="97760"/>
                    <a:pt x="111735" y="98064"/>
                    <a:pt x="112191" y="98216"/>
                  </a:cubicBezTo>
                  <a:cubicBezTo>
                    <a:pt x="112263" y="98229"/>
                    <a:pt x="112333" y="98235"/>
                    <a:pt x="112402" y="98235"/>
                  </a:cubicBezTo>
                  <a:cubicBezTo>
                    <a:pt x="113144" y="98235"/>
                    <a:pt x="113689" y="97518"/>
                    <a:pt x="114106" y="96878"/>
                  </a:cubicBezTo>
                  <a:cubicBezTo>
                    <a:pt x="114745" y="95845"/>
                    <a:pt x="115383" y="94811"/>
                    <a:pt x="116021" y="93808"/>
                  </a:cubicBezTo>
                  <a:cubicBezTo>
                    <a:pt x="116112" y="93596"/>
                    <a:pt x="116295" y="93413"/>
                    <a:pt x="116477" y="93292"/>
                  </a:cubicBezTo>
                  <a:cubicBezTo>
                    <a:pt x="116633" y="93247"/>
                    <a:pt x="116789" y="93219"/>
                    <a:pt x="116944" y="93219"/>
                  </a:cubicBezTo>
                  <a:cubicBezTo>
                    <a:pt x="117001" y="93219"/>
                    <a:pt x="117058" y="93223"/>
                    <a:pt x="117115" y="93231"/>
                  </a:cubicBezTo>
                  <a:lnTo>
                    <a:pt x="119182" y="93352"/>
                  </a:lnTo>
                  <a:cubicBezTo>
                    <a:pt x="119365" y="94599"/>
                    <a:pt x="120125" y="95663"/>
                    <a:pt x="121249" y="96210"/>
                  </a:cubicBezTo>
                  <a:lnTo>
                    <a:pt x="121553" y="96301"/>
                  </a:lnTo>
                  <a:cubicBezTo>
                    <a:pt x="121918" y="98277"/>
                    <a:pt x="119334" y="99827"/>
                    <a:pt x="119517" y="101802"/>
                  </a:cubicBezTo>
                  <a:cubicBezTo>
                    <a:pt x="119973" y="102289"/>
                    <a:pt x="120489" y="102714"/>
                    <a:pt x="121036" y="103079"/>
                  </a:cubicBezTo>
                  <a:cubicBezTo>
                    <a:pt x="121371" y="104508"/>
                    <a:pt x="122252" y="105723"/>
                    <a:pt x="123498" y="106483"/>
                  </a:cubicBezTo>
                  <a:cubicBezTo>
                    <a:pt x="124224" y="105439"/>
                    <a:pt x="125170" y="104256"/>
                    <a:pt x="126418" y="104256"/>
                  </a:cubicBezTo>
                  <a:cubicBezTo>
                    <a:pt x="126478" y="104256"/>
                    <a:pt x="126538" y="104259"/>
                    <a:pt x="126599" y="104264"/>
                  </a:cubicBezTo>
                  <a:cubicBezTo>
                    <a:pt x="127116" y="104325"/>
                    <a:pt x="127602" y="104508"/>
                    <a:pt x="128027" y="104781"/>
                  </a:cubicBezTo>
                  <a:cubicBezTo>
                    <a:pt x="129274" y="105389"/>
                    <a:pt x="130520" y="106027"/>
                    <a:pt x="131736" y="106666"/>
                  </a:cubicBezTo>
                  <a:cubicBezTo>
                    <a:pt x="131857" y="106271"/>
                    <a:pt x="132161" y="105936"/>
                    <a:pt x="132526" y="105754"/>
                  </a:cubicBezTo>
                  <a:cubicBezTo>
                    <a:pt x="131310" y="105237"/>
                    <a:pt x="131037" y="103687"/>
                    <a:pt x="130854" y="102410"/>
                  </a:cubicBezTo>
                  <a:cubicBezTo>
                    <a:pt x="130854" y="102198"/>
                    <a:pt x="130793" y="102015"/>
                    <a:pt x="130672" y="101894"/>
                  </a:cubicBezTo>
                  <a:cubicBezTo>
                    <a:pt x="130490" y="101742"/>
                    <a:pt x="130246" y="101681"/>
                    <a:pt x="130034" y="101681"/>
                  </a:cubicBezTo>
                  <a:lnTo>
                    <a:pt x="128240" y="101650"/>
                  </a:lnTo>
                  <a:cubicBezTo>
                    <a:pt x="128149" y="101684"/>
                    <a:pt x="128060" y="101699"/>
                    <a:pt x="127975" y="101699"/>
                  </a:cubicBezTo>
                  <a:cubicBezTo>
                    <a:pt x="127517" y="101699"/>
                    <a:pt x="127170" y="101256"/>
                    <a:pt x="127298" y="100769"/>
                  </a:cubicBezTo>
                  <a:cubicBezTo>
                    <a:pt x="127359" y="99614"/>
                    <a:pt x="127389" y="98459"/>
                    <a:pt x="127450" y="97273"/>
                  </a:cubicBezTo>
                  <a:cubicBezTo>
                    <a:pt x="127605" y="97246"/>
                    <a:pt x="127761" y="97233"/>
                    <a:pt x="127914" y="97233"/>
                  </a:cubicBezTo>
                  <a:cubicBezTo>
                    <a:pt x="128452" y="97233"/>
                    <a:pt x="128970" y="97398"/>
                    <a:pt x="129395" y="97729"/>
                  </a:cubicBezTo>
                  <a:cubicBezTo>
                    <a:pt x="129851" y="98033"/>
                    <a:pt x="130216" y="98520"/>
                    <a:pt x="130763" y="98520"/>
                  </a:cubicBezTo>
                  <a:cubicBezTo>
                    <a:pt x="131097" y="98459"/>
                    <a:pt x="131401" y="98337"/>
                    <a:pt x="131645" y="98094"/>
                  </a:cubicBezTo>
                  <a:cubicBezTo>
                    <a:pt x="133316" y="96848"/>
                    <a:pt x="135079" y="95207"/>
                    <a:pt x="134836" y="93170"/>
                  </a:cubicBezTo>
                  <a:cubicBezTo>
                    <a:pt x="134644" y="91729"/>
                    <a:pt x="133180" y="90648"/>
                    <a:pt x="131750" y="90648"/>
                  </a:cubicBezTo>
                  <a:cubicBezTo>
                    <a:pt x="131370" y="90648"/>
                    <a:pt x="130992" y="90725"/>
                    <a:pt x="130641" y="90890"/>
                  </a:cubicBezTo>
                  <a:cubicBezTo>
                    <a:pt x="130216" y="91073"/>
                    <a:pt x="129851" y="91377"/>
                    <a:pt x="129426" y="91529"/>
                  </a:cubicBezTo>
                  <a:cubicBezTo>
                    <a:pt x="129171" y="91617"/>
                    <a:pt x="128909" y="91661"/>
                    <a:pt x="128649" y="91661"/>
                  </a:cubicBezTo>
                  <a:cubicBezTo>
                    <a:pt x="128194" y="91661"/>
                    <a:pt x="127746" y="91526"/>
                    <a:pt x="127359" y="91255"/>
                  </a:cubicBezTo>
                  <a:cubicBezTo>
                    <a:pt x="128271" y="90343"/>
                    <a:pt x="128483" y="88975"/>
                    <a:pt x="127936" y="87820"/>
                  </a:cubicBezTo>
                  <a:cubicBezTo>
                    <a:pt x="127693" y="87395"/>
                    <a:pt x="127359" y="86939"/>
                    <a:pt x="127511" y="86483"/>
                  </a:cubicBezTo>
                  <a:cubicBezTo>
                    <a:pt x="127449" y="86479"/>
                    <a:pt x="127388" y="86477"/>
                    <a:pt x="127326" y="86477"/>
                  </a:cubicBezTo>
                  <a:cubicBezTo>
                    <a:pt x="126510" y="86477"/>
                    <a:pt x="125719" y="86834"/>
                    <a:pt x="124927" y="87061"/>
                  </a:cubicBezTo>
                  <a:cubicBezTo>
                    <a:pt x="124552" y="87164"/>
                    <a:pt x="124150" y="87234"/>
                    <a:pt x="123762" y="87234"/>
                  </a:cubicBezTo>
                  <a:cubicBezTo>
                    <a:pt x="123238" y="87234"/>
                    <a:pt x="122741" y="87106"/>
                    <a:pt x="122374" y="86757"/>
                  </a:cubicBezTo>
                  <a:cubicBezTo>
                    <a:pt x="120854" y="85358"/>
                    <a:pt x="122921" y="82380"/>
                    <a:pt x="121492" y="80890"/>
                  </a:cubicBezTo>
                  <a:cubicBezTo>
                    <a:pt x="121158" y="80525"/>
                    <a:pt x="120672" y="80373"/>
                    <a:pt x="120368" y="79978"/>
                  </a:cubicBezTo>
                  <a:cubicBezTo>
                    <a:pt x="119790" y="79340"/>
                    <a:pt x="119851" y="78398"/>
                    <a:pt x="119729" y="77547"/>
                  </a:cubicBezTo>
                  <a:cubicBezTo>
                    <a:pt x="119456" y="75966"/>
                    <a:pt x="118392" y="74629"/>
                    <a:pt x="116903" y="74021"/>
                  </a:cubicBezTo>
                  <a:lnTo>
                    <a:pt x="114623" y="74750"/>
                  </a:lnTo>
                  <a:cubicBezTo>
                    <a:pt x="114552" y="74786"/>
                    <a:pt x="114481" y="74801"/>
                    <a:pt x="114409" y="74801"/>
                  </a:cubicBezTo>
                  <a:cubicBezTo>
                    <a:pt x="114359" y="74801"/>
                    <a:pt x="114309" y="74793"/>
                    <a:pt x="114258" y="74781"/>
                  </a:cubicBezTo>
                  <a:cubicBezTo>
                    <a:pt x="114076" y="74690"/>
                    <a:pt x="114045" y="74446"/>
                    <a:pt x="114045" y="74264"/>
                  </a:cubicBezTo>
                  <a:lnTo>
                    <a:pt x="114045" y="72744"/>
                  </a:lnTo>
                  <a:cubicBezTo>
                    <a:pt x="114224" y="72772"/>
                    <a:pt x="114403" y="72786"/>
                    <a:pt x="114581" y="72786"/>
                  </a:cubicBezTo>
                  <a:cubicBezTo>
                    <a:pt x="114978" y="72786"/>
                    <a:pt x="115370" y="72718"/>
                    <a:pt x="115748" y="72592"/>
                  </a:cubicBezTo>
                  <a:cubicBezTo>
                    <a:pt x="116538" y="70951"/>
                    <a:pt x="117419" y="69340"/>
                    <a:pt x="118422" y="67820"/>
                  </a:cubicBezTo>
                  <a:cubicBezTo>
                    <a:pt x="118909" y="68428"/>
                    <a:pt x="119577" y="68854"/>
                    <a:pt x="120307" y="69127"/>
                  </a:cubicBezTo>
                  <a:cubicBezTo>
                    <a:pt x="120155" y="69948"/>
                    <a:pt x="119821" y="70708"/>
                    <a:pt x="119304" y="71346"/>
                  </a:cubicBezTo>
                  <a:cubicBezTo>
                    <a:pt x="120550" y="71893"/>
                    <a:pt x="121675" y="72714"/>
                    <a:pt x="122556" y="73717"/>
                  </a:cubicBezTo>
                  <a:cubicBezTo>
                    <a:pt x="123134" y="73382"/>
                    <a:pt x="123043" y="72501"/>
                    <a:pt x="122678" y="71923"/>
                  </a:cubicBezTo>
                  <a:cubicBezTo>
                    <a:pt x="122283" y="71376"/>
                    <a:pt x="121705" y="70951"/>
                    <a:pt x="121462" y="70343"/>
                  </a:cubicBezTo>
                  <a:cubicBezTo>
                    <a:pt x="120824" y="68702"/>
                    <a:pt x="122678" y="66574"/>
                    <a:pt x="121462" y="65297"/>
                  </a:cubicBezTo>
                  <a:cubicBezTo>
                    <a:pt x="121036" y="64872"/>
                    <a:pt x="120277" y="64659"/>
                    <a:pt x="120155" y="64051"/>
                  </a:cubicBezTo>
                  <a:cubicBezTo>
                    <a:pt x="121036" y="64021"/>
                    <a:pt x="121918" y="63838"/>
                    <a:pt x="122769" y="63504"/>
                  </a:cubicBezTo>
                  <a:cubicBezTo>
                    <a:pt x="122070" y="62926"/>
                    <a:pt x="122131" y="61741"/>
                    <a:pt x="122708" y="61011"/>
                  </a:cubicBezTo>
                  <a:cubicBezTo>
                    <a:pt x="123316" y="60343"/>
                    <a:pt x="124167" y="59917"/>
                    <a:pt x="125109" y="59826"/>
                  </a:cubicBezTo>
                  <a:cubicBezTo>
                    <a:pt x="125269" y="59798"/>
                    <a:pt x="125429" y="59784"/>
                    <a:pt x="125588" y="59784"/>
                  </a:cubicBezTo>
                  <a:cubicBezTo>
                    <a:pt x="125943" y="59784"/>
                    <a:pt x="126293" y="59852"/>
                    <a:pt x="126629" y="59978"/>
                  </a:cubicBezTo>
                  <a:cubicBezTo>
                    <a:pt x="127176" y="60252"/>
                    <a:pt x="127541" y="60799"/>
                    <a:pt x="128027" y="61194"/>
                  </a:cubicBezTo>
                  <a:cubicBezTo>
                    <a:pt x="129304" y="62379"/>
                    <a:pt x="131219" y="62470"/>
                    <a:pt x="132982" y="62470"/>
                  </a:cubicBezTo>
                  <a:cubicBezTo>
                    <a:pt x="133801" y="60945"/>
                    <a:pt x="135356" y="60023"/>
                    <a:pt x="137061" y="60023"/>
                  </a:cubicBezTo>
                  <a:cubicBezTo>
                    <a:pt x="137190" y="60023"/>
                    <a:pt x="137320" y="60028"/>
                    <a:pt x="137450" y="60039"/>
                  </a:cubicBezTo>
                  <a:cubicBezTo>
                    <a:pt x="136933" y="60616"/>
                    <a:pt x="137025" y="61589"/>
                    <a:pt x="137389" y="62318"/>
                  </a:cubicBezTo>
                  <a:cubicBezTo>
                    <a:pt x="137784" y="63018"/>
                    <a:pt x="138362" y="63595"/>
                    <a:pt x="138818" y="64264"/>
                  </a:cubicBezTo>
                  <a:cubicBezTo>
                    <a:pt x="139122" y="64811"/>
                    <a:pt x="139487" y="65297"/>
                    <a:pt x="139882" y="65723"/>
                  </a:cubicBezTo>
                  <a:cubicBezTo>
                    <a:pt x="140174" y="65942"/>
                    <a:pt x="140553" y="66084"/>
                    <a:pt x="140908" y="66084"/>
                  </a:cubicBezTo>
                  <a:cubicBezTo>
                    <a:pt x="141145" y="66084"/>
                    <a:pt x="141371" y="66021"/>
                    <a:pt x="141554" y="65875"/>
                  </a:cubicBezTo>
                  <a:cubicBezTo>
                    <a:pt x="141736" y="66787"/>
                    <a:pt x="142161" y="67607"/>
                    <a:pt x="142709" y="68337"/>
                  </a:cubicBezTo>
                  <a:cubicBezTo>
                    <a:pt x="142040" y="69066"/>
                    <a:pt x="141493" y="69917"/>
                    <a:pt x="141098" y="70829"/>
                  </a:cubicBezTo>
                  <a:lnTo>
                    <a:pt x="142678" y="72562"/>
                  </a:lnTo>
                  <a:cubicBezTo>
                    <a:pt x="143468" y="73413"/>
                    <a:pt x="144320" y="74598"/>
                    <a:pt x="143833" y="75662"/>
                  </a:cubicBezTo>
                  <a:cubicBezTo>
                    <a:pt x="144291" y="76035"/>
                    <a:pt x="144843" y="76219"/>
                    <a:pt x="145395" y="76219"/>
                  </a:cubicBezTo>
                  <a:cubicBezTo>
                    <a:pt x="145833" y="76219"/>
                    <a:pt x="146270" y="76103"/>
                    <a:pt x="146660" y="75875"/>
                  </a:cubicBezTo>
                  <a:cubicBezTo>
                    <a:pt x="146538" y="75237"/>
                    <a:pt x="146690" y="74568"/>
                    <a:pt x="147055" y="74021"/>
                  </a:cubicBezTo>
                  <a:lnTo>
                    <a:pt x="147815" y="74294"/>
                  </a:lnTo>
                  <a:cubicBezTo>
                    <a:pt x="148028" y="75085"/>
                    <a:pt x="147937" y="75936"/>
                    <a:pt x="147937" y="76787"/>
                  </a:cubicBezTo>
                  <a:cubicBezTo>
                    <a:pt x="147937" y="77607"/>
                    <a:pt x="148058" y="78489"/>
                    <a:pt x="148605" y="79127"/>
                  </a:cubicBezTo>
                  <a:cubicBezTo>
                    <a:pt x="148915" y="79453"/>
                    <a:pt x="149381" y="79639"/>
                    <a:pt x="149822" y="79639"/>
                  </a:cubicBezTo>
                  <a:cubicBezTo>
                    <a:pt x="150204" y="79639"/>
                    <a:pt x="150568" y="79499"/>
                    <a:pt x="150794" y="79188"/>
                  </a:cubicBezTo>
                  <a:cubicBezTo>
                    <a:pt x="150490" y="77820"/>
                    <a:pt x="150216" y="76422"/>
                    <a:pt x="149973" y="75054"/>
                  </a:cubicBezTo>
                  <a:cubicBezTo>
                    <a:pt x="151736" y="74963"/>
                    <a:pt x="153499" y="74781"/>
                    <a:pt x="155232" y="74538"/>
                  </a:cubicBezTo>
                  <a:cubicBezTo>
                    <a:pt x="155080" y="73899"/>
                    <a:pt x="155140" y="73231"/>
                    <a:pt x="155384" y="72653"/>
                  </a:cubicBezTo>
                  <a:lnTo>
                    <a:pt x="151584" y="71741"/>
                  </a:lnTo>
                  <a:cubicBezTo>
                    <a:pt x="151219" y="71680"/>
                    <a:pt x="150885" y="71528"/>
                    <a:pt x="150611" y="71255"/>
                  </a:cubicBezTo>
                  <a:cubicBezTo>
                    <a:pt x="150368" y="70920"/>
                    <a:pt x="150399" y="70495"/>
                    <a:pt x="150247" y="70130"/>
                  </a:cubicBezTo>
                  <a:cubicBezTo>
                    <a:pt x="149981" y="69653"/>
                    <a:pt x="149484" y="69383"/>
                    <a:pt x="148958" y="69383"/>
                  </a:cubicBezTo>
                  <a:cubicBezTo>
                    <a:pt x="148881" y="69383"/>
                    <a:pt x="148804" y="69389"/>
                    <a:pt x="148727" y="69401"/>
                  </a:cubicBezTo>
                  <a:cubicBezTo>
                    <a:pt x="148119" y="69522"/>
                    <a:pt x="147572" y="69735"/>
                    <a:pt x="147055" y="70069"/>
                  </a:cubicBezTo>
                  <a:cubicBezTo>
                    <a:pt x="146751" y="68641"/>
                    <a:pt x="144441" y="68489"/>
                    <a:pt x="144016" y="67091"/>
                  </a:cubicBezTo>
                  <a:cubicBezTo>
                    <a:pt x="143864" y="66574"/>
                    <a:pt x="144046" y="66057"/>
                    <a:pt x="144046" y="65510"/>
                  </a:cubicBezTo>
                  <a:cubicBezTo>
                    <a:pt x="144076" y="64993"/>
                    <a:pt x="143894" y="64355"/>
                    <a:pt x="143408" y="64173"/>
                  </a:cubicBezTo>
                  <a:cubicBezTo>
                    <a:pt x="143165" y="64112"/>
                    <a:pt x="142891" y="64142"/>
                    <a:pt x="142739" y="63960"/>
                  </a:cubicBezTo>
                  <a:cubicBezTo>
                    <a:pt x="142617" y="63747"/>
                    <a:pt x="142587" y="63534"/>
                    <a:pt x="142648" y="63322"/>
                  </a:cubicBezTo>
                  <a:cubicBezTo>
                    <a:pt x="142678" y="62258"/>
                    <a:pt x="142009" y="61285"/>
                    <a:pt x="141037" y="60951"/>
                  </a:cubicBezTo>
                  <a:cubicBezTo>
                    <a:pt x="141607" y="60689"/>
                    <a:pt x="142233" y="60428"/>
                    <a:pt x="142857" y="60428"/>
                  </a:cubicBezTo>
                  <a:cubicBezTo>
                    <a:pt x="143031" y="60428"/>
                    <a:pt x="143205" y="60448"/>
                    <a:pt x="143377" y="60495"/>
                  </a:cubicBezTo>
                  <a:cubicBezTo>
                    <a:pt x="145079" y="60920"/>
                    <a:pt x="145566" y="63474"/>
                    <a:pt x="147268" y="63899"/>
                  </a:cubicBezTo>
                  <a:cubicBezTo>
                    <a:pt x="147426" y="63937"/>
                    <a:pt x="147583" y="63954"/>
                    <a:pt x="147739" y="63954"/>
                  </a:cubicBezTo>
                  <a:cubicBezTo>
                    <a:pt x="149030" y="63954"/>
                    <a:pt x="150270" y="62798"/>
                    <a:pt x="151594" y="62798"/>
                  </a:cubicBezTo>
                  <a:cubicBezTo>
                    <a:pt x="151651" y="62798"/>
                    <a:pt x="151709" y="62800"/>
                    <a:pt x="151767" y="62805"/>
                  </a:cubicBezTo>
                  <a:cubicBezTo>
                    <a:pt x="151493" y="63747"/>
                    <a:pt x="151463" y="64750"/>
                    <a:pt x="151736" y="65692"/>
                  </a:cubicBezTo>
                  <a:cubicBezTo>
                    <a:pt x="152709" y="64659"/>
                    <a:pt x="153894" y="63869"/>
                    <a:pt x="155262" y="63413"/>
                  </a:cubicBezTo>
                  <a:cubicBezTo>
                    <a:pt x="155323" y="63747"/>
                    <a:pt x="155475" y="64081"/>
                    <a:pt x="155718" y="64325"/>
                  </a:cubicBezTo>
                  <a:lnTo>
                    <a:pt x="152162" y="67638"/>
                  </a:lnTo>
                  <a:cubicBezTo>
                    <a:pt x="153013" y="68276"/>
                    <a:pt x="153681" y="69127"/>
                    <a:pt x="154107" y="70100"/>
                  </a:cubicBezTo>
                  <a:cubicBezTo>
                    <a:pt x="154283" y="69858"/>
                    <a:pt x="154531" y="69759"/>
                    <a:pt x="154803" y="69759"/>
                  </a:cubicBezTo>
                  <a:cubicBezTo>
                    <a:pt x="155282" y="69759"/>
                    <a:pt x="155836" y="70066"/>
                    <a:pt x="156204" y="70434"/>
                  </a:cubicBezTo>
                  <a:cubicBezTo>
                    <a:pt x="156751" y="71012"/>
                    <a:pt x="157329" y="71772"/>
                    <a:pt x="158119" y="71772"/>
                  </a:cubicBezTo>
                  <a:cubicBezTo>
                    <a:pt x="158514" y="71072"/>
                    <a:pt x="157876" y="70252"/>
                    <a:pt x="157268" y="69705"/>
                  </a:cubicBezTo>
                  <a:cubicBezTo>
                    <a:pt x="156660" y="69127"/>
                    <a:pt x="156052" y="68276"/>
                    <a:pt x="156508" y="67607"/>
                  </a:cubicBezTo>
                  <a:cubicBezTo>
                    <a:pt x="157207" y="67547"/>
                    <a:pt x="157906" y="67486"/>
                    <a:pt x="158575" y="67425"/>
                  </a:cubicBezTo>
                  <a:cubicBezTo>
                    <a:pt x="158849" y="68094"/>
                    <a:pt x="159153" y="68823"/>
                    <a:pt x="159730" y="69309"/>
                  </a:cubicBezTo>
                  <a:cubicBezTo>
                    <a:pt x="160031" y="69563"/>
                    <a:pt x="160440" y="69709"/>
                    <a:pt x="160831" y="69709"/>
                  </a:cubicBezTo>
                  <a:cubicBezTo>
                    <a:pt x="161190" y="69709"/>
                    <a:pt x="161534" y="69586"/>
                    <a:pt x="161767" y="69309"/>
                  </a:cubicBezTo>
                  <a:cubicBezTo>
                    <a:pt x="161250" y="68398"/>
                    <a:pt x="160764" y="67455"/>
                    <a:pt x="160247" y="66513"/>
                  </a:cubicBezTo>
                  <a:cubicBezTo>
                    <a:pt x="161007" y="65115"/>
                    <a:pt x="161372" y="63534"/>
                    <a:pt x="161311" y="61954"/>
                  </a:cubicBezTo>
                  <a:lnTo>
                    <a:pt x="161311" y="61954"/>
                  </a:lnTo>
                  <a:cubicBezTo>
                    <a:pt x="161111" y="61991"/>
                    <a:pt x="160910" y="62009"/>
                    <a:pt x="160711" y="62009"/>
                  </a:cubicBezTo>
                  <a:cubicBezTo>
                    <a:pt x="159608" y="62009"/>
                    <a:pt x="158550" y="61457"/>
                    <a:pt x="157906" y="60556"/>
                  </a:cubicBezTo>
                  <a:cubicBezTo>
                    <a:pt x="157785" y="60252"/>
                    <a:pt x="157572" y="60039"/>
                    <a:pt x="157299" y="59856"/>
                  </a:cubicBezTo>
                  <a:cubicBezTo>
                    <a:pt x="157177" y="59796"/>
                    <a:pt x="156995" y="59765"/>
                    <a:pt x="156843" y="59765"/>
                  </a:cubicBezTo>
                  <a:lnTo>
                    <a:pt x="154381" y="59492"/>
                  </a:lnTo>
                  <a:cubicBezTo>
                    <a:pt x="153925" y="58762"/>
                    <a:pt x="153833" y="57881"/>
                    <a:pt x="154168" y="57060"/>
                  </a:cubicBezTo>
                  <a:cubicBezTo>
                    <a:pt x="154472" y="56270"/>
                    <a:pt x="154928" y="55571"/>
                    <a:pt x="155475" y="54902"/>
                  </a:cubicBezTo>
                  <a:cubicBezTo>
                    <a:pt x="156417" y="53686"/>
                    <a:pt x="157359" y="52501"/>
                    <a:pt x="158271" y="51285"/>
                  </a:cubicBezTo>
                  <a:cubicBezTo>
                    <a:pt x="158545" y="50829"/>
                    <a:pt x="158940" y="50495"/>
                    <a:pt x="159396" y="50251"/>
                  </a:cubicBezTo>
                  <a:cubicBezTo>
                    <a:pt x="159570" y="50189"/>
                    <a:pt x="159750" y="50161"/>
                    <a:pt x="159931" y="50161"/>
                  </a:cubicBezTo>
                  <a:cubicBezTo>
                    <a:pt x="160539" y="50161"/>
                    <a:pt x="161167" y="50471"/>
                    <a:pt x="161706" y="50799"/>
                  </a:cubicBezTo>
                  <a:cubicBezTo>
                    <a:pt x="163408" y="51832"/>
                    <a:pt x="165019" y="52957"/>
                    <a:pt x="166600" y="54142"/>
                  </a:cubicBezTo>
                  <a:cubicBezTo>
                    <a:pt x="166782" y="53261"/>
                    <a:pt x="166964" y="52379"/>
                    <a:pt x="167147" y="51498"/>
                  </a:cubicBezTo>
                  <a:cubicBezTo>
                    <a:pt x="164472" y="51376"/>
                    <a:pt x="162679" y="48671"/>
                    <a:pt x="163590" y="46178"/>
                  </a:cubicBezTo>
                  <a:lnTo>
                    <a:pt x="163590" y="46178"/>
                  </a:lnTo>
                  <a:cubicBezTo>
                    <a:pt x="163587" y="46180"/>
                    <a:pt x="163584" y="46181"/>
                    <a:pt x="163582" y="46181"/>
                  </a:cubicBezTo>
                  <a:cubicBezTo>
                    <a:pt x="163535" y="46181"/>
                    <a:pt x="163553" y="45963"/>
                    <a:pt x="163482" y="45963"/>
                  </a:cubicBezTo>
                  <a:cubicBezTo>
                    <a:pt x="163478" y="45963"/>
                    <a:pt x="163474" y="45964"/>
                    <a:pt x="163469" y="45966"/>
                  </a:cubicBezTo>
                  <a:cubicBezTo>
                    <a:pt x="163195" y="45692"/>
                    <a:pt x="162861" y="45449"/>
                    <a:pt x="162527" y="45267"/>
                  </a:cubicBezTo>
                  <a:cubicBezTo>
                    <a:pt x="161780" y="44823"/>
                    <a:pt x="160953" y="44697"/>
                    <a:pt x="160091" y="44697"/>
                  </a:cubicBezTo>
                  <a:cubicBezTo>
                    <a:pt x="158961" y="44697"/>
                    <a:pt x="157770" y="44913"/>
                    <a:pt x="156617" y="44913"/>
                  </a:cubicBezTo>
                  <a:cubicBezTo>
                    <a:pt x="155997" y="44913"/>
                    <a:pt x="155388" y="44850"/>
                    <a:pt x="154806" y="44659"/>
                  </a:cubicBezTo>
                  <a:cubicBezTo>
                    <a:pt x="153681" y="42896"/>
                    <a:pt x="153469" y="40677"/>
                    <a:pt x="154229" y="38731"/>
                  </a:cubicBezTo>
                  <a:cubicBezTo>
                    <a:pt x="153925" y="38154"/>
                    <a:pt x="153469" y="37637"/>
                    <a:pt x="152922" y="37212"/>
                  </a:cubicBezTo>
                  <a:cubicBezTo>
                    <a:pt x="152637" y="37007"/>
                    <a:pt x="152304" y="36900"/>
                    <a:pt x="151969" y="36900"/>
                  </a:cubicBezTo>
                  <a:cubicBezTo>
                    <a:pt x="151658" y="36900"/>
                    <a:pt x="151345" y="36991"/>
                    <a:pt x="151067" y="37181"/>
                  </a:cubicBezTo>
                  <a:cubicBezTo>
                    <a:pt x="151523" y="38002"/>
                    <a:pt x="151675" y="38944"/>
                    <a:pt x="151463" y="39856"/>
                  </a:cubicBezTo>
                  <a:cubicBezTo>
                    <a:pt x="151363" y="39821"/>
                    <a:pt x="151263" y="39805"/>
                    <a:pt x="151162" y="39805"/>
                  </a:cubicBezTo>
                  <a:cubicBezTo>
                    <a:pt x="150648" y="39805"/>
                    <a:pt x="150146" y="40229"/>
                    <a:pt x="149943" y="40738"/>
                  </a:cubicBezTo>
                  <a:cubicBezTo>
                    <a:pt x="149760" y="41376"/>
                    <a:pt x="149730" y="42014"/>
                    <a:pt x="149852" y="42652"/>
                  </a:cubicBezTo>
                  <a:cubicBezTo>
                    <a:pt x="150095" y="45115"/>
                    <a:pt x="149973" y="47577"/>
                    <a:pt x="149548" y="50008"/>
                  </a:cubicBezTo>
                  <a:lnTo>
                    <a:pt x="147359" y="49643"/>
                  </a:lnTo>
                  <a:cubicBezTo>
                    <a:pt x="148149" y="48063"/>
                    <a:pt x="148058" y="46178"/>
                    <a:pt x="147086" y="44689"/>
                  </a:cubicBezTo>
                  <a:cubicBezTo>
                    <a:pt x="145809" y="45601"/>
                    <a:pt x="144775" y="46847"/>
                    <a:pt x="144107" y="48276"/>
                  </a:cubicBezTo>
                  <a:cubicBezTo>
                    <a:pt x="143894" y="46543"/>
                    <a:pt x="143347" y="44871"/>
                    <a:pt x="142465" y="43352"/>
                  </a:cubicBezTo>
                  <a:cubicBezTo>
                    <a:pt x="143195" y="43352"/>
                    <a:pt x="143894" y="43230"/>
                    <a:pt x="144563" y="42956"/>
                  </a:cubicBezTo>
                  <a:cubicBezTo>
                    <a:pt x="144593" y="42470"/>
                    <a:pt x="144654" y="41953"/>
                    <a:pt x="144684" y="41437"/>
                  </a:cubicBezTo>
                  <a:lnTo>
                    <a:pt x="144684" y="41437"/>
                  </a:lnTo>
                  <a:cubicBezTo>
                    <a:pt x="144590" y="41469"/>
                    <a:pt x="144498" y="41484"/>
                    <a:pt x="144410" y="41484"/>
                  </a:cubicBezTo>
                  <a:cubicBezTo>
                    <a:pt x="143669" y="41484"/>
                    <a:pt x="143147" y="40427"/>
                    <a:pt x="143256" y="39613"/>
                  </a:cubicBezTo>
                  <a:cubicBezTo>
                    <a:pt x="143347" y="38701"/>
                    <a:pt x="143803" y="37759"/>
                    <a:pt x="143499" y="36908"/>
                  </a:cubicBezTo>
                  <a:cubicBezTo>
                    <a:pt x="144502" y="36725"/>
                    <a:pt x="145475" y="36573"/>
                    <a:pt x="146447" y="36391"/>
                  </a:cubicBezTo>
                  <a:cubicBezTo>
                    <a:pt x="145566" y="34354"/>
                    <a:pt x="145323" y="32105"/>
                    <a:pt x="145748" y="29947"/>
                  </a:cubicBezTo>
                  <a:cubicBezTo>
                    <a:pt x="145659" y="29917"/>
                    <a:pt x="145570" y="29904"/>
                    <a:pt x="145483" y="29904"/>
                  </a:cubicBezTo>
                  <a:cubicBezTo>
                    <a:pt x="144856" y="29904"/>
                    <a:pt x="144305" y="30617"/>
                    <a:pt x="144198" y="31285"/>
                  </a:cubicBezTo>
                  <a:cubicBezTo>
                    <a:pt x="144076" y="32075"/>
                    <a:pt x="144289" y="32865"/>
                    <a:pt x="144137" y="33625"/>
                  </a:cubicBezTo>
                  <a:cubicBezTo>
                    <a:pt x="143868" y="34873"/>
                    <a:pt x="142751" y="35688"/>
                    <a:pt x="141548" y="35688"/>
                  </a:cubicBezTo>
                  <a:cubicBezTo>
                    <a:pt x="141258" y="35688"/>
                    <a:pt x="140962" y="35641"/>
                    <a:pt x="140672" y="35540"/>
                  </a:cubicBezTo>
                  <a:cubicBezTo>
                    <a:pt x="140490" y="35023"/>
                    <a:pt x="140338" y="34506"/>
                    <a:pt x="140186" y="34020"/>
                  </a:cubicBezTo>
                  <a:cubicBezTo>
                    <a:pt x="140854" y="33595"/>
                    <a:pt x="141402" y="33017"/>
                    <a:pt x="141766" y="32288"/>
                  </a:cubicBezTo>
                  <a:cubicBezTo>
                    <a:pt x="141379" y="32185"/>
                    <a:pt x="140983" y="32134"/>
                    <a:pt x="140588" y="32134"/>
                  </a:cubicBezTo>
                  <a:cubicBezTo>
                    <a:pt x="139929" y="32134"/>
                    <a:pt x="139274" y="32276"/>
                    <a:pt x="138666" y="32561"/>
                  </a:cubicBezTo>
                  <a:lnTo>
                    <a:pt x="138088" y="30312"/>
                  </a:lnTo>
                  <a:cubicBezTo>
                    <a:pt x="136508" y="30920"/>
                    <a:pt x="134988" y="31649"/>
                    <a:pt x="133529" y="32440"/>
                  </a:cubicBezTo>
                  <a:cubicBezTo>
                    <a:pt x="133043" y="32652"/>
                    <a:pt x="132648" y="32987"/>
                    <a:pt x="132344" y="33382"/>
                  </a:cubicBezTo>
                  <a:cubicBezTo>
                    <a:pt x="131432" y="34810"/>
                    <a:pt x="133104" y="36634"/>
                    <a:pt x="132800" y="38276"/>
                  </a:cubicBezTo>
                  <a:cubicBezTo>
                    <a:pt x="132355" y="38387"/>
                    <a:pt x="131902" y="38441"/>
                    <a:pt x="131451" y="38441"/>
                  </a:cubicBezTo>
                  <a:cubicBezTo>
                    <a:pt x="130421" y="38441"/>
                    <a:pt x="129401" y="38156"/>
                    <a:pt x="128514" y="37607"/>
                  </a:cubicBezTo>
                  <a:lnTo>
                    <a:pt x="127845" y="40555"/>
                  </a:lnTo>
                  <a:cubicBezTo>
                    <a:pt x="127845" y="39868"/>
                    <a:pt x="127120" y="39440"/>
                    <a:pt x="126398" y="39440"/>
                  </a:cubicBezTo>
                  <a:cubicBezTo>
                    <a:pt x="126162" y="39440"/>
                    <a:pt x="125927" y="39485"/>
                    <a:pt x="125717" y="39583"/>
                  </a:cubicBezTo>
                  <a:cubicBezTo>
                    <a:pt x="124897" y="40008"/>
                    <a:pt x="124410" y="40890"/>
                    <a:pt x="124046" y="41741"/>
                  </a:cubicBezTo>
                  <a:cubicBezTo>
                    <a:pt x="124289" y="42105"/>
                    <a:pt x="124562" y="42501"/>
                    <a:pt x="124806" y="42865"/>
                  </a:cubicBezTo>
                  <a:cubicBezTo>
                    <a:pt x="125596" y="45023"/>
                    <a:pt x="126660" y="47060"/>
                    <a:pt x="127967" y="48944"/>
                  </a:cubicBezTo>
                  <a:cubicBezTo>
                    <a:pt x="126264" y="50373"/>
                    <a:pt x="124502" y="51680"/>
                    <a:pt x="122647" y="52896"/>
                  </a:cubicBezTo>
                  <a:cubicBezTo>
                    <a:pt x="122343" y="50373"/>
                    <a:pt x="121432" y="47972"/>
                    <a:pt x="119973" y="45874"/>
                  </a:cubicBezTo>
                  <a:cubicBezTo>
                    <a:pt x="118486" y="46476"/>
                    <a:pt x="116773" y="47047"/>
                    <a:pt x="115205" y="47047"/>
                  </a:cubicBezTo>
                  <a:cubicBezTo>
                    <a:pt x="114080" y="47047"/>
                    <a:pt x="113029" y="46753"/>
                    <a:pt x="112191" y="45966"/>
                  </a:cubicBezTo>
                  <a:cubicBezTo>
                    <a:pt x="112140" y="45961"/>
                    <a:pt x="112090" y="45959"/>
                    <a:pt x="112040" y="45959"/>
                  </a:cubicBezTo>
                  <a:cubicBezTo>
                    <a:pt x="110738" y="45959"/>
                    <a:pt x="109654" y="47443"/>
                    <a:pt x="110064" y="48701"/>
                  </a:cubicBezTo>
                  <a:lnTo>
                    <a:pt x="106659" y="49157"/>
                  </a:lnTo>
                  <a:cubicBezTo>
                    <a:pt x="105869" y="50555"/>
                    <a:pt x="106690" y="52318"/>
                    <a:pt x="106538" y="53929"/>
                  </a:cubicBezTo>
                  <a:cubicBezTo>
                    <a:pt x="106355" y="55540"/>
                    <a:pt x="105200" y="56817"/>
                    <a:pt x="104076" y="58002"/>
                  </a:cubicBezTo>
                  <a:cubicBezTo>
                    <a:pt x="101340" y="60920"/>
                    <a:pt x="98604" y="63838"/>
                    <a:pt x="95869" y="66756"/>
                  </a:cubicBezTo>
                  <a:lnTo>
                    <a:pt x="94775" y="65510"/>
                  </a:lnTo>
                  <a:cubicBezTo>
                    <a:pt x="97784" y="62622"/>
                    <a:pt x="100398" y="59340"/>
                    <a:pt x="102525" y="55753"/>
                  </a:cubicBezTo>
                  <a:cubicBezTo>
                    <a:pt x="102100" y="55175"/>
                    <a:pt x="101674" y="54598"/>
                    <a:pt x="101218" y="54020"/>
                  </a:cubicBezTo>
                  <a:cubicBezTo>
                    <a:pt x="101826" y="52227"/>
                    <a:pt x="101918" y="50282"/>
                    <a:pt x="101492" y="48428"/>
                  </a:cubicBezTo>
                  <a:lnTo>
                    <a:pt x="101188" y="48215"/>
                  </a:lnTo>
                  <a:lnTo>
                    <a:pt x="95717" y="44415"/>
                  </a:lnTo>
                  <a:cubicBezTo>
                    <a:pt x="95139" y="43929"/>
                    <a:pt x="94471" y="43595"/>
                    <a:pt x="93771" y="43382"/>
                  </a:cubicBezTo>
                  <a:cubicBezTo>
                    <a:pt x="93194" y="43200"/>
                    <a:pt x="92556" y="43230"/>
                    <a:pt x="91978" y="43048"/>
                  </a:cubicBezTo>
                  <a:cubicBezTo>
                    <a:pt x="90550" y="42622"/>
                    <a:pt x="89729" y="41102"/>
                    <a:pt x="89091" y="39704"/>
                  </a:cubicBezTo>
                  <a:lnTo>
                    <a:pt x="90823" y="38519"/>
                  </a:lnTo>
                  <a:cubicBezTo>
                    <a:pt x="91409" y="38480"/>
                    <a:pt x="92000" y="38464"/>
                    <a:pt x="92594" y="38464"/>
                  </a:cubicBezTo>
                  <a:cubicBezTo>
                    <a:pt x="93418" y="38464"/>
                    <a:pt x="94248" y="38496"/>
                    <a:pt x="95079" y="38549"/>
                  </a:cubicBezTo>
                  <a:cubicBezTo>
                    <a:pt x="95352" y="37698"/>
                    <a:pt x="95778" y="36908"/>
                    <a:pt x="96355" y="36209"/>
                  </a:cubicBezTo>
                  <a:cubicBezTo>
                    <a:pt x="96665" y="36370"/>
                    <a:pt x="96998" y="36448"/>
                    <a:pt x="97328" y="36448"/>
                  </a:cubicBezTo>
                  <a:cubicBezTo>
                    <a:pt x="97745" y="36448"/>
                    <a:pt x="98157" y="36324"/>
                    <a:pt x="98513" y="36087"/>
                  </a:cubicBezTo>
                  <a:cubicBezTo>
                    <a:pt x="99152" y="35661"/>
                    <a:pt x="99668" y="35114"/>
                    <a:pt x="100094" y="34476"/>
                  </a:cubicBezTo>
                  <a:lnTo>
                    <a:pt x="102130" y="31801"/>
                  </a:lnTo>
                  <a:lnTo>
                    <a:pt x="102404" y="31771"/>
                  </a:lnTo>
                  <a:cubicBezTo>
                    <a:pt x="102859" y="32317"/>
                    <a:pt x="104253" y="33893"/>
                    <a:pt x="104077" y="34019"/>
                  </a:cubicBezTo>
                  <a:lnTo>
                    <a:pt x="104077" y="34019"/>
                  </a:lnTo>
                  <a:lnTo>
                    <a:pt x="105261" y="33199"/>
                  </a:lnTo>
                  <a:cubicBezTo>
                    <a:pt x="105717" y="32835"/>
                    <a:pt x="106234" y="32561"/>
                    <a:pt x="106781" y="32379"/>
                  </a:cubicBezTo>
                  <a:cubicBezTo>
                    <a:pt x="106942" y="32328"/>
                    <a:pt x="107106" y="32303"/>
                    <a:pt x="107268" y="32303"/>
                  </a:cubicBezTo>
                  <a:cubicBezTo>
                    <a:pt x="107684" y="32303"/>
                    <a:pt x="108085" y="32467"/>
                    <a:pt x="108392" y="32774"/>
                  </a:cubicBezTo>
                  <a:cubicBezTo>
                    <a:pt x="108544" y="33017"/>
                    <a:pt x="108696" y="33260"/>
                    <a:pt x="108817" y="33534"/>
                  </a:cubicBezTo>
                  <a:cubicBezTo>
                    <a:pt x="109547" y="34780"/>
                    <a:pt x="111219" y="35084"/>
                    <a:pt x="112070" y="36239"/>
                  </a:cubicBezTo>
                  <a:cubicBezTo>
                    <a:pt x="112495" y="36786"/>
                    <a:pt x="112678" y="37485"/>
                    <a:pt x="113042" y="38093"/>
                  </a:cubicBezTo>
                  <a:cubicBezTo>
                    <a:pt x="113337" y="38655"/>
                    <a:pt x="113890" y="39123"/>
                    <a:pt x="114496" y="39123"/>
                  </a:cubicBezTo>
                  <a:cubicBezTo>
                    <a:pt x="114578" y="39123"/>
                    <a:pt x="114661" y="39114"/>
                    <a:pt x="114745" y="39096"/>
                  </a:cubicBezTo>
                  <a:cubicBezTo>
                    <a:pt x="115140" y="38975"/>
                    <a:pt x="115504" y="38731"/>
                    <a:pt x="115778" y="38397"/>
                  </a:cubicBezTo>
                  <a:lnTo>
                    <a:pt x="118787" y="35327"/>
                  </a:lnTo>
                  <a:cubicBezTo>
                    <a:pt x="119000" y="35570"/>
                    <a:pt x="119243" y="35813"/>
                    <a:pt x="119456" y="36057"/>
                  </a:cubicBezTo>
                  <a:cubicBezTo>
                    <a:pt x="120763" y="34537"/>
                    <a:pt x="122222" y="32926"/>
                    <a:pt x="124198" y="32713"/>
                  </a:cubicBezTo>
                  <a:cubicBezTo>
                    <a:pt x="124957" y="32652"/>
                    <a:pt x="125717" y="32774"/>
                    <a:pt x="126416" y="32531"/>
                  </a:cubicBezTo>
                  <a:cubicBezTo>
                    <a:pt x="127906" y="31953"/>
                    <a:pt x="128392" y="29856"/>
                    <a:pt x="129912" y="29400"/>
                  </a:cubicBezTo>
                  <a:cubicBezTo>
                    <a:pt x="130490" y="29248"/>
                    <a:pt x="131158" y="29370"/>
                    <a:pt x="131766" y="29248"/>
                  </a:cubicBezTo>
                  <a:cubicBezTo>
                    <a:pt x="133043" y="28914"/>
                    <a:pt x="133742" y="27546"/>
                    <a:pt x="133286" y="26330"/>
                  </a:cubicBezTo>
                  <a:lnTo>
                    <a:pt x="133286" y="26330"/>
                  </a:lnTo>
                  <a:cubicBezTo>
                    <a:pt x="133560" y="26414"/>
                    <a:pt x="133831" y="26452"/>
                    <a:pt x="134100" y="26452"/>
                  </a:cubicBezTo>
                  <a:cubicBezTo>
                    <a:pt x="135682" y="26452"/>
                    <a:pt x="137158" y="25124"/>
                    <a:pt x="138301" y="23929"/>
                  </a:cubicBezTo>
                  <a:lnTo>
                    <a:pt x="142587" y="19400"/>
                  </a:lnTo>
                  <a:cubicBezTo>
                    <a:pt x="142283" y="19369"/>
                    <a:pt x="141979" y="19278"/>
                    <a:pt x="141706" y="19157"/>
                  </a:cubicBezTo>
                  <a:cubicBezTo>
                    <a:pt x="141402" y="19005"/>
                    <a:pt x="141128" y="18853"/>
                    <a:pt x="140854" y="18640"/>
                  </a:cubicBezTo>
                  <a:cubicBezTo>
                    <a:pt x="138240" y="19947"/>
                    <a:pt x="135505" y="21072"/>
                    <a:pt x="132739" y="21953"/>
                  </a:cubicBezTo>
                  <a:cubicBezTo>
                    <a:pt x="132396" y="22059"/>
                    <a:pt x="132052" y="22141"/>
                    <a:pt x="131709" y="22141"/>
                  </a:cubicBezTo>
                  <a:cubicBezTo>
                    <a:pt x="131657" y="22141"/>
                    <a:pt x="131605" y="22139"/>
                    <a:pt x="131553" y="22135"/>
                  </a:cubicBezTo>
                  <a:cubicBezTo>
                    <a:pt x="130641" y="22044"/>
                    <a:pt x="130064" y="21163"/>
                    <a:pt x="129395" y="20524"/>
                  </a:cubicBezTo>
                  <a:cubicBezTo>
                    <a:pt x="129030" y="20192"/>
                    <a:pt x="128473" y="19969"/>
                    <a:pt x="127989" y="19969"/>
                  </a:cubicBezTo>
                  <a:cubicBezTo>
                    <a:pt x="127588" y="19969"/>
                    <a:pt x="127237" y="20122"/>
                    <a:pt x="127085" y="20494"/>
                  </a:cubicBezTo>
                  <a:cubicBezTo>
                    <a:pt x="126529" y="19381"/>
                    <a:pt x="125258" y="18741"/>
                    <a:pt x="124014" y="18741"/>
                  </a:cubicBezTo>
                  <a:cubicBezTo>
                    <a:pt x="123287" y="18741"/>
                    <a:pt x="122570" y="18959"/>
                    <a:pt x="122009" y="19430"/>
                  </a:cubicBezTo>
                  <a:cubicBezTo>
                    <a:pt x="121857" y="18397"/>
                    <a:pt x="121705" y="17333"/>
                    <a:pt x="121553" y="16299"/>
                  </a:cubicBezTo>
                  <a:cubicBezTo>
                    <a:pt x="121693" y="16250"/>
                    <a:pt x="121838" y="16227"/>
                    <a:pt x="121982" y="16227"/>
                  </a:cubicBezTo>
                  <a:cubicBezTo>
                    <a:pt x="122462" y="16227"/>
                    <a:pt x="122930" y="16486"/>
                    <a:pt x="123164" y="16907"/>
                  </a:cubicBezTo>
                  <a:cubicBezTo>
                    <a:pt x="123468" y="16178"/>
                    <a:pt x="123894" y="15540"/>
                    <a:pt x="124410" y="14962"/>
                  </a:cubicBezTo>
                  <a:lnTo>
                    <a:pt x="124502" y="14871"/>
                  </a:lnTo>
                  <a:cubicBezTo>
                    <a:pt x="123742" y="14293"/>
                    <a:pt x="123742" y="13169"/>
                    <a:pt x="124502" y="12561"/>
                  </a:cubicBezTo>
                  <a:lnTo>
                    <a:pt x="122222" y="12196"/>
                  </a:lnTo>
                  <a:cubicBezTo>
                    <a:pt x="121979" y="12743"/>
                    <a:pt x="121584" y="13199"/>
                    <a:pt x="121097" y="13564"/>
                  </a:cubicBezTo>
                  <a:cubicBezTo>
                    <a:pt x="120623" y="13208"/>
                    <a:pt x="120054" y="13022"/>
                    <a:pt x="119485" y="13022"/>
                  </a:cubicBezTo>
                  <a:cubicBezTo>
                    <a:pt x="119034" y="13022"/>
                    <a:pt x="118583" y="13139"/>
                    <a:pt x="118179" y="13381"/>
                  </a:cubicBezTo>
                  <a:cubicBezTo>
                    <a:pt x="118210" y="12470"/>
                    <a:pt x="118270" y="11558"/>
                    <a:pt x="118270" y="10615"/>
                  </a:cubicBezTo>
                  <a:cubicBezTo>
                    <a:pt x="118301" y="10342"/>
                    <a:pt x="118270" y="10038"/>
                    <a:pt x="118179" y="9734"/>
                  </a:cubicBezTo>
                  <a:cubicBezTo>
                    <a:pt x="117845" y="8913"/>
                    <a:pt x="116751" y="8731"/>
                    <a:pt x="115839" y="8701"/>
                  </a:cubicBezTo>
                  <a:cubicBezTo>
                    <a:pt x="115991" y="7606"/>
                    <a:pt x="116325" y="6542"/>
                    <a:pt x="116842" y="5539"/>
                  </a:cubicBezTo>
                  <a:cubicBezTo>
                    <a:pt x="116328" y="5379"/>
                    <a:pt x="115746" y="5227"/>
                    <a:pt x="115199" y="5227"/>
                  </a:cubicBezTo>
                  <a:cubicBezTo>
                    <a:pt x="114711" y="5227"/>
                    <a:pt x="114252" y="5348"/>
                    <a:pt x="113893" y="5691"/>
                  </a:cubicBezTo>
                  <a:cubicBezTo>
                    <a:pt x="113741" y="5843"/>
                    <a:pt x="113589" y="6026"/>
                    <a:pt x="113377" y="6026"/>
                  </a:cubicBezTo>
                  <a:cubicBezTo>
                    <a:pt x="113194" y="6026"/>
                    <a:pt x="113042" y="5843"/>
                    <a:pt x="112890" y="5722"/>
                  </a:cubicBezTo>
                  <a:cubicBezTo>
                    <a:pt x="112593" y="5494"/>
                    <a:pt x="112235" y="5378"/>
                    <a:pt x="111880" y="5378"/>
                  </a:cubicBezTo>
                  <a:cubicBezTo>
                    <a:pt x="111619" y="5378"/>
                    <a:pt x="111360" y="5441"/>
                    <a:pt x="111127" y="5570"/>
                  </a:cubicBezTo>
                  <a:cubicBezTo>
                    <a:pt x="111583" y="7424"/>
                    <a:pt x="110763" y="9369"/>
                    <a:pt x="109121" y="10342"/>
                  </a:cubicBezTo>
                  <a:cubicBezTo>
                    <a:pt x="108967" y="9999"/>
                    <a:pt x="108610" y="9850"/>
                    <a:pt x="108230" y="9850"/>
                  </a:cubicBezTo>
                  <a:cubicBezTo>
                    <a:pt x="107936" y="9850"/>
                    <a:pt x="107628" y="9940"/>
                    <a:pt x="107389" y="10099"/>
                  </a:cubicBezTo>
                  <a:cubicBezTo>
                    <a:pt x="106842" y="10433"/>
                    <a:pt x="106507" y="11041"/>
                    <a:pt x="106021" y="11527"/>
                  </a:cubicBezTo>
                  <a:cubicBezTo>
                    <a:pt x="104592" y="13017"/>
                    <a:pt x="102252" y="13108"/>
                    <a:pt x="100185" y="13108"/>
                  </a:cubicBezTo>
                  <a:cubicBezTo>
                    <a:pt x="100276" y="12287"/>
                    <a:pt x="100337" y="11467"/>
                    <a:pt x="100398" y="10646"/>
                  </a:cubicBezTo>
                  <a:cubicBezTo>
                    <a:pt x="100428" y="10403"/>
                    <a:pt x="100459" y="10129"/>
                    <a:pt x="100580" y="9916"/>
                  </a:cubicBezTo>
                  <a:cubicBezTo>
                    <a:pt x="100793" y="9582"/>
                    <a:pt x="101097" y="9339"/>
                    <a:pt x="101462" y="9187"/>
                  </a:cubicBezTo>
                  <a:cubicBezTo>
                    <a:pt x="102039" y="7394"/>
                    <a:pt x="104136" y="5691"/>
                    <a:pt x="106021" y="5539"/>
                  </a:cubicBezTo>
                  <a:cubicBezTo>
                    <a:pt x="103638" y="3908"/>
                    <a:pt x="101056" y="1878"/>
                    <a:pt x="98314" y="1878"/>
                  </a:cubicBezTo>
                  <a:cubicBezTo>
                    <a:pt x="97838" y="1878"/>
                    <a:pt x="97357" y="1939"/>
                    <a:pt x="96872" y="2074"/>
                  </a:cubicBezTo>
                  <a:cubicBezTo>
                    <a:pt x="95778" y="2348"/>
                    <a:pt x="94683" y="2834"/>
                    <a:pt x="93528" y="2865"/>
                  </a:cubicBezTo>
                  <a:cubicBezTo>
                    <a:pt x="93470" y="2868"/>
                    <a:pt x="93412" y="2869"/>
                    <a:pt x="93354" y="2869"/>
                  </a:cubicBezTo>
                  <a:cubicBezTo>
                    <a:pt x="92245" y="2869"/>
                    <a:pt x="91048" y="2323"/>
                    <a:pt x="90702" y="1284"/>
                  </a:cubicBezTo>
                  <a:cubicBezTo>
                    <a:pt x="90580" y="919"/>
                    <a:pt x="90519" y="494"/>
                    <a:pt x="90215" y="220"/>
                  </a:cubicBezTo>
                  <a:cubicBezTo>
                    <a:pt x="90030" y="88"/>
                    <a:pt x="89775" y="2"/>
                    <a:pt x="89532" y="2"/>
                  </a:cubicBezTo>
                  <a:cubicBezTo>
                    <a:pt x="89496" y="2"/>
                    <a:pt x="89460" y="3"/>
                    <a:pt x="89425" y="7"/>
                  </a:cubicBezTo>
                  <a:cubicBezTo>
                    <a:pt x="89307" y="3"/>
                    <a:pt x="89189" y="1"/>
                    <a:pt x="890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7" name="Google Shape;1347;p40"/>
            <p:cNvSpPr/>
            <p:nvPr/>
          </p:nvSpPr>
          <p:spPr>
            <a:xfrm>
              <a:off x="6692614" y="1870374"/>
              <a:ext cx="164175" cy="105112"/>
            </a:xfrm>
            <a:custGeom>
              <a:rect b="b" l="l" r="r" t="t"/>
              <a:pathLst>
                <a:path extrusionOk="0" h="4652" w="7266">
                  <a:moveTo>
                    <a:pt x="4074" y="1"/>
                  </a:moveTo>
                  <a:cubicBezTo>
                    <a:pt x="4013" y="426"/>
                    <a:pt x="3952" y="852"/>
                    <a:pt x="3861" y="1277"/>
                  </a:cubicBezTo>
                  <a:cubicBezTo>
                    <a:pt x="3345" y="1642"/>
                    <a:pt x="2797" y="1946"/>
                    <a:pt x="2250" y="2219"/>
                  </a:cubicBezTo>
                  <a:cubicBezTo>
                    <a:pt x="1886" y="2341"/>
                    <a:pt x="1278" y="2280"/>
                    <a:pt x="1004" y="2463"/>
                  </a:cubicBezTo>
                  <a:cubicBezTo>
                    <a:pt x="153" y="2949"/>
                    <a:pt x="1" y="3770"/>
                    <a:pt x="457" y="4651"/>
                  </a:cubicBezTo>
                  <a:cubicBezTo>
                    <a:pt x="1521" y="4469"/>
                    <a:pt x="1642" y="3587"/>
                    <a:pt x="2463" y="3131"/>
                  </a:cubicBezTo>
                  <a:cubicBezTo>
                    <a:pt x="2595" y="3047"/>
                    <a:pt x="2747" y="3025"/>
                    <a:pt x="2906" y="3025"/>
                  </a:cubicBezTo>
                  <a:cubicBezTo>
                    <a:pt x="3085" y="3025"/>
                    <a:pt x="3275" y="3053"/>
                    <a:pt x="3458" y="3053"/>
                  </a:cubicBezTo>
                  <a:cubicBezTo>
                    <a:pt x="3522" y="3053"/>
                    <a:pt x="3586" y="3050"/>
                    <a:pt x="3648" y="3040"/>
                  </a:cubicBezTo>
                  <a:cubicBezTo>
                    <a:pt x="4013" y="2979"/>
                    <a:pt x="4348" y="2797"/>
                    <a:pt x="4652" y="2554"/>
                  </a:cubicBezTo>
                  <a:lnTo>
                    <a:pt x="6718" y="1034"/>
                  </a:lnTo>
                  <a:cubicBezTo>
                    <a:pt x="6962" y="852"/>
                    <a:pt x="7266" y="548"/>
                    <a:pt x="7205" y="274"/>
                  </a:cubicBezTo>
                  <a:lnTo>
                    <a:pt x="407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8" name="Google Shape;1348;p40"/>
            <p:cNvSpPr/>
            <p:nvPr/>
          </p:nvSpPr>
          <p:spPr>
            <a:xfrm>
              <a:off x="6621892" y="1592930"/>
              <a:ext cx="211557" cy="151454"/>
            </a:xfrm>
            <a:custGeom>
              <a:rect b="b" l="l" r="r" t="t"/>
              <a:pathLst>
                <a:path extrusionOk="0" h="6703" w="9363">
                  <a:moveTo>
                    <a:pt x="2776" y="1"/>
                  </a:moveTo>
                  <a:cubicBezTo>
                    <a:pt x="2672" y="1"/>
                    <a:pt x="2568" y="10"/>
                    <a:pt x="2462" y="30"/>
                  </a:cubicBezTo>
                  <a:cubicBezTo>
                    <a:pt x="1155" y="243"/>
                    <a:pt x="912" y="1975"/>
                    <a:pt x="730" y="3130"/>
                  </a:cubicBezTo>
                  <a:cubicBezTo>
                    <a:pt x="1034" y="3130"/>
                    <a:pt x="1338" y="3222"/>
                    <a:pt x="1581" y="3374"/>
                  </a:cubicBezTo>
                  <a:cubicBezTo>
                    <a:pt x="1854" y="3526"/>
                    <a:pt x="1976" y="3830"/>
                    <a:pt x="1885" y="4134"/>
                  </a:cubicBezTo>
                  <a:cubicBezTo>
                    <a:pt x="1824" y="4255"/>
                    <a:pt x="1733" y="4377"/>
                    <a:pt x="1611" y="4468"/>
                  </a:cubicBezTo>
                  <a:cubicBezTo>
                    <a:pt x="942" y="5076"/>
                    <a:pt x="365" y="5805"/>
                    <a:pt x="0" y="6626"/>
                  </a:cubicBezTo>
                  <a:cubicBezTo>
                    <a:pt x="332" y="6664"/>
                    <a:pt x="680" y="6703"/>
                    <a:pt x="1024" y="6703"/>
                  </a:cubicBezTo>
                  <a:cubicBezTo>
                    <a:pt x="1499" y="6703"/>
                    <a:pt x="1966" y="6630"/>
                    <a:pt x="2371" y="6383"/>
                  </a:cubicBezTo>
                  <a:cubicBezTo>
                    <a:pt x="2797" y="6170"/>
                    <a:pt x="3131" y="5744"/>
                    <a:pt x="3557" y="5562"/>
                  </a:cubicBezTo>
                  <a:cubicBezTo>
                    <a:pt x="4164" y="5319"/>
                    <a:pt x="4894" y="5471"/>
                    <a:pt x="5502" y="5258"/>
                  </a:cubicBezTo>
                  <a:cubicBezTo>
                    <a:pt x="4955" y="5106"/>
                    <a:pt x="4529" y="4681"/>
                    <a:pt x="4347" y="4164"/>
                  </a:cubicBezTo>
                  <a:cubicBezTo>
                    <a:pt x="4316" y="4042"/>
                    <a:pt x="4286" y="3921"/>
                    <a:pt x="4195" y="3830"/>
                  </a:cubicBezTo>
                  <a:cubicBezTo>
                    <a:pt x="4110" y="3745"/>
                    <a:pt x="3998" y="3726"/>
                    <a:pt x="3878" y="3726"/>
                  </a:cubicBezTo>
                  <a:cubicBezTo>
                    <a:pt x="3782" y="3726"/>
                    <a:pt x="3681" y="3738"/>
                    <a:pt x="3587" y="3738"/>
                  </a:cubicBezTo>
                  <a:cubicBezTo>
                    <a:pt x="3101" y="3678"/>
                    <a:pt x="2766" y="3191"/>
                    <a:pt x="2523" y="2766"/>
                  </a:cubicBezTo>
                  <a:cubicBezTo>
                    <a:pt x="2432" y="2614"/>
                    <a:pt x="2371" y="2462"/>
                    <a:pt x="2341" y="2279"/>
                  </a:cubicBezTo>
                  <a:cubicBezTo>
                    <a:pt x="2401" y="2006"/>
                    <a:pt x="2614" y="1763"/>
                    <a:pt x="2888" y="1732"/>
                  </a:cubicBezTo>
                  <a:cubicBezTo>
                    <a:pt x="2998" y="1702"/>
                    <a:pt x="3109" y="1688"/>
                    <a:pt x="3219" y="1688"/>
                  </a:cubicBezTo>
                  <a:cubicBezTo>
                    <a:pt x="4087" y="1688"/>
                    <a:pt x="4941" y="2537"/>
                    <a:pt x="5809" y="2537"/>
                  </a:cubicBezTo>
                  <a:cubicBezTo>
                    <a:pt x="5919" y="2537"/>
                    <a:pt x="6029" y="2523"/>
                    <a:pt x="6140" y="2492"/>
                  </a:cubicBezTo>
                  <a:cubicBezTo>
                    <a:pt x="6566" y="2340"/>
                    <a:pt x="6900" y="1945"/>
                    <a:pt x="7265" y="1641"/>
                  </a:cubicBezTo>
                  <a:cubicBezTo>
                    <a:pt x="7903" y="1216"/>
                    <a:pt x="8602" y="912"/>
                    <a:pt x="9362" y="760"/>
                  </a:cubicBezTo>
                  <a:cubicBezTo>
                    <a:pt x="8782" y="545"/>
                    <a:pt x="8156" y="330"/>
                    <a:pt x="7549" y="330"/>
                  </a:cubicBezTo>
                  <a:cubicBezTo>
                    <a:pt x="7297" y="330"/>
                    <a:pt x="7049" y="367"/>
                    <a:pt x="6809" y="456"/>
                  </a:cubicBezTo>
                  <a:cubicBezTo>
                    <a:pt x="6596" y="516"/>
                    <a:pt x="6383" y="638"/>
                    <a:pt x="6171" y="729"/>
                  </a:cubicBezTo>
                  <a:cubicBezTo>
                    <a:pt x="5992" y="787"/>
                    <a:pt x="5818" y="812"/>
                    <a:pt x="5646" y="812"/>
                  </a:cubicBezTo>
                  <a:cubicBezTo>
                    <a:pt x="4659" y="812"/>
                    <a:pt x="3755" y="1"/>
                    <a:pt x="277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49" name="Google Shape;1349;p40"/>
          <p:cNvSpPr txBox="1"/>
          <p:nvPr/>
        </p:nvSpPr>
        <p:spPr>
          <a:xfrm>
            <a:off x="227375" y="519750"/>
            <a:ext cx="6237300" cy="492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b="1" lang="en" sz="1600">
                <a:solidFill>
                  <a:schemeClr val="dk1"/>
                </a:solidFill>
              </a:rPr>
              <a:t>Hong Kong lies on the south-eastern coast of the East Asia landmass </a:t>
            </a:r>
            <a:endParaRPr b="1"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b="1" lang="en" sz="1600">
                <a:solidFill>
                  <a:schemeClr val="dk1"/>
                </a:solidFill>
              </a:rPr>
              <a:t>Between latitudes 22 degrees 09' and 22 degrees 37'N to the east of the Pearl River estuary</a:t>
            </a:r>
            <a:endParaRPr b="1"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b="1" lang="en" sz="1600">
                <a:solidFill>
                  <a:schemeClr val="dk1"/>
                </a:solidFill>
              </a:rPr>
              <a:t>It has little natural flat land and a  series of ridges make up the backbone of the Territory (which run from northeast to southwest mostly )</a:t>
            </a:r>
            <a:endParaRPr b="1"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b="1" lang="en" sz="1600">
                <a:solidFill>
                  <a:schemeClr val="dk1"/>
                </a:solidFill>
              </a:rPr>
              <a:t>Its highest point is at Tai Mo Shan (957 m)</a:t>
            </a:r>
            <a:endParaRPr b="1"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b="1" lang="en" sz="1600">
                <a:solidFill>
                  <a:schemeClr val="dk1"/>
                </a:solidFill>
              </a:rPr>
              <a:t>95% of the population live and work in less than 20% of land, and the remaining 80% of land is relatively undeveloped.</a:t>
            </a:r>
            <a:endParaRPr b="1"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-"/>
            </a:pPr>
            <a:r>
              <a:rPr b="1" lang="en" sz="1600">
                <a:solidFill>
                  <a:srgbClr val="FFFFFF"/>
                </a:solidFill>
              </a:rPr>
              <a:t>Gcchvvjbjbknnjvhvh</a:t>
            </a:r>
            <a:endParaRPr b="1" sz="1600">
              <a:solidFill>
                <a:srgbClr val="FFFFFF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-"/>
            </a:pPr>
            <a:r>
              <a:rPr b="1" lang="en" sz="1600">
                <a:solidFill>
                  <a:srgbClr val="FFFFFF"/>
                </a:solidFill>
              </a:rPr>
              <a:t>Jcjvjcjcjcjcjcjckcj</a:t>
            </a:r>
            <a:endParaRPr b="1" sz="1600">
              <a:solidFill>
                <a:srgbClr val="FFFFFF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-"/>
            </a:pPr>
            <a:r>
              <a:rPr b="1" lang="en" sz="1600">
                <a:solidFill>
                  <a:srgbClr val="FFFFFF"/>
                </a:solidFill>
              </a:rPr>
              <a:t>Jcjvjcncjcjcjcjcjcjcj</a:t>
            </a:r>
            <a:endParaRPr b="1" sz="1600">
              <a:solidFill>
                <a:srgbClr val="FFFFFF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-"/>
            </a:pPr>
            <a:r>
              <a:rPr b="1" lang="en" sz="1600">
                <a:solidFill>
                  <a:srgbClr val="FFFFFF"/>
                </a:solidFill>
              </a:rPr>
              <a:t>Mfmfmcmcjcjcf</a:t>
            </a:r>
            <a:endParaRPr b="1" sz="1600">
              <a:solidFill>
                <a:srgbClr val="FFFFFF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-"/>
            </a:pPr>
            <a:r>
              <a:rPr b="1" lang="en" sz="1600">
                <a:solidFill>
                  <a:srgbClr val="FFFFFF"/>
                </a:solidFill>
              </a:rPr>
              <a:t>Mfkfmf</a:t>
            </a:r>
            <a:endParaRPr b="1" sz="1600">
              <a:solidFill>
                <a:srgbClr val="FFFFFF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Char char="-"/>
            </a:pPr>
            <a:r>
              <a:t/>
            </a:r>
            <a:endParaRPr b="1" sz="1600">
              <a:solidFill>
                <a:srgbClr val="FFFFFF"/>
              </a:solidFill>
            </a:endParaRPr>
          </a:p>
        </p:txBody>
      </p:sp>
      <p:pic>
        <p:nvPicPr>
          <p:cNvPr id="1350" name="Google Shape;1350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89350" y="2977800"/>
            <a:ext cx="2815650" cy="1970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1" name="Google Shape;1351;p4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24613" y="-12"/>
            <a:ext cx="2619375" cy="1743075"/>
          </a:xfrm>
          <a:prstGeom prst="rect">
            <a:avLst/>
          </a:prstGeom>
          <a:noFill/>
          <a:ln>
            <a:noFill/>
          </a:ln>
        </p:spPr>
      </p:pic>
      <p:sp>
        <p:nvSpPr>
          <p:cNvPr id="1352" name="Google Shape;1352;p40"/>
          <p:cNvSpPr txBox="1"/>
          <p:nvPr/>
        </p:nvSpPr>
        <p:spPr>
          <a:xfrm>
            <a:off x="3464675" y="43325"/>
            <a:ext cx="30000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01. Where is HK ?</a:t>
            </a:r>
            <a:endParaRPr sz="2800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1353" name="Google Shape;1353;p40" title="ACNA 4007 p.4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264475" y="43325"/>
            <a:ext cx="615600" cy="615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7" name="Shape 1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8" name="Google Shape;1358;p41"/>
          <p:cNvSpPr txBox="1"/>
          <p:nvPr>
            <p:ph idx="7" type="title"/>
          </p:nvPr>
        </p:nvSpPr>
        <p:spPr>
          <a:xfrm>
            <a:off x="375950" y="505700"/>
            <a:ext cx="7757700" cy="47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4000">
                <a:solidFill>
                  <a:srgbClr val="85200C"/>
                </a:solidFill>
              </a:rPr>
              <a:t>The factors that lead to the evolution of HK’s landscape :</a:t>
            </a:r>
            <a:endParaRPr b="1" sz="4000">
              <a:solidFill>
                <a:srgbClr val="85200C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300">
              <a:solidFill>
                <a:srgbClr val="85200C"/>
              </a:solidFill>
            </a:endParaRPr>
          </a:p>
        </p:txBody>
      </p:sp>
      <p:grpSp>
        <p:nvGrpSpPr>
          <p:cNvPr id="1359" name="Google Shape;1359;p41"/>
          <p:cNvGrpSpPr/>
          <p:nvPr/>
        </p:nvGrpSpPr>
        <p:grpSpPr>
          <a:xfrm>
            <a:off x="375948" y="3669627"/>
            <a:ext cx="8486728" cy="1425002"/>
            <a:chOff x="1575125" y="3460225"/>
            <a:chExt cx="4817625" cy="808925"/>
          </a:xfrm>
        </p:grpSpPr>
        <p:sp>
          <p:nvSpPr>
            <p:cNvPr id="1360" name="Google Shape;1360;p41"/>
            <p:cNvSpPr/>
            <p:nvPr/>
          </p:nvSpPr>
          <p:spPr>
            <a:xfrm>
              <a:off x="5703075" y="3883850"/>
              <a:ext cx="689675" cy="163475"/>
            </a:xfrm>
            <a:custGeom>
              <a:rect b="b" l="l" r="r" t="t"/>
              <a:pathLst>
                <a:path extrusionOk="0" h="6539" w="27587">
                  <a:moveTo>
                    <a:pt x="19815" y="5571"/>
                  </a:moveTo>
                  <a:cubicBezTo>
                    <a:pt x="20315" y="5471"/>
                    <a:pt x="20315" y="6539"/>
                    <a:pt x="19815" y="6439"/>
                  </a:cubicBezTo>
                  <a:lnTo>
                    <a:pt x="18414" y="6439"/>
                  </a:lnTo>
                  <a:cubicBezTo>
                    <a:pt x="17846" y="6439"/>
                    <a:pt x="17846" y="5571"/>
                    <a:pt x="18414" y="5571"/>
                  </a:cubicBezTo>
                  <a:close/>
                  <a:moveTo>
                    <a:pt x="16445" y="5571"/>
                  </a:moveTo>
                  <a:cubicBezTo>
                    <a:pt x="17013" y="5571"/>
                    <a:pt x="17013" y="6439"/>
                    <a:pt x="16445" y="6439"/>
                  </a:cubicBezTo>
                  <a:lnTo>
                    <a:pt x="10341" y="6439"/>
                  </a:lnTo>
                  <a:cubicBezTo>
                    <a:pt x="9774" y="6439"/>
                    <a:pt x="9774" y="5571"/>
                    <a:pt x="10341" y="5571"/>
                  </a:cubicBezTo>
                  <a:close/>
                  <a:moveTo>
                    <a:pt x="19881" y="101"/>
                  </a:moveTo>
                  <a:cubicBezTo>
                    <a:pt x="20448" y="101"/>
                    <a:pt x="20448" y="968"/>
                    <a:pt x="19881" y="968"/>
                  </a:cubicBezTo>
                  <a:lnTo>
                    <a:pt x="18881" y="968"/>
                  </a:lnTo>
                  <a:cubicBezTo>
                    <a:pt x="18280" y="968"/>
                    <a:pt x="18280" y="101"/>
                    <a:pt x="18881" y="101"/>
                  </a:cubicBezTo>
                  <a:close/>
                  <a:moveTo>
                    <a:pt x="27020" y="101"/>
                  </a:moveTo>
                  <a:cubicBezTo>
                    <a:pt x="27587" y="101"/>
                    <a:pt x="27587" y="968"/>
                    <a:pt x="27020" y="968"/>
                  </a:cubicBezTo>
                  <a:lnTo>
                    <a:pt x="22316" y="968"/>
                  </a:lnTo>
                  <a:cubicBezTo>
                    <a:pt x="21816" y="1068"/>
                    <a:pt x="21816" y="1"/>
                    <a:pt x="22316" y="101"/>
                  </a:cubicBezTo>
                  <a:close/>
                  <a:moveTo>
                    <a:pt x="8173" y="101"/>
                  </a:moveTo>
                  <a:cubicBezTo>
                    <a:pt x="8740" y="101"/>
                    <a:pt x="8740" y="968"/>
                    <a:pt x="8173" y="968"/>
                  </a:cubicBezTo>
                  <a:lnTo>
                    <a:pt x="534" y="968"/>
                  </a:lnTo>
                  <a:cubicBezTo>
                    <a:pt x="0" y="1068"/>
                    <a:pt x="0" y="1"/>
                    <a:pt x="534" y="10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1" name="Google Shape;1361;p41"/>
            <p:cNvSpPr/>
            <p:nvPr/>
          </p:nvSpPr>
          <p:spPr>
            <a:xfrm>
              <a:off x="1575125" y="3893025"/>
              <a:ext cx="687175" cy="164300"/>
            </a:xfrm>
            <a:custGeom>
              <a:rect b="b" l="l" r="r" t="t"/>
              <a:pathLst>
                <a:path extrusionOk="0" h="6572" w="27487">
                  <a:moveTo>
                    <a:pt x="19781" y="5605"/>
                  </a:moveTo>
                  <a:cubicBezTo>
                    <a:pt x="20282" y="5504"/>
                    <a:pt x="20282" y="6572"/>
                    <a:pt x="19781" y="6472"/>
                  </a:cubicBezTo>
                  <a:lnTo>
                    <a:pt x="18380" y="6472"/>
                  </a:lnTo>
                  <a:cubicBezTo>
                    <a:pt x="17813" y="6472"/>
                    <a:pt x="17813" y="5605"/>
                    <a:pt x="18380" y="5605"/>
                  </a:cubicBezTo>
                  <a:close/>
                  <a:moveTo>
                    <a:pt x="16412" y="5605"/>
                  </a:moveTo>
                  <a:cubicBezTo>
                    <a:pt x="16913" y="5504"/>
                    <a:pt x="16913" y="6572"/>
                    <a:pt x="16412" y="6472"/>
                  </a:cubicBezTo>
                  <a:lnTo>
                    <a:pt x="10341" y="6472"/>
                  </a:lnTo>
                  <a:cubicBezTo>
                    <a:pt x="9774" y="6472"/>
                    <a:pt x="9774" y="5605"/>
                    <a:pt x="10341" y="5605"/>
                  </a:cubicBezTo>
                  <a:close/>
                  <a:moveTo>
                    <a:pt x="24551" y="3003"/>
                  </a:moveTo>
                  <a:cubicBezTo>
                    <a:pt x="25052" y="2903"/>
                    <a:pt x="25052" y="3970"/>
                    <a:pt x="24551" y="3870"/>
                  </a:cubicBezTo>
                  <a:lnTo>
                    <a:pt x="15111" y="3870"/>
                  </a:lnTo>
                  <a:cubicBezTo>
                    <a:pt x="14544" y="3870"/>
                    <a:pt x="14544" y="3003"/>
                    <a:pt x="15111" y="3003"/>
                  </a:cubicBezTo>
                  <a:close/>
                  <a:moveTo>
                    <a:pt x="19848" y="134"/>
                  </a:moveTo>
                  <a:cubicBezTo>
                    <a:pt x="20348" y="34"/>
                    <a:pt x="20348" y="1068"/>
                    <a:pt x="19848" y="1001"/>
                  </a:cubicBezTo>
                  <a:lnTo>
                    <a:pt x="18847" y="1001"/>
                  </a:lnTo>
                  <a:cubicBezTo>
                    <a:pt x="18314" y="1101"/>
                    <a:pt x="18314" y="1"/>
                    <a:pt x="18847" y="134"/>
                  </a:cubicBezTo>
                  <a:close/>
                  <a:moveTo>
                    <a:pt x="26986" y="134"/>
                  </a:moveTo>
                  <a:cubicBezTo>
                    <a:pt x="27487" y="34"/>
                    <a:pt x="27487" y="1068"/>
                    <a:pt x="26986" y="1001"/>
                  </a:cubicBezTo>
                  <a:lnTo>
                    <a:pt x="22316" y="1001"/>
                  </a:lnTo>
                  <a:cubicBezTo>
                    <a:pt x="21816" y="1101"/>
                    <a:pt x="21816" y="1"/>
                    <a:pt x="22316" y="134"/>
                  </a:cubicBezTo>
                  <a:close/>
                  <a:moveTo>
                    <a:pt x="8140" y="134"/>
                  </a:moveTo>
                  <a:cubicBezTo>
                    <a:pt x="8640" y="34"/>
                    <a:pt x="8640" y="1068"/>
                    <a:pt x="8140" y="1001"/>
                  </a:cubicBezTo>
                  <a:lnTo>
                    <a:pt x="501" y="1001"/>
                  </a:lnTo>
                  <a:cubicBezTo>
                    <a:pt x="0" y="1068"/>
                    <a:pt x="0" y="34"/>
                    <a:pt x="501" y="13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2" name="Google Shape;1362;p41"/>
            <p:cNvSpPr/>
            <p:nvPr/>
          </p:nvSpPr>
          <p:spPr>
            <a:xfrm>
              <a:off x="4668175" y="4182400"/>
              <a:ext cx="382800" cy="86750"/>
            </a:xfrm>
            <a:custGeom>
              <a:rect b="b" l="l" r="r" t="t"/>
              <a:pathLst>
                <a:path extrusionOk="0" h="3470" w="15312">
                  <a:moveTo>
                    <a:pt x="10007" y="2636"/>
                  </a:moveTo>
                  <a:cubicBezTo>
                    <a:pt x="10574" y="2636"/>
                    <a:pt x="10574" y="3470"/>
                    <a:pt x="10007" y="3470"/>
                  </a:cubicBezTo>
                  <a:lnTo>
                    <a:pt x="8606" y="3470"/>
                  </a:lnTo>
                  <a:cubicBezTo>
                    <a:pt x="8039" y="3470"/>
                    <a:pt x="8039" y="2636"/>
                    <a:pt x="8606" y="2636"/>
                  </a:cubicBezTo>
                  <a:close/>
                  <a:moveTo>
                    <a:pt x="6638" y="2636"/>
                  </a:moveTo>
                  <a:cubicBezTo>
                    <a:pt x="7205" y="2636"/>
                    <a:pt x="7205" y="3470"/>
                    <a:pt x="6638" y="3470"/>
                  </a:cubicBezTo>
                  <a:lnTo>
                    <a:pt x="567" y="3470"/>
                  </a:lnTo>
                  <a:cubicBezTo>
                    <a:pt x="0" y="3470"/>
                    <a:pt x="0" y="2636"/>
                    <a:pt x="567" y="2636"/>
                  </a:cubicBezTo>
                  <a:close/>
                  <a:moveTo>
                    <a:pt x="14811" y="34"/>
                  </a:moveTo>
                  <a:cubicBezTo>
                    <a:pt x="15044" y="0"/>
                    <a:pt x="15278" y="167"/>
                    <a:pt x="15311" y="434"/>
                  </a:cubicBezTo>
                  <a:cubicBezTo>
                    <a:pt x="15278" y="701"/>
                    <a:pt x="15044" y="868"/>
                    <a:pt x="14811" y="868"/>
                  </a:cubicBezTo>
                  <a:lnTo>
                    <a:pt x="5337" y="868"/>
                  </a:lnTo>
                  <a:cubicBezTo>
                    <a:pt x="5070" y="868"/>
                    <a:pt x="4837" y="701"/>
                    <a:pt x="4804" y="434"/>
                  </a:cubicBezTo>
                  <a:cubicBezTo>
                    <a:pt x="4837" y="167"/>
                    <a:pt x="5070" y="0"/>
                    <a:pt x="5337" y="3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3" name="Google Shape;1363;p41"/>
            <p:cNvSpPr/>
            <p:nvPr/>
          </p:nvSpPr>
          <p:spPr>
            <a:xfrm>
              <a:off x="4212000" y="3621100"/>
              <a:ext cx="26725" cy="437900"/>
            </a:xfrm>
            <a:custGeom>
              <a:rect b="b" l="l" r="r" t="t"/>
              <a:pathLst>
                <a:path extrusionOk="0" h="17516" w="1069">
                  <a:moveTo>
                    <a:pt x="585" y="0"/>
                  </a:moveTo>
                  <a:cubicBezTo>
                    <a:pt x="569" y="0"/>
                    <a:pt x="552" y="1"/>
                    <a:pt x="534" y="3"/>
                  </a:cubicBezTo>
                  <a:cubicBezTo>
                    <a:pt x="234" y="3"/>
                    <a:pt x="1" y="237"/>
                    <a:pt x="1" y="503"/>
                  </a:cubicBezTo>
                  <a:lnTo>
                    <a:pt x="1" y="16982"/>
                  </a:lnTo>
                  <a:cubicBezTo>
                    <a:pt x="1" y="17282"/>
                    <a:pt x="234" y="17516"/>
                    <a:pt x="534" y="17516"/>
                  </a:cubicBezTo>
                  <a:cubicBezTo>
                    <a:pt x="835" y="17516"/>
                    <a:pt x="1068" y="17282"/>
                    <a:pt x="1068" y="16982"/>
                  </a:cubicBezTo>
                  <a:lnTo>
                    <a:pt x="1068" y="503"/>
                  </a:lnTo>
                  <a:cubicBezTo>
                    <a:pt x="1068" y="252"/>
                    <a:pt x="861" y="0"/>
                    <a:pt x="585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4" name="Google Shape;1364;p41"/>
            <p:cNvSpPr/>
            <p:nvPr/>
          </p:nvSpPr>
          <p:spPr>
            <a:xfrm>
              <a:off x="4079400" y="3697875"/>
              <a:ext cx="210175" cy="221850"/>
            </a:xfrm>
            <a:custGeom>
              <a:rect b="b" l="l" r="r" t="t"/>
              <a:pathLst>
                <a:path extrusionOk="0" h="8874" w="8407">
                  <a:moveTo>
                    <a:pt x="6906" y="1"/>
                  </a:moveTo>
                  <a:lnTo>
                    <a:pt x="2836" y="68"/>
                  </a:lnTo>
                  <a:lnTo>
                    <a:pt x="1769" y="1502"/>
                  </a:lnTo>
                  <a:lnTo>
                    <a:pt x="701" y="3670"/>
                  </a:lnTo>
                  <a:lnTo>
                    <a:pt x="301" y="6039"/>
                  </a:lnTo>
                  <a:lnTo>
                    <a:pt x="1" y="8073"/>
                  </a:lnTo>
                  <a:lnTo>
                    <a:pt x="8407" y="8874"/>
                  </a:lnTo>
                  <a:lnTo>
                    <a:pt x="690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5" name="Google Shape;1365;p41"/>
            <p:cNvSpPr/>
            <p:nvPr/>
          </p:nvSpPr>
          <p:spPr>
            <a:xfrm>
              <a:off x="4071900" y="3851950"/>
              <a:ext cx="222700" cy="31100"/>
            </a:xfrm>
            <a:custGeom>
              <a:rect b="b" l="l" r="r" t="t"/>
              <a:pathLst>
                <a:path extrusionOk="0" h="1244" w="8908">
                  <a:moveTo>
                    <a:pt x="98" y="0"/>
                  </a:moveTo>
                  <a:cubicBezTo>
                    <a:pt x="45" y="0"/>
                    <a:pt x="1" y="55"/>
                    <a:pt x="1" y="109"/>
                  </a:cubicBezTo>
                  <a:cubicBezTo>
                    <a:pt x="1" y="142"/>
                    <a:pt x="67" y="209"/>
                    <a:pt x="101" y="209"/>
                  </a:cubicBezTo>
                  <a:lnTo>
                    <a:pt x="8774" y="1243"/>
                  </a:lnTo>
                  <a:cubicBezTo>
                    <a:pt x="8807" y="1243"/>
                    <a:pt x="8874" y="1210"/>
                    <a:pt x="8874" y="1143"/>
                  </a:cubicBezTo>
                  <a:cubicBezTo>
                    <a:pt x="8907" y="1076"/>
                    <a:pt x="8840" y="1010"/>
                    <a:pt x="8774" y="1010"/>
                  </a:cubicBezTo>
                  <a:lnTo>
                    <a:pt x="134" y="9"/>
                  </a:lnTo>
                  <a:cubicBezTo>
                    <a:pt x="122" y="3"/>
                    <a:pt x="110" y="0"/>
                    <a:pt x="98" y="0"/>
                  </a:cubicBez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6" name="Google Shape;1366;p41"/>
            <p:cNvSpPr/>
            <p:nvPr/>
          </p:nvSpPr>
          <p:spPr>
            <a:xfrm>
              <a:off x="4085250" y="3787725"/>
              <a:ext cx="200175" cy="34450"/>
            </a:xfrm>
            <a:custGeom>
              <a:rect b="b" l="l" r="r" t="t"/>
              <a:pathLst>
                <a:path extrusionOk="0" h="1378" w="8007">
                  <a:moveTo>
                    <a:pt x="98" y="1"/>
                  </a:moveTo>
                  <a:cubicBezTo>
                    <a:pt x="45" y="1"/>
                    <a:pt x="0" y="55"/>
                    <a:pt x="0" y="110"/>
                  </a:cubicBezTo>
                  <a:cubicBezTo>
                    <a:pt x="0" y="143"/>
                    <a:pt x="34" y="210"/>
                    <a:pt x="101" y="243"/>
                  </a:cubicBezTo>
                  <a:lnTo>
                    <a:pt x="7873" y="1377"/>
                  </a:lnTo>
                  <a:cubicBezTo>
                    <a:pt x="7939" y="1377"/>
                    <a:pt x="7973" y="1344"/>
                    <a:pt x="8006" y="1277"/>
                  </a:cubicBezTo>
                  <a:cubicBezTo>
                    <a:pt x="8006" y="1210"/>
                    <a:pt x="7973" y="1144"/>
                    <a:pt x="7906" y="1144"/>
                  </a:cubicBezTo>
                  <a:lnTo>
                    <a:pt x="134" y="10"/>
                  </a:lnTo>
                  <a:cubicBezTo>
                    <a:pt x="122" y="3"/>
                    <a:pt x="109" y="1"/>
                    <a:pt x="98" y="1"/>
                  </a:cubicBez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7" name="Google Shape;1367;p41"/>
            <p:cNvSpPr/>
            <p:nvPr/>
          </p:nvSpPr>
          <p:spPr>
            <a:xfrm>
              <a:off x="4111100" y="3731250"/>
              <a:ext cx="165150" cy="29200"/>
            </a:xfrm>
            <a:custGeom>
              <a:rect b="b" l="l" r="r" t="t"/>
              <a:pathLst>
                <a:path extrusionOk="0" h="1168" w="6606">
                  <a:moveTo>
                    <a:pt x="134" y="0"/>
                  </a:moveTo>
                  <a:cubicBezTo>
                    <a:pt x="67" y="0"/>
                    <a:pt x="1" y="34"/>
                    <a:pt x="1" y="100"/>
                  </a:cubicBezTo>
                  <a:cubicBezTo>
                    <a:pt x="1" y="167"/>
                    <a:pt x="34" y="234"/>
                    <a:pt x="101" y="234"/>
                  </a:cubicBezTo>
                  <a:lnTo>
                    <a:pt x="6472" y="1168"/>
                  </a:lnTo>
                  <a:cubicBezTo>
                    <a:pt x="6539" y="1168"/>
                    <a:pt x="6605" y="1134"/>
                    <a:pt x="6605" y="1068"/>
                  </a:cubicBezTo>
                  <a:cubicBezTo>
                    <a:pt x="6605" y="1001"/>
                    <a:pt x="6572" y="934"/>
                    <a:pt x="6505" y="934"/>
                  </a:cubicBezTo>
                  <a:lnTo>
                    <a:pt x="134" y="0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8" name="Google Shape;1368;p41"/>
            <p:cNvSpPr/>
            <p:nvPr/>
          </p:nvSpPr>
          <p:spPr>
            <a:xfrm>
              <a:off x="4136125" y="3689550"/>
              <a:ext cx="132625" cy="12525"/>
            </a:xfrm>
            <a:custGeom>
              <a:rect b="b" l="l" r="r" t="t"/>
              <a:pathLst>
                <a:path extrusionOk="0" h="501" w="5305">
                  <a:moveTo>
                    <a:pt x="234" y="0"/>
                  </a:moveTo>
                  <a:cubicBezTo>
                    <a:pt x="100" y="0"/>
                    <a:pt x="0" y="134"/>
                    <a:pt x="0" y="267"/>
                  </a:cubicBezTo>
                  <a:cubicBezTo>
                    <a:pt x="0" y="401"/>
                    <a:pt x="100" y="501"/>
                    <a:pt x="234" y="501"/>
                  </a:cubicBezTo>
                  <a:lnTo>
                    <a:pt x="5037" y="501"/>
                  </a:lnTo>
                  <a:cubicBezTo>
                    <a:pt x="5171" y="501"/>
                    <a:pt x="5304" y="401"/>
                    <a:pt x="5304" y="267"/>
                  </a:cubicBezTo>
                  <a:cubicBezTo>
                    <a:pt x="5304" y="134"/>
                    <a:pt x="5171" y="0"/>
                    <a:pt x="503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9" name="Google Shape;1369;p41"/>
            <p:cNvSpPr/>
            <p:nvPr/>
          </p:nvSpPr>
          <p:spPr>
            <a:xfrm>
              <a:off x="4061900" y="3896200"/>
              <a:ext cx="244375" cy="32875"/>
            </a:xfrm>
            <a:custGeom>
              <a:rect b="b" l="l" r="r" t="t"/>
              <a:pathLst>
                <a:path extrusionOk="0" h="1315" w="9775">
                  <a:moveTo>
                    <a:pt x="217" y="1"/>
                  </a:moveTo>
                  <a:cubicBezTo>
                    <a:pt x="109" y="1"/>
                    <a:pt x="29" y="91"/>
                    <a:pt x="0" y="207"/>
                  </a:cubicBezTo>
                  <a:cubicBezTo>
                    <a:pt x="0" y="341"/>
                    <a:pt x="101" y="474"/>
                    <a:pt x="234" y="474"/>
                  </a:cubicBezTo>
                  <a:lnTo>
                    <a:pt x="9507" y="1308"/>
                  </a:lnTo>
                  <a:cubicBezTo>
                    <a:pt x="9525" y="1312"/>
                    <a:pt x="9542" y="1314"/>
                    <a:pt x="9560" y="1314"/>
                  </a:cubicBezTo>
                  <a:cubicBezTo>
                    <a:pt x="9673" y="1314"/>
                    <a:pt x="9774" y="1224"/>
                    <a:pt x="9774" y="1108"/>
                  </a:cubicBezTo>
                  <a:cubicBezTo>
                    <a:pt x="9774" y="974"/>
                    <a:pt x="9674" y="841"/>
                    <a:pt x="9541" y="841"/>
                  </a:cubicBezTo>
                  <a:lnTo>
                    <a:pt x="267" y="7"/>
                  </a:lnTo>
                  <a:cubicBezTo>
                    <a:pt x="250" y="3"/>
                    <a:pt x="233" y="1"/>
                    <a:pt x="21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0" name="Google Shape;1370;p41"/>
            <p:cNvSpPr/>
            <p:nvPr/>
          </p:nvSpPr>
          <p:spPr>
            <a:xfrm>
              <a:off x="3390575" y="3617000"/>
              <a:ext cx="26725" cy="438675"/>
            </a:xfrm>
            <a:custGeom>
              <a:rect b="b" l="l" r="r" t="t"/>
              <a:pathLst>
                <a:path extrusionOk="0" h="17547" w="1069">
                  <a:moveTo>
                    <a:pt x="535" y="0"/>
                  </a:moveTo>
                  <a:cubicBezTo>
                    <a:pt x="234" y="0"/>
                    <a:pt x="1" y="234"/>
                    <a:pt x="1" y="534"/>
                  </a:cubicBezTo>
                  <a:lnTo>
                    <a:pt x="1" y="17012"/>
                  </a:lnTo>
                  <a:cubicBezTo>
                    <a:pt x="1" y="17313"/>
                    <a:pt x="234" y="17546"/>
                    <a:pt x="535" y="17546"/>
                  </a:cubicBezTo>
                  <a:cubicBezTo>
                    <a:pt x="835" y="17546"/>
                    <a:pt x="1068" y="17313"/>
                    <a:pt x="1068" y="17012"/>
                  </a:cubicBezTo>
                  <a:lnTo>
                    <a:pt x="1068" y="534"/>
                  </a:lnTo>
                  <a:cubicBezTo>
                    <a:pt x="1068" y="234"/>
                    <a:pt x="835" y="0"/>
                    <a:pt x="535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1" name="Google Shape;1371;p41"/>
            <p:cNvSpPr/>
            <p:nvPr/>
          </p:nvSpPr>
          <p:spPr>
            <a:xfrm>
              <a:off x="3258000" y="3694550"/>
              <a:ext cx="210175" cy="221850"/>
            </a:xfrm>
            <a:custGeom>
              <a:rect b="b" l="l" r="r" t="t"/>
              <a:pathLst>
                <a:path extrusionOk="0" h="8874" w="8407">
                  <a:moveTo>
                    <a:pt x="6905" y="1"/>
                  </a:moveTo>
                  <a:lnTo>
                    <a:pt x="2836" y="34"/>
                  </a:lnTo>
                  <a:lnTo>
                    <a:pt x="1735" y="1502"/>
                  </a:lnTo>
                  <a:lnTo>
                    <a:pt x="701" y="3670"/>
                  </a:lnTo>
                  <a:lnTo>
                    <a:pt x="300" y="6038"/>
                  </a:lnTo>
                  <a:lnTo>
                    <a:pt x="0" y="8073"/>
                  </a:lnTo>
                  <a:lnTo>
                    <a:pt x="8406" y="8874"/>
                  </a:lnTo>
                  <a:lnTo>
                    <a:pt x="690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2" name="Google Shape;1372;p41"/>
            <p:cNvSpPr/>
            <p:nvPr/>
          </p:nvSpPr>
          <p:spPr>
            <a:xfrm>
              <a:off x="3250475" y="3848000"/>
              <a:ext cx="222700" cy="31100"/>
            </a:xfrm>
            <a:custGeom>
              <a:rect b="b" l="l" r="r" t="t"/>
              <a:pathLst>
                <a:path extrusionOk="0" h="1244" w="8908">
                  <a:moveTo>
                    <a:pt x="134" y="0"/>
                  </a:moveTo>
                  <a:cubicBezTo>
                    <a:pt x="68" y="0"/>
                    <a:pt x="1" y="34"/>
                    <a:pt x="1" y="100"/>
                  </a:cubicBezTo>
                  <a:cubicBezTo>
                    <a:pt x="1" y="167"/>
                    <a:pt x="34" y="234"/>
                    <a:pt x="101" y="234"/>
                  </a:cubicBezTo>
                  <a:lnTo>
                    <a:pt x="8774" y="1234"/>
                  </a:lnTo>
                  <a:cubicBezTo>
                    <a:pt x="8786" y="1241"/>
                    <a:pt x="8798" y="1243"/>
                    <a:pt x="8810" y="1243"/>
                  </a:cubicBezTo>
                  <a:cubicBezTo>
                    <a:pt x="8863" y="1243"/>
                    <a:pt x="8907" y="1189"/>
                    <a:pt x="8907" y="1134"/>
                  </a:cubicBezTo>
                  <a:cubicBezTo>
                    <a:pt x="8907" y="1068"/>
                    <a:pt x="8874" y="1034"/>
                    <a:pt x="8807" y="1001"/>
                  </a:cubicBezTo>
                  <a:lnTo>
                    <a:pt x="134" y="0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3" name="Google Shape;1373;p41"/>
            <p:cNvSpPr/>
            <p:nvPr/>
          </p:nvSpPr>
          <p:spPr>
            <a:xfrm>
              <a:off x="3263825" y="3783775"/>
              <a:ext cx="200175" cy="34450"/>
            </a:xfrm>
            <a:custGeom>
              <a:rect b="b" l="l" r="r" t="t"/>
              <a:pathLst>
                <a:path extrusionOk="0" h="1378" w="8007">
                  <a:moveTo>
                    <a:pt x="134" y="1"/>
                  </a:moveTo>
                  <a:cubicBezTo>
                    <a:pt x="67" y="1"/>
                    <a:pt x="1" y="34"/>
                    <a:pt x="1" y="101"/>
                  </a:cubicBezTo>
                  <a:cubicBezTo>
                    <a:pt x="1" y="168"/>
                    <a:pt x="34" y="234"/>
                    <a:pt x="101" y="234"/>
                  </a:cubicBezTo>
                  <a:lnTo>
                    <a:pt x="7873" y="1368"/>
                  </a:lnTo>
                  <a:cubicBezTo>
                    <a:pt x="7885" y="1375"/>
                    <a:pt x="7896" y="1377"/>
                    <a:pt x="7907" y="1377"/>
                  </a:cubicBezTo>
                  <a:cubicBezTo>
                    <a:pt x="7952" y="1377"/>
                    <a:pt x="7979" y="1323"/>
                    <a:pt x="8006" y="1268"/>
                  </a:cubicBezTo>
                  <a:cubicBezTo>
                    <a:pt x="8006" y="1202"/>
                    <a:pt x="7973" y="1168"/>
                    <a:pt x="7906" y="1135"/>
                  </a:cubicBezTo>
                  <a:lnTo>
                    <a:pt x="134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4" name="Google Shape;1374;p41"/>
            <p:cNvSpPr/>
            <p:nvPr/>
          </p:nvSpPr>
          <p:spPr>
            <a:xfrm>
              <a:off x="3289675" y="3727900"/>
              <a:ext cx="165150" cy="29225"/>
            </a:xfrm>
            <a:custGeom>
              <a:rect b="b" l="l" r="r" t="t"/>
              <a:pathLst>
                <a:path extrusionOk="0" h="1169" w="6606">
                  <a:moveTo>
                    <a:pt x="134" y="1"/>
                  </a:moveTo>
                  <a:cubicBezTo>
                    <a:pt x="67" y="1"/>
                    <a:pt x="1" y="34"/>
                    <a:pt x="1" y="101"/>
                  </a:cubicBezTo>
                  <a:cubicBezTo>
                    <a:pt x="1" y="168"/>
                    <a:pt x="34" y="234"/>
                    <a:pt x="101" y="234"/>
                  </a:cubicBezTo>
                  <a:lnTo>
                    <a:pt x="6472" y="1168"/>
                  </a:lnTo>
                  <a:cubicBezTo>
                    <a:pt x="6539" y="1168"/>
                    <a:pt x="6605" y="1135"/>
                    <a:pt x="6605" y="1068"/>
                  </a:cubicBezTo>
                  <a:cubicBezTo>
                    <a:pt x="6605" y="1002"/>
                    <a:pt x="6572" y="935"/>
                    <a:pt x="6505" y="935"/>
                  </a:cubicBezTo>
                  <a:lnTo>
                    <a:pt x="134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5" name="Google Shape;1375;p41"/>
            <p:cNvSpPr/>
            <p:nvPr/>
          </p:nvSpPr>
          <p:spPr>
            <a:xfrm>
              <a:off x="3315525" y="3686200"/>
              <a:ext cx="131800" cy="12550"/>
            </a:xfrm>
            <a:custGeom>
              <a:rect b="b" l="l" r="r" t="t"/>
              <a:pathLst>
                <a:path extrusionOk="0" h="502" w="5272">
                  <a:moveTo>
                    <a:pt x="234" y="1"/>
                  </a:moveTo>
                  <a:cubicBezTo>
                    <a:pt x="101" y="1"/>
                    <a:pt x="1" y="101"/>
                    <a:pt x="1" y="234"/>
                  </a:cubicBezTo>
                  <a:cubicBezTo>
                    <a:pt x="1" y="368"/>
                    <a:pt x="101" y="501"/>
                    <a:pt x="234" y="501"/>
                  </a:cubicBezTo>
                  <a:lnTo>
                    <a:pt x="5038" y="501"/>
                  </a:lnTo>
                  <a:cubicBezTo>
                    <a:pt x="5171" y="501"/>
                    <a:pt x="5271" y="368"/>
                    <a:pt x="5271" y="234"/>
                  </a:cubicBezTo>
                  <a:cubicBezTo>
                    <a:pt x="5271" y="101"/>
                    <a:pt x="5171" y="1"/>
                    <a:pt x="50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6" name="Google Shape;1376;p41"/>
            <p:cNvSpPr/>
            <p:nvPr/>
          </p:nvSpPr>
          <p:spPr>
            <a:xfrm>
              <a:off x="3240475" y="3892200"/>
              <a:ext cx="244375" cy="33500"/>
            </a:xfrm>
            <a:custGeom>
              <a:rect b="b" l="l" r="r" t="t"/>
              <a:pathLst>
                <a:path extrusionOk="0" h="1340" w="9775">
                  <a:moveTo>
                    <a:pt x="268" y="0"/>
                  </a:moveTo>
                  <a:cubicBezTo>
                    <a:pt x="134" y="0"/>
                    <a:pt x="34" y="100"/>
                    <a:pt x="1" y="234"/>
                  </a:cubicBezTo>
                  <a:cubicBezTo>
                    <a:pt x="1" y="367"/>
                    <a:pt x="101" y="501"/>
                    <a:pt x="234" y="501"/>
                  </a:cubicBezTo>
                  <a:lnTo>
                    <a:pt x="9507" y="1334"/>
                  </a:lnTo>
                  <a:cubicBezTo>
                    <a:pt x="9522" y="1338"/>
                    <a:pt x="9536" y="1340"/>
                    <a:pt x="9550" y="1340"/>
                  </a:cubicBezTo>
                  <a:cubicBezTo>
                    <a:pt x="9668" y="1340"/>
                    <a:pt x="9774" y="1220"/>
                    <a:pt x="9774" y="1101"/>
                  </a:cubicBezTo>
                  <a:cubicBezTo>
                    <a:pt x="9774" y="968"/>
                    <a:pt x="9674" y="867"/>
                    <a:pt x="9541" y="834"/>
                  </a:cubicBezTo>
                  <a:lnTo>
                    <a:pt x="26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7" name="Google Shape;1377;p41"/>
            <p:cNvSpPr/>
            <p:nvPr/>
          </p:nvSpPr>
          <p:spPr>
            <a:xfrm>
              <a:off x="3808375" y="3460225"/>
              <a:ext cx="26725" cy="544575"/>
            </a:xfrm>
            <a:custGeom>
              <a:rect b="b" l="l" r="r" t="t"/>
              <a:pathLst>
                <a:path extrusionOk="0" h="21783" w="1069">
                  <a:moveTo>
                    <a:pt x="535" y="0"/>
                  </a:moveTo>
                  <a:cubicBezTo>
                    <a:pt x="234" y="0"/>
                    <a:pt x="1" y="234"/>
                    <a:pt x="1" y="534"/>
                  </a:cubicBezTo>
                  <a:lnTo>
                    <a:pt x="1" y="21249"/>
                  </a:lnTo>
                  <a:cubicBezTo>
                    <a:pt x="1" y="21549"/>
                    <a:pt x="234" y="21782"/>
                    <a:pt x="535" y="21782"/>
                  </a:cubicBezTo>
                  <a:cubicBezTo>
                    <a:pt x="835" y="21782"/>
                    <a:pt x="1068" y="21549"/>
                    <a:pt x="1068" y="21249"/>
                  </a:cubicBezTo>
                  <a:lnTo>
                    <a:pt x="1068" y="534"/>
                  </a:lnTo>
                  <a:cubicBezTo>
                    <a:pt x="1068" y="234"/>
                    <a:pt x="835" y="0"/>
                    <a:pt x="535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8" name="Google Shape;1378;p41"/>
            <p:cNvSpPr/>
            <p:nvPr/>
          </p:nvSpPr>
          <p:spPr>
            <a:xfrm>
              <a:off x="3584050" y="3568625"/>
              <a:ext cx="339450" cy="358625"/>
            </a:xfrm>
            <a:custGeom>
              <a:rect b="b" l="l" r="r" t="t"/>
              <a:pathLst>
                <a:path extrusionOk="0" h="14345" w="13578">
                  <a:moveTo>
                    <a:pt x="11142" y="1"/>
                  </a:moveTo>
                  <a:lnTo>
                    <a:pt x="4571" y="67"/>
                  </a:lnTo>
                  <a:lnTo>
                    <a:pt x="2836" y="2436"/>
                  </a:lnTo>
                  <a:lnTo>
                    <a:pt x="1135" y="5938"/>
                  </a:lnTo>
                  <a:lnTo>
                    <a:pt x="468" y="9774"/>
                  </a:lnTo>
                  <a:lnTo>
                    <a:pt x="1" y="13043"/>
                  </a:lnTo>
                  <a:lnTo>
                    <a:pt x="13577" y="14344"/>
                  </a:lnTo>
                  <a:lnTo>
                    <a:pt x="1114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9" name="Google Shape;1379;p41"/>
            <p:cNvSpPr/>
            <p:nvPr/>
          </p:nvSpPr>
          <p:spPr>
            <a:xfrm>
              <a:off x="3582400" y="3807975"/>
              <a:ext cx="339425" cy="45875"/>
            </a:xfrm>
            <a:custGeom>
              <a:rect b="b" l="l" r="r" t="t"/>
              <a:pathLst>
                <a:path extrusionOk="0" h="1835" w="13577">
                  <a:moveTo>
                    <a:pt x="134" y="0"/>
                  </a:moveTo>
                  <a:cubicBezTo>
                    <a:pt x="67" y="0"/>
                    <a:pt x="0" y="33"/>
                    <a:pt x="0" y="100"/>
                  </a:cubicBezTo>
                  <a:cubicBezTo>
                    <a:pt x="0" y="167"/>
                    <a:pt x="33" y="234"/>
                    <a:pt x="100" y="234"/>
                  </a:cubicBezTo>
                  <a:lnTo>
                    <a:pt x="13443" y="1835"/>
                  </a:lnTo>
                  <a:cubicBezTo>
                    <a:pt x="13510" y="1835"/>
                    <a:pt x="13543" y="1801"/>
                    <a:pt x="13576" y="1735"/>
                  </a:cubicBezTo>
                  <a:cubicBezTo>
                    <a:pt x="13576" y="1668"/>
                    <a:pt x="13510" y="1601"/>
                    <a:pt x="13476" y="1601"/>
                  </a:cubicBezTo>
                  <a:lnTo>
                    <a:pt x="134" y="0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0" name="Google Shape;1380;p41"/>
            <p:cNvSpPr/>
            <p:nvPr/>
          </p:nvSpPr>
          <p:spPr>
            <a:xfrm>
              <a:off x="3637425" y="3626175"/>
              <a:ext cx="255200" cy="47550"/>
            </a:xfrm>
            <a:custGeom>
              <a:rect b="b" l="l" r="r" t="t"/>
              <a:pathLst>
                <a:path extrusionOk="0" h="1902" w="10208">
                  <a:moveTo>
                    <a:pt x="167" y="0"/>
                  </a:moveTo>
                  <a:cubicBezTo>
                    <a:pt x="101" y="0"/>
                    <a:pt x="34" y="34"/>
                    <a:pt x="1" y="100"/>
                  </a:cubicBezTo>
                  <a:cubicBezTo>
                    <a:pt x="1" y="167"/>
                    <a:pt x="34" y="234"/>
                    <a:pt x="101" y="234"/>
                  </a:cubicBezTo>
                  <a:lnTo>
                    <a:pt x="10041" y="1902"/>
                  </a:lnTo>
                  <a:cubicBezTo>
                    <a:pt x="10108" y="1902"/>
                    <a:pt x="10175" y="1868"/>
                    <a:pt x="10175" y="1802"/>
                  </a:cubicBezTo>
                  <a:cubicBezTo>
                    <a:pt x="10208" y="1735"/>
                    <a:pt x="10141" y="1668"/>
                    <a:pt x="10108" y="1668"/>
                  </a:cubicBezTo>
                  <a:lnTo>
                    <a:pt x="167" y="0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1" name="Google Shape;1381;p41"/>
            <p:cNvSpPr/>
            <p:nvPr/>
          </p:nvSpPr>
          <p:spPr>
            <a:xfrm>
              <a:off x="3597400" y="3716225"/>
              <a:ext cx="311075" cy="53400"/>
            </a:xfrm>
            <a:custGeom>
              <a:rect b="b" l="l" r="r" t="t"/>
              <a:pathLst>
                <a:path extrusionOk="0" h="2136" w="12443">
                  <a:moveTo>
                    <a:pt x="134" y="1"/>
                  </a:moveTo>
                  <a:cubicBezTo>
                    <a:pt x="67" y="1"/>
                    <a:pt x="1" y="34"/>
                    <a:pt x="1" y="101"/>
                  </a:cubicBezTo>
                  <a:cubicBezTo>
                    <a:pt x="1" y="168"/>
                    <a:pt x="34" y="201"/>
                    <a:pt x="101" y="234"/>
                  </a:cubicBezTo>
                  <a:lnTo>
                    <a:pt x="12309" y="2136"/>
                  </a:lnTo>
                  <a:cubicBezTo>
                    <a:pt x="12376" y="2136"/>
                    <a:pt x="12443" y="2102"/>
                    <a:pt x="12443" y="2036"/>
                  </a:cubicBezTo>
                  <a:cubicBezTo>
                    <a:pt x="12443" y="1969"/>
                    <a:pt x="12409" y="1902"/>
                    <a:pt x="12343" y="1902"/>
                  </a:cubicBezTo>
                  <a:lnTo>
                    <a:pt x="134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2" name="Google Shape;1382;p41"/>
            <p:cNvSpPr/>
            <p:nvPr/>
          </p:nvSpPr>
          <p:spPr>
            <a:xfrm>
              <a:off x="3679950" y="3560300"/>
              <a:ext cx="196850" cy="12525"/>
            </a:xfrm>
            <a:custGeom>
              <a:rect b="b" l="l" r="r" t="t"/>
              <a:pathLst>
                <a:path extrusionOk="0" h="501" w="7874">
                  <a:moveTo>
                    <a:pt x="268" y="0"/>
                  </a:moveTo>
                  <a:cubicBezTo>
                    <a:pt x="101" y="0"/>
                    <a:pt x="1" y="133"/>
                    <a:pt x="1" y="267"/>
                  </a:cubicBezTo>
                  <a:cubicBezTo>
                    <a:pt x="1" y="400"/>
                    <a:pt x="101" y="500"/>
                    <a:pt x="268" y="500"/>
                  </a:cubicBezTo>
                  <a:lnTo>
                    <a:pt x="7640" y="500"/>
                  </a:lnTo>
                  <a:cubicBezTo>
                    <a:pt x="7773" y="500"/>
                    <a:pt x="7873" y="400"/>
                    <a:pt x="7873" y="267"/>
                  </a:cubicBezTo>
                  <a:cubicBezTo>
                    <a:pt x="7873" y="133"/>
                    <a:pt x="7773" y="0"/>
                    <a:pt x="76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3" name="Google Shape;1383;p41"/>
            <p:cNvSpPr/>
            <p:nvPr/>
          </p:nvSpPr>
          <p:spPr>
            <a:xfrm>
              <a:off x="3569050" y="3887850"/>
              <a:ext cx="373625" cy="45225"/>
            </a:xfrm>
            <a:custGeom>
              <a:rect b="b" l="l" r="r" t="t"/>
              <a:pathLst>
                <a:path extrusionOk="0" h="1809" w="14945">
                  <a:moveTo>
                    <a:pt x="248" y="1"/>
                  </a:moveTo>
                  <a:cubicBezTo>
                    <a:pt x="134" y="1"/>
                    <a:pt x="34" y="92"/>
                    <a:pt x="34" y="208"/>
                  </a:cubicBezTo>
                  <a:cubicBezTo>
                    <a:pt x="0" y="341"/>
                    <a:pt x="100" y="474"/>
                    <a:pt x="234" y="474"/>
                  </a:cubicBezTo>
                  <a:lnTo>
                    <a:pt x="14678" y="1809"/>
                  </a:lnTo>
                  <a:cubicBezTo>
                    <a:pt x="14811" y="1809"/>
                    <a:pt x="14911" y="1709"/>
                    <a:pt x="14944" y="1575"/>
                  </a:cubicBezTo>
                  <a:cubicBezTo>
                    <a:pt x="14944" y="1442"/>
                    <a:pt x="14844" y="1342"/>
                    <a:pt x="14711" y="1308"/>
                  </a:cubicBezTo>
                  <a:lnTo>
                    <a:pt x="301" y="7"/>
                  </a:lnTo>
                  <a:cubicBezTo>
                    <a:pt x="283" y="3"/>
                    <a:pt x="266" y="1"/>
                    <a:pt x="2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4" name="Google Shape;1384;p41"/>
            <p:cNvSpPr/>
            <p:nvPr/>
          </p:nvSpPr>
          <p:spPr>
            <a:xfrm>
              <a:off x="3479825" y="3952225"/>
              <a:ext cx="636300" cy="113450"/>
            </a:xfrm>
            <a:custGeom>
              <a:rect b="b" l="l" r="r" t="t"/>
              <a:pathLst>
                <a:path extrusionOk="0" h="4538" w="25452">
                  <a:moveTo>
                    <a:pt x="0" y="1"/>
                  </a:moveTo>
                  <a:lnTo>
                    <a:pt x="0" y="4537"/>
                  </a:lnTo>
                  <a:lnTo>
                    <a:pt x="25452" y="4537"/>
                  </a:lnTo>
                  <a:lnTo>
                    <a:pt x="2545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5" name="Google Shape;1385;p41"/>
            <p:cNvSpPr/>
            <p:nvPr/>
          </p:nvSpPr>
          <p:spPr>
            <a:xfrm>
              <a:off x="3269675" y="3983100"/>
              <a:ext cx="389450" cy="70900"/>
            </a:xfrm>
            <a:custGeom>
              <a:rect b="b" l="l" r="r" t="t"/>
              <a:pathLst>
                <a:path extrusionOk="0" h="2836" w="15578">
                  <a:moveTo>
                    <a:pt x="968" y="0"/>
                  </a:moveTo>
                  <a:cubicBezTo>
                    <a:pt x="434" y="0"/>
                    <a:pt x="0" y="434"/>
                    <a:pt x="0" y="967"/>
                  </a:cubicBezTo>
                  <a:lnTo>
                    <a:pt x="0" y="2835"/>
                  </a:lnTo>
                  <a:lnTo>
                    <a:pt x="15578" y="2835"/>
                  </a:lnTo>
                  <a:lnTo>
                    <a:pt x="1557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6" name="Google Shape;1386;p41"/>
            <p:cNvSpPr/>
            <p:nvPr/>
          </p:nvSpPr>
          <p:spPr>
            <a:xfrm>
              <a:off x="3453125" y="3943900"/>
              <a:ext cx="689700" cy="20875"/>
            </a:xfrm>
            <a:custGeom>
              <a:rect b="b" l="l" r="r" t="t"/>
              <a:pathLst>
                <a:path extrusionOk="0" h="835" w="27588">
                  <a:moveTo>
                    <a:pt x="434" y="0"/>
                  </a:moveTo>
                  <a:cubicBezTo>
                    <a:pt x="201" y="0"/>
                    <a:pt x="1" y="167"/>
                    <a:pt x="1" y="401"/>
                  </a:cubicBezTo>
                  <a:cubicBezTo>
                    <a:pt x="1" y="634"/>
                    <a:pt x="201" y="834"/>
                    <a:pt x="434" y="834"/>
                  </a:cubicBezTo>
                  <a:lnTo>
                    <a:pt x="27153" y="834"/>
                  </a:lnTo>
                  <a:cubicBezTo>
                    <a:pt x="27387" y="834"/>
                    <a:pt x="27587" y="634"/>
                    <a:pt x="27587" y="401"/>
                  </a:cubicBezTo>
                  <a:cubicBezTo>
                    <a:pt x="27587" y="167"/>
                    <a:pt x="27387" y="0"/>
                    <a:pt x="271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7" name="Google Shape;1387;p41"/>
            <p:cNvSpPr/>
            <p:nvPr/>
          </p:nvSpPr>
          <p:spPr>
            <a:xfrm>
              <a:off x="4005200" y="3993925"/>
              <a:ext cx="83400" cy="36725"/>
            </a:xfrm>
            <a:custGeom>
              <a:rect b="b" l="l" r="r" t="t"/>
              <a:pathLst>
                <a:path extrusionOk="0" h="1469" w="3336">
                  <a:moveTo>
                    <a:pt x="0" y="1"/>
                  </a:moveTo>
                  <a:lnTo>
                    <a:pt x="0" y="1468"/>
                  </a:lnTo>
                  <a:lnTo>
                    <a:pt x="3336" y="1468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8" name="Google Shape;1388;p41"/>
            <p:cNvSpPr/>
            <p:nvPr/>
          </p:nvSpPr>
          <p:spPr>
            <a:xfrm>
              <a:off x="3895950" y="3993925"/>
              <a:ext cx="82575" cy="36725"/>
            </a:xfrm>
            <a:custGeom>
              <a:rect b="b" l="l" r="r" t="t"/>
              <a:pathLst>
                <a:path extrusionOk="0" h="1469" w="3303">
                  <a:moveTo>
                    <a:pt x="0" y="1"/>
                  </a:moveTo>
                  <a:lnTo>
                    <a:pt x="0" y="1468"/>
                  </a:lnTo>
                  <a:lnTo>
                    <a:pt x="3303" y="1468"/>
                  </a:lnTo>
                  <a:lnTo>
                    <a:pt x="3303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9" name="Google Shape;1389;p41"/>
            <p:cNvSpPr/>
            <p:nvPr/>
          </p:nvSpPr>
          <p:spPr>
            <a:xfrm>
              <a:off x="3785875" y="3993925"/>
              <a:ext cx="83400" cy="36725"/>
            </a:xfrm>
            <a:custGeom>
              <a:rect b="b" l="l" r="r" t="t"/>
              <a:pathLst>
                <a:path extrusionOk="0" h="1469" w="3336">
                  <a:moveTo>
                    <a:pt x="0" y="1"/>
                  </a:moveTo>
                  <a:lnTo>
                    <a:pt x="0" y="1468"/>
                  </a:lnTo>
                  <a:lnTo>
                    <a:pt x="3336" y="1468"/>
                  </a:lnTo>
                  <a:lnTo>
                    <a:pt x="3336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0" name="Google Shape;1390;p41"/>
            <p:cNvSpPr/>
            <p:nvPr/>
          </p:nvSpPr>
          <p:spPr>
            <a:xfrm>
              <a:off x="3676625" y="3993925"/>
              <a:ext cx="82575" cy="36725"/>
            </a:xfrm>
            <a:custGeom>
              <a:rect b="b" l="l" r="r" t="t"/>
              <a:pathLst>
                <a:path extrusionOk="0" h="1469" w="3303">
                  <a:moveTo>
                    <a:pt x="0" y="1"/>
                  </a:moveTo>
                  <a:lnTo>
                    <a:pt x="0" y="1468"/>
                  </a:lnTo>
                  <a:lnTo>
                    <a:pt x="3303" y="1468"/>
                  </a:lnTo>
                  <a:lnTo>
                    <a:pt x="3303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1" name="Google Shape;1391;p41"/>
            <p:cNvSpPr/>
            <p:nvPr/>
          </p:nvSpPr>
          <p:spPr>
            <a:xfrm>
              <a:off x="4173675" y="4006400"/>
              <a:ext cx="180125" cy="141000"/>
            </a:xfrm>
            <a:custGeom>
              <a:rect b="b" l="l" r="r" t="t"/>
              <a:pathLst>
                <a:path extrusionOk="0" h="5640" w="7205">
                  <a:moveTo>
                    <a:pt x="1306" y="1"/>
                  </a:moveTo>
                  <a:cubicBezTo>
                    <a:pt x="568" y="1"/>
                    <a:pt x="0" y="590"/>
                    <a:pt x="33" y="1336"/>
                  </a:cubicBezTo>
                  <a:lnTo>
                    <a:pt x="133" y="5639"/>
                  </a:lnTo>
                  <a:lnTo>
                    <a:pt x="3669" y="5639"/>
                  </a:lnTo>
                  <a:lnTo>
                    <a:pt x="7004" y="703"/>
                  </a:lnTo>
                  <a:cubicBezTo>
                    <a:pt x="7204" y="402"/>
                    <a:pt x="6971" y="2"/>
                    <a:pt x="6637" y="2"/>
                  </a:cubicBezTo>
                  <a:lnTo>
                    <a:pt x="1367" y="2"/>
                  </a:lnTo>
                  <a:cubicBezTo>
                    <a:pt x="1347" y="1"/>
                    <a:pt x="1326" y="1"/>
                    <a:pt x="130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2" name="Google Shape;1392;p41"/>
            <p:cNvSpPr/>
            <p:nvPr/>
          </p:nvSpPr>
          <p:spPr>
            <a:xfrm>
              <a:off x="3269675" y="4050650"/>
              <a:ext cx="1060775" cy="140950"/>
            </a:xfrm>
            <a:custGeom>
              <a:rect b="b" l="l" r="r" t="t"/>
              <a:pathLst>
                <a:path extrusionOk="0" h="5638" w="42431">
                  <a:moveTo>
                    <a:pt x="0" y="0"/>
                  </a:moveTo>
                  <a:lnTo>
                    <a:pt x="3336" y="4937"/>
                  </a:lnTo>
                  <a:cubicBezTo>
                    <a:pt x="3636" y="5371"/>
                    <a:pt x="4170" y="5637"/>
                    <a:pt x="4704" y="5637"/>
                  </a:cubicBezTo>
                  <a:lnTo>
                    <a:pt x="37760" y="5637"/>
                  </a:lnTo>
                  <a:cubicBezTo>
                    <a:pt x="38294" y="5637"/>
                    <a:pt x="38795" y="5371"/>
                    <a:pt x="39095" y="4937"/>
                  </a:cubicBezTo>
                  <a:lnTo>
                    <a:pt x="4243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" name="Google Shape;1393;p41"/>
            <p:cNvSpPr/>
            <p:nvPr/>
          </p:nvSpPr>
          <p:spPr>
            <a:xfrm>
              <a:off x="3313875" y="4114850"/>
              <a:ext cx="973200" cy="76750"/>
            </a:xfrm>
            <a:custGeom>
              <a:rect b="b" l="l" r="r" t="t"/>
              <a:pathLst>
                <a:path extrusionOk="0" h="3070" w="38928">
                  <a:moveTo>
                    <a:pt x="0" y="1"/>
                  </a:moveTo>
                  <a:lnTo>
                    <a:pt x="1568" y="2369"/>
                  </a:lnTo>
                  <a:cubicBezTo>
                    <a:pt x="1868" y="2803"/>
                    <a:pt x="2402" y="3069"/>
                    <a:pt x="2936" y="3069"/>
                  </a:cubicBezTo>
                  <a:lnTo>
                    <a:pt x="35992" y="3069"/>
                  </a:lnTo>
                  <a:cubicBezTo>
                    <a:pt x="36526" y="3069"/>
                    <a:pt x="37027" y="2803"/>
                    <a:pt x="37327" y="2369"/>
                  </a:cubicBezTo>
                  <a:lnTo>
                    <a:pt x="3892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4" name="Google Shape;1394;p41"/>
            <p:cNvSpPr/>
            <p:nvPr/>
          </p:nvSpPr>
          <p:spPr>
            <a:xfrm>
              <a:off x="3322200" y="4128200"/>
              <a:ext cx="955700" cy="63400"/>
            </a:xfrm>
            <a:custGeom>
              <a:rect b="b" l="l" r="r" t="t"/>
              <a:pathLst>
                <a:path extrusionOk="0" h="2536" w="38228">
                  <a:moveTo>
                    <a:pt x="1" y="0"/>
                  </a:moveTo>
                  <a:lnTo>
                    <a:pt x="1235" y="1835"/>
                  </a:lnTo>
                  <a:cubicBezTo>
                    <a:pt x="1535" y="2269"/>
                    <a:pt x="2069" y="2535"/>
                    <a:pt x="2603" y="2535"/>
                  </a:cubicBezTo>
                  <a:lnTo>
                    <a:pt x="35626" y="2535"/>
                  </a:lnTo>
                  <a:cubicBezTo>
                    <a:pt x="36160" y="2535"/>
                    <a:pt x="36694" y="2269"/>
                    <a:pt x="36994" y="1835"/>
                  </a:cubicBezTo>
                  <a:lnTo>
                    <a:pt x="3822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5" name="Google Shape;1395;p41"/>
            <p:cNvSpPr/>
            <p:nvPr/>
          </p:nvSpPr>
          <p:spPr>
            <a:xfrm>
              <a:off x="4135275" y="4087325"/>
              <a:ext cx="76750" cy="65250"/>
            </a:xfrm>
            <a:custGeom>
              <a:rect b="b" l="l" r="r" t="t"/>
              <a:pathLst>
                <a:path extrusionOk="0" h="2610" w="3070">
                  <a:moveTo>
                    <a:pt x="1326" y="518"/>
                  </a:moveTo>
                  <a:cubicBezTo>
                    <a:pt x="1515" y="518"/>
                    <a:pt x="1709" y="586"/>
                    <a:pt x="1869" y="735"/>
                  </a:cubicBezTo>
                  <a:cubicBezTo>
                    <a:pt x="2336" y="1235"/>
                    <a:pt x="2002" y="2069"/>
                    <a:pt x="1302" y="2069"/>
                  </a:cubicBezTo>
                  <a:cubicBezTo>
                    <a:pt x="902" y="2069"/>
                    <a:pt x="535" y="1702"/>
                    <a:pt x="535" y="1302"/>
                  </a:cubicBezTo>
                  <a:cubicBezTo>
                    <a:pt x="535" y="825"/>
                    <a:pt x="921" y="518"/>
                    <a:pt x="1326" y="518"/>
                  </a:cubicBezTo>
                  <a:close/>
                  <a:moveTo>
                    <a:pt x="1302" y="1"/>
                  </a:moveTo>
                  <a:cubicBezTo>
                    <a:pt x="601" y="1"/>
                    <a:pt x="1" y="568"/>
                    <a:pt x="1" y="1302"/>
                  </a:cubicBezTo>
                  <a:cubicBezTo>
                    <a:pt x="1" y="2094"/>
                    <a:pt x="645" y="2609"/>
                    <a:pt x="1320" y="2609"/>
                  </a:cubicBezTo>
                  <a:cubicBezTo>
                    <a:pt x="1641" y="2609"/>
                    <a:pt x="1968" y="2493"/>
                    <a:pt x="2236" y="2236"/>
                  </a:cubicBezTo>
                  <a:cubicBezTo>
                    <a:pt x="3070" y="1402"/>
                    <a:pt x="2469" y="1"/>
                    <a:pt x="1302" y="1"/>
                  </a:cubicBezTo>
                  <a:close/>
                </a:path>
              </a:pathLst>
            </a:custGeom>
            <a:solidFill>
              <a:srgbClr val="26170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6" name="Google Shape;1396;p41"/>
            <p:cNvSpPr/>
            <p:nvPr/>
          </p:nvSpPr>
          <p:spPr>
            <a:xfrm>
              <a:off x="4040225" y="4087325"/>
              <a:ext cx="75900" cy="65250"/>
            </a:xfrm>
            <a:custGeom>
              <a:rect b="b" l="l" r="r" t="t"/>
              <a:pathLst>
                <a:path extrusionOk="0" h="2610" w="3036">
                  <a:moveTo>
                    <a:pt x="1314" y="518"/>
                  </a:moveTo>
                  <a:cubicBezTo>
                    <a:pt x="1499" y="518"/>
                    <a:pt x="1686" y="586"/>
                    <a:pt x="1835" y="735"/>
                  </a:cubicBezTo>
                  <a:cubicBezTo>
                    <a:pt x="2335" y="1235"/>
                    <a:pt x="1968" y="2069"/>
                    <a:pt x="1301" y="2069"/>
                  </a:cubicBezTo>
                  <a:cubicBezTo>
                    <a:pt x="867" y="2069"/>
                    <a:pt x="534" y="1702"/>
                    <a:pt x="534" y="1302"/>
                  </a:cubicBezTo>
                  <a:cubicBezTo>
                    <a:pt x="534" y="825"/>
                    <a:pt x="920" y="518"/>
                    <a:pt x="1314" y="518"/>
                  </a:cubicBezTo>
                  <a:close/>
                  <a:moveTo>
                    <a:pt x="1301" y="1"/>
                  </a:moveTo>
                  <a:cubicBezTo>
                    <a:pt x="567" y="1"/>
                    <a:pt x="0" y="568"/>
                    <a:pt x="0" y="1302"/>
                  </a:cubicBezTo>
                  <a:cubicBezTo>
                    <a:pt x="0" y="2094"/>
                    <a:pt x="645" y="2609"/>
                    <a:pt x="1320" y="2609"/>
                  </a:cubicBezTo>
                  <a:cubicBezTo>
                    <a:pt x="1640" y="2609"/>
                    <a:pt x="1967" y="2493"/>
                    <a:pt x="2235" y="2236"/>
                  </a:cubicBezTo>
                  <a:cubicBezTo>
                    <a:pt x="3036" y="1402"/>
                    <a:pt x="2469" y="1"/>
                    <a:pt x="1301" y="1"/>
                  </a:cubicBezTo>
                  <a:close/>
                </a:path>
              </a:pathLst>
            </a:custGeom>
            <a:solidFill>
              <a:srgbClr val="26170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7" name="Google Shape;1397;p41"/>
            <p:cNvSpPr/>
            <p:nvPr/>
          </p:nvSpPr>
          <p:spPr>
            <a:xfrm>
              <a:off x="3832575" y="4087325"/>
              <a:ext cx="75900" cy="65250"/>
            </a:xfrm>
            <a:custGeom>
              <a:rect b="b" l="l" r="r" t="t"/>
              <a:pathLst>
                <a:path extrusionOk="0" h="2610" w="3036">
                  <a:moveTo>
                    <a:pt x="1314" y="518"/>
                  </a:moveTo>
                  <a:cubicBezTo>
                    <a:pt x="1499" y="518"/>
                    <a:pt x="1686" y="586"/>
                    <a:pt x="1835" y="735"/>
                  </a:cubicBezTo>
                  <a:cubicBezTo>
                    <a:pt x="2335" y="1235"/>
                    <a:pt x="1968" y="2069"/>
                    <a:pt x="1301" y="2069"/>
                  </a:cubicBezTo>
                  <a:cubicBezTo>
                    <a:pt x="868" y="2069"/>
                    <a:pt x="534" y="1702"/>
                    <a:pt x="534" y="1302"/>
                  </a:cubicBezTo>
                  <a:cubicBezTo>
                    <a:pt x="534" y="825"/>
                    <a:pt x="920" y="518"/>
                    <a:pt x="1314" y="518"/>
                  </a:cubicBezTo>
                  <a:close/>
                  <a:moveTo>
                    <a:pt x="1301" y="1"/>
                  </a:moveTo>
                  <a:cubicBezTo>
                    <a:pt x="567" y="1"/>
                    <a:pt x="0" y="568"/>
                    <a:pt x="0" y="1302"/>
                  </a:cubicBezTo>
                  <a:cubicBezTo>
                    <a:pt x="0" y="2094"/>
                    <a:pt x="645" y="2609"/>
                    <a:pt x="1320" y="2609"/>
                  </a:cubicBezTo>
                  <a:cubicBezTo>
                    <a:pt x="1640" y="2609"/>
                    <a:pt x="1967" y="2493"/>
                    <a:pt x="2235" y="2236"/>
                  </a:cubicBezTo>
                  <a:cubicBezTo>
                    <a:pt x="3036" y="1402"/>
                    <a:pt x="2469" y="1"/>
                    <a:pt x="1301" y="1"/>
                  </a:cubicBezTo>
                  <a:close/>
                </a:path>
              </a:pathLst>
            </a:custGeom>
            <a:solidFill>
              <a:srgbClr val="26170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8" name="Google Shape;1398;p41"/>
            <p:cNvSpPr/>
            <p:nvPr/>
          </p:nvSpPr>
          <p:spPr>
            <a:xfrm>
              <a:off x="3736675" y="4087325"/>
              <a:ext cx="76750" cy="65250"/>
            </a:xfrm>
            <a:custGeom>
              <a:rect b="b" l="l" r="r" t="t"/>
              <a:pathLst>
                <a:path extrusionOk="0" h="2610" w="3070">
                  <a:moveTo>
                    <a:pt x="1333" y="518"/>
                  </a:moveTo>
                  <a:cubicBezTo>
                    <a:pt x="1518" y="518"/>
                    <a:pt x="1708" y="586"/>
                    <a:pt x="1868" y="735"/>
                  </a:cubicBezTo>
                  <a:cubicBezTo>
                    <a:pt x="2335" y="1235"/>
                    <a:pt x="2002" y="2069"/>
                    <a:pt x="1334" y="2069"/>
                  </a:cubicBezTo>
                  <a:cubicBezTo>
                    <a:pt x="901" y="2069"/>
                    <a:pt x="567" y="1702"/>
                    <a:pt x="567" y="1302"/>
                  </a:cubicBezTo>
                  <a:cubicBezTo>
                    <a:pt x="567" y="825"/>
                    <a:pt x="938" y="518"/>
                    <a:pt x="1333" y="518"/>
                  </a:cubicBezTo>
                  <a:close/>
                  <a:moveTo>
                    <a:pt x="1334" y="1"/>
                  </a:moveTo>
                  <a:cubicBezTo>
                    <a:pt x="601" y="1"/>
                    <a:pt x="0" y="568"/>
                    <a:pt x="0" y="1302"/>
                  </a:cubicBezTo>
                  <a:cubicBezTo>
                    <a:pt x="0" y="2094"/>
                    <a:pt x="660" y="2609"/>
                    <a:pt x="1335" y="2609"/>
                  </a:cubicBezTo>
                  <a:cubicBezTo>
                    <a:pt x="1654" y="2609"/>
                    <a:pt x="1978" y="2493"/>
                    <a:pt x="2235" y="2236"/>
                  </a:cubicBezTo>
                  <a:cubicBezTo>
                    <a:pt x="3069" y="1402"/>
                    <a:pt x="2469" y="1"/>
                    <a:pt x="1334" y="1"/>
                  </a:cubicBezTo>
                  <a:close/>
                </a:path>
              </a:pathLst>
            </a:custGeom>
            <a:solidFill>
              <a:srgbClr val="26170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9" name="Google Shape;1399;p41"/>
            <p:cNvSpPr/>
            <p:nvPr/>
          </p:nvSpPr>
          <p:spPr>
            <a:xfrm>
              <a:off x="3529850" y="4087325"/>
              <a:ext cx="76500" cy="64975"/>
            </a:xfrm>
            <a:custGeom>
              <a:rect b="b" l="l" r="r" t="t"/>
              <a:pathLst>
                <a:path extrusionOk="0" h="2599" w="3060">
                  <a:moveTo>
                    <a:pt x="1305" y="528"/>
                  </a:moveTo>
                  <a:cubicBezTo>
                    <a:pt x="1501" y="528"/>
                    <a:pt x="1703" y="603"/>
                    <a:pt x="1869" y="768"/>
                  </a:cubicBezTo>
                  <a:cubicBezTo>
                    <a:pt x="2336" y="1235"/>
                    <a:pt x="2002" y="2069"/>
                    <a:pt x="1302" y="2069"/>
                  </a:cubicBezTo>
                  <a:cubicBezTo>
                    <a:pt x="868" y="2069"/>
                    <a:pt x="534" y="1735"/>
                    <a:pt x="534" y="1302"/>
                  </a:cubicBezTo>
                  <a:cubicBezTo>
                    <a:pt x="534" y="833"/>
                    <a:pt x="908" y="528"/>
                    <a:pt x="1305" y="528"/>
                  </a:cubicBezTo>
                  <a:close/>
                  <a:moveTo>
                    <a:pt x="1341" y="0"/>
                  </a:moveTo>
                  <a:cubicBezTo>
                    <a:pt x="1328" y="0"/>
                    <a:pt x="1315" y="0"/>
                    <a:pt x="1302" y="1"/>
                  </a:cubicBezTo>
                  <a:cubicBezTo>
                    <a:pt x="568" y="1"/>
                    <a:pt x="1" y="568"/>
                    <a:pt x="1" y="1302"/>
                  </a:cubicBezTo>
                  <a:cubicBezTo>
                    <a:pt x="1" y="2086"/>
                    <a:pt x="632" y="2599"/>
                    <a:pt x="1300" y="2599"/>
                  </a:cubicBezTo>
                  <a:cubicBezTo>
                    <a:pt x="1627" y="2599"/>
                    <a:pt x="1962" y="2476"/>
                    <a:pt x="2236" y="2202"/>
                  </a:cubicBezTo>
                  <a:cubicBezTo>
                    <a:pt x="3060" y="1411"/>
                    <a:pt x="2483" y="0"/>
                    <a:pt x="1341" y="0"/>
                  </a:cubicBezTo>
                  <a:close/>
                </a:path>
              </a:pathLst>
            </a:custGeom>
            <a:solidFill>
              <a:srgbClr val="26170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0" name="Google Shape;1400;p41"/>
            <p:cNvSpPr/>
            <p:nvPr/>
          </p:nvSpPr>
          <p:spPr>
            <a:xfrm>
              <a:off x="3433950" y="4087325"/>
              <a:ext cx="76750" cy="65250"/>
            </a:xfrm>
            <a:custGeom>
              <a:rect b="b" l="l" r="r" t="t"/>
              <a:pathLst>
                <a:path extrusionOk="0" h="2610" w="3070">
                  <a:moveTo>
                    <a:pt x="1325" y="518"/>
                  </a:moveTo>
                  <a:cubicBezTo>
                    <a:pt x="1515" y="518"/>
                    <a:pt x="1709" y="586"/>
                    <a:pt x="1869" y="735"/>
                  </a:cubicBezTo>
                  <a:cubicBezTo>
                    <a:pt x="2336" y="1235"/>
                    <a:pt x="2002" y="2069"/>
                    <a:pt x="1301" y="2069"/>
                  </a:cubicBezTo>
                  <a:cubicBezTo>
                    <a:pt x="901" y="2069"/>
                    <a:pt x="534" y="1702"/>
                    <a:pt x="534" y="1302"/>
                  </a:cubicBezTo>
                  <a:cubicBezTo>
                    <a:pt x="534" y="825"/>
                    <a:pt x="921" y="518"/>
                    <a:pt x="1325" y="518"/>
                  </a:cubicBezTo>
                  <a:close/>
                  <a:moveTo>
                    <a:pt x="1301" y="1"/>
                  </a:moveTo>
                  <a:cubicBezTo>
                    <a:pt x="601" y="1"/>
                    <a:pt x="1" y="568"/>
                    <a:pt x="1" y="1302"/>
                  </a:cubicBezTo>
                  <a:cubicBezTo>
                    <a:pt x="1" y="2094"/>
                    <a:pt x="645" y="2609"/>
                    <a:pt x="1320" y="2609"/>
                  </a:cubicBezTo>
                  <a:cubicBezTo>
                    <a:pt x="1640" y="2609"/>
                    <a:pt x="1967" y="2493"/>
                    <a:pt x="2235" y="2236"/>
                  </a:cubicBezTo>
                  <a:cubicBezTo>
                    <a:pt x="3069" y="1402"/>
                    <a:pt x="2469" y="1"/>
                    <a:pt x="1301" y="1"/>
                  </a:cubicBezTo>
                  <a:close/>
                </a:path>
              </a:pathLst>
            </a:custGeom>
            <a:solidFill>
              <a:srgbClr val="26170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1" name="Google Shape;1401;p41"/>
            <p:cNvSpPr/>
            <p:nvPr/>
          </p:nvSpPr>
          <p:spPr>
            <a:xfrm>
              <a:off x="2914425" y="4070650"/>
              <a:ext cx="141775" cy="120675"/>
            </a:xfrm>
            <a:custGeom>
              <a:rect b="b" l="l" r="r" t="t"/>
              <a:pathLst>
                <a:path extrusionOk="0" h="4827" w="5671">
                  <a:moveTo>
                    <a:pt x="3236" y="1"/>
                  </a:moveTo>
                  <a:cubicBezTo>
                    <a:pt x="1067" y="1"/>
                    <a:pt x="0" y="2602"/>
                    <a:pt x="1534" y="4104"/>
                  </a:cubicBezTo>
                  <a:cubicBezTo>
                    <a:pt x="2034" y="4603"/>
                    <a:pt x="2646" y="4827"/>
                    <a:pt x="3245" y="4827"/>
                  </a:cubicBezTo>
                  <a:cubicBezTo>
                    <a:pt x="4487" y="4827"/>
                    <a:pt x="5671" y="3865"/>
                    <a:pt x="5671" y="2402"/>
                  </a:cubicBezTo>
                  <a:cubicBezTo>
                    <a:pt x="5671" y="1068"/>
                    <a:pt x="4570" y="1"/>
                    <a:pt x="323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2" name="Google Shape;1402;p41"/>
            <p:cNvSpPr/>
            <p:nvPr/>
          </p:nvSpPr>
          <p:spPr>
            <a:xfrm>
              <a:off x="3097875" y="4159875"/>
              <a:ext cx="75075" cy="37550"/>
            </a:xfrm>
            <a:custGeom>
              <a:rect b="b" l="l" r="r" t="t"/>
              <a:pathLst>
                <a:path extrusionOk="0" h="1502" w="3003">
                  <a:moveTo>
                    <a:pt x="1502" y="1"/>
                  </a:moveTo>
                  <a:cubicBezTo>
                    <a:pt x="751" y="1"/>
                    <a:pt x="1" y="501"/>
                    <a:pt x="1" y="1502"/>
                  </a:cubicBezTo>
                  <a:lnTo>
                    <a:pt x="3003" y="1502"/>
                  </a:lnTo>
                  <a:cubicBezTo>
                    <a:pt x="3003" y="501"/>
                    <a:pt x="2252" y="1"/>
                    <a:pt x="150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3" name="Google Shape;1403;p41"/>
            <p:cNvSpPr/>
            <p:nvPr/>
          </p:nvSpPr>
          <p:spPr>
            <a:xfrm>
              <a:off x="2897725" y="4168225"/>
              <a:ext cx="256050" cy="29200"/>
            </a:xfrm>
            <a:custGeom>
              <a:rect b="b" l="l" r="r" t="t"/>
              <a:pathLst>
                <a:path extrusionOk="0" h="1168" w="10242">
                  <a:moveTo>
                    <a:pt x="1" y="0"/>
                  </a:moveTo>
                  <a:lnTo>
                    <a:pt x="1" y="1168"/>
                  </a:lnTo>
                  <a:lnTo>
                    <a:pt x="10242" y="1168"/>
                  </a:lnTo>
                  <a:lnTo>
                    <a:pt x="1024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4" name="Google Shape;1404;p41"/>
            <p:cNvSpPr/>
            <p:nvPr/>
          </p:nvSpPr>
          <p:spPr>
            <a:xfrm>
              <a:off x="3025325" y="4140700"/>
              <a:ext cx="95925" cy="56725"/>
            </a:xfrm>
            <a:custGeom>
              <a:rect b="b" l="l" r="r" t="t"/>
              <a:pathLst>
                <a:path extrusionOk="0" h="2269" w="3837">
                  <a:moveTo>
                    <a:pt x="1935" y="1"/>
                  </a:moveTo>
                  <a:cubicBezTo>
                    <a:pt x="734" y="1"/>
                    <a:pt x="1" y="1268"/>
                    <a:pt x="601" y="2269"/>
                  </a:cubicBezTo>
                  <a:lnTo>
                    <a:pt x="3236" y="2269"/>
                  </a:lnTo>
                  <a:cubicBezTo>
                    <a:pt x="3837" y="1268"/>
                    <a:pt x="3103" y="1"/>
                    <a:pt x="193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5" name="Google Shape;1405;p41"/>
            <p:cNvSpPr/>
            <p:nvPr/>
          </p:nvSpPr>
          <p:spPr>
            <a:xfrm>
              <a:off x="2868550" y="4131525"/>
              <a:ext cx="108425" cy="65900"/>
            </a:xfrm>
            <a:custGeom>
              <a:rect b="b" l="l" r="r" t="t"/>
              <a:pathLst>
                <a:path extrusionOk="0" h="2636" w="4337">
                  <a:moveTo>
                    <a:pt x="2169" y="1"/>
                  </a:moveTo>
                  <a:cubicBezTo>
                    <a:pt x="801" y="1"/>
                    <a:pt x="0" y="1535"/>
                    <a:pt x="768" y="2636"/>
                  </a:cubicBezTo>
                  <a:lnTo>
                    <a:pt x="3570" y="2636"/>
                  </a:lnTo>
                  <a:cubicBezTo>
                    <a:pt x="4337" y="1535"/>
                    <a:pt x="3503" y="1"/>
                    <a:pt x="216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6" name="Google Shape;1406;p41"/>
            <p:cNvSpPr/>
            <p:nvPr/>
          </p:nvSpPr>
          <p:spPr>
            <a:xfrm>
              <a:off x="2369850" y="4184075"/>
              <a:ext cx="644650" cy="13350"/>
            </a:xfrm>
            <a:custGeom>
              <a:rect b="b" l="l" r="r" t="t"/>
              <a:pathLst>
                <a:path extrusionOk="0" h="534" w="25786">
                  <a:moveTo>
                    <a:pt x="268" y="0"/>
                  </a:moveTo>
                  <a:cubicBezTo>
                    <a:pt x="134" y="0"/>
                    <a:pt x="1" y="134"/>
                    <a:pt x="1" y="267"/>
                  </a:cubicBezTo>
                  <a:cubicBezTo>
                    <a:pt x="1" y="434"/>
                    <a:pt x="134" y="534"/>
                    <a:pt x="268" y="534"/>
                  </a:cubicBezTo>
                  <a:lnTo>
                    <a:pt x="25519" y="534"/>
                  </a:lnTo>
                  <a:cubicBezTo>
                    <a:pt x="25652" y="534"/>
                    <a:pt x="25786" y="434"/>
                    <a:pt x="25786" y="267"/>
                  </a:cubicBezTo>
                  <a:cubicBezTo>
                    <a:pt x="25786" y="134"/>
                    <a:pt x="25652" y="0"/>
                    <a:pt x="255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7" name="Google Shape;1407;p41"/>
            <p:cNvSpPr/>
            <p:nvPr/>
          </p:nvSpPr>
          <p:spPr>
            <a:xfrm>
              <a:off x="3293850" y="4190750"/>
              <a:ext cx="929850" cy="14200"/>
            </a:xfrm>
            <a:custGeom>
              <a:rect b="b" l="l" r="r" t="t"/>
              <a:pathLst>
                <a:path extrusionOk="0" h="568" w="37194">
                  <a:moveTo>
                    <a:pt x="267" y="0"/>
                  </a:moveTo>
                  <a:cubicBezTo>
                    <a:pt x="134" y="0"/>
                    <a:pt x="1" y="133"/>
                    <a:pt x="1" y="267"/>
                  </a:cubicBezTo>
                  <a:cubicBezTo>
                    <a:pt x="1" y="434"/>
                    <a:pt x="101" y="534"/>
                    <a:pt x="267" y="567"/>
                  </a:cubicBezTo>
                  <a:lnTo>
                    <a:pt x="36894" y="567"/>
                  </a:lnTo>
                  <a:cubicBezTo>
                    <a:pt x="37060" y="567"/>
                    <a:pt x="37194" y="434"/>
                    <a:pt x="37194" y="267"/>
                  </a:cubicBezTo>
                  <a:cubicBezTo>
                    <a:pt x="37194" y="133"/>
                    <a:pt x="37060" y="0"/>
                    <a:pt x="36927" y="0"/>
                  </a:cubicBezTo>
                  <a:close/>
                </a:path>
              </a:pathLst>
            </a:custGeom>
            <a:solidFill>
              <a:srgbClr val="3E48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08" name="Google Shape;1408;p41"/>
          <p:cNvGrpSpPr/>
          <p:nvPr/>
        </p:nvGrpSpPr>
        <p:grpSpPr>
          <a:xfrm>
            <a:off x="7200930" y="1829997"/>
            <a:ext cx="1537704" cy="2761051"/>
            <a:chOff x="3166087" y="714331"/>
            <a:chExt cx="2799388" cy="4429019"/>
          </a:xfrm>
        </p:grpSpPr>
        <p:sp>
          <p:nvSpPr>
            <p:cNvPr id="1409" name="Google Shape;1409;p41"/>
            <p:cNvSpPr/>
            <p:nvPr/>
          </p:nvSpPr>
          <p:spPr>
            <a:xfrm>
              <a:off x="3203375" y="4933950"/>
              <a:ext cx="2762100" cy="209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0" name="Google Shape;1410;p41"/>
            <p:cNvSpPr/>
            <p:nvPr/>
          </p:nvSpPr>
          <p:spPr>
            <a:xfrm>
              <a:off x="4048750" y="1115184"/>
              <a:ext cx="66" cy="1368945"/>
            </a:xfrm>
            <a:custGeom>
              <a:rect b="b" l="l" r="r" t="t"/>
              <a:pathLst>
                <a:path extrusionOk="0" fill="none" h="20849" w="1">
                  <a:moveTo>
                    <a:pt x="1" y="0"/>
                  </a:moveTo>
                  <a:lnTo>
                    <a:pt x="1" y="20849"/>
                  </a:ln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1" name="Google Shape;1411;p41"/>
            <p:cNvSpPr/>
            <p:nvPr/>
          </p:nvSpPr>
          <p:spPr>
            <a:xfrm>
              <a:off x="4256825" y="1115184"/>
              <a:ext cx="66" cy="1368945"/>
            </a:xfrm>
            <a:custGeom>
              <a:rect b="b" l="l" r="r" t="t"/>
              <a:pathLst>
                <a:path extrusionOk="0" fill="none" h="20849" w="1">
                  <a:moveTo>
                    <a:pt x="1" y="20849"/>
                  </a:moveTo>
                  <a:lnTo>
                    <a:pt x="1" y="0"/>
                  </a:ln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2" name="Google Shape;1412;p41"/>
            <p:cNvSpPr/>
            <p:nvPr/>
          </p:nvSpPr>
          <p:spPr>
            <a:xfrm>
              <a:off x="4046583" y="1286031"/>
              <a:ext cx="199344" cy="346094"/>
            </a:xfrm>
            <a:custGeom>
              <a:rect b="b" l="l" r="r" t="t"/>
              <a:pathLst>
                <a:path extrusionOk="0" fill="none" h="5271" w="3036">
                  <a:moveTo>
                    <a:pt x="67" y="5271"/>
                  </a:moveTo>
                  <a:lnTo>
                    <a:pt x="3036" y="1835"/>
                  </a:lnTo>
                  <a:lnTo>
                    <a:pt x="0" y="0"/>
                  </a:ln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3" name="Google Shape;1413;p41"/>
            <p:cNvSpPr/>
            <p:nvPr/>
          </p:nvSpPr>
          <p:spPr>
            <a:xfrm>
              <a:off x="3726821" y="1592663"/>
              <a:ext cx="512542" cy="3383985"/>
            </a:xfrm>
            <a:custGeom>
              <a:rect b="b" l="l" r="r" t="t"/>
              <a:pathLst>
                <a:path extrusionOk="0" h="51538" w="7806">
                  <a:moveTo>
                    <a:pt x="7806" y="0"/>
                  </a:moveTo>
                  <a:lnTo>
                    <a:pt x="0" y="2936"/>
                  </a:lnTo>
                  <a:lnTo>
                    <a:pt x="0" y="51537"/>
                  </a:lnTo>
                  <a:lnTo>
                    <a:pt x="7806" y="51537"/>
                  </a:lnTo>
                  <a:lnTo>
                    <a:pt x="780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4" name="Google Shape;1414;p41"/>
            <p:cNvSpPr/>
            <p:nvPr/>
          </p:nvSpPr>
          <p:spPr>
            <a:xfrm>
              <a:off x="3726821" y="4262526"/>
              <a:ext cx="512542" cy="446882"/>
            </a:xfrm>
            <a:custGeom>
              <a:rect b="b" l="l" r="r" t="t"/>
              <a:pathLst>
                <a:path extrusionOk="0" h="6806" w="7806">
                  <a:moveTo>
                    <a:pt x="3936" y="1"/>
                  </a:moveTo>
                  <a:lnTo>
                    <a:pt x="100" y="5038"/>
                  </a:lnTo>
                  <a:lnTo>
                    <a:pt x="0" y="5171"/>
                  </a:lnTo>
                  <a:lnTo>
                    <a:pt x="7806" y="6806"/>
                  </a:lnTo>
                  <a:lnTo>
                    <a:pt x="3936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5" name="Google Shape;1415;p41"/>
            <p:cNvSpPr/>
            <p:nvPr/>
          </p:nvSpPr>
          <p:spPr>
            <a:xfrm>
              <a:off x="3726821" y="3526610"/>
              <a:ext cx="505976" cy="416219"/>
            </a:xfrm>
            <a:custGeom>
              <a:rect b="b" l="l" r="r" t="t"/>
              <a:pathLst>
                <a:path extrusionOk="0" h="6339" w="7706">
                  <a:moveTo>
                    <a:pt x="3636" y="1"/>
                  </a:moveTo>
                  <a:lnTo>
                    <a:pt x="0" y="4170"/>
                  </a:lnTo>
                  <a:lnTo>
                    <a:pt x="7706" y="6338"/>
                  </a:lnTo>
                  <a:lnTo>
                    <a:pt x="3636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6" name="Google Shape;1416;p41"/>
            <p:cNvSpPr/>
            <p:nvPr/>
          </p:nvSpPr>
          <p:spPr>
            <a:xfrm>
              <a:off x="3726821" y="2832322"/>
              <a:ext cx="508208" cy="387722"/>
            </a:xfrm>
            <a:custGeom>
              <a:rect b="b" l="l" r="r" t="t"/>
              <a:pathLst>
                <a:path extrusionOk="0" h="5905" w="7740">
                  <a:moveTo>
                    <a:pt x="3569" y="0"/>
                  </a:moveTo>
                  <a:lnTo>
                    <a:pt x="0" y="5004"/>
                  </a:lnTo>
                  <a:lnTo>
                    <a:pt x="7739" y="5905"/>
                  </a:lnTo>
                  <a:lnTo>
                    <a:pt x="3569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7" name="Google Shape;1417;p41"/>
            <p:cNvSpPr/>
            <p:nvPr/>
          </p:nvSpPr>
          <p:spPr>
            <a:xfrm>
              <a:off x="3726821" y="4602053"/>
              <a:ext cx="512542" cy="374590"/>
            </a:xfrm>
            <a:custGeom>
              <a:rect b="b" l="l" r="r" t="t"/>
              <a:pathLst>
                <a:path extrusionOk="0" h="5705" w="7806">
                  <a:moveTo>
                    <a:pt x="0" y="0"/>
                  </a:moveTo>
                  <a:lnTo>
                    <a:pt x="3336" y="5704"/>
                  </a:lnTo>
                  <a:lnTo>
                    <a:pt x="4337" y="5704"/>
                  </a:lnTo>
                  <a:lnTo>
                    <a:pt x="7806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8" name="Google Shape;1418;p41"/>
            <p:cNvSpPr/>
            <p:nvPr/>
          </p:nvSpPr>
          <p:spPr>
            <a:xfrm>
              <a:off x="3726821" y="3800412"/>
              <a:ext cx="505976" cy="460014"/>
            </a:xfrm>
            <a:custGeom>
              <a:rect b="b" l="l" r="r" t="t"/>
              <a:pathLst>
                <a:path extrusionOk="0" h="7006" w="7706">
                  <a:moveTo>
                    <a:pt x="0" y="0"/>
                  </a:moveTo>
                  <a:lnTo>
                    <a:pt x="3970" y="7005"/>
                  </a:lnTo>
                  <a:lnTo>
                    <a:pt x="7706" y="21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9" name="Google Shape;1419;p41"/>
            <p:cNvSpPr/>
            <p:nvPr/>
          </p:nvSpPr>
          <p:spPr>
            <a:xfrm>
              <a:off x="3726821" y="3160819"/>
              <a:ext cx="508208" cy="365858"/>
            </a:xfrm>
            <a:custGeom>
              <a:rect b="b" l="l" r="r" t="t"/>
              <a:pathLst>
                <a:path extrusionOk="0" h="5572" w="7740">
                  <a:moveTo>
                    <a:pt x="0" y="1"/>
                  </a:moveTo>
                  <a:lnTo>
                    <a:pt x="3603" y="5572"/>
                  </a:lnTo>
                  <a:lnTo>
                    <a:pt x="7739" y="90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0" name="Google Shape;1420;p41"/>
            <p:cNvSpPr/>
            <p:nvPr/>
          </p:nvSpPr>
          <p:spPr>
            <a:xfrm>
              <a:off x="4239294" y="1590431"/>
              <a:ext cx="96455" cy="3386218"/>
            </a:xfrm>
            <a:custGeom>
              <a:rect b="b" l="l" r="r" t="t"/>
              <a:pathLst>
                <a:path extrusionOk="0" h="51572" w="1469">
                  <a:moveTo>
                    <a:pt x="1" y="1"/>
                  </a:moveTo>
                  <a:lnTo>
                    <a:pt x="1" y="51571"/>
                  </a:lnTo>
                  <a:lnTo>
                    <a:pt x="1469" y="51571"/>
                  </a:lnTo>
                  <a:lnTo>
                    <a:pt x="146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1" name="Google Shape;1421;p41"/>
            <p:cNvSpPr/>
            <p:nvPr/>
          </p:nvSpPr>
          <p:spPr>
            <a:xfrm>
              <a:off x="4239294" y="2939610"/>
              <a:ext cx="464413" cy="2037036"/>
            </a:xfrm>
            <a:custGeom>
              <a:rect b="b" l="l" r="r" t="t"/>
              <a:pathLst>
                <a:path extrusionOk="0" h="31024" w="7073">
                  <a:moveTo>
                    <a:pt x="1602" y="1"/>
                  </a:moveTo>
                  <a:lnTo>
                    <a:pt x="1" y="4070"/>
                  </a:lnTo>
                  <a:lnTo>
                    <a:pt x="1" y="31023"/>
                  </a:lnTo>
                  <a:lnTo>
                    <a:pt x="7073" y="31023"/>
                  </a:lnTo>
                  <a:lnTo>
                    <a:pt x="7073" y="4638"/>
                  </a:lnTo>
                  <a:lnTo>
                    <a:pt x="160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2" name="Google Shape;1422;p41"/>
            <p:cNvSpPr/>
            <p:nvPr/>
          </p:nvSpPr>
          <p:spPr>
            <a:xfrm>
              <a:off x="4239294" y="3947162"/>
              <a:ext cx="234472" cy="760080"/>
            </a:xfrm>
            <a:custGeom>
              <a:rect b="b" l="l" r="r" t="t"/>
              <a:pathLst>
                <a:path extrusionOk="0" h="11576" w="3571">
                  <a:moveTo>
                    <a:pt x="1" y="0"/>
                  </a:moveTo>
                  <a:lnTo>
                    <a:pt x="1" y="11575"/>
                  </a:lnTo>
                  <a:lnTo>
                    <a:pt x="3570" y="480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3" name="Google Shape;1423;p41"/>
            <p:cNvSpPr/>
            <p:nvPr/>
          </p:nvSpPr>
          <p:spPr>
            <a:xfrm>
              <a:off x="4239294" y="4709342"/>
              <a:ext cx="201576" cy="267302"/>
            </a:xfrm>
            <a:custGeom>
              <a:rect b="b" l="l" r="r" t="t"/>
              <a:pathLst>
                <a:path extrusionOk="0" h="4071" w="3070">
                  <a:moveTo>
                    <a:pt x="1" y="1"/>
                  </a:moveTo>
                  <a:lnTo>
                    <a:pt x="1" y="4070"/>
                  </a:lnTo>
                  <a:lnTo>
                    <a:pt x="3070" y="407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4" name="Google Shape;1424;p41"/>
            <p:cNvSpPr/>
            <p:nvPr/>
          </p:nvSpPr>
          <p:spPr>
            <a:xfrm>
              <a:off x="4239294" y="3224377"/>
              <a:ext cx="254170" cy="714053"/>
            </a:xfrm>
            <a:custGeom>
              <a:rect b="b" l="l" r="r" t="t"/>
              <a:pathLst>
                <a:path extrusionOk="0" h="10875" w="3871">
                  <a:moveTo>
                    <a:pt x="1" y="0"/>
                  </a:moveTo>
                  <a:lnTo>
                    <a:pt x="1" y="10875"/>
                  </a:lnTo>
                  <a:lnTo>
                    <a:pt x="3870" y="5071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5" name="Google Shape;1425;p41"/>
            <p:cNvSpPr/>
            <p:nvPr/>
          </p:nvSpPr>
          <p:spPr>
            <a:xfrm>
              <a:off x="4493397" y="3248475"/>
              <a:ext cx="210309" cy="582667"/>
            </a:xfrm>
            <a:custGeom>
              <a:rect b="b" l="l" r="r" t="t"/>
              <a:pathLst>
                <a:path extrusionOk="0" h="8874" w="3203">
                  <a:moveTo>
                    <a:pt x="3203" y="0"/>
                  </a:moveTo>
                  <a:lnTo>
                    <a:pt x="0" y="4737"/>
                  </a:lnTo>
                  <a:lnTo>
                    <a:pt x="3203" y="8873"/>
                  </a:lnTo>
                  <a:lnTo>
                    <a:pt x="320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6" name="Google Shape;1426;p41"/>
            <p:cNvSpPr/>
            <p:nvPr/>
          </p:nvSpPr>
          <p:spPr>
            <a:xfrm>
              <a:off x="4475866" y="3831075"/>
              <a:ext cx="227840" cy="740317"/>
            </a:xfrm>
            <a:custGeom>
              <a:rect b="b" l="l" r="r" t="t"/>
              <a:pathLst>
                <a:path extrusionOk="0" h="11275" w="3470">
                  <a:moveTo>
                    <a:pt x="3470" y="0"/>
                  </a:moveTo>
                  <a:lnTo>
                    <a:pt x="0" y="6605"/>
                  </a:lnTo>
                  <a:lnTo>
                    <a:pt x="3470" y="11275"/>
                  </a:lnTo>
                  <a:lnTo>
                    <a:pt x="347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7" name="Google Shape;1427;p41"/>
            <p:cNvSpPr/>
            <p:nvPr/>
          </p:nvSpPr>
          <p:spPr>
            <a:xfrm>
              <a:off x="4513095" y="4560425"/>
              <a:ext cx="190611" cy="416219"/>
            </a:xfrm>
            <a:custGeom>
              <a:rect b="b" l="l" r="r" t="t"/>
              <a:pathLst>
                <a:path extrusionOk="0" h="6339" w="2903">
                  <a:moveTo>
                    <a:pt x="2903" y="0"/>
                  </a:moveTo>
                  <a:lnTo>
                    <a:pt x="0" y="6338"/>
                  </a:lnTo>
                  <a:lnTo>
                    <a:pt x="2903" y="6338"/>
                  </a:lnTo>
                  <a:lnTo>
                    <a:pt x="290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8" name="Google Shape;1428;p41"/>
            <p:cNvSpPr/>
            <p:nvPr/>
          </p:nvSpPr>
          <p:spPr>
            <a:xfrm>
              <a:off x="4234960" y="2939610"/>
              <a:ext cx="468747" cy="304531"/>
            </a:xfrm>
            <a:custGeom>
              <a:rect b="b" l="l" r="r" t="t"/>
              <a:pathLst>
                <a:path extrusionOk="0" h="4638" w="7139">
                  <a:moveTo>
                    <a:pt x="1668" y="1"/>
                  </a:moveTo>
                  <a:lnTo>
                    <a:pt x="0" y="4271"/>
                  </a:lnTo>
                  <a:lnTo>
                    <a:pt x="7139" y="4638"/>
                  </a:lnTo>
                  <a:lnTo>
                    <a:pt x="166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9" name="Google Shape;1429;p41"/>
            <p:cNvSpPr/>
            <p:nvPr/>
          </p:nvSpPr>
          <p:spPr>
            <a:xfrm>
              <a:off x="3722421" y="1588264"/>
              <a:ext cx="525740" cy="3388384"/>
            </a:xfrm>
            <a:custGeom>
              <a:rect b="b" l="l" r="r" t="t"/>
              <a:pathLst>
                <a:path extrusionOk="0" h="51605" w="8007">
                  <a:moveTo>
                    <a:pt x="8006" y="0"/>
                  </a:moveTo>
                  <a:lnTo>
                    <a:pt x="4003" y="6905"/>
                  </a:lnTo>
                  <a:lnTo>
                    <a:pt x="1" y="13844"/>
                  </a:lnTo>
                  <a:lnTo>
                    <a:pt x="1" y="13877"/>
                  </a:lnTo>
                  <a:lnTo>
                    <a:pt x="34" y="13910"/>
                  </a:lnTo>
                  <a:lnTo>
                    <a:pt x="7734" y="24830"/>
                  </a:lnTo>
                  <a:lnTo>
                    <a:pt x="7734" y="24830"/>
                  </a:lnTo>
                  <a:lnTo>
                    <a:pt x="1" y="33658"/>
                  </a:lnTo>
                  <a:lnTo>
                    <a:pt x="1" y="33691"/>
                  </a:lnTo>
                  <a:lnTo>
                    <a:pt x="1" y="33725"/>
                  </a:lnTo>
                  <a:lnTo>
                    <a:pt x="7828" y="47515"/>
                  </a:lnTo>
                  <a:lnTo>
                    <a:pt x="7828" y="47515"/>
                  </a:lnTo>
                  <a:lnTo>
                    <a:pt x="4404" y="51604"/>
                  </a:lnTo>
                  <a:lnTo>
                    <a:pt x="7906" y="47535"/>
                  </a:lnTo>
                  <a:lnTo>
                    <a:pt x="7906" y="47501"/>
                  </a:lnTo>
                  <a:lnTo>
                    <a:pt x="144" y="33676"/>
                  </a:lnTo>
                  <a:lnTo>
                    <a:pt x="7906" y="24885"/>
                  </a:lnTo>
                  <a:lnTo>
                    <a:pt x="7940" y="24818"/>
                  </a:lnTo>
                  <a:lnTo>
                    <a:pt x="7906" y="24785"/>
                  </a:lnTo>
                  <a:lnTo>
                    <a:pt x="122" y="13873"/>
                  </a:lnTo>
                  <a:lnTo>
                    <a:pt x="122" y="13873"/>
                  </a:lnTo>
                  <a:lnTo>
                    <a:pt x="4070" y="6939"/>
                  </a:lnTo>
                  <a:lnTo>
                    <a:pt x="8006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0" name="Google Shape;1430;p41"/>
            <p:cNvSpPr/>
            <p:nvPr/>
          </p:nvSpPr>
          <p:spPr>
            <a:xfrm>
              <a:off x="3720255" y="1785375"/>
              <a:ext cx="523507" cy="3191273"/>
            </a:xfrm>
            <a:custGeom>
              <a:rect b="b" l="l" r="r" t="t"/>
              <a:pathLst>
                <a:path extrusionOk="0" h="48603" w="7973">
                  <a:moveTo>
                    <a:pt x="100" y="1"/>
                  </a:moveTo>
                  <a:lnTo>
                    <a:pt x="7848" y="10076"/>
                  </a:lnTo>
                  <a:lnTo>
                    <a:pt x="34" y="20916"/>
                  </a:lnTo>
                  <a:lnTo>
                    <a:pt x="0" y="20949"/>
                  </a:lnTo>
                  <a:lnTo>
                    <a:pt x="34" y="20982"/>
                  </a:lnTo>
                  <a:lnTo>
                    <a:pt x="7716" y="32855"/>
                  </a:lnTo>
                  <a:lnTo>
                    <a:pt x="7716" y="32855"/>
                  </a:lnTo>
                  <a:lnTo>
                    <a:pt x="67" y="42898"/>
                  </a:lnTo>
                  <a:lnTo>
                    <a:pt x="67" y="42931"/>
                  </a:lnTo>
                  <a:lnTo>
                    <a:pt x="3436" y="48602"/>
                  </a:lnTo>
                  <a:lnTo>
                    <a:pt x="145" y="42917"/>
                  </a:lnTo>
                  <a:lnTo>
                    <a:pt x="145" y="42917"/>
                  </a:lnTo>
                  <a:lnTo>
                    <a:pt x="7839" y="32891"/>
                  </a:lnTo>
                  <a:lnTo>
                    <a:pt x="7872" y="32857"/>
                  </a:lnTo>
                  <a:lnTo>
                    <a:pt x="7839" y="32824"/>
                  </a:lnTo>
                  <a:lnTo>
                    <a:pt x="190" y="20951"/>
                  </a:lnTo>
                  <a:lnTo>
                    <a:pt x="7939" y="10108"/>
                  </a:lnTo>
                  <a:lnTo>
                    <a:pt x="7973" y="10075"/>
                  </a:lnTo>
                  <a:lnTo>
                    <a:pt x="7939" y="10041"/>
                  </a:lnTo>
                  <a:lnTo>
                    <a:pt x="100" y="1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1" name="Google Shape;1431;p41"/>
            <p:cNvSpPr/>
            <p:nvPr/>
          </p:nvSpPr>
          <p:spPr>
            <a:xfrm>
              <a:off x="4230561" y="3244075"/>
              <a:ext cx="475313" cy="1732570"/>
            </a:xfrm>
            <a:custGeom>
              <a:rect b="b" l="l" r="r" t="t"/>
              <a:pathLst>
                <a:path extrusionOk="0" h="26387" w="7239">
                  <a:moveTo>
                    <a:pt x="7206" y="1"/>
                  </a:moveTo>
                  <a:cubicBezTo>
                    <a:pt x="6005" y="1768"/>
                    <a:pt x="4770" y="3536"/>
                    <a:pt x="3603" y="5304"/>
                  </a:cubicBezTo>
                  <a:lnTo>
                    <a:pt x="0" y="10608"/>
                  </a:lnTo>
                  <a:lnTo>
                    <a:pt x="0" y="10641"/>
                  </a:lnTo>
                  <a:lnTo>
                    <a:pt x="0" y="10675"/>
                  </a:lnTo>
                  <a:cubicBezTo>
                    <a:pt x="2362" y="13869"/>
                    <a:pt x="4758" y="17029"/>
                    <a:pt x="7153" y="20222"/>
                  </a:cubicBezTo>
                  <a:lnTo>
                    <a:pt x="7153" y="20222"/>
                  </a:lnTo>
                  <a:cubicBezTo>
                    <a:pt x="6192" y="22245"/>
                    <a:pt x="5231" y="24332"/>
                    <a:pt x="4303" y="26386"/>
                  </a:cubicBezTo>
                  <a:cubicBezTo>
                    <a:pt x="5271" y="24351"/>
                    <a:pt x="6272" y="22283"/>
                    <a:pt x="7239" y="20215"/>
                  </a:cubicBezTo>
                  <a:lnTo>
                    <a:pt x="7239" y="20182"/>
                  </a:lnTo>
                  <a:cubicBezTo>
                    <a:pt x="4882" y="16995"/>
                    <a:pt x="2558" y="13775"/>
                    <a:pt x="169" y="10621"/>
                  </a:cubicBezTo>
                  <a:lnTo>
                    <a:pt x="169" y="10621"/>
                  </a:lnTo>
                  <a:lnTo>
                    <a:pt x="3670" y="5338"/>
                  </a:lnTo>
                  <a:cubicBezTo>
                    <a:pt x="4871" y="3570"/>
                    <a:pt x="6038" y="1802"/>
                    <a:pt x="7206" y="1"/>
                  </a:cubicBezTo>
                  <a:close/>
                </a:path>
              </a:pathLst>
            </a:custGeom>
            <a:solidFill>
              <a:srgbClr val="E9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2" name="Google Shape;1432;p41"/>
            <p:cNvSpPr/>
            <p:nvPr/>
          </p:nvSpPr>
          <p:spPr>
            <a:xfrm>
              <a:off x="4234960" y="3219978"/>
              <a:ext cx="473146" cy="1754435"/>
            </a:xfrm>
            <a:custGeom>
              <a:rect b="b" l="l" r="r" t="t"/>
              <a:pathLst>
                <a:path extrusionOk="0" h="26720" w="7206">
                  <a:moveTo>
                    <a:pt x="0" y="1"/>
                  </a:moveTo>
                  <a:lnTo>
                    <a:pt x="3569" y="4671"/>
                  </a:lnTo>
                  <a:lnTo>
                    <a:pt x="7084" y="9313"/>
                  </a:lnTo>
                  <a:lnTo>
                    <a:pt x="7084" y="9313"/>
                  </a:lnTo>
                  <a:cubicBezTo>
                    <a:pt x="5891" y="11502"/>
                    <a:pt x="4730" y="13724"/>
                    <a:pt x="3569" y="15945"/>
                  </a:cubicBezTo>
                  <a:lnTo>
                    <a:pt x="67" y="22617"/>
                  </a:lnTo>
                  <a:lnTo>
                    <a:pt x="67" y="22650"/>
                  </a:lnTo>
                  <a:lnTo>
                    <a:pt x="67" y="22684"/>
                  </a:lnTo>
                  <a:lnTo>
                    <a:pt x="3136" y="26720"/>
                  </a:lnTo>
                  <a:lnTo>
                    <a:pt x="154" y="22645"/>
                  </a:lnTo>
                  <a:lnTo>
                    <a:pt x="3669" y="16012"/>
                  </a:lnTo>
                  <a:cubicBezTo>
                    <a:pt x="4870" y="13777"/>
                    <a:pt x="6038" y="11542"/>
                    <a:pt x="7205" y="9341"/>
                  </a:cubicBezTo>
                  <a:lnTo>
                    <a:pt x="7205" y="9307"/>
                  </a:lnTo>
                  <a:lnTo>
                    <a:pt x="7172" y="9274"/>
                  </a:lnTo>
                  <a:lnTo>
                    <a:pt x="3603" y="4637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E9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3" name="Google Shape;1433;p41"/>
            <p:cNvSpPr/>
            <p:nvPr/>
          </p:nvSpPr>
          <p:spPr>
            <a:xfrm>
              <a:off x="3726821" y="3160819"/>
              <a:ext cx="508208" cy="59225"/>
            </a:xfrm>
            <a:custGeom>
              <a:rect b="b" l="l" r="r" t="t"/>
              <a:pathLst>
                <a:path extrusionOk="0" fill="none" h="902" w="7740">
                  <a:moveTo>
                    <a:pt x="7739" y="902"/>
                  </a:moveTo>
                  <a:lnTo>
                    <a:pt x="0" y="1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4" name="Google Shape;1434;p41"/>
            <p:cNvSpPr/>
            <p:nvPr/>
          </p:nvSpPr>
          <p:spPr>
            <a:xfrm>
              <a:off x="3726821" y="3800412"/>
              <a:ext cx="505976" cy="142417"/>
            </a:xfrm>
            <a:custGeom>
              <a:rect b="b" l="l" r="r" t="t"/>
              <a:pathLst>
                <a:path extrusionOk="0" fill="none" h="2169" w="7706">
                  <a:moveTo>
                    <a:pt x="0" y="0"/>
                  </a:moveTo>
                  <a:lnTo>
                    <a:pt x="7706" y="2168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5" name="Google Shape;1435;p41"/>
            <p:cNvSpPr/>
            <p:nvPr/>
          </p:nvSpPr>
          <p:spPr>
            <a:xfrm>
              <a:off x="4232728" y="3831075"/>
              <a:ext cx="470979" cy="111753"/>
            </a:xfrm>
            <a:custGeom>
              <a:rect b="b" l="l" r="r" t="t"/>
              <a:pathLst>
                <a:path extrusionOk="0" fill="none" h="1702" w="7173">
                  <a:moveTo>
                    <a:pt x="7173" y="0"/>
                  </a:moveTo>
                  <a:lnTo>
                    <a:pt x="1" y="1701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6" name="Google Shape;1436;p41"/>
            <p:cNvSpPr/>
            <p:nvPr/>
          </p:nvSpPr>
          <p:spPr>
            <a:xfrm>
              <a:off x="3726821" y="4602053"/>
              <a:ext cx="512542" cy="105187"/>
            </a:xfrm>
            <a:custGeom>
              <a:rect b="b" l="l" r="r" t="t"/>
              <a:pathLst>
                <a:path extrusionOk="0" fill="none" h="1602" w="7806">
                  <a:moveTo>
                    <a:pt x="0" y="0"/>
                  </a:moveTo>
                  <a:lnTo>
                    <a:pt x="7806" y="1601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7" name="Google Shape;1437;p41"/>
            <p:cNvSpPr/>
            <p:nvPr/>
          </p:nvSpPr>
          <p:spPr>
            <a:xfrm>
              <a:off x="4239294" y="4571390"/>
              <a:ext cx="460014" cy="138017"/>
            </a:xfrm>
            <a:custGeom>
              <a:rect b="b" l="l" r="r" t="t"/>
              <a:pathLst>
                <a:path extrusionOk="0" fill="none" h="2102" w="7006">
                  <a:moveTo>
                    <a:pt x="7006" y="0"/>
                  </a:moveTo>
                  <a:lnTo>
                    <a:pt x="1" y="2102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8" name="Google Shape;1438;p41"/>
            <p:cNvSpPr/>
            <p:nvPr/>
          </p:nvSpPr>
          <p:spPr>
            <a:xfrm>
              <a:off x="4234960" y="2939610"/>
              <a:ext cx="468747" cy="304531"/>
            </a:xfrm>
            <a:custGeom>
              <a:rect b="b" l="l" r="r" t="t"/>
              <a:pathLst>
                <a:path extrusionOk="0" fill="none" h="4638" w="7139">
                  <a:moveTo>
                    <a:pt x="1668" y="1"/>
                  </a:moveTo>
                  <a:lnTo>
                    <a:pt x="0" y="4271"/>
                  </a:lnTo>
                  <a:lnTo>
                    <a:pt x="7139" y="4638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9" name="Google Shape;1439;p41"/>
            <p:cNvSpPr/>
            <p:nvPr/>
          </p:nvSpPr>
          <p:spPr>
            <a:xfrm>
              <a:off x="4239294" y="3206846"/>
              <a:ext cx="66" cy="1769800"/>
            </a:xfrm>
            <a:custGeom>
              <a:rect b="b" l="l" r="r" t="t"/>
              <a:pathLst>
                <a:path extrusionOk="0" fill="none" h="26954" w="1">
                  <a:moveTo>
                    <a:pt x="1" y="0"/>
                  </a:moveTo>
                  <a:lnTo>
                    <a:pt x="1" y="26953"/>
                  </a:lnTo>
                </a:path>
              </a:pathLst>
            </a:custGeom>
            <a:noFill/>
            <a:ln cap="flat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0" name="Google Shape;1440;p41"/>
            <p:cNvSpPr/>
            <p:nvPr/>
          </p:nvSpPr>
          <p:spPr>
            <a:xfrm>
              <a:off x="4655445" y="3822276"/>
              <a:ext cx="287000" cy="1154368"/>
            </a:xfrm>
            <a:custGeom>
              <a:rect b="b" l="l" r="r" t="t"/>
              <a:pathLst>
                <a:path extrusionOk="0" h="17581" w="4371">
                  <a:moveTo>
                    <a:pt x="4370" y="1"/>
                  </a:moveTo>
                  <a:lnTo>
                    <a:pt x="1" y="4304"/>
                  </a:lnTo>
                  <a:lnTo>
                    <a:pt x="1" y="17580"/>
                  </a:lnTo>
                  <a:lnTo>
                    <a:pt x="4370" y="17580"/>
                  </a:lnTo>
                  <a:lnTo>
                    <a:pt x="4370" y="1"/>
                  </a:ln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1" name="Google Shape;1441;p41"/>
            <p:cNvSpPr/>
            <p:nvPr/>
          </p:nvSpPr>
          <p:spPr>
            <a:xfrm>
              <a:off x="4633580" y="3822276"/>
              <a:ext cx="308865" cy="1158702"/>
            </a:xfrm>
            <a:custGeom>
              <a:rect b="b" l="l" r="r" t="t"/>
              <a:pathLst>
                <a:path extrusionOk="0" h="17647" w="4704">
                  <a:moveTo>
                    <a:pt x="4703" y="1"/>
                  </a:moveTo>
                  <a:lnTo>
                    <a:pt x="4703" y="1"/>
                  </a:lnTo>
                  <a:cubicBezTo>
                    <a:pt x="3936" y="635"/>
                    <a:pt x="3136" y="1302"/>
                    <a:pt x="2368" y="2002"/>
                  </a:cubicBezTo>
                  <a:cubicBezTo>
                    <a:pt x="1601" y="2703"/>
                    <a:pt x="867" y="3403"/>
                    <a:pt x="100" y="4104"/>
                  </a:cubicBezTo>
                  <a:lnTo>
                    <a:pt x="33" y="4170"/>
                  </a:lnTo>
                  <a:lnTo>
                    <a:pt x="33" y="4304"/>
                  </a:lnTo>
                  <a:cubicBezTo>
                    <a:pt x="0" y="5405"/>
                    <a:pt x="0" y="6506"/>
                    <a:pt x="0" y="7640"/>
                  </a:cubicBezTo>
                  <a:cubicBezTo>
                    <a:pt x="0" y="8740"/>
                    <a:pt x="0" y="9841"/>
                    <a:pt x="33" y="10975"/>
                  </a:cubicBezTo>
                  <a:cubicBezTo>
                    <a:pt x="33" y="12076"/>
                    <a:pt x="67" y="13177"/>
                    <a:pt x="134" y="14311"/>
                  </a:cubicBezTo>
                  <a:cubicBezTo>
                    <a:pt x="134" y="14845"/>
                    <a:pt x="167" y="15412"/>
                    <a:pt x="200" y="15979"/>
                  </a:cubicBezTo>
                  <a:cubicBezTo>
                    <a:pt x="234" y="16513"/>
                    <a:pt x="267" y="17080"/>
                    <a:pt x="300" y="17647"/>
                  </a:cubicBezTo>
                  <a:cubicBezTo>
                    <a:pt x="367" y="17080"/>
                    <a:pt x="400" y="16513"/>
                    <a:pt x="434" y="15979"/>
                  </a:cubicBezTo>
                  <a:cubicBezTo>
                    <a:pt x="467" y="15412"/>
                    <a:pt x="500" y="14845"/>
                    <a:pt x="500" y="14311"/>
                  </a:cubicBezTo>
                  <a:cubicBezTo>
                    <a:pt x="567" y="13177"/>
                    <a:pt x="567" y="12076"/>
                    <a:pt x="601" y="10975"/>
                  </a:cubicBezTo>
                  <a:cubicBezTo>
                    <a:pt x="634" y="9841"/>
                    <a:pt x="634" y="8740"/>
                    <a:pt x="634" y="7640"/>
                  </a:cubicBezTo>
                  <a:cubicBezTo>
                    <a:pt x="634" y="6539"/>
                    <a:pt x="634" y="5469"/>
                    <a:pt x="603" y="4401"/>
                  </a:cubicBezTo>
                  <a:lnTo>
                    <a:pt x="603" y="4401"/>
                  </a:lnTo>
                  <a:cubicBezTo>
                    <a:pt x="1297" y="3701"/>
                    <a:pt x="1936" y="3000"/>
                    <a:pt x="2635" y="2269"/>
                  </a:cubicBezTo>
                  <a:cubicBezTo>
                    <a:pt x="3336" y="1535"/>
                    <a:pt x="4036" y="768"/>
                    <a:pt x="47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2" name="Google Shape;1442;p41"/>
            <p:cNvSpPr/>
            <p:nvPr/>
          </p:nvSpPr>
          <p:spPr>
            <a:xfrm>
              <a:off x="4909506" y="740660"/>
              <a:ext cx="573934" cy="4235989"/>
            </a:xfrm>
            <a:custGeom>
              <a:rect b="b" l="l" r="r" t="t"/>
              <a:pathLst>
                <a:path extrusionOk="0" h="64514" w="8741">
                  <a:moveTo>
                    <a:pt x="1" y="0"/>
                  </a:moveTo>
                  <a:lnTo>
                    <a:pt x="1" y="64513"/>
                  </a:lnTo>
                  <a:lnTo>
                    <a:pt x="8740" y="64513"/>
                  </a:lnTo>
                  <a:lnTo>
                    <a:pt x="8740" y="860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3" name="Google Shape;1443;p41"/>
            <p:cNvSpPr/>
            <p:nvPr/>
          </p:nvSpPr>
          <p:spPr>
            <a:xfrm>
              <a:off x="4887641" y="714331"/>
              <a:ext cx="595799" cy="4262319"/>
            </a:xfrm>
            <a:custGeom>
              <a:rect b="b" l="l" r="r" t="t"/>
              <a:pathLst>
                <a:path extrusionOk="0" h="64915" w="9074">
                  <a:moveTo>
                    <a:pt x="133" y="1"/>
                  </a:moveTo>
                  <a:lnTo>
                    <a:pt x="133" y="401"/>
                  </a:lnTo>
                  <a:cubicBezTo>
                    <a:pt x="67" y="5772"/>
                    <a:pt x="33" y="11176"/>
                    <a:pt x="33" y="16546"/>
                  </a:cubicBezTo>
                  <a:cubicBezTo>
                    <a:pt x="33" y="21917"/>
                    <a:pt x="0" y="27287"/>
                    <a:pt x="33" y="32658"/>
                  </a:cubicBezTo>
                  <a:cubicBezTo>
                    <a:pt x="33" y="38028"/>
                    <a:pt x="33" y="43432"/>
                    <a:pt x="100" y="48803"/>
                  </a:cubicBezTo>
                  <a:cubicBezTo>
                    <a:pt x="133" y="54173"/>
                    <a:pt x="234" y="59544"/>
                    <a:pt x="334" y="64914"/>
                  </a:cubicBezTo>
                  <a:cubicBezTo>
                    <a:pt x="434" y="59544"/>
                    <a:pt x="434" y="54173"/>
                    <a:pt x="500" y="48803"/>
                  </a:cubicBezTo>
                  <a:cubicBezTo>
                    <a:pt x="600" y="43432"/>
                    <a:pt x="567" y="38062"/>
                    <a:pt x="600" y="32691"/>
                  </a:cubicBezTo>
                  <a:cubicBezTo>
                    <a:pt x="634" y="27321"/>
                    <a:pt x="600" y="21917"/>
                    <a:pt x="600" y="16546"/>
                  </a:cubicBezTo>
                  <a:cubicBezTo>
                    <a:pt x="600" y="11327"/>
                    <a:pt x="537" y="6108"/>
                    <a:pt x="503" y="889"/>
                  </a:cubicBezTo>
                  <a:lnTo>
                    <a:pt x="503" y="889"/>
                  </a:lnTo>
                  <a:cubicBezTo>
                    <a:pt x="1863" y="2188"/>
                    <a:pt x="3248" y="3510"/>
                    <a:pt x="4603" y="4804"/>
                  </a:cubicBezTo>
                  <a:lnTo>
                    <a:pt x="9073" y="9041"/>
                  </a:lnTo>
                  <a:lnTo>
                    <a:pt x="4770" y="4638"/>
                  </a:lnTo>
                  <a:cubicBezTo>
                    <a:pt x="3336" y="3203"/>
                    <a:pt x="1868" y="1736"/>
                    <a:pt x="434" y="301"/>
                  </a:cubicBezTo>
                  <a:lnTo>
                    <a:pt x="13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4" name="Google Shape;1444;p41"/>
            <p:cNvSpPr/>
            <p:nvPr/>
          </p:nvSpPr>
          <p:spPr>
            <a:xfrm>
              <a:off x="4826315" y="1112952"/>
              <a:ext cx="887067" cy="3863697"/>
            </a:xfrm>
            <a:custGeom>
              <a:rect b="b" l="l" r="r" t="t"/>
              <a:pathLst>
                <a:path extrusionOk="0" h="58844" w="13510">
                  <a:moveTo>
                    <a:pt x="0" y="1"/>
                  </a:moveTo>
                  <a:lnTo>
                    <a:pt x="0" y="58843"/>
                  </a:lnTo>
                  <a:lnTo>
                    <a:pt x="13510" y="58843"/>
                  </a:lnTo>
                  <a:lnTo>
                    <a:pt x="13510" y="1331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5" name="Google Shape;1445;p41"/>
            <p:cNvSpPr/>
            <p:nvPr/>
          </p:nvSpPr>
          <p:spPr>
            <a:xfrm>
              <a:off x="4999304" y="4772835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6" name="Google Shape;1446;p41"/>
            <p:cNvSpPr/>
            <p:nvPr/>
          </p:nvSpPr>
          <p:spPr>
            <a:xfrm>
              <a:off x="4999304" y="4569158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7" name="Google Shape;1447;p41"/>
            <p:cNvSpPr/>
            <p:nvPr/>
          </p:nvSpPr>
          <p:spPr>
            <a:xfrm>
              <a:off x="4999304" y="4365481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8" name="Google Shape;1448;p41"/>
            <p:cNvSpPr/>
            <p:nvPr/>
          </p:nvSpPr>
          <p:spPr>
            <a:xfrm>
              <a:off x="4999304" y="4161804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9" name="Google Shape;1449;p41"/>
            <p:cNvSpPr/>
            <p:nvPr/>
          </p:nvSpPr>
          <p:spPr>
            <a:xfrm>
              <a:off x="4999304" y="3958061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0" name="Google Shape;1450;p41"/>
            <p:cNvSpPr/>
            <p:nvPr/>
          </p:nvSpPr>
          <p:spPr>
            <a:xfrm>
              <a:off x="4826315" y="1364889"/>
              <a:ext cx="887067" cy="871768"/>
            </a:xfrm>
            <a:custGeom>
              <a:rect b="b" l="l" r="r" t="t"/>
              <a:pathLst>
                <a:path extrusionOk="0" h="13277" w="13510">
                  <a:moveTo>
                    <a:pt x="0" y="0"/>
                  </a:moveTo>
                  <a:lnTo>
                    <a:pt x="0" y="0"/>
                  </a:lnTo>
                  <a:cubicBezTo>
                    <a:pt x="2068" y="2368"/>
                    <a:pt x="4270" y="4637"/>
                    <a:pt x="6538" y="6872"/>
                  </a:cubicBezTo>
                  <a:cubicBezTo>
                    <a:pt x="8806" y="9073"/>
                    <a:pt x="11075" y="11241"/>
                    <a:pt x="13510" y="13276"/>
                  </a:cubicBezTo>
                  <a:cubicBezTo>
                    <a:pt x="11442" y="10875"/>
                    <a:pt x="9240" y="8606"/>
                    <a:pt x="6972" y="6405"/>
                  </a:cubicBezTo>
                  <a:cubicBezTo>
                    <a:pt x="4703" y="4203"/>
                    <a:pt x="2435" y="2035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1" name="Google Shape;1451;p41"/>
            <p:cNvSpPr/>
            <p:nvPr/>
          </p:nvSpPr>
          <p:spPr>
            <a:xfrm>
              <a:off x="4804385" y="1075723"/>
              <a:ext cx="911229" cy="3900926"/>
            </a:xfrm>
            <a:custGeom>
              <a:rect b="b" l="l" r="r" t="t"/>
              <a:pathLst>
                <a:path extrusionOk="0" h="59411" w="13878">
                  <a:moveTo>
                    <a:pt x="101" y="1"/>
                  </a:moveTo>
                  <a:lnTo>
                    <a:pt x="101" y="568"/>
                  </a:lnTo>
                  <a:cubicBezTo>
                    <a:pt x="34" y="5471"/>
                    <a:pt x="67" y="10375"/>
                    <a:pt x="34" y="15279"/>
                  </a:cubicBezTo>
                  <a:cubicBezTo>
                    <a:pt x="0" y="20182"/>
                    <a:pt x="34" y="25086"/>
                    <a:pt x="34" y="29989"/>
                  </a:cubicBezTo>
                  <a:lnTo>
                    <a:pt x="67" y="37361"/>
                  </a:lnTo>
                  <a:lnTo>
                    <a:pt x="134" y="44700"/>
                  </a:lnTo>
                  <a:cubicBezTo>
                    <a:pt x="167" y="49603"/>
                    <a:pt x="234" y="54507"/>
                    <a:pt x="334" y="59410"/>
                  </a:cubicBezTo>
                  <a:cubicBezTo>
                    <a:pt x="434" y="54507"/>
                    <a:pt x="501" y="49603"/>
                    <a:pt x="534" y="44700"/>
                  </a:cubicBezTo>
                  <a:lnTo>
                    <a:pt x="601" y="37361"/>
                  </a:lnTo>
                  <a:lnTo>
                    <a:pt x="668" y="29989"/>
                  </a:lnTo>
                  <a:cubicBezTo>
                    <a:pt x="668" y="25086"/>
                    <a:pt x="701" y="20182"/>
                    <a:pt x="668" y="15279"/>
                  </a:cubicBezTo>
                  <a:cubicBezTo>
                    <a:pt x="636" y="10562"/>
                    <a:pt x="665" y="5846"/>
                    <a:pt x="608" y="1130"/>
                  </a:cubicBezTo>
                  <a:lnTo>
                    <a:pt x="608" y="1130"/>
                  </a:lnTo>
                  <a:lnTo>
                    <a:pt x="7005" y="7339"/>
                  </a:lnTo>
                  <a:cubicBezTo>
                    <a:pt x="9307" y="9508"/>
                    <a:pt x="11575" y="11709"/>
                    <a:pt x="13877" y="13878"/>
                  </a:cubicBezTo>
                  <a:cubicBezTo>
                    <a:pt x="11675" y="11609"/>
                    <a:pt x="9441" y="9374"/>
                    <a:pt x="7206" y="7106"/>
                  </a:cubicBezTo>
                  <a:lnTo>
                    <a:pt x="501" y="401"/>
                  </a:lnTo>
                  <a:lnTo>
                    <a:pt x="101" y="1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2" name="Google Shape;1452;p41"/>
            <p:cNvSpPr/>
            <p:nvPr/>
          </p:nvSpPr>
          <p:spPr>
            <a:xfrm>
              <a:off x="5185473" y="2694305"/>
              <a:ext cx="696587" cy="2282342"/>
            </a:xfrm>
            <a:custGeom>
              <a:rect b="b" l="l" r="r" t="t"/>
              <a:pathLst>
                <a:path extrusionOk="0" h="34760" w="10609">
                  <a:moveTo>
                    <a:pt x="1" y="1"/>
                  </a:moveTo>
                  <a:lnTo>
                    <a:pt x="1" y="34759"/>
                  </a:lnTo>
                  <a:lnTo>
                    <a:pt x="10608" y="34759"/>
                  </a:lnTo>
                  <a:lnTo>
                    <a:pt x="10608" y="10408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3" name="Google Shape;1453;p41"/>
            <p:cNvSpPr/>
            <p:nvPr/>
          </p:nvSpPr>
          <p:spPr>
            <a:xfrm>
              <a:off x="5281862" y="4772835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1"/>
                  </a:moveTo>
                  <a:lnTo>
                    <a:pt x="0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4" name="Google Shape;1454;p41"/>
            <p:cNvSpPr/>
            <p:nvPr/>
          </p:nvSpPr>
          <p:spPr>
            <a:xfrm>
              <a:off x="5281862" y="4569158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1"/>
                  </a:moveTo>
                  <a:lnTo>
                    <a:pt x="0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5" name="Google Shape;1455;p41"/>
            <p:cNvSpPr/>
            <p:nvPr/>
          </p:nvSpPr>
          <p:spPr>
            <a:xfrm>
              <a:off x="5281862" y="4365481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0"/>
                  </a:moveTo>
                  <a:lnTo>
                    <a:pt x="0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6" name="Google Shape;1456;p41"/>
            <p:cNvSpPr/>
            <p:nvPr/>
          </p:nvSpPr>
          <p:spPr>
            <a:xfrm>
              <a:off x="5281862" y="4161804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0"/>
                  </a:moveTo>
                  <a:lnTo>
                    <a:pt x="0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7" name="Google Shape;1457;p41"/>
            <p:cNvSpPr/>
            <p:nvPr/>
          </p:nvSpPr>
          <p:spPr>
            <a:xfrm>
              <a:off x="5281862" y="3958061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1"/>
                  </a:moveTo>
                  <a:lnTo>
                    <a:pt x="0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8" name="Google Shape;1458;p41"/>
            <p:cNvSpPr/>
            <p:nvPr/>
          </p:nvSpPr>
          <p:spPr>
            <a:xfrm>
              <a:off x="4999304" y="3754384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9" name="Google Shape;1459;p41"/>
            <p:cNvSpPr/>
            <p:nvPr/>
          </p:nvSpPr>
          <p:spPr>
            <a:xfrm>
              <a:off x="4999304" y="3548540"/>
              <a:ext cx="225673" cy="66"/>
            </a:xfrm>
            <a:custGeom>
              <a:rect b="b" l="l" r="r" t="t"/>
              <a:pathLst>
                <a:path extrusionOk="0" fill="none" h="1" w="3437">
                  <a:moveTo>
                    <a:pt x="3437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0" name="Google Shape;1460;p41"/>
            <p:cNvSpPr/>
            <p:nvPr/>
          </p:nvSpPr>
          <p:spPr>
            <a:xfrm>
              <a:off x="4999304" y="3344798"/>
              <a:ext cx="225673" cy="66"/>
            </a:xfrm>
            <a:custGeom>
              <a:rect b="b" l="l" r="r" t="t"/>
              <a:pathLst>
                <a:path extrusionOk="0" fill="none" h="1" w="3437">
                  <a:moveTo>
                    <a:pt x="3437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1" name="Google Shape;1461;p41"/>
            <p:cNvSpPr/>
            <p:nvPr/>
          </p:nvSpPr>
          <p:spPr>
            <a:xfrm>
              <a:off x="5262164" y="3344798"/>
              <a:ext cx="254104" cy="66"/>
            </a:xfrm>
            <a:custGeom>
              <a:rect b="b" l="l" r="r" t="t"/>
              <a:pathLst>
                <a:path extrusionOk="0" fill="none" h="1" w="3870">
                  <a:moveTo>
                    <a:pt x="3870" y="1"/>
                  </a:moveTo>
                  <a:lnTo>
                    <a:pt x="0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2" name="Google Shape;1462;p41"/>
            <p:cNvSpPr/>
            <p:nvPr/>
          </p:nvSpPr>
          <p:spPr>
            <a:xfrm>
              <a:off x="4999304" y="3141121"/>
              <a:ext cx="223507" cy="66"/>
            </a:xfrm>
            <a:custGeom>
              <a:rect b="b" l="l" r="r" t="t"/>
              <a:pathLst>
                <a:path extrusionOk="0" fill="none" h="1" w="3404">
                  <a:moveTo>
                    <a:pt x="3403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3" name="Google Shape;1463;p41"/>
            <p:cNvSpPr/>
            <p:nvPr/>
          </p:nvSpPr>
          <p:spPr>
            <a:xfrm>
              <a:off x="4999304" y="2937444"/>
              <a:ext cx="230073" cy="66"/>
            </a:xfrm>
            <a:custGeom>
              <a:rect b="b" l="l" r="r" t="t"/>
              <a:pathLst>
                <a:path extrusionOk="0" fill="none" h="1" w="3504">
                  <a:moveTo>
                    <a:pt x="3503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4" name="Google Shape;1464;p41"/>
            <p:cNvSpPr/>
            <p:nvPr/>
          </p:nvSpPr>
          <p:spPr>
            <a:xfrm>
              <a:off x="4891975" y="2733767"/>
              <a:ext cx="762313" cy="66"/>
            </a:xfrm>
            <a:custGeom>
              <a:rect b="b" l="l" r="r" t="t"/>
              <a:pathLst>
                <a:path extrusionOk="0" fill="none" h="1" w="11610">
                  <a:moveTo>
                    <a:pt x="11609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5" name="Google Shape;1465;p41"/>
            <p:cNvSpPr/>
            <p:nvPr/>
          </p:nvSpPr>
          <p:spPr>
            <a:xfrm>
              <a:off x="4891975" y="2530090"/>
              <a:ext cx="762313" cy="66"/>
            </a:xfrm>
            <a:custGeom>
              <a:rect b="b" l="l" r="r" t="t"/>
              <a:pathLst>
                <a:path extrusionOk="0" fill="none" h="1" w="11610">
                  <a:moveTo>
                    <a:pt x="11609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6" name="Google Shape;1466;p41"/>
            <p:cNvSpPr/>
            <p:nvPr/>
          </p:nvSpPr>
          <p:spPr>
            <a:xfrm>
              <a:off x="4891975" y="2326347"/>
              <a:ext cx="762313" cy="66"/>
            </a:xfrm>
            <a:custGeom>
              <a:rect b="b" l="l" r="r" t="t"/>
              <a:pathLst>
                <a:path extrusionOk="0" fill="none" h="1" w="11610">
                  <a:moveTo>
                    <a:pt x="11609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7" name="Google Shape;1467;p41"/>
            <p:cNvSpPr/>
            <p:nvPr/>
          </p:nvSpPr>
          <p:spPr>
            <a:xfrm>
              <a:off x="4891975" y="2122670"/>
              <a:ext cx="606764" cy="66"/>
            </a:xfrm>
            <a:custGeom>
              <a:rect b="b" l="l" r="r" t="t"/>
              <a:pathLst>
                <a:path extrusionOk="0" fill="none" h="1" w="9241">
                  <a:moveTo>
                    <a:pt x="9241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8" name="Google Shape;1468;p41"/>
            <p:cNvSpPr/>
            <p:nvPr/>
          </p:nvSpPr>
          <p:spPr>
            <a:xfrm>
              <a:off x="4891975" y="1918993"/>
              <a:ext cx="403087" cy="66"/>
            </a:xfrm>
            <a:custGeom>
              <a:rect b="b" l="l" r="r" t="t"/>
              <a:pathLst>
                <a:path extrusionOk="0" fill="none" h="1" w="6139">
                  <a:moveTo>
                    <a:pt x="6138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9" name="Google Shape;1469;p41"/>
            <p:cNvSpPr/>
            <p:nvPr/>
          </p:nvSpPr>
          <p:spPr>
            <a:xfrm>
              <a:off x="4992738" y="1713083"/>
              <a:ext cx="201576" cy="66"/>
            </a:xfrm>
            <a:custGeom>
              <a:rect b="b" l="l" r="r" t="t"/>
              <a:pathLst>
                <a:path extrusionOk="0" fill="none" h="1" w="3070">
                  <a:moveTo>
                    <a:pt x="30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0" name="Google Shape;1470;p41"/>
            <p:cNvSpPr/>
            <p:nvPr/>
          </p:nvSpPr>
          <p:spPr>
            <a:xfrm>
              <a:off x="5185473" y="2919912"/>
              <a:ext cx="696587" cy="683455"/>
            </a:xfrm>
            <a:custGeom>
              <a:rect b="b" l="l" r="r" t="t"/>
              <a:pathLst>
                <a:path extrusionOk="0" h="10409" w="10609">
                  <a:moveTo>
                    <a:pt x="1" y="1"/>
                  </a:moveTo>
                  <a:cubicBezTo>
                    <a:pt x="1602" y="1935"/>
                    <a:pt x="3303" y="3703"/>
                    <a:pt x="5071" y="5438"/>
                  </a:cubicBezTo>
                  <a:cubicBezTo>
                    <a:pt x="6839" y="7139"/>
                    <a:pt x="8673" y="8840"/>
                    <a:pt x="10608" y="10408"/>
                  </a:cubicBezTo>
                  <a:cubicBezTo>
                    <a:pt x="9007" y="8507"/>
                    <a:pt x="7306" y="6705"/>
                    <a:pt x="5538" y="4971"/>
                  </a:cubicBezTo>
                  <a:cubicBezTo>
                    <a:pt x="3770" y="3270"/>
                    <a:pt x="1969" y="1568"/>
                    <a:pt x="1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1" name="Google Shape;1471;p41"/>
            <p:cNvSpPr/>
            <p:nvPr/>
          </p:nvSpPr>
          <p:spPr>
            <a:xfrm>
              <a:off x="5165775" y="2652742"/>
              <a:ext cx="716285" cy="2323904"/>
            </a:xfrm>
            <a:custGeom>
              <a:rect b="b" l="l" r="r" t="t"/>
              <a:pathLst>
                <a:path extrusionOk="0" h="35393" w="10909">
                  <a:moveTo>
                    <a:pt x="34" y="0"/>
                  </a:moveTo>
                  <a:lnTo>
                    <a:pt x="34" y="634"/>
                  </a:lnTo>
                  <a:lnTo>
                    <a:pt x="0" y="9307"/>
                  </a:lnTo>
                  <a:cubicBezTo>
                    <a:pt x="0" y="12209"/>
                    <a:pt x="34" y="15111"/>
                    <a:pt x="34" y="18013"/>
                  </a:cubicBezTo>
                  <a:cubicBezTo>
                    <a:pt x="34" y="20915"/>
                    <a:pt x="67" y="23817"/>
                    <a:pt x="134" y="26719"/>
                  </a:cubicBezTo>
                  <a:cubicBezTo>
                    <a:pt x="134" y="28154"/>
                    <a:pt x="167" y="29588"/>
                    <a:pt x="201" y="31056"/>
                  </a:cubicBezTo>
                  <a:lnTo>
                    <a:pt x="301" y="35392"/>
                  </a:lnTo>
                  <a:lnTo>
                    <a:pt x="434" y="31056"/>
                  </a:lnTo>
                  <a:cubicBezTo>
                    <a:pt x="467" y="29588"/>
                    <a:pt x="501" y="28154"/>
                    <a:pt x="501" y="26719"/>
                  </a:cubicBezTo>
                  <a:cubicBezTo>
                    <a:pt x="534" y="23817"/>
                    <a:pt x="567" y="20915"/>
                    <a:pt x="601" y="18013"/>
                  </a:cubicBezTo>
                  <a:cubicBezTo>
                    <a:pt x="634" y="15111"/>
                    <a:pt x="634" y="12209"/>
                    <a:pt x="634" y="9307"/>
                  </a:cubicBezTo>
                  <a:lnTo>
                    <a:pt x="572" y="1286"/>
                  </a:lnTo>
                  <a:lnTo>
                    <a:pt x="572" y="1286"/>
                  </a:lnTo>
                  <a:cubicBezTo>
                    <a:pt x="1316" y="1994"/>
                    <a:pt x="2059" y="2687"/>
                    <a:pt x="2802" y="3403"/>
                  </a:cubicBezTo>
                  <a:lnTo>
                    <a:pt x="5471" y="5938"/>
                  </a:lnTo>
                  <a:cubicBezTo>
                    <a:pt x="6372" y="6838"/>
                    <a:pt x="7272" y="7672"/>
                    <a:pt x="8173" y="8506"/>
                  </a:cubicBezTo>
                  <a:cubicBezTo>
                    <a:pt x="9074" y="9340"/>
                    <a:pt x="9974" y="10207"/>
                    <a:pt x="10908" y="11041"/>
                  </a:cubicBezTo>
                  <a:cubicBezTo>
                    <a:pt x="10041" y="10141"/>
                    <a:pt x="9174" y="9240"/>
                    <a:pt x="8306" y="8373"/>
                  </a:cubicBezTo>
                  <a:cubicBezTo>
                    <a:pt x="7472" y="7472"/>
                    <a:pt x="6605" y="6571"/>
                    <a:pt x="5738" y="5704"/>
                  </a:cubicBezTo>
                  <a:lnTo>
                    <a:pt x="3103" y="3069"/>
                  </a:lnTo>
                  <a:cubicBezTo>
                    <a:pt x="2235" y="2202"/>
                    <a:pt x="1368" y="1301"/>
                    <a:pt x="501" y="434"/>
                  </a:cubicBezTo>
                  <a:lnTo>
                    <a:pt x="3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2" name="Google Shape;1472;p41"/>
            <p:cNvSpPr/>
            <p:nvPr/>
          </p:nvSpPr>
          <p:spPr>
            <a:xfrm>
              <a:off x="5264330" y="3548540"/>
              <a:ext cx="446882" cy="66"/>
            </a:xfrm>
            <a:custGeom>
              <a:rect b="b" l="l" r="r" t="t"/>
              <a:pathLst>
                <a:path extrusionOk="0" fill="none" h="1" w="6806">
                  <a:moveTo>
                    <a:pt x="6805" y="0"/>
                  </a:moveTo>
                  <a:lnTo>
                    <a:pt x="0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3" name="Google Shape;1473;p41"/>
            <p:cNvSpPr/>
            <p:nvPr/>
          </p:nvSpPr>
          <p:spPr>
            <a:xfrm>
              <a:off x="5270896" y="3754384"/>
              <a:ext cx="527906" cy="66"/>
            </a:xfrm>
            <a:custGeom>
              <a:rect b="b" l="l" r="r" t="t"/>
              <a:pathLst>
                <a:path extrusionOk="0" fill="none" h="1" w="8040">
                  <a:moveTo>
                    <a:pt x="804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4" name="Google Shape;1474;p41"/>
            <p:cNvSpPr/>
            <p:nvPr/>
          </p:nvSpPr>
          <p:spPr>
            <a:xfrm>
              <a:off x="3382961" y="3138954"/>
              <a:ext cx="315431" cy="1769800"/>
            </a:xfrm>
            <a:custGeom>
              <a:rect b="b" l="l" r="r" t="t"/>
              <a:pathLst>
                <a:path extrusionOk="0" h="26954" w="4804">
                  <a:moveTo>
                    <a:pt x="0" y="0"/>
                  </a:moveTo>
                  <a:lnTo>
                    <a:pt x="0" y="26953"/>
                  </a:lnTo>
                  <a:lnTo>
                    <a:pt x="4804" y="26953"/>
                  </a:lnTo>
                  <a:lnTo>
                    <a:pt x="48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5" name="Google Shape;1475;p41"/>
            <p:cNvSpPr/>
            <p:nvPr/>
          </p:nvSpPr>
          <p:spPr>
            <a:xfrm>
              <a:off x="3477117" y="2965940"/>
              <a:ext cx="138083" cy="142417"/>
            </a:xfrm>
            <a:custGeom>
              <a:rect b="b" l="l" r="r" t="t"/>
              <a:pathLst>
                <a:path extrusionOk="0" h="2169" w="2103">
                  <a:moveTo>
                    <a:pt x="1068" y="0"/>
                  </a:moveTo>
                  <a:cubicBezTo>
                    <a:pt x="468" y="0"/>
                    <a:pt x="1" y="467"/>
                    <a:pt x="1" y="1034"/>
                  </a:cubicBezTo>
                  <a:lnTo>
                    <a:pt x="1" y="2168"/>
                  </a:lnTo>
                  <a:lnTo>
                    <a:pt x="2102" y="2168"/>
                  </a:lnTo>
                  <a:lnTo>
                    <a:pt x="2102" y="1034"/>
                  </a:lnTo>
                  <a:cubicBezTo>
                    <a:pt x="2102" y="467"/>
                    <a:pt x="1635" y="0"/>
                    <a:pt x="1068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6" name="Google Shape;1476;p41"/>
            <p:cNvSpPr/>
            <p:nvPr/>
          </p:nvSpPr>
          <p:spPr>
            <a:xfrm>
              <a:off x="3376395" y="3279138"/>
              <a:ext cx="24163" cy="157715"/>
            </a:xfrm>
            <a:custGeom>
              <a:rect b="b" l="l" r="r" t="t"/>
              <a:pathLst>
                <a:path extrusionOk="0" h="2402" w="368">
                  <a:moveTo>
                    <a:pt x="200" y="0"/>
                  </a:moveTo>
                  <a:cubicBezTo>
                    <a:pt x="100" y="0"/>
                    <a:pt x="0" y="67"/>
                    <a:pt x="0" y="167"/>
                  </a:cubicBezTo>
                  <a:lnTo>
                    <a:pt x="0" y="2235"/>
                  </a:lnTo>
                  <a:cubicBezTo>
                    <a:pt x="0" y="2335"/>
                    <a:pt x="100" y="2402"/>
                    <a:pt x="200" y="2402"/>
                  </a:cubicBezTo>
                  <a:cubicBezTo>
                    <a:pt x="267" y="2402"/>
                    <a:pt x="367" y="2302"/>
                    <a:pt x="367" y="2235"/>
                  </a:cubicBezTo>
                  <a:lnTo>
                    <a:pt x="367" y="167"/>
                  </a:lnTo>
                  <a:cubicBezTo>
                    <a:pt x="367" y="67"/>
                    <a:pt x="267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7" name="Google Shape;1477;p41"/>
            <p:cNvSpPr/>
            <p:nvPr/>
          </p:nvSpPr>
          <p:spPr>
            <a:xfrm>
              <a:off x="3481516" y="3279138"/>
              <a:ext cx="24163" cy="124885"/>
            </a:xfrm>
            <a:custGeom>
              <a:rect b="b" l="l" r="r" t="t"/>
              <a:pathLst>
                <a:path extrusionOk="0" h="1902" w="368">
                  <a:moveTo>
                    <a:pt x="200" y="0"/>
                  </a:moveTo>
                  <a:cubicBezTo>
                    <a:pt x="100" y="0"/>
                    <a:pt x="0" y="67"/>
                    <a:pt x="34" y="167"/>
                  </a:cubicBezTo>
                  <a:lnTo>
                    <a:pt x="34" y="1701"/>
                  </a:lnTo>
                  <a:cubicBezTo>
                    <a:pt x="34" y="1802"/>
                    <a:pt x="100" y="1902"/>
                    <a:pt x="200" y="1902"/>
                  </a:cubicBezTo>
                  <a:cubicBezTo>
                    <a:pt x="300" y="1902"/>
                    <a:pt x="367" y="1802"/>
                    <a:pt x="367" y="1701"/>
                  </a:cubicBezTo>
                  <a:lnTo>
                    <a:pt x="367" y="167"/>
                  </a:lnTo>
                  <a:cubicBezTo>
                    <a:pt x="367" y="67"/>
                    <a:pt x="300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8" name="Google Shape;1478;p41"/>
            <p:cNvSpPr/>
            <p:nvPr/>
          </p:nvSpPr>
          <p:spPr>
            <a:xfrm>
              <a:off x="3588804" y="3279138"/>
              <a:ext cx="21996" cy="124885"/>
            </a:xfrm>
            <a:custGeom>
              <a:rect b="b" l="l" r="r" t="t"/>
              <a:pathLst>
                <a:path extrusionOk="0" h="1902" w="335">
                  <a:moveTo>
                    <a:pt x="168" y="0"/>
                  </a:moveTo>
                  <a:cubicBezTo>
                    <a:pt x="67" y="0"/>
                    <a:pt x="1" y="67"/>
                    <a:pt x="1" y="167"/>
                  </a:cubicBezTo>
                  <a:lnTo>
                    <a:pt x="1" y="1701"/>
                  </a:lnTo>
                  <a:cubicBezTo>
                    <a:pt x="1" y="1802"/>
                    <a:pt x="67" y="1868"/>
                    <a:pt x="168" y="1902"/>
                  </a:cubicBezTo>
                  <a:cubicBezTo>
                    <a:pt x="268" y="1902"/>
                    <a:pt x="334" y="1802"/>
                    <a:pt x="334" y="1701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9" name="Google Shape;1479;p41"/>
            <p:cNvSpPr/>
            <p:nvPr/>
          </p:nvSpPr>
          <p:spPr>
            <a:xfrm>
              <a:off x="3693925" y="3279138"/>
              <a:ext cx="21996" cy="157715"/>
            </a:xfrm>
            <a:custGeom>
              <a:rect b="b" l="l" r="r" t="t"/>
              <a:pathLst>
                <a:path extrusionOk="0" h="2402" w="335">
                  <a:moveTo>
                    <a:pt x="168" y="0"/>
                  </a:moveTo>
                  <a:cubicBezTo>
                    <a:pt x="68" y="0"/>
                    <a:pt x="1" y="67"/>
                    <a:pt x="1" y="167"/>
                  </a:cubicBezTo>
                  <a:lnTo>
                    <a:pt x="1" y="2235"/>
                  </a:lnTo>
                  <a:cubicBezTo>
                    <a:pt x="1" y="2302"/>
                    <a:pt x="68" y="2402"/>
                    <a:pt x="168" y="2402"/>
                  </a:cubicBezTo>
                  <a:cubicBezTo>
                    <a:pt x="268" y="2402"/>
                    <a:pt x="334" y="2335"/>
                    <a:pt x="334" y="2235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0" name="Google Shape;1480;p41"/>
            <p:cNvSpPr/>
            <p:nvPr/>
          </p:nvSpPr>
          <p:spPr>
            <a:xfrm>
              <a:off x="3391694" y="3329499"/>
              <a:ext cx="311097" cy="21996"/>
            </a:xfrm>
            <a:custGeom>
              <a:rect b="b" l="l" r="r" t="t"/>
              <a:pathLst>
                <a:path extrusionOk="0" h="335" w="4738">
                  <a:moveTo>
                    <a:pt x="1" y="0"/>
                  </a:moveTo>
                  <a:lnTo>
                    <a:pt x="1" y="334"/>
                  </a:lnTo>
                  <a:lnTo>
                    <a:pt x="4737" y="334"/>
                  </a:lnTo>
                  <a:lnTo>
                    <a:pt x="47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1" name="Google Shape;1481;p41"/>
            <p:cNvSpPr/>
            <p:nvPr/>
          </p:nvSpPr>
          <p:spPr>
            <a:xfrm>
              <a:off x="3361031" y="3314134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4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2" name="Google Shape;1482;p41"/>
            <p:cNvSpPr/>
            <p:nvPr/>
          </p:nvSpPr>
          <p:spPr>
            <a:xfrm>
              <a:off x="3466152" y="3314134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4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3" name="Google Shape;1483;p41"/>
            <p:cNvSpPr/>
            <p:nvPr/>
          </p:nvSpPr>
          <p:spPr>
            <a:xfrm>
              <a:off x="3571273" y="3314134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5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4" name="Google Shape;1484;p41"/>
            <p:cNvSpPr/>
            <p:nvPr/>
          </p:nvSpPr>
          <p:spPr>
            <a:xfrm>
              <a:off x="3676460" y="3314134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1"/>
                  </a:moveTo>
                  <a:cubicBezTo>
                    <a:pt x="200" y="1"/>
                    <a:pt x="0" y="168"/>
                    <a:pt x="0" y="401"/>
                  </a:cubicBezTo>
                  <a:cubicBezTo>
                    <a:pt x="0" y="635"/>
                    <a:pt x="200" y="835"/>
                    <a:pt x="434" y="835"/>
                  </a:cubicBezTo>
                  <a:cubicBezTo>
                    <a:pt x="667" y="835"/>
                    <a:pt x="834" y="635"/>
                    <a:pt x="834" y="401"/>
                  </a:cubicBezTo>
                  <a:cubicBezTo>
                    <a:pt x="834" y="168"/>
                    <a:pt x="667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5" name="Google Shape;1485;p41"/>
            <p:cNvSpPr/>
            <p:nvPr/>
          </p:nvSpPr>
          <p:spPr>
            <a:xfrm>
              <a:off x="3255910" y="3266006"/>
              <a:ext cx="580500" cy="39462"/>
            </a:xfrm>
            <a:custGeom>
              <a:rect b="b" l="l" r="r" t="t"/>
              <a:pathLst>
                <a:path extrusionOk="0" h="601" w="8841">
                  <a:moveTo>
                    <a:pt x="334" y="0"/>
                  </a:moveTo>
                  <a:cubicBezTo>
                    <a:pt x="134" y="0"/>
                    <a:pt x="0" y="134"/>
                    <a:pt x="0" y="300"/>
                  </a:cubicBezTo>
                  <a:cubicBezTo>
                    <a:pt x="0" y="467"/>
                    <a:pt x="134" y="601"/>
                    <a:pt x="334" y="601"/>
                  </a:cubicBezTo>
                  <a:lnTo>
                    <a:pt x="8540" y="601"/>
                  </a:lnTo>
                  <a:cubicBezTo>
                    <a:pt x="8707" y="601"/>
                    <a:pt x="8840" y="467"/>
                    <a:pt x="8840" y="300"/>
                  </a:cubicBezTo>
                  <a:cubicBezTo>
                    <a:pt x="8840" y="134"/>
                    <a:pt x="8707" y="0"/>
                    <a:pt x="854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6" name="Google Shape;1486;p41"/>
            <p:cNvSpPr/>
            <p:nvPr/>
          </p:nvSpPr>
          <p:spPr>
            <a:xfrm>
              <a:off x="3212115" y="3224377"/>
              <a:ext cx="670257" cy="41694"/>
            </a:xfrm>
            <a:custGeom>
              <a:rect b="b" l="l" r="r" t="t"/>
              <a:pathLst>
                <a:path extrusionOk="0" h="635" w="10208">
                  <a:moveTo>
                    <a:pt x="301" y="0"/>
                  </a:moveTo>
                  <a:cubicBezTo>
                    <a:pt x="134" y="34"/>
                    <a:pt x="0" y="167"/>
                    <a:pt x="0" y="334"/>
                  </a:cubicBezTo>
                  <a:cubicBezTo>
                    <a:pt x="0" y="501"/>
                    <a:pt x="134" y="634"/>
                    <a:pt x="301" y="634"/>
                  </a:cubicBezTo>
                  <a:lnTo>
                    <a:pt x="9907" y="634"/>
                  </a:lnTo>
                  <a:cubicBezTo>
                    <a:pt x="10074" y="634"/>
                    <a:pt x="10208" y="501"/>
                    <a:pt x="10208" y="334"/>
                  </a:cubicBezTo>
                  <a:cubicBezTo>
                    <a:pt x="10208" y="167"/>
                    <a:pt x="10074" y="0"/>
                    <a:pt x="990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" name="Google Shape;1487;p41"/>
            <p:cNvSpPr/>
            <p:nvPr/>
          </p:nvSpPr>
          <p:spPr>
            <a:xfrm>
              <a:off x="3196750" y="3048934"/>
              <a:ext cx="696587" cy="258700"/>
            </a:xfrm>
            <a:custGeom>
              <a:rect b="b" l="l" r="r" t="t"/>
              <a:pathLst>
                <a:path extrusionOk="0" h="3940" w="10609">
                  <a:moveTo>
                    <a:pt x="5209" y="1"/>
                  </a:moveTo>
                  <a:cubicBezTo>
                    <a:pt x="4296" y="1"/>
                    <a:pt x="3388" y="265"/>
                    <a:pt x="2569" y="738"/>
                  </a:cubicBezTo>
                  <a:cubicBezTo>
                    <a:pt x="2172" y="973"/>
                    <a:pt x="1716" y="1090"/>
                    <a:pt x="1254" y="1090"/>
                  </a:cubicBezTo>
                  <a:cubicBezTo>
                    <a:pt x="863" y="1090"/>
                    <a:pt x="468" y="1006"/>
                    <a:pt x="101" y="838"/>
                  </a:cubicBezTo>
                  <a:lnTo>
                    <a:pt x="101" y="838"/>
                  </a:lnTo>
                  <a:cubicBezTo>
                    <a:pt x="1" y="2539"/>
                    <a:pt x="1769" y="3940"/>
                    <a:pt x="5305" y="3940"/>
                  </a:cubicBezTo>
                  <a:cubicBezTo>
                    <a:pt x="8840" y="3940"/>
                    <a:pt x="10608" y="2539"/>
                    <a:pt x="10508" y="871"/>
                  </a:cubicBezTo>
                  <a:lnTo>
                    <a:pt x="10508" y="871"/>
                  </a:lnTo>
                  <a:cubicBezTo>
                    <a:pt x="10175" y="1038"/>
                    <a:pt x="9808" y="1105"/>
                    <a:pt x="9408" y="1105"/>
                  </a:cubicBezTo>
                  <a:cubicBezTo>
                    <a:pt x="8941" y="1105"/>
                    <a:pt x="8507" y="971"/>
                    <a:pt x="8107" y="738"/>
                  </a:cubicBezTo>
                  <a:cubicBezTo>
                    <a:pt x="7288" y="265"/>
                    <a:pt x="6380" y="1"/>
                    <a:pt x="5467" y="1"/>
                  </a:cubicBezTo>
                  <a:cubicBezTo>
                    <a:pt x="5424" y="1"/>
                    <a:pt x="5381" y="2"/>
                    <a:pt x="5338" y="3"/>
                  </a:cubicBezTo>
                  <a:lnTo>
                    <a:pt x="5338" y="3"/>
                  </a:lnTo>
                  <a:cubicBezTo>
                    <a:pt x="5295" y="2"/>
                    <a:pt x="5252" y="1"/>
                    <a:pt x="5209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8" name="Google Shape;1488;p41"/>
            <p:cNvSpPr/>
            <p:nvPr/>
          </p:nvSpPr>
          <p:spPr>
            <a:xfrm>
              <a:off x="3166087" y="3101725"/>
              <a:ext cx="41694" cy="30729"/>
            </a:xfrm>
            <a:custGeom>
              <a:rect b="b" l="l" r="r" t="t"/>
              <a:pathLst>
                <a:path extrusionOk="0" h="468" w="635">
                  <a:moveTo>
                    <a:pt x="1" y="0"/>
                  </a:moveTo>
                  <a:cubicBezTo>
                    <a:pt x="1" y="234"/>
                    <a:pt x="201" y="467"/>
                    <a:pt x="434" y="467"/>
                  </a:cubicBezTo>
                  <a:lnTo>
                    <a:pt x="635" y="467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9" name="Google Shape;1489;p41"/>
            <p:cNvSpPr/>
            <p:nvPr/>
          </p:nvSpPr>
          <p:spPr>
            <a:xfrm>
              <a:off x="3886702" y="3101725"/>
              <a:ext cx="41694" cy="30729"/>
            </a:xfrm>
            <a:custGeom>
              <a:rect b="b" l="l" r="r" t="t"/>
              <a:pathLst>
                <a:path extrusionOk="0" h="468" w="635">
                  <a:moveTo>
                    <a:pt x="0" y="0"/>
                  </a:moveTo>
                  <a:lnTo>
                    <a:pt x="0" y="467"/>
                  </a:lnTo>
                  <a:lnTo>
                    <a:pt x="167" y="467"/>
                  </a:lnTo>
                  <a:cubicBezTo>
                    <a:pt x="434" y="467"/>
                    <a:pt x="634" y="234"/>
                    <a:pt x="634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0" name="Google Shape;1490;p41"/>
            <p:cNvSpPr/>
            <p:nvPr/>
          </p:nvSpPr>
          <p:spPr>
            <a:xfrm>
              <a:off x="3198983" y="3042565"/>
              <a:ext cx="694355" cy="221274"/>
            </a:xfrm>
            <a:custGeom>
              <a:rect b="b" l="l" r="r" t="t"/>
              <a:pathLst>
                <a:path extrusionOk="0" h="3370" w="10575">
                  <a:moveTo>
                    <a:pt x="3436" y="1"/>
                  </a:moveTo>
                  <a:cubicBezTo>
                    <a:pt x="2869" y="634"/>
                    <a:pt x="2035" y="1001"/>
                    <a:pt x="1168" y="1001"/>
                  </a:cubicBezTo>
                  <a:cubicBezTo>
                    <a:pt x="767" y="1001"/>
                    <a:pt x="367" y="935"/>
                    <a:pt x="0" y="768"/>
                  </a:cubicBezTo>
                  <a:lnTo>
                    <a:pt x="0" y="868"/>
                  </a:lnTo>
                  <a:cubicBezTo>
                    <a:pt x="0" y="2236"/>
                    <a:pt x="1801" y="3370"/>
                    <a:pt x="5271" y="3370"/>
                  </a:cubicBezTo>
                  <a:cubicBezTo>
                    <a:pt x="8773" y="3370"/>
                    <a:pt x="10574" y="2236"/>
                    <a:pt x="10574" y="868"/>
                  </a:cubicBezTo>
                  <a:lnTo>
                    <a:pt x="10574" y="801"/>
                  </a:lnTo>
                  <a:cubicBezTo>
                    <a:pt x="10207" y="935"/>
                    <a:pt x="9841" y="1001"/>
                    <a:pt x="9474" y="1001"/>
                  </a:cubicBezTo>
                  <a:cubicBezTo>
                    <a:pt x="8573" y="1001"/>
                    <a:pt x="7739" y="634"/>
                    <a:pt x="7172" y="1"/>
                  </a:cubicBezTo>
                  <a:cubicBezTo>
                    <a:pt x="6271" y="34"/>
                    <a:pt x="6338" y="101"/>
                    <a:pt x="5271" y="101"/>
                  </a:cubicBezTo>
                  <a:cubicBezTo>
                    <a:pt x="4237" y="101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1" name="Google Shape;1491;p41"/>
            <p:cNvSpPr/>
            <p:nvPr/>
          </p:nvSpPr>
          <p:spPr>
            <a:xfrm>
              <a:off x="3382961" y="3031600"/>
              <a:ext cx="326396" cy="30729"/>
            </a:xfrm>
            <a:custGeom>
              <a:rect b="b" l="l" r="r" t="t"/>
              <a:pathLst>
                <a:path extrusionOk="0" h="468" w="4971">
                  <a:moveTo>
                    <a:pt x="234" y="1"/>
                  </a:moveTo>
                  <a:cubicBezTo>
                    <a:pt x="100" y="1"/>
                    <a:pt x="0" y="101"/>
                    <a:pt x="0" y="234"/>
                  </a:cubicBezTo>
                  <a:cubicBezTo>
                    <a:pt x="0" y="368"/>
                    <a:pt x="100" y="468"/>
                    <a:pt x="234" y="468"/>
                  </a:cubicBezTo>
                  <a:lnTo>
                    <a:pt x="4770" y="468"/>
                  </a:lnTo>
                  <a:cubicBezTo>
                    <a:pt x="4904" y="468"/>
                    <a:pt x="4970" y="368"/>
                    <a:pt x="4970" y="234"/>
                  </a:cubicBezTo>
                  <a:cubicBezTo>
                    <a:pt x="4970" y="101"/>
                    <a:pt x="4870" y="1"/>
                    <a:pt x="4770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2" name="Google Shape;1492;p41"/>
            <p:cNvSpPr/>
            <p:nvPr/>
          </p:nvSpPr>
          <p:spPr>
            <a:xfrm>
              <a:off x="3536276" y="2847621"/>
              <a:ext cx="21930" cy="159948"/>
            </a:xfrm>
            <a:custGeom>
              <a:rect b="b" l="l" r="r" t="t"/>
              <a:pathLst>
                <a:path extrusionOk="0" h="2436" w="334">
                  <a:moveTo>
                    <a:pt x="167" y="1"/>
                  </a:moveTo>
                  <a:cubicBezTo>
                    <a:pt x="67" y="1"/>
                    <a:pt x="0" y="68"/>
                    <a:pt x="0" y="168"/>
                  </a:cubicBezTo>
                  <a:lnTo>
                    <a:pt x="0" y="2303"/>
                  </a:lnTo>
                  <a:cubicBezTo>
                    <a:pt x="0" y="2369"/>
                    <a:pt x="67" y="2436"/>
                    <a:pt x="167" y="2436"/>
                  </a:cubicBezTo>
                  <a:cubicBezTo>
                    <a:pt x="267" y="2436"/>
                    <a:pt x="334" y="2369"/>
                    <a:pt x="334" y="2269"/>
                  </a:cubicBezTo>
                  <a:lnTo>
                    <a:pt x="334" y="168"/>
                  </a:lnTo>
                  <a:cubicBezTo>
                    <a:pt x="334" y="68"/>
                    <a:pt x="234" y="1"/>
                    <a:pt x="167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3" name="Google Shape;1493;p41"/>
            <p:cNvSpPr/>
            <p:nvPr/>
          </p:nvSpPr>
          <p:spPr>
            <a:xfrm>
              <a:off x="3509947" y="2834489"/>
              <a:ext cx="63625" cy="54104"/>
            </a:xfrm>
            <a:custGeom>
              <a:rect b="b" l="l" r="r" t="t"/>
              <a:pathLst>
                <a:path extrusionOk="0" h="824" w="969">
                  <a:moveTo>
                    <a:pt x="568" y="1"/>
                  </a:moveTo>
                  <a:cubicBezTo>
                    <a:pt x="168" y="1"/>
                    <a:pt x="1" y="434"/>
                    <a:pt x="268" y="701"/>
                  </a:cubicBezTo>
                  <a:cubicBezTo>
                    <a:pt x="353" y="786"/>
                    <a:pt x="454" y="824"/>
                    <a:pt x="554" y="824"/>
                  </a:cubicBezTo>
                  <a:cubicBezTo>
                    <a:pt x="767" y="824"/>
                    <a:pt x="968" y="651"/>
                    <a:pt x="968" y="401"/>
                  </a:cubicBezTo>
                  <a:cubicBezTo>
                    <a:pt x="968" y="168"/>
                    <a:pt x="768" y="1"/>
                    <a:pt x="568" y="1"/>
                  </a:cubicBezTo>
                  <a:close/>
                </a:path>
              </a:pathLst>
            </a:custGeom>
            <a:solidFill>
              <a:srgbClr val="DB7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4" name="Google Shape;1494;p41"/>
            <p:cNvSpPr/>
            <p:nvPr/>
          </p:nvSpPr>
          <p:spPr>
            <a:xfrm>
              <a:off x="3376395" y="3622999"/>
              <a:ext cx="24163" cy="157781"/>
            </a:xfrm>
            <a:custGeom>
              <a:rect b="b" l="l" r="r" t="t"/>
              <a:pathLst>
                <a:path extrusionOk="0" h="2403" w="368">
                  <a:moveTo>
                    <a:pt x="200" y="0"/>
                  </a:moveTo>
                  <a:cubicBezTo>
                    <a:pt x="100" y="0"/>
                    <a:pt x="0" y="67"/>
                    <a:pt x="0" y="167"/>
                  </a:cubicBezTo>
                  <a:lnTo>
                    <a:pt x="0" y="2235"/>
                  </a:lnTo>
                  <a:cubicBezTo>
                    <a:pt x="0" y="2302"/>
                    <a:pt x="100" y="2402"/>
                    <a:pt x="200" y="2402"/>
                  </a:cubicBezTo>
                  <a:cubicBezTo>
                    <a:pt x="267" y="2402"/>
                    <a:pt x="367" y="2302"/>
                    <a:pt x="367" y="2235"/>
                  </a:cubicBezTo>
                  <a:lnTo>
                    <a:pt x="367" y="167"/>
                  </a:lnTo>
                  <a:cubicBezTo>
                    <a:pt x="367" y="67"/>
                    <a:pt x="267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5" name="Google Shape;1495;p41"/>
            <p:cNvSpPr/>
            <p:nvPr/>
          </p:nvSpPr>
          <p:spPr>
            <a:xfrm>
              <a:off x="3481516" y="3622999"/>
              <a:ext cx="24163" cy="122719"/>
            </a:xfrm>
            <a:custGeom>
              <a:rect b="b" l="l" r="r" t="t"/>
              <a:pathLst>
                <a:path extrusionOk="0" h="1869" w="368">
                  <a:moveTo>
                    <a:pt x="200" y="0"/>
                  </a:moveTo>
                  <a:cubicBezTo>
                    <a:pt x="100" y="0"/>
                    <a:pt x="0" y="67"/>
                    <a:pt x="34" y="167"/>
                  </a:cubicBezTo>
                  <a:lnTo>
                    <a:pt x="34" y="1702"/>
                  </a:lnTo>
                  <a:cubicBezTo>
                    <a:pt x="0" y="1802"/>
                    <a:pt x="100" y="1868"/>
                    <a:pt x="200" y="1868"/>
                  </a:cubicBezTo>
                  <a:cubicBezTo>
                    <a:pt x="267" y="1868"/>
                    <a:pt x="367" y="1802"/>
                    <a:pt x="367" y="1735"/>
                  </a:cubicBezTo>
                  <a:lnTo>
                    <a:pt x="367" y="167"/>
                  </a:lnTo>
                  <a:cubicBezTo>
                    <a:pt x="367" y="67"/>
                    <a:pt x="300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6" name="Google Shape;1496;p41"/>
            <p:cNvSpPr/>
            <p:nvPr/>
          </p:nvSpPr>
          <p:spPr>
            <a:xfrm>
              <a:off x="3588804" y="3622999"/>
              <a:ext cx="21996" cy="122719"/>
            </a:xfrm>
            <a:custGeom>
              <a:rect b="b" l="l" r="r" t="t"/>
              <a:pathLst>
                <a:path extrusionOk="0" h="1869" w="335">
                  <a:moveTo>
                    <a:pt x="168" y="0"/>
                  </a:moveTo>
                  <a:cubicBezTo>
                    <a:pt x="67" y="0"/>
                    <a:pt x="1" y="67"/>
                    <a:pt x="1" y="167"/>
                  </a:cubicBezTo>
                  <a:lnTo>
                    <a:pt x="1" y="1702"/>
                  </a:lnTo>
                  <a:cubicBezTo>
                    <a:pt x="1" y="1802"/>
                    <a:pt x="67" y="1868"/>
                    <a:pt x="168" y="1868"/>
                  </a:cubicBezTo>
                  <a:cubicBezTo>
                    <a:pt x="268" y="1868"/>
                    <a:pt x="334" y="1802"/>
                    <a:pt x="334" y="1735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7" name="Google Shape;1497;p41"/>
            <p:cNvSpPr/>
            <p:nvPr/>
          </p:nvSpPr>
          <p:spPr>
            <a:xfrm>
              <a:off x="3693925" y="3622999"/>
              <a:ext cx="21996" cy="157781"/>
            </a:xfrm>
            <a:custGeom>
              <a:rect b="b" l="l" r="r" t="t"/>
              <a:pathLst>
                <a:path extrusionOk="0" h="2403" w="335">
                  <a:moveTo>
                    <a:pt x="168" y="0"/>
                  </a:moveTo>
                  <a:cubicBezTo>
                    <a:pt x="68" y="0"/>
                    <a:pt x="1" y="67"/>
                    <a:pt x="1" y="167"/>
                  </a:cubicBezTo>
                  <a:lnTo>
                    <a:pt x="1" y="2235"/>
                  </a:lnTo>
                  <a:cubicBezTo>
                    <a:pt x="1" y="2302"/>
                    <a:pt x="68" y="2402"/>
                    <a:pt x="168" y="2402"/>
                  </a:cubicBezTo>
                  <a:cubicBezTo>
                    <a:pt x="268" y="2402"/>
                    <a:pt x="334" y="2302"/>
                    <a:pt x="334" y="2235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8" name="Google Shape;1498;p41"/>
            <p:cNvSpPr/>
            <p:nvPr/>
          </p:nvSpPr>
          <p:spPr>
            <a:xfrm>
              <a:off x="3389527" y="3673360"/>
              <a:ext cx="313264" cy="21996"/>
            </a:xfrm>
            <a:custGeom>
              <a:rect b="b" l="l" r="r" t="t"/>
              <a:pathLst>
                <a:path extrusionOk="0" h="335" w="4771">
                  <a:moveTo>
                    <a:pt x="0" y="1"/>
                  </a:moveTo>
                  <a:lnTo>
                    <a:pt x="0" y="334"/>
                  </a:lnTo>
                  <a:lnTo>
                    <a:pt x="4770" y="334"/>
                  </a:lnTo>
                  <a:lnTo>
                    <a:pt x="477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9" name="Google Shape;1499;p41"/>
            <p:cNvSpPr/>
            <p:nvPr/>
          </p:nvSpPr>
          <p:spPr>
            <a:xfrm>
              <a:off x="3361031" y="3655829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201"/>
                    <a:pt x="1" y="434"/>
                  </a:cubicBezTo>
                  <a:cubicBezTo>
                    <a:pt x="1" y="668"/>
                    <a:pt x="201" y="835"/>
                    <a:pt x="434" y="835"/>
                  </a:cubicBezTo>
                  <a:cubicBezTo>
                    <a:pt x="668" y="835"/>
                    <a:pt x="835" y="668"/>
                    <a:pt x="835" y="434"/>
                  </a:cubicBezTo>
                  <a:cubicBezTo>
                    <a:pt x="835" y="201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0" name="Google Shape;1500;p41"/>
            <p:cNvSpPr/>
            <p:nvPr/>
          </p:nvSpPr>
          <p:spPr>
            <a:xfrm>
              <a:off x="3466152" y="3655829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201"/>
                    <a:pt x="1" y="434"/>
                  </a:cubicBezTo>
                  <a:cubicBezTo>
                    <a:pt x="1" y="668"/>
                    <a:pt x="201" y="835"/>
                    <a:pt x="434" y="835"/>
                  </a:cubicBezTo>
                  <a:cubicBezTo>
                    <a:pt x="668" y="835"/>
                    <a:pt x="835" y="668"/>
                    <a:pt x="835" y="434"/>
                  </a:cubicBezTo>
                  <a:cubicBezTo>
                    <a:pt x="835" y="201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1" name="Google Shape;1501;p41"/>
            <p:cNvSpPr/>
            <p:nvPr/>
          </p:nvSpPr>
          <p:spPr>
            <a:xfrm>
              <a:off x="3571273" y="3655829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1"/>
                  </a:moveTo>
                  <a:cubicBezTo>
                    <a:pt x="201" y="1"/>
                    <a:pt x="1" y="201"/>
                    <a:pt x="1" y="434"/>
                  </a:cubicBezTo>
                  <a:cubicBezTo>
                    <a:pt x="1" y="668"/>
                    <a:pt x="201" y="835"/>
                    <a:pt x="435" y="835"/>
                  </a:cubicBezTo>
                  <a:cubicBezTo>
                    <a:pt x="668" y="835"/>
                    <a:pt x="835" y="668"/>
                    <a:pt x="835" y="434"/>
                  </a:cubicBezTo>
                  <a:cubicBezTo>
                    <a:pt x="835" y="201"/>
                    <a:pt x="668" y="1"/>
                    <a:pt x="43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2" name="Google Shape;1502;p41"/>
            <p:cNvSpPr/>
            <p:nvPr/>
          </p:nvSpPr>
          <p:spPr>
            <a:xfrm>
              <a:off x="3676460" y="3655829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1"/>
                  </a:moveTo>
                  <a:cubicBezTo>
                    <a:pt x="200" y="1"/>
                    <a:pt x="0" y="201"/>
                    <a:pt x="0" y="434"/>
                  </a:cubicBezTo>
                  <a:cubicBezTo>
                    <a:pt x="0" y="668"/>
                    <a:pt x="200" y="835"/>
                    <a:pt x="434" y="835"/>
                  </a:cubicBezTo>
                  <a:cubicBezTo>
                    <a:pt x="667" y="835"/>
                    <a:pt x="834" y="668"/>
                    <a:pt x="834" y="434"/>
                  </a:cubicBezTo>
                  <a:cubicBezTo>
                    <a:pt x="834" y="201"/>
                    <a:pt x="667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3" name="Google Shape;1503;p41"/>
            <p:cNvSpPr/>
            <p:nvPr/>
          </p:nvSpPr>
          <p:spPr>
            <a:xfrm>
              <a:off x="3255910" y="3607634"/>
              <a:ext cx="580500" cy="41694"/>
            </a:xfrm>
            <a:custGeom>
              <a:rect b="b" l="l" r="r" t="t"/>
              <a:pathLst>
                <a:path extrusionOk="0" h="635" w="8841">
                  <a:moveTo>
                    <a:pt x="334" y="1"/>
                  </a:moveTo>
                  <a:cubicBezTo>
                    <a:pt x="134" y="1"/>
                    <a:pt x="0" y="168"/>
                    <a:pt x="0" y="334"/>
                  </a:cubicBezTo>
                  <a:cubicBezTo>
                    <a:pt x="0" y="501"/>
                    <a:pt x="134" y="635"/>
                    <a:pt x="334" y="635"/>
                  </a:cubicBezTo>
                  <a:lnTo>
                    <a:pt x="8540" y="635"/>
                  </a:lnTo>
                  <a:cubicBezTo>
                    <a:pt x="8707" y="635"/>
                    <a:pt x="8840" y="501"/>
                    <a:pt x="8840" y="334"/>
                  </a:cubicBezTo>
                  <a:cubicBezTo>
                    <a:pt x="8840" y="168"/>
                    <a:pt x="8707" y="1"/>
                    <a:pt x="85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4" name="Google Shape;1504;p41"/>
            <p:cNvSpPr/>
            <p:nvPr/>
          </p:nvSpPr>
          <p:spPr>
            <a:xfrm>
              <a:off x="3212115" y="3568238"/>
              <a:ext cx="670257" cy="41694"/>
            </a:xfrm>
            <a:custGeom>
              <a:rect b="b" l="l" r="r" t="t"/>
              <a:pathLst>
                <a:path extrusionOk="0" h="635" w="10208">
                  <a:moveTo>
                    <a:pt x="301" y="0"/>
                  </a:moveTo>
                  <a:cubicBezTo>
                    <a:pt x="134" y="0"/>
                    <a:pt x="0" y="167"/>
                    <a:pt x="0" y="334"/>
                  </a:cubicBezTo>
                  <a:cubicBezTo>
                    <a:pt x="0" y="467"/>
                    <a:pt x="134" y="634"/>
                    <a:pt x="301" y="634"/>
                  </a:cubicBezTo>
                  <a:lnTo>
                    <a:pt x="9907" y="634"/>
                  </a:lnTo>
                  <a:cubicBezTo>
                    <a:pt x="10074" y="634"/>
                    <a:pt x="10208" y="467"/>
                    <a:pt x="10208" y="334"/>
                  </a:cubicBezTo>
                  <a:cubicBezTo>
                    <a:pt x="10208" y="134"/>
                    <a:pt x="10074" y="0"/>
                    <a:pt x="990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5" name="Google Shape;1505;p41"/>
            <p:cNvSpPr/>
            <p:nvPr/>
          </p:nvSpPr>
          <p:spPr>
            <a:xfrm>
              <a:off x="3196750" y="3390825"/>
              <a:ext cx="696587" cy="260670"/>
            </a:xfrm>
            <a:custGeom>
              <a:rect b="b" l="l" r="r" t="t"/>
              <a:pathLst>
                <a:path extrusionOk="0" h="3970" w="10609">
                  <a:moveTo>
                    <a:pt x="5305" y="0"/>
                  </a:moveTo>
                  <a:cubicBezTo>
                    <a:pt x="5316" y="0"/>
                    <a:pt x="5327" y="1"/>
                    <a:pt x="5338" y="1"/>
                  </a:cubicBezTo>
                  <a:lnTo>
                    <a:pt x="5338" y="1"/>
                  </a:lnTo>
                  <a:cubicBezTo>
                    <a:pt x="5349" y="1"/>
                    <a:pt x="5360" y="0"/>
                    <a:pt x="5371" y="0"/>
                  </a:cubicBezTo>
                  <a:close/>
                  <a:moveTo>
                    <a:pt x="5338" y="1"/>
                  </a:moveTo>
                  <a:cubicBezTo>
                    <a:pt x="4382" y="6"/>
                    <a:pt x="3427" y="240"/>
                    <a:pt x="2569" y="768"/>
                  </a:cubicBezTo>
                  <a:cubicBezTo>
                    <a:pt x="2169" y="1001"/>
                    <a:pt x="1735" y="1135"/>
                    <a:pt x="1268" y="1135"/>
                  </a:cubicBezTo>
                  <a:cubicBezTo>
                    <a:pt x="868" y="1135"/>
                    <a:pt x="468" y="1035"/>
                    <a:pt x="101" y="868"/>
                  </a:cubicBezTo>
                  <a:lnTo>
                    <a:pt x="101" y="868"/>
                  </a:lnTo>
                  <a:cubicBezTo>
                    <a:pt x="1" y="2569"/>
                    <a:pt x="1769" y="3970"/>
                    <a:pt x="5305" y="3970"/>
                  </a:cubicBezTo>
                  <a:cubicBezTo>
                    <a:pt x="8840" y="3970"/>
                    <a:pt x="10608" y="2569"/>
                    <a:pt x="10508" y="868"/>
                  </a:cubicBezTo>
                  <a:lnTo>
                    <a:pt x="10508" y="868"/>
                  </a:lnTo>
                  <a:cubicBezTo>
                    <a:pt x="10175" y="1035"/>
                    <a:pt x="9808" y="1135"/>
                    <a:pt x="9408" y="1135"/>
                  </a:cubicBezTo>
                  <a:cubicBezTo>
                    <a:pt x="8941" y="1135"/>
                    <a:pt x="8507" y="1001"/>
                    <a:pt x="8107" y="768"/>
                  </a:cubicBezTo>
                  <a:cubicBezTo>
                    <a:pt x="7249" y="240"/>
                    <a:pt x="6294" y="6"/>
                    <a:pt x="5338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6" name="Google Shape;1506;p41"/>
            <p:cNvSpPr/>
            <p:nvPr/>
          </p:nvSpPr>
          <p:spPr>
            <a:xfrm>
              <a:off x="3166087" y="3445586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1" y="0"/>
                  </a:moveTo>
                  <a:cubicBezTo>
                    <a:pt x="1" y="234"/>
                    <a:pt x="201" y="434"/>
                    <a:pt x="434" y="434"/>
                  </a:cubicBezTo>
                  <a:lnTo>
                    <a:pt x="635" y="434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7" name="Google Shape;1507;p41"/>
            <p:cNvSpPr/>
            <p:nvPr/>
          </p:nvSpPr>
          <p:spPr>
            <a:xfrm>
              <a:off x="3886702" y="3445586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0" y="0"/>
                  </a:moveTo>
                  <a:lnTo>
                    <a:pt x="0" y="434"/>
                  </a:lnTo>
                  <a:lnTo>
                    <a:pt x="167" y="434"/>
                  </a:lnTo>
                  <a:cubicBezTo>
                    <a:pt x="434" y="434"/>
                    <a:pt x="634" y="234"/>
                    <a:pt x="634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8" name="Google Shape;1508;p41"/>
            <p:cNvSpPr/>
            <p:nvPr/>
          </p:nvSpPr>
          <p:spPr>
            <a:xfrm>
              <a:off x="3198983" y="3386426"/>
              <a:ext cx="694355" cy="219107"/>
            </a:xfrm>
            <a:custGeom>
              <a:rect b="b" l="l" r="r" t="t"/>
              <a:pathLst>
                <a:path extrusionOk="0" h="3337" w="10575">
                  <a:moveTo>
                    <a:pt x="3436" y="1"/>
                  </a:moveTo>
                  <a:cubicBezTo>
                    <a:pt x="2869" y="635"/>
                    <a:pt x="2035" y="1001"/>
                    <a:pt x="1168" y="1001"/>
                  </a:cubicBezTo>
                  <a:cubicBezTo>
                    <a:pt x="767" y="1001"/>
                    <a:pt x="367" y="901"/>
                    <a:pt x="0" y="768"/>
                  </a:cubicBezTo>
                  <a:lnTo>
                    <a:pt x="0" y="835"/>
                  </a:lnTo>
                  <a:cubicBezTo>
                    <a:pt x="0" y="2236"/>
                    <a:pt x="1801" y="3336"/>
                    <a:pt x="5271" y="3336"/>
                  </a:cubicBezTo>
                  <a:cubicBezTo>
                    <a:pt x="8773" y="3336"/>
                    <a:pt x="10574" y="2236"/>
                    <a:pt x="10574" y="835"/>
                  </a:cubicBezTo>
                  <a:lnTo>
                    <a:pt x="10574" y="801"/>
                  </a:lnTo>
                  <a:cubicBezTo>
                    <a:pt x="10207" y="935"/>
                    <a:pt x="9841" y="1001"/>
                    <a:pt x="9474" y="1001"/>
                  </a:cubicBezTo>
                  <a:cubicBezTo>
                    <a:pt x="8573" y="1001"/>
                    <a:pt x="7739" y="635"/>
                    <a:pt x="7172" y="1"/>
                  </a:cubicBezTo>
                  <a:cubicBezTo>
                    <a:pt x="6271" y="34"/>
                    <a:pt x="6338" y="67"/>
                    <a:pt x="5271" y="67"/>
                  </a:cubicBezTo>
                  <a:cubicBezTo>
                    <a:pt x="4237" y="67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9" name="Google Shape;1509;p41"/>
            <p:cNvSpPr/>
            <p:nvPr/>
          </p:nvSpPr>
          <p:spPr>
            <a:xfrm>
              <a:off x="3376395" y="3966860"/>
              <a:ext cx="24163" cy="157781"/>
            </a:xfrm>
            <a:custGeom>
              <a:rect b="b" l="l" r="r" t="t"/>
              <a:pathLst>
                <a:path extrusionOk="0" h="2403" w="368">
                  <a:moveTo>
                    <a:pt x="200" y="0"/>
                  </a:moveTo>
                  <a:cubicBezTo>
                    <a:pt x="100" y="0"/>
                    <a:pt x="0" y="67"/>
                    <a:pt x="0" y="167"/>
                  </a:cubicBezTo>
                  <a:lnTo>
                    <a:pt x="0" y="2235"/>
                  </a:lnTo>
                  <a:cubicBezTo>
                    <a:pt x="0" y="2335"/>
                    <a:pt x="100" y="2402"/>
                    <a:pt x="200" y="2402"/>
                  </a:cubicBezTo>
                  <a:cubicBezTo>
                    <a:pt x="267" y="2402"/>
                    <a:pt x="367" y="2335"/>
                    <a:pt x="367" y="2235"/>
                  </a:cubicBezTo>
                  <a:lnTo>
                    <a:pt x="367" y="167"/>
                  </a:lnTo>
                  <a:cubicBezTo>
                    <a:pt x="367" y="67"/>
                    <a:pt x="267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0" name="Google Shape;1510;p41"/>
            <p:cNvSpPr/>
            <p:nvPr/>
          </p:nvSpPr>
          <p:spPr>
            <a:xfrm>
              <a:off x="3481516" y="3966860"/>
              <a:ext cx="24163" cy="124885"/>
            </a:xfrm>
            <a:custGeom>
              <a:rect b="b" l="l" r="r" t="t"/>
              <a:pathLst>
                <a:path extrusionOk="0" h="1902" w="368">
                  <a:moveTo>
                    <a:pt x="200" y="0"/>
                  </a:moveTo>
                  <a:cubicBezTo>
                    <a:pt x="100" y="0"/>
                    <a:pt x="0" y="100"/>
                    <a:pt x="34" y="201"/>
                  </a:cubicBezTo>
                  <a:lnTo>
                    <a:pt x="34" y="1735"/>
                  </a:lnTo>
                  <a:cubicBezTo>
                    <a:pt x="34" y="1835"/>
                    <a:pt x="100" y="1902"/>
                    <a:pt x="200" y="1902"/>
                  </a:cubicBezTo>
                  <a:cubicBezTo>
                    <a:pt x="300" y="1902"/>
                    <a:pt x="367" y="1835"/>
                    <a:pt x="367" y="1735"/>
                  </a:cubicBezTo>
                  <a:lnTo>
                    <a:pt x="367" y="201"/>
                  </a:lnTo>
                  <a:cubicBezTo>
                    <a:pt x="367" y="100"/>
                    <a:pt x="300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1" name="Google Shape;1511;p41"/>
            <p:cNvSpPr/>
            <p:nvPr/>
          </p:nvSpPr>
          <p:spPr>
            <a:xfrm>
              <a:off x="3588804" y="3966860"/>
              <a:ext cx="21996" cy="124885"/>
            </a:xfrm>
            <a:custGeom>
              <a:rect b="b" l="l" r="r" t="t"/>
              <a:pathLst>
                <a:path extrusionOk="0" h="1902" w="335">
                  <a:moveTo>
                    <a:pt x="168" y="0"/>
                  </a:moveTo>
                  <a:cubicBezTo>
                    <a:pt x="67" y="0"/>
                    <a:pt x="1" y="100"/>
                    <a:pt x="1" y="201"/>
                  </a:cubicBezTo>
                  <a:lnTo>
                    <a:pt x="1" y="1735"/>
                  </a:lnTo>
                  <a:cubicBezTo>
                    <a:pt x="1" y="1835"/>
                    <a:pt x="67" y="1902"/>
                    <a:pt x="168" y="1902"/>
                  </a:cubicBezTo>
                  <a:cubicBezTo>
                    <a:pt x="268" y="1902"/>
                    <a:pt x="334" y="1835"/>
                    <a:pt x="334" y="1735"/>
                  </a:cubicBezTo>
                  <a:lnTo>
                    <a:pt x="334" y="201"/>
                  </a:lnTo>
                  <a:cubicBezTo>
                    <a:pt x="334" y="100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2" name="Google Shape;1512;p41"/>
            <p:cNvSpPr/>
            <p:nvPr/>
          </p:nvSpPr>
          <p:spPr>
            <a:xfrm>
              <a:off x="3693925" y="3966860"/>
              <a:ext cx="21996" cy="157781"/>
            </a:xfrm>
            <a:custGeom>
              <a:rect b="b" l="l" r="r" t="t"/>
              <a:pathLst>
                <a:path extrusionOk="0" h="2403" w="335">
                  <a:moveTo>
                    <a:pt x="168" y="0"/>
                  </a:moveTo>
                  <a:cubicBezTo>
                    <a:pt x="68" y="0"/>
                    <a:pt x="1" y="67"/>
                    <a:pt x="1" y="167"/>
                  </a:cubicBezTo>
                  <a:lnTo>
                    <a:pt x="1" y="2235"/>
                  </a:lnTo>
                  <a:cubicBezTo>
                    <a:pt x="1" y="2335"/>
                    <a:pt x="68" y="2402"/>
                    <a:pt x="168" y="2402"/>
                  </a:cubicBezTo>
                  <a:cubicBezTo>
                    <a:pt x="268" y="2402"/>
                    <a:pt x="334" y="2335"/>
                    <a:pt x="334" y="2235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3" name="Google Shape;1513;p41"/>
            <p:cNvSpPr/>
            <p:nvPr/>
          </p:nvSpPr>
          <p:spPr>
            <a:xfrm>
              <a:off x="3391694" y="4017221"/>
              <a:ext cx="311097" cy="24163"/>
            </a:xfrm>
            <a:custGeom>
              <a:rect b="b" l="l" r="r" t="t"/>
              <a:pathLst>
                <a:path extrusionOk="0" h="368" w="4738">
                  <a:moveTo>
                    <a:pt x="1" y="1"/>
                  </a:moveTo>
                  <a:lnTo>
                    <a:pt x="1" y="368"/>
                  </a:lnTo>
                  <a:lnTo>
                    <a:pt x="4737" y="368"/>
                  </a:lnTo>
                  <a:lnTo>
                    <a:pt x="4737" y="1"/>
                  </a:lnTo>
                  <a:close/>
                </a:path>
              </a:pathLst>
            </a:custGeom>
            <a:solidFill>
              <a:srgbClr val="D3464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" name="Google Shape;1514;p41"/>
            <p:cNvSpPr/>
            <p:nvPr/>
          </p:nvSpPr>
          <p:spPr>
            <a:xfrm>
              <a:off x="3361031" y="4001922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0"/>
                  </a:moveTo>
                  <a:cubicBezTo>
                    <a:pt x="201" y="0"/>
                    <a:pt x="1" y="167"/>
                    <a:pt x="1" y="400"/>
                  </a:cubicBezTo>
                  <a:cubicBezTo>
                    <a:pt x="1" y="634"/>
                    <a:pt x="201" y="834"/>
                    <a:pt x="434" y="834"/>
                  </a:cubicBezTo>
                  <a:cubicBezTo>
                    <a:pt x="668" y="834"/>
                    <a:pt x="835" y="634"/>
                    <a:pt x="835" y="400"/>
                  </a:cubicBezTo>
                  <a:cubicBezTo>
                    <a:pt x="835" y="167"/>
                    <a:pt x="668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" name="Google Shape;1515;p41"/>
            <p:cNvSpPr/>
            <p:nvPr/>
          </p:nvSpPr>
          <p:spPr>
            <a:xfrm>
              <a:off x="3466152" y="4001922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0"/>
                  </a:moveTo>
                  <a:cubicBezTo>
                    <a:pt x="201" y="0"/>
                    <a:pt x="1" y="167"/>
                    <a:pt x="1" y="400"/>
                  </a:cubicBezTo>
                  <a:cubicBezTo>
                    <a:pt x="1" y="634"/>
                    <a:pt x="201" y="834"/>
                    <a:pt x="434" y="834"/>
                  </a:cubicBezTo>
                  <a:cubicBezTo>
                    <a:pt x="668" y="834"/>
                    <a:pt x="835" y="634"/>
                    <a:pt x="835" y="400"/>
                  </a:cubicBezTo>
                  <a:cubicBezTo>
                    <a:pt x="835" y="167"/>
                    <a:pt x="668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6" name="Google Shape;1516;p41"/>
            <p:cNvSpPr/>
            <p:nvPr/>
          </p:nvSpPr>
          <p:spPr>
            <a:xfrm>
              <a:off x="3571273" y="4001922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0"/>
                  </a:moveTo>
                  <a:cubicBezTo>
                    <a:pt x="201" y="0"/>
                    <a:pt x="1" y="167"/>
                    <a:pt x="1" y="400"/>
                  </a:cubicBezTo>
                  <a:cubicBezTo>
                    <a:pt x="1" y="634"/>
                    <a:pt x="201" y="834"/>
                    <a:pt x="435" y="834"/>
                  </a:cubicBezTo>
                  <a:cubicBezTo>
                    <a:pt x="668" y="834"/>
                    <a:pt x="835" y="634"/>
                    <a:pt x="835" y="400"/>
                  </a:cubicBezTo>
                  <a:cubicBezTo>
                    <a:pt x="835" y="167"/>
                    <a:pt x="668" y="0"/>
                    <a:pt x="43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7" name="Google Shape;1517;p41"/>
            <p:cNvSpPr/>
            <p:nvPr/>
          </p:nvSpPr>
          <p:spPr>
            <a:xfrm>
              <a:off x="3676460" y="4001922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0"/>
                  </a:moveTo>
                  <a:cubicBezTo>
                    <a:pt x="200" y="0"/>
                    <a:pt x="0" y="167"/>
                    <a:pt x="0" y="400"/>
                  </a:cubicBezTo>
                  <a:cubicBezTo>
                    <a:pt x="0" y="634"/>
                    <a:pt x="200" y="834"/>
                    <a:pt x="434" y="834"/>
                  </a:cubicBezTo>
                  <a:cubicBezTo>
                    <a:pt x="667" y="834"/>
                    <a:pt x="834" y="634"/>
                    <a:pt x="834" y="400"/>
                  </a:cubicBezTo>
                  <a:cubicBezTo>
                    <a:pt x="834" y="167"/>
                    <a:pt x="667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8" name="Google Shape;1518;p41"/>
            <p:cNvSpPr/>
            <p:nvPr/>
          </p:nvSpPr>
          <p:spPr>
            <a:xfrm>
              <a:off x="3255910" y="3953728"/>
              <a:ext cx="580500" cy="39462"/>
            </a:xfrm>
            <a:custGeom>
              <a:rect b="b" l="l" r="r" t="t"/>
              <a:pathLst>
                <a:path extrusionOk="0" h="601" w="8841">
                  <a:moveTo>
                    <a:pt x="334" y="0"/>
                  </a:moveTo>
                  <a:cubicBezTo>
                    <a:pt x="167" y="0"/>
                    <a:pt x="0" y="134"/>
                    <a:pt x="0" y="300"/>
                  </a:cubicBezTo>
                  <a:cubicBezTo>
                    <a:pt x="0" y="467"/>
                    <a:pt x="134" y="601"/>
                    <a:pt x="334" y="601"/>
                  </a:cubicBezTo>
                  <a:lnTo>
                    <a:pt x="8540" y="601"/>
                  </a:lnTo>
                  <a:cubicBezTo>
                    <a:pt x="8707" y="601"/>
                    <a:pt x="8840" y="467"/>
                    <a:pt x="8840" y="300"/>
                  </a:cubicBezTo>
                  <a:cubicBezTo>
                    <a:pt x="8840" y="134"/>
                    <a:pt x="8707" y="0"/>
                    <a:pt x="854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9" name="Google Shape;1519;p41"/>
            <p:cNvSpPr/>
            <p:nvPr/>
          </p:nvSpPr>
          <p:spPr>
            <a:xfrm>
              <a:off x="3212115" y="3914266"/>
              <a:ext cx="670257" cy="41694"/>
            </a:xfrm>
            <a:custGeom>
              <a:rect b="b" l="l" r="r" t="t"/>
              <a:pathLst>
                <a:path extrusionOk="0" h="635" w="10208">
                  <a:moveTo>
                    <a:pt x="301" y="1"/>
                  </a:moveTo>
                  <a:cubicBezTo>
                    <a:pt x="134" y="1"/>
                    <a:pt x="0" y="134"/>
                    <a:pt x="0" y="301"/>
                  </a:cubicBezTo>
                  <a:cubicBezTo>
                    <a:pt x="0" y="468"/>
                    <a:pt x="134" y="601"/>
                    <a:pt x="301" y="635"/>
                  </a:cubicBezTo>
                  <a:lnTo>
                    <a:pt x="9907" y="635"/>
                  </a:lnTo>
                  <a:cubicBezTo>
                    <a:pt x="10074" y="635"/>
                    <a:pt x="10208" y="468"/>
                    <a:pt x="10208" y="301"/>
                  </a:cubicBezTo>
                  <a:cubicBezTo>
                    <a:pt x="10208" y="134"/>
                    <a:pt x="10074" y="1"/>
                    <a:pt x="99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0" name="Google Shape;1520;p41"/>
            <p:cNvSpPr/>
            <p:nvPr/>
          </p:nvSpPr>
          <p:spPr>
            <a:xfrm>
              <a:off x="3196750" y="3736722"/>
              <a:ext cx="696587" cy="258700"/>
            </a:xfrm>
            <a:custGeom>
              <a:rect b="b" l="l" r="r" t="t"/>
              <a:pathLst>
                <a:path extrusionOk="0" h="3940" w="10609">
                  <a:moveTo>
                    <a:pt x="5209" y="0"/>
                  </a:moveTo>
                  <a:cubicBezTo>
                    <a:pt x="4296" y="0"/>
                    <a:pt x="3388" y="264"/>
                    <a:pt x="2569" y="737"/>
                  </a:cubicBezTo>
                  <a:cubicBezTo>
                    <a:pt x="2174" y="988"/>
                    <a:pt x="1721" y="1114"/>
                    <a:pt x="1262" y="1114"/>
                  </a:cubicBezTo>
                  <a:cubicBezTo>
                    <a:pt x="868" y="1114"/>
                    <a:pt x="470" y="1022"/>
                    <a:pt x="101" y="837"/>
                  </a:cubicBezTo>
                  <a:lnTo>
                    <a:pt x="101" y="837"/>
                  </a:lnTo>
                  <a:cubicBezTo>
                    <a:pt x="1" y="2538"/>
                    <a:pt x="1769" y="3939"/>
                    <a:pt x="5305" y="3939"/>
                  </a:cubicBezTo>
                  <a:cubicBezTo>
                    <a:pt x="8840" y="3939"/>
                    <a:pt x="10608" y="2571"/>
                    <a:pt x="10508" y="870"/>
                  </a:cubicBezTo>
                  <a:lnTo>
                    <a:pt x="10508" y="870"/>
                  </a:lnTo>
                  <a:cubicBezTo>
                    <a:pt x="10175" y="1037"/>
                    <a:pt x="9808" y="1104"/>
                    <a:pt x="9408" y="1104"/>
                  </a:cubicBezTo>
                  <a:cubicBezTo>
                    <a:pt x="8941" y="1104"/>
                    <a:pt x="8507" y="970"/>
                    <a:pt x="8107" y="737"/>
                  </a:cubicBezTo>
                  <a:cubicBezTo>
                    <a:pt x="7288" y="264"/>
                    <a:pt x="6380" y="0"/>
                    <a:pt x="5467" y="0"/>
                  </a:cubicBezTo>
                  <a:cubicBezTo>
                    <a:pt x="5424" y="0"/>
                    <a:pt x="5381" y="1"/>
                    <a:pt x="5338" y="2"/>
                  </a:cubicBezTo>
                  <a:lnTo>
                    <a:pt x="5338" y="2"/>
                  </a:lnTo>
                  <a:cubicBezTo>
                    <a:pt x="5295" y="1"/>
                    <a:pt x="5252" y="0"/>
                    <a:pt x="5209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1" name="Google Shape;1521;p41"/>
            <p:cNvSpPr/>
            <p:nvPr/>
          </p:nvSpPr>
          <p:spPr>
            <a:xfrm>
              <a:off x="3166087" y="3791613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1" y="1"/>
                  </a:moveTo>
                  <a:cubicBezTo>
                    <a:pt x="1" y="234"/>
                    <a:pt x="201" y="434"/>
                    <a:pt x="434" y="434"/>
                  </a:cubicBezTo>
                  <a:lnTo>
                    <a:pt x="635" y="434"/>
                  </a:lnTo>
                  <a:lnTo>
                    <a:pt x="635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2" name="Google Shape;1522;p41"/>
            <p:cNvSpPr/>
            <p:nvPr/>
          </p:nvSpPr>
          <p:spPr>
            <a:xfrm>
              <a:off x="3886702" y="3791613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0" y="1"/>
                  </a:moveTo>
                  <a:lnTo>
                    <a:pt x="0" y="434"/>
                  </a:lnTo>
                  <a:lnTo>
                    <a:pt x="167" y="434"/>
                  </a:lnTo>
                  <a:cubicBezTo>
                    <a:pt x="434" y="434"/>
                    <a:pt x="634" y="234"/>
                    <a:pt x="634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3" name="Google Shape;1523;p41"/>
            <p:cNvSpPr/>
            <p:nvPr/>
          </p:nvSpPr>
          <p:spPr>
            <a:xfrm>
              <a:off x="3198983" y="3730287"/>
              <a:ext cx="694355" cy="221274"/>
            </a:xfrm>
            <a:custGeom>
              <a:rect b="b" l="l" r="r" t="t"/>
              <a:pathLst>
                <a:path extrusionOk="0" h="3370" w="10575">
                  <a:moveTo>
                    <a:pt x="3436" y="1"/>
                  </a:moveTo>
                  <a:cubicBezTo>
                    <a:pt x="2869" y="635"/>
                    <a:pt x="2035" y="1002"/>
                    <a:pt x="1168" y="1002"/>
                  </a:cubicBezTo>
                  <a:cubicBezTo>
                    <a:pt x="767" y="1002"/>
                    <a:pt x="367" y="935"/>
                    <a:pt x="0" y="768"/>
                  </a:cubicBezTo>
                  <a:lnTo>
                    <a:pt x="0" y="868"/>
                  </a:lnTo>
                  <a:cubicBezTo>
                    <a:pt x="0" y="2236"/>
                    <a:pt x="1801" y="3370"/>
                    <a:pt x="5271" y="3370"/>
                  </a:cubicBezTo>
                  <a:cubicBezTo>
                    <a:pt x="8773" y="3370"/>
                    <a:pt x="10574" y="2236"/>
                    <a:pt x="10574" y="868"/>
                  </a:cubicBezTo>
                  <a:lnTo>
                    <a:pt x="10574" y="801"/>
                  </a:lnTo>
                  <a:cubicBezTo>
                    <a:pt x="10207" y="935"/>
                    <a:pt x="9841" y="1002"/>
                    <a:pt x="9474" y="1002"/>
                  </a:cubicBezTo>
                  <a:cubicBezTo>
                    <a:pt x="8573" y="1002"/>
                    <a:pt x="7739" y="635"/>
                    <a:pt x="7172" y="1"/>
                  </a:cubicBezTo>
                  <a:cubicBezTo>
                    <a:pt x="6271" y="34"/>
                    <a:pt x="6338" y="101"/>
                    <a:pt x="5271" y="101"/>
                  </a:cubicBezTo>
                  <a:cubicBezTo>
                    <a:pt x="4237" y="101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4" name="Google Shape;1524;p41"/>
            <p:cNvSpPr/>
            <p:nvPr/>
          </p:nvSpPr>
          <p:spPr>
            <a:xfrm>
              <a:off x="3376395" y="4310720"/>
              <a:ext cx="24163" cy="157781"/>
            </a:xfrm>
            <a:custGeom>
              <a:rect b="b" l="l" r="r" t="t"/>
              <a:pathLst>
                <a:path extrusionOk="0" h="2403" w="368">
                  <a:moveTo>
                    <a:pt x="200" y="1"/>
                  </a:moveTo>
                  <a:cubicBezTo>
                    <a:pt x="100" y="1"/>
                    <a:pt x="0" y="101"/>
                    <a:pt x="0" y="167"/>
                  </a:cubicBezTo>
                  <a:lnTo>
                    <a:pt x="0" y="2235"/>
                  </a:lnTo>
                  <a:cubicBezTo>
                    <a:pt x="0" y="2336"/>
                    <a:pt x="100" y="2402"/>
                    <a:pt x="200" y="2402"/>
                  </a:cubicBezTo>
                  <a:cubicBezTo>
                    <a:pt x="267" y="2402"/>
                    <a:pt x="367" y="2336"/>
                    <a:pt x="367" y="2235"/>
                  </a:cubicBezTo>
                  <a:lnTo>
                    <a:pt x="367" y="167"/>
                  </a:lnTo>
                  <a:cubicBezTo>
                    <a:pt x="367" y="101"/>
                    <a:pt x="267" y="1"/>
                    <a:pt x="2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5" name="Google Shape;1525;p41"/>
            <p:cNvSpPr/>
            <p:nvPr/>
          </p:nvSpPr>
          <p:spPr>
            <a:xfrm>
              <a:off x="3483683" y="4310720"/>
              <a:ext cx="21996" cy="124885"/>
            </a:xfrm>
            <a:custGeom>
              <a:rect b="b" l="l" r="r" t="t"/>
              <a:pathLst>
                <a:path extrusionOk="0" h="1902" w="335">
                  <a:moveTo>
                    <a:pt x="167" y="1"/>
                  </a:moveTo>
                  <a:cubicBezTo>
                    <a:pt x="67" y="1"/>
                    <a:pt x="1" y="101"/>
                    <a:pt x="1" y="201"/>
                  </a:cubicBezTo>
                  <a:lnTo>
                    <a:pt x="1" y="1735"/>
                  </a:lnTo>
                  <a:cubicBezTo>
                    <a:pt x="1" y="1835"/>
                    <a:pt x="67" y="1902"/>
                    <a:pt x="167" y="1902"/>
                  </a:cubicBezTo>
                  <a:cubicBezTo>
                    <a:pt x="267" y="1902"/>
                    <a:pt x="334" y="1835"/>
                    <a:pt x="334" y="1735"/>
                  </a:cubicBezTo>
                  <a:lnTo>
                    <a:pt x="334" y="201"/>
                  </a:lnTo>
                  <a:cubicBezTo>
                    <a:pt x="334" y="101"/>
                    <a:pt x="267" y="1"/>
                    <a:pt x="16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6" name="Google Shape;1526;p41"/>
            <p:cNvSpPr/>
            <p:nvPr/>
          </p:nvSpPr>
          <p:spPr>
            <a:xfrm>
              <a:off x="3588804" y="4310720"/>
              <a:ext cx="21996" cy="124885"/>
            </a:xfrm>
            <a:custGeom>
              <a:rect b="b" l="l" r="r" t="t"/>
              <a:pathLst>
                <a:path extrusionOk="0" h="1902" w="335">
                  <a:moveTo>
                    <a:pt x="168" y="1"/>
                  </a:moveTo>
                  <a:cubicBezTo>
                    <a:pt x="67" y="1"/>
                    <a:pt x="1" y="101"/>
                    <a:pt x="1" y="201"/>
                  </a:cubicBezTo>
                  <a:lnTo>
                    <a:pt x="1" y="1735"/>
                  </a:lnTo>
                  <a:cubicBezTo>
                    <a:pt x="1" y="1835"/>
                    <a:pt x="67" y="1902"/>
                    <a:pt x="168" y="1902"/>
                  </a:cubicBezTo>
                  <a:cubicBezTo>
                    <a:pt x="268" y="1902"/>
                    <a:pt x="334" y="1835"/>
                    <a:pt x="334" y="1735"/>
                  </a:cubicBezTo>
                  <a:lnTo>
                    <a:pt x="334" y="201"/>
                  </a:lnTo>
                  <a:cubicBezTo>
                    <a:pt x="334" y="101"/>
                    <a:pt x="268" y="1"/>
                    <a:pt x="16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7" name="Google Shape;1527;p41"/>
            <p:cNvSpPr/>
            <p:nvPr/>
          </p:nvSpPr>
          <p:spPr>
            <a:xfrm>
              <a:off x="3693925" y="4310720"/>
              <a:ext cx="21996" cy="157781"/>
            </a:xfrm>
            <a:custGeom>
              <a:rect b="b" l="l" r="r" t="t"/>
              <a:pathLst>
                <a:path extrusionOk="0" h="2403" w="335">
                  <a:moveTo>
                    <a:pt x="168" y="1"/>
                  </a:moveTo>
                  <a:cubicBezTo>
                    <a:pt x="68" y="1"/>
                    <a:pt x="1" y="101"/>
                    <a:pt x="1" y="167"/>
                  </a:cubicBezTo>
                  <a:lnTo>
                    <a:pt x="1" y="2235"/>
                  </a:lnTo>
                  <a:cubicBezTo>
                    <a:pt x="1" y="2336"/>
                    <a:pt x="68" y="2402"/>
                    <a:pt x="168" y="2402"/>
                  </a:cubicBezTo>
                  <a:cubicBezTo>
                    <a:pt x="268" y="2402"/>
                    <a:pt x="334" y="2336"/>
                    <a:pt x="334" y="2235"/>
                  </a:cubicBezTo>
                  <a:lnTo>
                    <a:pt x="334" y="167"/>
                  </a:lnTo>
                  <a:cubicBezTo>
                    <a:pt x="334" y="101"/>
                    <a:pt x="268" y="1"/>
                    <a:pt x="16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8" name="Google Shape;1528;p41"/>
            <p:cNvSpPr/>
            <p:nvPr/>
          </p:nvSpPr>
          <p:spPr>
            <a:xfrm>
              <a:off x="3391694" y="4361082"/>
              <a:ext cx="311097" cy="24163"/>
            </a:xfrm>
            <a:custGeom>
              <a:rect b="b" l="l" r="r" t="t"/>
              <a:pathLst>
                <a:path extrusionOk="0" h="368" w="4738">
                  <a:moveTo>
                    <a:pt x="1" y="1"/>
                  </a:moveTo>
                  <a:lnTo>
                    <a:pt x="1" y="368"/>
                  </a:lnTo>
                  <a:lnTo>
                    <a:pt x="4737" y="368"/>
                  </a:lnTo>
                  <a:lnTo>
                    <a:pt x="4737" y="1"/>
                  </a:lnTo>
                  <a:close/>
                </a:path>
              </a:pathLst>
            </a:custGeom>
            <a:solidFill>
              <a:srgbClr val="D3464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9" name="Google Shape;1529;p41"/>
            <p:cNvSpPr/>
            <p:nvPr/>
          </p:nvSpPr>
          <p:spPr>
            <a:xfrm>
              <a:off x="3361031" y="4345783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0"/>
                  </a:moveTo>
                  <a:cubicBezTo>
                    <a:pt x="201" y="0"/>
                    <a:pt x="1" y="200"/>
                    <a:pt x="1" y="434"/>
                  </a:cubicBezTo>
                  <a:cubicBezTo>
                    <a:pt x="1" y="667"/>
                    <a:pt x="201" y="834"/>
                    <a:pt x="434" y="834"/>
                  </a:cubicBezTo>
                  <a:cubicBezTo>
                    <a:pt x="668" y="834"/>
                    <a:pt x="835" y="667"/>
                    <a:pt x="835" y="434"/>
                  </a:cubicBezTo>
                  <a:cubicBezTo>
                    <a:pt x="835" y="200"/>
                    <a:pt x="668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0" name="Google Shape;1530;p41"/>
            <p:cNvSpPr/>
            <p:nvPr/>
          </p:nvSpPr>
          <p:spPr>
            <a:xfrm>
              <a:off x="3466152" y="4345783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0"/>
                  </a:moveTo>
                  <a:cubicBezTo>
                    <a:pt x="201" y="0"/>
                    <a:pt x="1" y="200"/>
                    <a:pt x="1" y="434"/>
                  </a:cubicBezTo>
                  <a:cubicBezTo>
                    <a:pt x="1" y="667"/>
                    <a:pt x="201" y="834"/>
                    <a:pt x="434" y="834"/>
                  </a:cubicBezTo>
                  <a:cubicBezTo>
                    <a:pt x="668" y="834"/>
                    <a:pt x="835" y="667"/>
                    <a:pt x="835" y="434"/>
                  </a:cubicBezTo>
                  <a:cubicBezTo>
                    <a:pt x="835" y="200"/>
                    <a:pt x="668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1" name="Google Shape;1531;p41"/>
            <p:cNvSpPr/>
            <p:nvPr/>
          </p:nvSpPr>
          <p:spPr>
            <a:xfrm>
              <a:off x="3571273" y="4345783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0"/>
                  </a:moveTo>
                  <a:cubicBezTo>
                    <a:pt x="201" y="0"/>
                    <a:pt x="1" y="200"/>
                    <a:pt x="1" y="434"/>
                  </a:cubicBezTo>
                  <a:cubicBezTo>
                    <a:pt x="1" y="667"/>
                    <a:pt x="201" y="834"/>
                    <a:pt x="435" y="834"/>
                  </a:cubicBezTo>
                  <a:cubicBezTo>
                    <a:pt x="668" y="834"/>
                    <a:pt x="835" y="667"/>
                    <a:pt x="835" y="434"/>
                  </a:cubicBezTo>
                  <a:cubicBezTo>
                    <a:pt x="835" y="200"/>
                    <a:pt x="668" y="0"/>
                    <a:pt x="43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2" name="Google Shape;1532;p41"/>
            <p:cNvSpPr/>
            <p:nvPr/>
          </p:nvSpPr>
          <p:spPr>
            <a:xfrm>
              <a:off x="3676460" y="4345783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0"/>
                  </a:moveTo>
                  <a:cubicBezTo>
                    <a:pt x="200" y="0"/>
                    <a:pt x="0" y="200"/>
                    <a:pt x="0" y="434"/>
                  </a:cubicBezTo>
                  <a:cubicBezTo>
                    <a:pt x="0" y="667"/>
                    <a:pt x="200" y="834"/>
                    <a:pt x="434" y="834"/>
                  </a:cubicBezTo>
                  <a:cubicBezTo>
                    <a:pt x="667" y="834"/>
                    <a:pt x="834" y="667"/>
                    <a:pt x="834" y="434"/>
                  </a:cubicBezTo>
                  <a:cubicBezTo>
                    <a:pt x="834" y="200"/>
                    <a:pt x="667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3" name="Google Shape;1533;p41"/>
            <p:cNvSpPr/>
            <p:nvPr/>
          </p:nvSpPr>
          <p:spPr>
            <a:xfrm>
              <a:off x="3255910" y="4297588"/>
              <a:ext cx="580500" cy="41694"/>
            </a:xfrm>
            <a:custGeom>
              <a:rect b="b" l="l" r="r" t="t"/>
              <a:pathLst>
                <a:path extrusionOk="0" h="635" w="8841">
                  <a:moveTo>
                    <a:pt x="334" y="0"/>
                  </a:moveTo>
                  <a:cubicBezTo>
                    <a:pt x="134" y="0"/>
                    <a:pt x="0" y="134"/>
                    <a:pt x="0" y="334"/>
                  </a:cubicBezTo>
                  <a:cubicBezTo>
                    <a:pt x="0" y="467"/>
                    <a:pt x="167" y="634"/>
                    <a:pt x="334" y="634"/>
                  </a:cubicBezTo>
                  <a:lnTo>
                    <a:pt x="8540" y="634"/>
                  </a:lnTo>
                  <a:cubicBezTo>
                    <a:pt x="8707" y="634"/>
                    <a:pt x="8840" y="467"/>
                    <a:pt x="8840" y="334"/>
                  </a:cubicBezTo>
                  <a:cubicBezTo>
                    <a:pt x="8840" y="134"/>
                    <a:pt x="8707" y="0"/>
                    <a:pt x="854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4" name="Google Shape;1534;p41"/>
            <p:cNvSpPr/>
            <p:nvPr/>
          </p:nvSpPr>
          <p:spPr>
            <a:xfrm>
              <a:off x="3212115" y="4258127"/>
              <a:ext cx="670257" cy="39527"/>
            </a:xfrm>
            <a:custGeom>
              <a:rect b="b" l="l" r="r" t="t"/>
              <a:pathLst>
                <a:path extrusionOk="0" h="602" w="10208">
                  <a:moveTo>
                    <a:pt x="301" y="1"/>
                  </a:moveTo>
                  <a:cubicBezTo>
                    <a:pt x="134" y="1"/>
                    <a:pt x="0" y="134"/>
                    <a:pt x="0" y="301"/>
                  </a:cubicBezTo>
                  <a:cubicBezTo>
                    <a:pt x="0" y="468"/>
                    <a:pt x="134" y="601"/>
                    <a:pt x="301" y="601"/>
                  </a:cubicBezTo>
                  <a:lnTo>
                    <a:pt x="9907" y="601"/>
                  </a:lnTo>
                  <a:cubicBezTo>
                    <a:pt x="10074" y="601"/>
                    <a:pt x="10208" y="468"/>
                    <a:pt x="10208" y="301"/>
                  </a:cubicBezTo>
                  <a:cubicBezTo>
                    <a:pt x="10208" y="134"/>
                    <a:pt x="10074" y="1"/>
                    <a:pt x="99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5" name="Google Shape;1535;p41"/>
            <p:cNvSpPr/>
            <p:nvPr/>
          </p:nvSpPr>
          <p:spPr>
            <a:xfrm>
              <a:off x="3196750" y="4080582"/>
              <a:ext cx="696587" cy="258700"/>
            </a:xfrm>
            <a:custGeom>
              <a:rect b="b" l="l" r="r" t="t"/>
              <a:pathLst>
                <a:path extrusionOk="0" h="3940" w="10609">
                  <a:moveTo>
                    <a:pt x="5467" y="0"/>
                  </a:moveTo>
                  <a:cubicBezTo>
                    <a:pt x="5413" y="0"/>
                    <a:pt x="5359" y="1"/>
                    <a:pt x="5305" y="3"/>
                  </a:cubicBezTo>
                  <a:cubicBezTo>
                    <a:pt x="4993" y="3"/>
                    <a:pt x="5554" y="32"/>
                    <a:pt x="5359" y="36"/>
                  </a:cubicBezTo>
                  <a:lnTo>
                    <a:pt x="5359" y="36"/>
                  </a:lnTo>
                  <a:cubicBezTo>
                    <a:pt x="5303" y="34"/>
                    <a:pt x="5247" y="33"/>
                    <a:pt x="5191" y="33"/>
                  </a:cubicBezTo>
                  <a:cubicBezTo>
                    <a:pt x="4284" y="33"/>
                    <a:pt x="3383" y="270"/>
                    <a:pt x="2569" y="770"/>
                  </a:cubicBezTo>
                  <a:cubicBezTo>
                    <a:pt x="2172" y="1005"/>
                    <a:pt x="1716" y="1123"/>
                    <a:pt x="1254" y="1123"/>
                  </a:cubicBezTo>
                  <a:cubicBezTo>
                    <a:pt x="863" y="1123"/>
                    <a:pt x="468" y="1038"/>
                    <a:pt x="101" y="870"/>
                  </a:cubicBezTo>
                  <a:lnTo>
                    <a:pt x="101" y="870"/>
                  </a:lnTo>
                  <a:cubicBezTo>
                    <a:pt x="1" y="2572"/>
                    <a:pt x="1769" y="3939"/>
                    <a:pt x="5305" y="3939"/>
                  </a:cubicBezTo>
                  <a:cubicBezTo>
                    <a:pt x="8840" y="3939"/>
                    <a:pt x="10608" y="2572"/>
                    <a:pt x="10508" y="870"/>
                  </a:cubicBezTo>
                  <a:lnTo>
                    <a:pt x="10508" y="870"/>
                  </a:lnTo>
                  <a:cubicBezTo>
                    <a:pt x="10175" y="1037"/>
                    <a:pt x="9808" y="1104"/>
                    <a:pt x="9408" y="1104"/>
                  </a:cubicBezTo>
                  <a:cubicBezTo>
                    <a:pt x="8941" y="1104"/>
                    <a:pt x="8507" y="970"/>
                    <a:pt x="8107" y="737"/>
                  </a:cubicBezTo>
                  <a:cubicBezTo>
                    <a:pt x="7288" y="264"/>
                    <a:pt x="6380" y="0"/>
                    <a:pt x="5467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6" name="Google Shape;1536;p41"/>
            <p:cNvSpPr/>
            <p:nvPr/>
          </p:nvSpPr>
          <p:spPr>
            <a:xfrm>
              <a:off x="3166087" y="4135474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1" y="1"/>
                  </a:moveTo>
                  <a:cubicBezTo>
                    <a:pt x="1" y="234"/>
                    <a:pt x="201" y="435"/>
                    <a:pt x="434" y="435"/>
                  </a:cubicBezTo>
                  <a:lnTo>
                    <a:pt x="635" y="435"/>
                  </a:lnTo>
                  <a:lnTo>
                    <a:pt x="635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7" name="Google Shape;1537;p41"/>
            <p:cNvSpPr/>
            <p:nvPr/>
          </p:nvSpPr>
          <p:spPr>
            <a:xfrm>
              <a:off x="3886702" y="4135474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0" y="1"/>
                  </a:moveTo>
                  <a:lnTo>
                    <a:pt x="0" y="435"/>
                  </a:lnTo>
                  <a:lnTo>
                    <a:pt x="167" y="435"/>
                  </a:lnTo>
                  <a:cubicBezTo>
                    <a:pt x="434" y="435"/>
                    <a:pt x="634" y="234"/>
                    <a:pt x="634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8" name="Google Shape;1538;p41"/>
            <p:cNvSpPr/>
            <p:nvPr/>
          </p:nvSpPr>
          <p:spPr>
            <a:xfrm>
              <a:off x="3198983" y="4074148"/>
              <a:ext cx="694355" cy="221274"/>
            </a:xfrm>
            <a:custGeom>
              <a:rect b="b" l="l" r="r" t="t"/>
              <a:pathLst>
                <a:path extrusionOk="0" h="3370" w="10575">
                  <a:moveTo>
                    <a:pt x="3436" y="1"/>
                  </a:moveTo>
                  <a:cubicBezTo>
                    <a:pt x="2869" y="635"/>
                    <a:pt x="2035" y="1002"/>
                    <a:pt x="1168" y="1002"/>
                  </a:cubicBezTo>
                  <a:cubicBezTo>
                    <a:pt x="767" y="1002"/>
                    <a:pt x="367" y="935"/>
                    <a:pt x="0" y="768"/>
                  </a:cubicBezTo>
                  <a:lnTo>
                    <a:pt x="0" y="868"/>
                  </a:lnTo>
                  <a:cubicBezTo>
                    <a:pt x="0" y="2236"/>
                    <a:pt x="1801" y="3370"/>
                    <a:pt x="5271" y="3370"/>
                  </a:cubicBezTo>
                  <a:cubicBezTo>
                    <a:pt x="8773" y="3370"/>
                    <a:pt x="10574" y="2236"/>
                    <a:pt x="10574" y="868"/>
                  </a:cubicBezTo>
                  <a:lnTo>
                    <a:pt x="10574" y="801"/>
                  </a:lnTo>
                  <a:cubicBezTo>
                    <a:pt x="10207" y="935"/>
                    <a:pt x="9841" y="1002"/>
                    <a:pt x="9474" y="1002"/>
                  </a:cubicBezTo>
                  <a:cubicBezTo>
                    <a:pt x="8573" y="1002"/>
                    <a:pt x="7739" y="635"/>
                    <a:pt x="7172" y="1"/>
                  </a:cubicBezTo>
                  <a:cubicBezTo>
                    <a:pt x="6271" y="34"/>
                    <a:pt x="6338" y="101"/>
                    <a:pt x="5271" y="101"/>
                  </a:cubicBezTo>
                  <a:cubicBezTo>
                    <a:pt x="4237" y="101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9" name="Google Shape;1539;p41"/>
            <p:cNvSpPr/>
            <p:nvPr/>
          </p:nvSpPr>
          <p:spPr>
            <a:xfrm>
              <a:off x="3376395" y="4652414"/>
              <a:ext cx="24163" cy="219042"/>
            </a:xfrm>
            <a:custGeom>
              <a:rect b="b" l="l" r="r" t="t"/>
              <a:pathLst>
                <a:path extrusionOk="0" h="3336" w="368">
                  <a:moveTo>
                    <a:pt x="0" y="0"/>
                  </a:moveTo>
                  <a:lnTo>
                    <a:pt x="0" y="3336"/>
                  </a:lnTo>
                  <a:lnTo>
                    <a:pt x="367" y="3336"/>
                  </a:lnTo>
                  <a:lnTo>
                    <a:pt x="36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0" name="Google Shape;1540;p41"/>
            <p:cNvSpPr/>
            <p:nvPr/>
          </p:nvSpPr>
          <p:spPr>
            <a:xfrm>
              <a:off x="3483683" y="4652414"/>
              <a:ext cx="21996" cy="219042"/>
            </a:xfrm>
            <a:custGeom>
              <a:rect b="b" l="l" r="r" t="t"/>
              <a:pathLst>
                <a:path extrusionOk="0" h="3336" w="335">
                  <a:moveTo>
                    <a:pt x="1" y="0"/>
                  </a:moveTo>
                  <a:lnTo>
                    <a:pt x="1" y="3336"/>
                  </a:lnTo>
                  <a:lnTo>
                    <a:pt x="334" y="3336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1" name="Google Shape;1541;p41"/>
            <p:cNvSpPr/>
            <p:nvPr/>
          </p:nvSpPr>
          <p:spPr>
            <a:xfrm>
              <a:off x="3588804" y="4652414"/>
              <a:ext cx="21996" cy="219042"/>
            </a:xfrm>
            <a:custGeom>
              <a:rect b="b" l="l" r="r" t="t"/>
              <a:pathLst>
                <a:path extrusionOk="0" h="3336" w="335">
                  <a:moveTo>
                    <a:pt x="1" y="0"/>
                  </a:moveTo>
                  <a:lnTo>
                    <a:pt x="1" y="3336"/>
                  </a:lnTo>
                  <a:lnTo>
                    <a:pt x="334" y="3336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2" name="Google Shape;1542;p41"/>
            <p:cNvSpPr/>
            <p:nvPr/>
          </p:nvSpPr>
          <p:spPr>
            <a:xfrm>
              <a:off x="3693925" y="4652414"/>
              <a:ext cx="21996" cy="219042"/>
            </a:xfrm>
            <a:custGeom>
              <a:rect b="b" l="l" r="r" t="t"/>
              <a:pathLst>
                <a:path extrusionOk="0" h="3336" w="335">
                  <a:moveTo>
                    <a:pt x="1" y="0"/>
                  </a:moveTo>
                  <a:lnTo>
                    <a:pt x="1" y="3336"/>
                  </a:lnTo>
                  <a:lnTo>
                    <a:pt x="334" y="3336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3" name="Google Shape;1543;p41"/>
            <p:cNvSpPr/>
            <p:nvPr/>
          </p:nvSpPr>
          <p:spPr>
            <a:xfrm>
              <a:off x="3391694" y="4702776"/>
              <a:ext cx="311097" cy="21996"/>
            </a:xfrm>
            <a:custGeom>
              <a:rect b="b" l="l" r="r" t="t"/>
              <a:pathLst>
                <a:path extrusionOk="0" h="335" w="4738">
                  <a:moveTo>
                    <a:pt x="1" y="0"/>
                  </a:moveTo>
                  <a:lnTo>
                    <a:pt x="1" y="334"/>
                  </a:lnTo>
                  <a:lnTo>
                    <a:pt x="4737" y="334"/>
                  </a:lnTo>
                  <a:lnTo>
                    <a:pt x="47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4" name="Google Shape;1544;p41"/>
            <p:cNvSpPr/>
            <p:nvPr/>
          </p:nvSpPr>
          <p:spPr>
            <a:xfrm>
              <a:off x="3361031" y="4687411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4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5" name="Google Shape;1545;p41"/>
            <p:cNvSpPr/>
            <p:nvPr/>
          </p:nvSpPr>
          <p:spPr>
            <a:xfrm>
              <a:off x="3466152" y="4687411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4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6" name="Google Shape;1546;p41"/>
            <p:cNvSpPr/>
            <p:nvPr/>
          </p:nvSpPr>
          <p:spPr>
            <a:xfrm>
              <a:off x="3571273" y="4687411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5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7" name="Google Shape;1547;p41"/>
            <p:cNvSpPr/>
            <p:nvPr/>
          </p:nvSpPr>
          <p:spPr>
            <a:xfrm>
              <a:off x="3676460" y="4687411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1"/>
                  </a:moveTo>
                  <a:cubicBezTo>
                    <a:pt x="200" y="1"/>
                    <a:pt x="0" y="168"/>
                    <a:pt x="0" y="401"/>
                  </a:cubicBezTo>
                  <a:cubicBezTo>
                    <a:pt x="0" y="635"/>
                    <a:pt x="200" y="835"/>
                    <a:pt x="434" y="835"/>
                  </a:cubicBezTo>
                  <a:cubicBezTo>
                    <a:pt x="667" y="835"/>
                    <a:pt x="834" y="635"/>
                    <a:pt x="834" y="401"/>
                  </a:cubicBezTo>
                  <a:cubicBezTo>
                    <a:pt x="834" y="168"/>
                    <a:pt x="667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8" name="Google Shape;1548;p41"/>
            <p:cNvSpPr/>
            <p:nvPr/>
          </p:nvSpPr>
          <p:spPr>
            <a:xfrm>
              <a:off x="3391694" y="4786032"/>
              <a:ext cx="311097" cy="24097"/>
            </a:xfrm>
            <a:custGeom>
              <a:rect b="b" l="l" r="r" t="t"/>
              <a:pathLst>
                <a:path extrusionOk="0" h="367" w="4738">
                  <a:moveTo>
                    <a:pt x="1" y="0"/>
                  </a:moveTo>
                  <a:lnTo>
                    <a:pt x="1" y="367"/>
                  </a:lnTo>
                  <a:lnTo>
                    <a:pt x="4737" y="367"/>
                  </a:lnTo>
                  <a:lnTo>
                    <a:pt x="47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9" name="Google Shape;1549;p41"/>
            <p:cNvSpPr/>
            <p:nvPr/>
          </p:nvSpPr>
          <p:spPr>
            <a:xfrm>
              <a:off x="3361031" y="4770668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7"/>
                    <a:pt x="1" y="401"/>
                  </a:cubicBezTo>
                  <a:cubicBezTo>
                    <a:pt x="1" y="634"/>
                    <a:pt x="201" y="834"/>
                    <a:pt x="434" y="834"/>
                  </a:cubicBezTo>
                  <a:cubicBezTo>
                    <a:pt x="668" y="834"/>
                    <a:pt x="835" y="634"/>
                    <a:pt x="835" y="401"/>
                  </a:cubicBezTo>
                  <a:cubicBezTo>
                    <a:pt x="835" y="167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0" name="Google Shape;1550;p41"/>
            <p:cNvSpPr/>
            <p:nvPr/>
          </p:nvSpPr>
          <p:spPr>
            <a:xfrm>
              <a:off x="3466152" y="4770668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7"/>
                    <a:pt x="1" y="401"/>
                  </a:cubicBezTo>
                  <a:cubicBezTo>
                    <a:pt x="1" y="634"/>
                    <a:pt x="201" y="834"/>
                    <a:pt x="434" y="834"/>
                  </a:cubicBezTo>
                  <a:cubicBezTo>
                    <a:pt x="668" y="834"/>
                    <a:pt x="835" y="634"/>
                    <a:pt x="835" y="401"/>
                  </a:cubicBezTo>
                  <a:cubicBezTo>
                    <a:pt x="835" y="167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1" name="Google Shape;1551;p41"/>
            <p:cNvSpPr/>
            <p:nvPr/>
          </p:nvSpPr>
          <p:spPr>
            <a:xfrm>
              <a:off x="3571273" y="4770668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1"/>
                  </a:moveTo>
                  <a:cubicBezTo>
                    <a:pt x="201" y="1"/>
                    <a:pt x="1" y="167"/>
                    <a:pt x="1" y="401"/>
                  </a:cubicBezTo>
                  <a:cubicBezTo>
                    <a:pt x="1" y="634"/>
                    <a:pt x="201" y="834"/>
                    <a:pt x="435" y="834"/>
                  </a:cubicBezTo>
                  <a:cubicBezTo>
                    <a:pt x="668" y="834"/>
                    <a:pt x="835" y="634"/>
                    <a:pt x="835" y="401"/>
                  </a:cubicBezTo>
                  <a:cubicBezTo>
                    <a:pt x="835" y="167"/>
                    <a:pt x="668" y="1"/>
                    <a:pt x="43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2" name="Google Shape;1552;p41"/>
            <p:cNvSpPr/>
            <p:nvPr/>
          </p:nvSpPr>
          <p:spPr>
            <a:xfrm>
              <a:off x="3676460" y="4770668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1"/>
                  </a:moveTo>
                  <a:cubicBezTo>
                    <a:pt x="200" y="1"/>
                    <a:pt x="0" y="167"/>
                    <a:pt x="0" y="401"/>
                  </a:cubicBezTo>
                  <a:cubicBezTo>
                    <a:pt x="0" y="634"/>
                    <a:pt x="200" y="834"/>
                    <a:pt x="434" y="834"/>
                  </a:cubicBezTo>
                  <a:cubicBezTo>
                    <a:pt x="667" y="834"/>
                    <a:pt x="834" y="634"/>
                    <a:pt x="834" y="401"/>
                  </a:cubicBezTo>
                  <a:cubicBezTo>
                    <a:pt x="834" y="167"/>
                    <a:pt x="667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3" name="Google Shape;1553;p41"/>
            <p:cNvSpPr/>
            <p:nvPr/>
          </p:nvSpPr>
          <p:spPr>
            <a:xfrm>
              <a:off x="3255910" y="4639283"/>
              <a:ext cx="580500" cy="39462"/>
            </a:xfrm>
            <a:custGeom>
              <a:rect b="b" l="l" r="r" t="t"/>
              <a:pathLst>
                <a:path extrusionOk="0" h="601" w="8841">
                  <a:moveTo>
                    <a:pt x="334" y="0"/>
                  </a:moveTo>
                  <a:cubicBezTo>
                    <a:pt x="134" y="0"/>
                    <a:pt x="0" y="134"/>
                    <a:pt x="0" y="300"/>
                  </a:cubicBezTo>
                  <a:cubicBezTo>
                    <a:pt x="0" y="467"/>
                    <a:pt x="134" y="601"/>
                    <a:pt x="334" y="601"/>
                  </a:cubicBezTo>
                  <a:lnTo>
                    <a:pt x="8540" y="601"/>
                  </a:lnTo>
                  <a:cubicBezTo>
                    <a:pt x="8707" y="601"/>
                    <a:pt x="8840" y="467"/>
                    <a:pt x="8840" y="300"/>
                  </a:cubicBezTo>
                  <a:cubicBezTo>
                    <a:pt x="8840" y="134"/>
                    <a:pt x="8707" y="0"/>
                    <a:pt x="854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4" name="Google Shape;1554;p41"/>
            <p:cNvSpPr/>
            <p:nvPr/>
          </p:nvSpPr>
          <p:spPr>
            <a:xfrm>
              <a:off x="3212115" y="4599821"/>
              <a:ext cx="670257" cy="39527"/>
            </a:xfrm>
            <a:custGeom>
              <a:rect b="b" l="l" r="r" t="t"/>
              <a:pathLst>
                <a:path extrusionOk="0" h="602" w="10208">
                  <a:moveTo>
                    <a:pt x="301" y="1"/>
                  </a:moveTo>
                  <a:cubicBezTo>
                    <a:pt x="134" y="1"/>
                    <a:pt x="0" y="134"/>
                    <a:pt x="0" y="301"/>
                  </a:cubicBezTo>
                  <a:cubicBezTo>
                    <a:pt x="0" y="468"/>
                    <a:pt x="134" y="601"/>
                    <a:pt x="301" y="601"/>
                  </a:cubicBezTo>
                  <a:lnTo>
                    <a:pt x="9907" y="601"/>
                  </a:lnTo>
                  <a:cubicBezTo>
                    <a:pt x="10074" y="601"/>
                    <a:pt x="10208" y="468"/>
                    <a:pt x="10208" y="301"/>
                  </a:cubicBezTo>
                  <a:cubicBezTo>
                    <a:pt x="10208" y="134"/>
                    <a:pt x="10074" y="1"/>
                    <a:pt x="99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5" name="Google Shape;1555;p41"/>
            <p:cNvSpPr/>
            <p:nvPr/>
          </p:nvSpPr>
          <p:spPr>
            <a:xfrm>
              <a:off x="3196750" y="4420044"/>
              <a:ext cx="696587" cy="258700"/>
            </a:xfrm>
            <a:custGeom>
              <a:rect b="b" l="l" r="r" t="t"/>
              <a:pathLst>
                <a:path extrusionOk="0" h="3940" w="10609">
                  <a:moveTo>
                    <a:pt x="5209" y="1"/>
                  </a:moveTo>
                  <a:cubicBezTo>
                    <a:pt x="4296" y="1"/>
                    <a:pt x="3388" y="265"/>
                    <a:pt x="2569" y="737"/>
                  </a:cubicBezTo>
                  <a:cubicBezTo>
                    <a:pt x="2174" y="989"/>
                    <a:pt x="1721" y="1114"/>
                    <a:pt x="1262" y="1114"/>
                  </a:cubicBezTo>
                  <a:cubicBezTo>
                    <a:pt x="868" y="1114"/>
                    <a:pt x="470" y="1022"/>
                    <a:pt x="101" y="837"/>
                  </a:cubicBezTo>
                  <a:lnTo>
                    <a:pt x="101" y="837"/>
                  </a:lnTo>
                  <a:cubicBezTo>
                    <a:pt x="1" y="2539"/>
                    <a:pt x="1769" y="3940"/>
                    <a:pt x="5305" y="3940"/>
                  </a:cubicBezTo>
                  <a:cubicBezTo>
                    <a:pt x="8840" y="3940"/>
                    <a:pt x="10608" y="2572"/>
                    <a:pt x="10508" y="871"/>
                  </a:cubicBezTo>
                  <a:lnTo>
                    <a:pt x="10508" y="871"/>
                  </a:lnTo>
                  <a:cubicBezTo>
                    <a:pt x="10175" y="1037"/>
                    <a:pt x="9808" y="1138"/>
                    <a:pt x="9408" y="1138"/>
                  </a:cubicBezTo>
                  <a:cubicBezTo>
                    <a:pt x="8941" y="1138"/>
                    <a:pt x="8507" y="1004"/>
                    <a:pt x="8107" y="771"/>
                  </a:cubicBezTo>
                  <a:cubicBezTo>
                    <a:pt x="7288" y="267"/>
                    <a:pt x="6379" y="1"/>
                    <a:pt x="5466" y="1"/>
                  </a:cubicBezTo>
                  <a:cubicBezTo>
                    <a:pt x="5424" y="1"/>
                    <a:pt x="5381" y="1"/>
                    <a:pt x="5338" y="2"/>
                  </a:cubicBezTo>
                  <a:lnTo>
                    <a:pt x="5338" y="2"/>
                  </a:lnTo>
                  <a:cubicBezTo>
                    <a:pt x="5295" y="1"/>
                    <a:pt x="5252" y="1"/>
                    <a:pt x="5209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6" name="Google Shape;1556;p41"/>
            <p:cNvSpPr/>
            <p:nvPr/>
          </p:nvSpPr>
          <p:spPr>
            <a:xfrm>
              <a:off x="3166087" y="4475001"/>
              <a:ext cx="41694" cy="30729"/>
            </a:xfrm>
            <a:custGeom>
              <a:rect b="b" l="l" r="r" t="t"/>
              <a:pathLst>
                <a:path extrusionOk="0" h="468" w="635">
                  <a:moveTo>
                    <a:pt x="1" y="0"/>
                  </a:moveTo>
                  <a:cubicBezTo>
                    <a:pt x="1" y="234"/>
                    <a:pt x="201" y="467"/>
                    <a:pt x="434" y="467"/>
                  </a:cubicBezTo>
                  <a:lnTo>
                    <a:pt x="635" y="467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DB7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7" name="Google Shape;1557;p41"/>
            <p:cNvSpPr/>
            <p:nvPr/>
          </p:nvSpPr>
          <p:spPr>
            <a:xfrm>
              <a:off x="3886702" y="4475001"/>
              <a:ext cx="41694" cy="30729"/>
            </a:xfrm>
            <a:custGeom>
              <a:rect b="b" l="l" r="r" t="t"/>
              <a:pathLst>
                <a:path extrusionOk="0" h="468" w="635">
                  <a:moveTo>
                    <a:pt x="0" y="0"/>
                  </a:moveTo>
                  <a:lnTo>
                    <a:pt x="0" y="467"/>
                  </a:lnTo>
                  <a:lnTo>
                    <a:pt x="167" y="467"/>
                  </a:lnTo>
                  <a:cubicBezTo>
                    <a:pt x="434" y="467"/>
                    <a:pt x="634" y="234"/>
                    <a:pt x="634" y="0"/>
                  </a:cubicBezTo>
                  <a:close/>
                </a:path>
              </a:pathLst>
            </a:custGeom>
            <a:solidFill>
              <a:srgbClr val="DB7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8" name="Google Shape;1558;p41"/>
            <p:cNvSpPr/>
            <p:nvPr/>
          </p:nvSpPr>
          <p:spPr>
            <a:xfrm>
              <a:off x="3198983" y="4415842"/>
              <a:ext cx="694355" cy="221274"/>
            </a:xfrm>
            <a:custGeom>
              <a:rect b="b" l="l" r="r" t="t"/>
              <a:pathLst>
                <a:path extrusionOk="0" h="3370" w="10575">
                  <a:moveTo>
                    <a:pt x="3436" y="1"/>
                  </a:moveTo>
                  <a:cubicBezTo>
                    <a:pt x="2869" y="634"/>
                    <a:pt x="2035" y="1001"/>
                    <a:pt x="1168" y="1001"/>
                  </a:cubicBezTo>
                  <a:cubicBezTo>
                    <a:pt x="767" y="1001"/>
                    <a:pt x="367" y="935"/>
                    <a:pt x="0" y="768"/>
                  </a:cubicBezTo>
                  <a:lnTo>
                    <a:pt x="0" y="868"/>
                  </a:lnTo>
                  <a:cubicBezTo>
                    <a:pt x="0" y="2236"/>
                    <a:pt x="1801" y="3370"/>
                    <a:pt x="5271" y="3370"/>
                  </a:cubicBezTo>
                  <a:cubicBezTo>
                    <a:pt x="8773" y="3370"/>
                    <a:pt x="10574" y="2236"/>
                    <a:pt x="10574" y="868"/>
                  </a:cubicBezTo>
                  <a:lnTo>
                    <a:pt x="10574" y="801"/>
                  </a:lnTo>
                  <a:cubicBezTo>
                    <a:pt x="10207" y="935"/>
                    <a:pt x="9841" y="1001"/>
                    <a:pt x="9474" y="1001"/>
                  </a:cubicBezTo>
                  <a:cubicBezTo>
                    <a:pt x="8573" y="1001"/>
                    <a:pt x="7739" y="634"/>
                    <a:pt x="7172" y="1"/>
                  </a:cubicBezTo>
                  <a:cubicBezTo>
                    <a:pt x="6271" y="34"/>
                    <a:pt x="6338" y="101"/>
                    <a:pt x="5271" y="101"/>
                  </a:cubicBezTo>
                  <a:cubicBezTo>
                    <a:pt x="4237" y="101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9" name="Google Shape;1559;p41"/>
            <p:cNvSpPr/>
            <p:nvPr/>
          </p:nvSpPr>
          <p:spPr>
            <a:xfrm>
              <a:off x="3336934" y="4928383"/>
              <a:ext cx="420618" cy="48260"/>
            </a:xfrm>
            <a:custGeom>
              <a:rect b="b" l="l" r="r" t="t"/>
              <a:pathLst>
                <a:path extrusionOk="0" h="735" w="6406">
                  <a:moveTo>
                    <a:pt x="1" y="0"/>
                  </a:moveTo>
                  <a:lnTo>
                    <a:pt x="1" y="734"/>
                  </a:lnTo>
                  <a:lnTo>
                    <a:pt x="6405" y="734"/>
                  </a:lnTo>
                  <a:lnTo>
                    <a:pt x="6405" y="0"/>
                  </a:ln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0" name="Google Shape;1560;p41"/>
            <p:cNvSpPr/>
            <p:nvPr/>
          </p:nvSpPr>
          <p:spPr>
            <a:xfrm>
              <a:off x="3304104" y="4917418"/>
              <a:ext cx="486278" cy="24163"/>
            </a:xfrm>
            <a:custGeom>
              <a:rect b="b" l="l" r="r" t="t"/>
              <a:pathLst>
                <a:path extrusionOk="0" h="368" w="7406">
                  <a:moveTo>
                    <a:pt x="0" y="0"/>
                  </a:moveTo>
                  <a:cubicBezTo>
                    <a:pt x="0" y="201"/>
                    <a:pt x="134" y="367"/>
                    <a:pt x="334" y="367"/>
                  </a:cubicBezTo>
                  <a:lnTo>
                    <a:pt x="7072" y="367"/>
                  </a:lnTo>
                  <a:cubicBezTo>
                    <a:pt x="7272" y="367"/>
                    <a:pt x="7406" y="201"/>
                    <a:pt x="7406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1" name="Google Shape;1561;p41"/>
            <p:cNvSpPr/>
            <p:nvPr/>
          </p:nvSpPr>
          <p:spPr>
            <a:xfrm>
              <a:off x="3317236" y="4851692"/>
              <a:ext cx="26330" cy="67958"/>
            </a:xfrm>
            <a:custGeom>
              <a:rect b="b" l="l" r="r" t="t"/>
              <a:pathLst>
                <a:path extrusionOk="0" h="1035" w="401">
                  <a:moveTo>
                    <a:pt x="0" y="1"/>
                  </a:moveTo>
                  <a:lnTo>
                    <a:pt x="0" y="1035"/>
                  </a:lnTo>
                  <a:lnTo>
                    <a:pt x="401" y="1035"/>
                  </a:lnTo>
                  <a:lnTo>
                    <a:pt x="401" y="401"/>
                  </a:lnTo>
                  <a:cubicBezTo>
                    <a:pt x="401" y="168"/>
                    <a:pt x="234" y="1"/>
                    <a:pt x="0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2" name="Google Shape;1562;p41"/>
            <p:cNvSpPr/>
            <p:nvPr/>
          </p:nvSpPr>
          <p:spPr>
            <a:xfrm>
              <a:off x="3748685" y="4851692"/>
              <a:ext cx="28562" cy="67958"/>
            </a:xfrm>
            <a:custGeom>
              <a:rect b="b" l="l" r="r" t="t"/>
              <a:pathLst>
                <a:path extrusionOk="0" h="1035" w="4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lnTo>
                    <a:pt x="1" y="1035"/>
                  </a:lnTo>
                  <a:lnTo>
                    <a:pt x="434" y="1035"/>
                  </a:lnTo>
                  <a:lnTo>
                    <a:pt x="434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3" name="Google Shape;1563;p41"/>
            <p:cNvSpPr/>
            <p:nvPr/>
          </p:nvSpPr>
          <p:spPr>
            <a:xfrm>
              <a:off x="3328201" y="4862657"/>
              <a:ext cx="440316" cy="13198"/>
            </a:xfrm>
            <a:custGeom>
              <a:rect b="b" l="l" r="r" t="t"/>
              <a:pathLst>
                <a:path extrusionOk="0" h="201" w="6706">
                  <a:moveTo>
                    <a:pt x="0" y="1"/>
                  </a:moveTo>
                  <a:lnTo>
                    <a:pt x="0" y="201"/>
                  </a:lnTo>
                  <a:lnTo>
                    <a:pt x="6705" y="201"/>
                  </a:lnTo>
                  <a:lnTo>
                    <a:pt x="6705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4" name="Google Shape;1564;p41"/>
            <p:cNvSpPr/>
            <p:nvPr/>
          </p:nvSpPr>
          <p:spPr>
            <a:xfrm>
              <a:off x="3385128" y="4867057"/>
              <a:ext cx="13198" cy="56993"/>
            </a:xfrm>
            <a:custGeom>
              <a:rect b="b" l="l" r="r" t="t"/>
              <a:pathLst>
                <a:path extrusionOk="0" h="868" w="201">
                  <a:moveTo>
                    <a:pt x="1" y="0"/>
                  </a:moveTo>
                  <a:lnTo>
                    <a:pt x="1" y="868"/>
                  </a:lnTo>
                  <a:lnTo>
                    <a:pt x="201" y="868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5" name="Google Shape;1565;p41"/>
            <p:cNvSpPr/>
            <p:nvPr/>
          </p:nvSpPr>
          <p:spPr>
            <a:xfrm>
              <a:off x="3448621" y="4867057"/>
              <a:ext cx="13263" cy="56993"/>
            </a:xfrm>
            <a:custGeom>
              <a:rect b="b" l="l" r="r" t="t"/>
              <a:pathLst>
                <a:path extrusionOk="0" h="868" w="202">
                  <a:moveTo>
                    <a:pt x="1" y="0"/>
                  </a:moveTo>
                  <a:lnTo>
                    <a:pt x="1" y="868"/>
                  </a:lnTo>
                  <a:lnTo>
                    <a:pt x="201" y="868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6" name="Google Shape;1566;p41"/>
            <p:cNvSpPr/>
            <p:nvPr/>
          </p:nvSpPr>
          <p:spPr>
            <a:xfrm>
              <a:off x="3512179" y="4867057"/>
              <a:ext cx="13198" cy="56993"/>
            </a:xfrm>
            <a:custGeom>
              <a:rect b="b" l="l" r="r" t="t"/>
              <a:pathLst>
                <a:path extrusionOk="0" h="868" w="201">
                  <a:moveTo>
                    <a:pt x="0" y="0"/>
                  </a:moveTo>
                  <a:lnTo>
                    <a:pt x="0" y="868"/>
                  </a:lnTo>
                  <a:lnTo>
                    <a:pt x="200" y="868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7" name="Google Shape;1567;p41"/>
            <p:cNvSpPr/>
            <p:nvPr/>
          </p:nvSpPr>
          <p:spPr>
            <a:xfrm>
              <a:off x="3577839" y="4867057"/>
              <a:ext cx="13263" cy="56993"/>
            </a:xfrm>
            <a:custGeom>
              <a:rect b="b" l="l" r="r" t="t"/>
              <a:pathLst>
                <a:path extrusionOk="0" h="868" w="202">
                  <a:moveTo>
                    <a:pt x="1" y="0"/>
                  </a:moveTo>
                  <a:lnTo>
                    <a:pt x="1" y="868"/>
                  </a:lnTo>
                  <a:lnTo>
                    <a:pt x="201" y="868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8" name="Google Shape;1568;p41"/>
            <p:cNvSpPr/>
            <p:nvPr/>
          </p:nvSpPr>
          <p:spPr>
            <a:xfrm>
              <a:off x="3641397" y="4867057"/>
              <a:ext cx="13198" cy="56993"/>
            </a:xfrm>
            <a:custGeom>
              <a:rect b="b" l="l" r="r" t="t"/>
              <a:pathLst>
                <a:path extrusionOk="0" h="868" w="201">
                  <a:moveTo>
                    <a:pt x="0" y="0"/>
                  </a:moveTo>
                  <a:lnTo>
                    <a:pt x="0" y="868"/>
                  </a:lnTo>
                  <a:lnTo>
                    <a:pt x="200" y="868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9" name="Google Shape;1569;p41"/>
            <p:cNvSpPr/>
            <p:nvPr/>
          </p:nvSpPr>
          <p:spPr>
            <a:xfrm>
              <a:off x="3704890" y="4867057"/>
              <a:ext cx="13198" cy="56993"/>
            </a:xfrm>
            <a:custGeom>
              <a:rect b="b" l="l" r="r" t="t"/>
              <a:pathLst>
                <a:path extrusionOk="0" h="868" w="201">
                  <a:moveTo>
                    <a:pt x="1" y="0"/>
                  </a:moveTo>
                  <a:lnTo>
                    <a:pt x="1" y="868"/>
                  </a:lnTo>
                  <a:lnTo>
                    <a:pt x="201" y="868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DB7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0" name="Google Shape;1570;p41"/>
            <p:cNvSpPr/>
            <p:nvPr/>
          </p:nvSpPr>
          <p:spPr>
            <a:xfrm>
              <a:off x="3328201" y="4888921"/>
              <a:ext cx="440316" cy="6632"/>
            </a:xfrm>
            <a:custGeom>
              <a:rect b="b" l="l" r="r" t="t"/>
              <a:pathLst>
                <a:path extrusionOk="0" h="101" w="6706">
                  <a:moveTo>
                    <a:pt x="0" y="1"/>
                  </a:moveTo>
                  <a:lnTo>
                    <a:pt x="0" y="101"/>
                  </a:lnTo>
                  <a:lnTo>
                    <a:pt x="6705" y="101"/>
                  </a:lnTo>
                  <a:lnTo>
                    <a:pt x="6705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571" name="Google Shape;1571;p41" title="ACNA 4007 p.5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647975" y="839875"/>
            <a:ext cx="658775" cy="658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5" name="Shape 1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" name="Google Shape;1576;p42"/>
          <p:cNvSpPr txBox="1"/>
          <p:nvPr>
            <p:ph idx="5" type="title"/>
          </p:nvPr>
        </p:nvSpPr>
        <p:spPr>
          <a:xfrm>
            <a:off x="693150" y="386575"/>
            <a:ext cx="7757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There are several factors that influence HK’s </a:t>
            </a:r>
            <a:r>
              <a:rPr lang="en"/>
              <a:t>landscape</a:t>
            </a:r>
            <a:r>
              <a:rPr lang="en"/>
              <a:t> </a:t>
            </a:r>
            <a:endParaRPr/>
          </a:p>
        </p:txBody>
      </p:sp>
      <p:sp>
        <p:nvSpPr>
          <p:cNvPr id="1577" name="Google Shape;1577;p42"/>
          <p:cNvSpPr txBox="1"/>
          <p:nvPr>
            <p:ph type="title"/>
          </p:nvPr>
        </p:nvSpPr>
        <p:spPr>
          <a:xfrm>
            <a:off x="1619250" y="1603200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/>
              <a:t>CLimate</a:t>
            </a:r>
            <a:endParaRPr sz="2000"/>
          </a:p>
        </p:txBody>
      </p:sp>
      <p:sp>
        <p:nvSpPr>
          <p:cNvPr id="1578" name="Google Shape;1578;p42"/>
          <p:cNvSpPr txBox="1"/>
          <p:nvPr>
            <p:ph idx="2" type="title"/>
          </p:nvPr>
        </p:nvSpPr>
        <p:spPr>
          <a:xfrm>
            <a:off x="1642197" y="2819813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Microclimate</a:t>
            </a:r>
            <a:endParaRPr/>
          </a:p>
        </p:txBody>
      </p:sp>
      <p:sp>
        <p:nvSpPr>
          <p:cNvPr id="1579" name="Google Shape;1579;p42"/>
          <p:cNvSpPr txBox="1"/>
          <p:nvPr>
            <p:ph idx="4" type="title"/>
          </p:nvPr>
        </p:nvSpPr>
        <p:spPr>
          <a:xfrm>
            <a:off x="1642200" y="3842598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/>
              <a:t>Geology </a:t>
            </a:r>
            <a:endParaRPr sz="2000"/>
          </a:p>
        </p:txBody>
      </p:sp>
      <p:grpSp>
        <p:nvGrpSpPr>
          <p:cNvPr id="1580" name="Google Shape;1580;p42"/>
          <p:cNvGrpSpPr/>
          <p:nvPr/>
        </p:nvGrpSpPr>
        <p:grpSpPr>
          <a:xfrm>
            <a:off x="714775" y="1456319"/>
            <a:ext cx="827159" cy="827159"/>
            <a:chOff x="1707450" y="575350"/>
            <a:chExt cx="931800" cy="931800"/>
          </a:xfrm>
        </p:grpSpPr>
        <p:sp>
          <p:nvSpPr>
            <p:cNvPr id="1581" name="Google Shape;1581;p42"/>
            <p:cNvSpPr/>
            <p:nvPr/>
          </p:nvSpPr>
          <p:spPr>
            <a:xfrm>
              <a:off x="1707450" y="575350"/>
              <a:ext cx="931800" cy="931800"/>
            </a:xfrm>
            <a:prstGeom prst="ellipse">
              <a:avLst/>
            </a:prstGeom>
            <a:solidFill>
              <a:schemeClr val="l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2" name="Google Shape;1582;p42"/>
            <p:cNvSpPr/>
            <p:nvPr/>
          </p:nvSpPr>
          <p:spPr>
            <a:xfrm>
              <a:off x="1794476" y="662361"/>
              <a:ext cx="758100" cy="758100"/>
            </a:xfrm>
            <a:prstGeom prst="ellipse">
              <a:avLst/>
            </a:prstGeom>
            <a:solidFill>
              <a:schemeClr val="accen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000">
                  <a:solidFill>
                    <a:schemeClr val="lt1"/>
                  </a:solidFill>
                </a:rPr>
                <a:t>0</a:t>
              </a:r>
              <a:r>
                <a:rPr b="1" lang="en" sz="2000">
                  <a:solidFill>
                    <a:schemeClr val="lt1"/>
                  </a:solidFill>
                </a:rPr>
                <a:t>1 </a:t>
              </a:r>
              <a:endParaRPr b="1" sz="2000">
                <a:solidFill>
                  <a:schemeClr val="lt1"/>
                </a:solidFill>
              </a:endParaRPr>
            </a:p>
          </p:txBody>
        </p:sp>
      </p:grpSp>
      <p:grpSp>
        <p:nvGrpSpPr>
          <p:cNvPr id="1583" name="Google Shape;1583;p42"/>
          <p:cNvGrpSpPr/>
          <p:nvPr/>
        </p:nvGrpSpPr>
        <p:grpSpPr>
          <a:xfrm>
            <a:off x="714775" y="3842604"/>
            <a:ext cx="827159" cy="827159"/>
            <a:chOff x="1707450" y="575350"/>
            <a:chExt cx="931800" cy="931800"/>
          </a:xfrm>
        </p:grpSpPr>
        <p:sp>
          <p:nvSpPr>
            <p:cNvPr id="1584" name="Google Shape;1584;p42"/>
            <p:cNvSpPr/>
            <p:nvPr/>
          </p:nvSpPr>
          <p:spPr>
            <a:xfrm>
              <a:off x="1707450" y="575350"/>
              <a:ext cx="931800" cy="931800"/>
            </a:xfrm>
            <a:prstGeom prst="ellipse">
              <a:avLst/>
            </a:prstGeom>
            <a:solidFill>
              <a:schemeClr val="l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5" name="Google Shape;1585;p42"/>
            <p:cNvSpPr/>
            <p:nvPr/>
          </p:nvSpPr>
          <p:spPr>
            <a:xfrm>
              <a:off x="1794476" y="662361"/>
              <a:ext cx="758100" cy="758100"/>
            </a:xfrm>
            <a:prstGeom prst="ellipse">
              <a:avLst/>
            </a:prstGeom>
            <a:solidFill>
              <a:schemeClr val="accen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>
                  <a:solidFill>
                    <a:schemeClr val="lt1"/>
                  </a:solidFill>
                </a:rPr>
                <a:t>03</a:t>
              </a:r>
              <a:endParaRPr sz="2000">
                <a:solidFill>
                  <a:schemeClr val="lt1"/>
                </a:solidFill>
              </a:endParaRPr>
            </a:p>
          </p:txBody>
        </p:sp>
      </p:grpSp>
      <p:grpSp>
        <p:nvGrpSpPr>
          <p:cNvPr id="1586" name="Google Shape;1586;p42"/>
          <p:cNvGrpSpPr/>
          <p:nvPr/>
        </p:nvGrpSpPr>
        <p:grpSpPr>
          <a:xfrm>
            <a:off x="714768" y="2649457"/>
            <a:ext cx="827159" cy="827159"/>
            <a:chOff x="1707450" y="575350"/>
            <a:chExt cx="931800" cy="931800"/>
          </a:xfrm>
        </p:grpSpPr>
        <p:sp>
          <p:nvSpPr>
            <p:cNvPr id="1587" name="Google Shape;1587;p42"/>
            <p:cNvSpPr/>
            <p:nvPr/>
          </p:nvSpPr>
          <p:spPr>
            <a:xfrm>
              <a:off x="1707450" y="575350"/>
              <a:ext cx="931800" cy="931800"/>
            </a:xfrm>
            <a:prstGeom prst="ellipse">
              <a:avLst/>
            </a:prstGeom>
            <a:solidFill>
              <a:schemeClr val="l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" name="Google Shape;1588;p42"/>
            <p:cNvSpPr/>
            <p:nvPr/>
          </p:nvSpPr>
          <p:spPr>
            <a:xfrm>
              <a:off x="1794476" y="662361"/>
              <a:ext cx="758100" cy="758100"/>
            </a:xfrm>
            <a:prstGeom prst="ellipse">
              <a:avLst/>
            </a:prstGeom>
            <a:solidFill>
              <a:schemeClr val="accen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>
                  <a:solidFill>
                    <a:schemeClr val="lt1"/>
                  </a:solidFill>
                </a:rPr>
                <a:t>02</a:t>
              </a:r>
              <a:endParaRPr sz="2000">
                <a:solidFill>
                  <a:schemeClr val="lt1"/>
                </a:solidFill>
              </a:endParaRPr>
            </a:p>
          </p:txBody>
        </p:sp>
      </p:grpSp>
      <p:sp>
        <p:nvSpPr>
          <p:cNvPr id="1589" name="Google Shape;1589;p42"/>
          <p:cNvSpPr txBox="1"/>
          <p:nvPr>
            <p:ph idx="1" type="subTitle"/>
          </p:nvPr>
        </p:nvSpPr>
        <p:spPr>
          <a:xfrm>
            <a:off x="1619250" y="1947913"/>
            <a:ext cx="2793300" cy="64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500"/>
              <a:t>Tap Mun ; Grassland</a:t>
            </a:r>
            <a:endParaRPr sz="1500"/>
          </a:p>
        </p:txBody>
      </p:sp>
      <p:sp>
        <p:nvSpPr>
          <p:cNvPr id="1590" name="Google Shape;1590;p42"/>
          <p:cNvSpPr txBox="1"/>
          <p:nvPr>
            <p:ph idx="6" type="subTitle"/>
          </p:nvPr>
        </p:nvSpPr>
        <p:spPr>
          <a:xfrm>
            <a:off x="1619250" y="4275275"/>
            <a:ext cx="2793300" cy="64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500"/>
              <a:t>Tai Mo Shan ; Lion Rock</a:t>
            </a:r>
            <a:endParaRPr sz="1500"/>
          </a:p>
        </p:txBody>
      </p:sp>
      <p:pic>
        <p:nvPicPr>
          <p:cNvPr id="1591" name="Google Shape;1591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87100" y="1381499"/>
            <a:ext cx="4938424" cy="2744125"/>
          </a:xfrm>
          <a:prstGeom prst="rect">
            <a:avLst/>
          </a:prstGeom>
          <a:noFill/>
          <a:ln>
            <a:noFill/>
          </a:ln>
        </p:spPr>
      </p:pic>
      <p:sp>
        <p:nvSpPr>
          <p:cNvPr id="1592" name="Google Shape;1592;p42"/>
          <p:cNvSpPr/>
          <p:nvPr/>
        </p:nvSpPr>
        <p:spPr>
          <a:xfrm>
            <a:off x="1667575" y="2024925"/>
            <a:ext cx="985500" cy="357300"/>
          </a:xfrm>
          <a:prstGeom prst="rect">
            <a:avLst/>
          </a:prstGeom>
          <a:noFill/>
          <a:ln cap="flat" cmpd="sng" w="38100">
            <a:solidFill>
              <a:srgbClr val="98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593" name="Google Shape;1593;p42"/>
          <p:cNvCxnSpPr>
            <a:stCxn id="1592" idx="0"/>
          </p:cNvCxnSpPr>
          <p:nvPr/>
        </p:nvCxnSpPr>
        <p:spPr>
          <a:xfrm flipH="1" rot="10800000">
            <a:off x="2160325" y="1765125"/>
            <a:ext cx="6004500" cy="259800"/>
          </a:xfrm>
          <a:prstGeom prst="straightConnector1">
            <a:avLst/>
          </a:prstGeom>
          <a:noFill/>
          <a:ln cap="flat" cmpd="sng" w="28575">
            <a:solidFill>
              <a:srgbClr val="98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1594" name="Google Shape;1594;p42"/>
          <p:cNvSpPr/>
          <p:nvPr/>
        </p:nvSpPr>
        <p:spPr>
          <a:xfrm>
            <a:off x="1667575" y="4275275"/>
            <a:ext cx="1310400" cy="357300"/>
          </a:xfrm>
          <a:prstGeom prst="rect">
            <a:avLst/>
          </a:prstGeom>
          <a:noFill/>
          <a:ln cap="flat" cmpd="sng" w="3810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595" name="Google Shape;1595;p42"/>
          <p:cNvCxnSpPr/>
          <p:nvPr/>
        </p:nvCxnSpPr>
        <p:spPr>
          <a:xfrm flipH="1" rot="10800000">
            <a:off x="2306450" y="2425475"/>
            <a:ext cx="3995700" cy="18498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1596" name="Google Shape;1596;p42"/>
          <p:cNvSpPr/>
          <p:nvPr/>
        </p:nvSpPr>
        <p:spPr>
          <a:xfrm>
            <a:off x="3096925" y="4277225"/>
            <a:ext cx="1115400" cy="392700"/>
          </a:xfrm>
          <a:prstGeom prst="rect">
            <a:avLst/>
          </a:prstGeom>
          <a:noFill/>
          <a:ln cap="flat" cmpd="sng" w="38100">
            <a:solidFill>
              <a:srgbClr val="38761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597" name="Google Shape;1597;p42"/>
          <p:cNvCxnSpPr>
            <a:stCxn id="1596" idx="3"/>
          </p:cNvCxnSpPr>
          <p:nvPr/>
        </p:nvCxnSpPr>
        <p:spPr>
          <a:xfrm flipH="1" rot="10800000">
            <a:off x="4212325" y="2891075"/>
            <a:ext cx="2566200" cy="1582500"/>
          </a:xfrm>
          <a:prstGeom prst="straightConnector1">
            <a:avLst/>
          </a:prstGeom>
          <a:noFill/>
          <a:ln cap="flat" cmpd="sng" w="28575">
            <a:solidFill>
              <a:srgbClr val="38761D"/>
            </a:solidFill>
            <a:prstDash val="solid"/>
            <a:round/>
            <a:headEnd len="med" w="med" type="none"/>
            <a:tailEnd len="med" w="med" type="triangle"/>
          </a:ln>
        </p:spPr>
      </p:cxnSp>
      <p:pic>
        <p:nvPicPr>
          <p:cNvPr id="1598" name="Google Shape;1598;p42" title="ACNA 4007 p.6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517125" y="272275"/>
            <a:ext cx="647700" cy="647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2" name="Shape 1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3" name="Google Shape;1603;p43"/>
          <p:cNvSpPr txBox="1"/>
          <p:nvPr>
            <p:ph idx="5" type="title"/>
          </p:nvPr>
        </p:nvSpPr>
        <p:spPr>
          <a:xfrm>
            <a:off x="573150" y="205975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the climate influence HK”s landscape </a:t>
            </a:r>
            <a:endParaRPr/>
          </a:p>
        </p:txBody>
      </p:sp>
      <p:grpSp>
        <p:nvGrpSpPr>
          <p:cNvPr id="1604" name="Google Shape;1604;p43"/>
          <p:cNvGrpSpPr/>
          <p:nvPr/>
        </p:nvGrpSpPr>
        <p:grpSpPr>
          <a:xfrm>
            <a:off x="1301035" y="704648"/>
            <a:ext cx="756342" cy="692607"/>
            <a:chOff x="1707450" y="575350"/>
            <a:chExt cx="931800" cy="931800"/>
          </a:xfrm>
        </p:grpSpPr>
        <p:sp>
          <p:nvSpPr>
            <p:cNvPr id="1605" name="Google Shape;1605;p43"/>
            <p:cNvSpPr/>
            <p:nvPr/>
          </p:nvSpPr>
          <p:spPr>
            <a:xfrm>
              <a:off x="1707450" y="575350"/>
              <a:ext cx="931800" cy="931800"/>
            </a:xfrm>
            <a:prstGeom prst="ellipse">
              <a:avLst/>
            </a:prstGeom>
            <a:solidFill>
              <a:schemeClr val="l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" name="Google Shape;1606;p43"/>
            <p:cNvSpPr/>
            <p:nvPr/>
          </p:nvSpPr>
          <p:spPr>
            <a:xfrm>
              <a:off x="1794476" y="662361"/>
              <a:ext cx="758100" cy="758100"/>
            </a:xfrm>
            <a:prstGeom prst="ellipse">
              <a:avLst/>
            </a:prstGeom>
            <a:solidFill>
              <a:schemeClr val="accen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700">
                  <a:solidFill>
                    <a:schemeClr val="lt1"/>
                  </a:solidFill>
                </a:rPr>
                <a:t>01</a:t>
              </a:r>
              <a:r>
                <a:rPr b="1" lang="en" sz="2000">
                  <a:solidFill>
                    <a:schemeClr val="lt1"/>
                  </a:solidFill>
                </a:rPr>
                <a:t> </a:t>
              </a:r>
              <a:endParaRPr b="1" sz="2000">
                <a:solidFill>
                  <a:schemeClr val="lt1"/>
                </a:solidFill>
              </a:endParaRPr>
            </a:p>
          </p:txBody>
        </p:sp>
      </p:grpSp>
      <p:sp>
        <p:nvSpPr>
          <p:cNvPr id="1607" name="Google Shape;1607;p43"/>
          <p:cNvSpPr txBox="1"/>
          <p:nvPr>
            <p:ph type="title"/>
          </p:nvPr>
        </p:nvSpPr>
        <p:spPr>
          <a:xfrm>
            <a:off x="2126875" y="784250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/>
              <a:t>Climate :</a:t>
            </a:r>
            <a:endParaRPr sz="2200"/>
          </a:p>
        </p:txBody>
      </p:sp>
      <p:pic>
        <p:nvPicPr>
          <p:cNvPr id="1608" name="Google Shape;1608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29425" y="51426"/>
            <a:ext cx="2049925" cy="12299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9" name="Google Shape;1609;p4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36753" y="3981750"/>
            <a:ext cx="1742600" cy="1161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0" name="Google Shape;1610;p4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-242650" y="1397250"/>
            <a:ext cx="2535225" cy="2081750"/>
          </a:xfrm>
          <a:prstGeom prst="rect">
            <a:avLst/>
          </a:prstGeom>
          <a:noFill/>
          <a:ln>
            <a:noFill/>
          </a:ln>
        </p:spPr>
      </p:pic>
      <p:sp>
        <p:nvSpPr>
          <p:cNvPr id="1611" name="Google Shape;1611;p43"/>
          <p:cNvSpPr/>
          <p:nvPr/>
        </p:nvSpPr>
        <p:spPr>
          <a:xfrm>
            <a:off x="1851200" y="1598675"/>
            <a:ext cx="433800" cy="367500"/>
          </a:xfrm>
          <a:prstGeom prst="ellipse">
            <a:avLst/>
          </a:prstGeom>
          <a:noFill/>
          <a:ln cap="flat" cmpd="sng" w="38100">
            <a:solidFill>
              <a:srgbClr val="98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/>
          </a:p>
        </p:txBody>
      </p:sp>
      <p:pic>
        <p:nvPicPr>
          <p:cNvPr id="1612" name="Google Shape;1612;p4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" y="3093575"/>
            <a:ext cx="2049926" cy="2049926"/>
          </a:xfrm>
          <a:prstGeom prst="rect">
            <a:avLst/>
          </a:prstGeom>
          <a:noFill/>
          <a:ln>
            <a:noFill/>
          </a:ln>
        </p:spPr>
      </p:pic>
      <p:sp>
        <p:nvSpPr>
          <p:cNvPr id="1613" name="Google Shape;1613;p43"/>
          <p:cNvSpPr txBox="1"/>
          <p:nvPr>
            <p:ph idx="1" type="subTitle"/>
          </p:nvPr>
        </p:nvSpPr>
        <p:spPr>
          <a:xfrm>
            <a:off x="1851200" y="1281375"/>
            <a:ext cx="6909000" cy="64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238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500"/>
              <a:buFont typeface="Poppins"/>
              <a:buChar char="●"/>
            </a:pPr>
            <a:r>
              <a:rPr lang="en" sz="1500">
                <a:latin typeface="Poppins"/>
                <a:ea typeface="Poppins"/>
                <a:cs typeface="Poppins"/>
                <a:sym typeface="Poppins"/>
              </a:rPr>
              <a:t>The mean annual temperature determined the type of vegetation of HK's landscape and the effect of the chemical weathering on rock</a:t>
            </a:r>
            <a:endParaRPr sz="1500">
              <a:latin typeface="Poppins"/>
              <a:ea typeface="Poppins"/>
              <a:cs typeface="Poppins"/>
              <a:sym typeface="Poppins"/>
            </a:endParaRPr>
          </a:p>
          <a:p>
            <a:pPr indent="-3238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500"/>
              <a:buFont typeface="Poppins"/>
              <a:buChar char="●"/>
            </a:pPr>
            <a:r>
              <a:rPr lang="en" sz="1500">
                <a:latin typeface="Poppins"/>
                <a:ea typeface="Poppins"/>
                <a:cs typeface="Poppins"/>
                <a:sym typeface="Poppins"/>
              </a:rPr>
              <a:t>The extreme rainfall in summer leads to the erosion of hillsides, flooding, and landslides which is significant for HK's  landscape</a:t>
            </a:r>
            <a:endParaRPr sz="1500">
              <a:latin typeface="Poppins"/>
              <a:ea typeface="Poppins"/>
              <a:cs typeface="Poppins"/>
              <a:sym typeface="Poppins"/>
            </a:endParaRPr>
          </a:p>
          <a:p>
            <a:pPr indent="-3238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500"/>
              <a:buFont typeface="Poppins"/>
              <a:buChar char="●"/>
            </a:pPr>
            <a:r>
              <a:rPr lang="en" sz="1500">
                <a:latin typeface="Poppins"/>
                <a:ea typeface="Poppins"/>
                <a:cs typeface="Poppins"/>
                <a:sym typeface="Poppins"/>
              </a:rPr>
              <a:t>The east prevailing wind from summer and the north-east prevailing wind from winter lead to the  weather-beaten landscapes (Tap Mun, grassland) which comprise low grassland with little other vegetation</a:t>
            </a:r>
            <a:endParaRPr sz="1500"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1614" name="Google Shape;1614;p43" title="ACNA 4007 p.7.mp3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3453500" y="727100"/>
            <a:ext cx="647700" cy="647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8" name="Shape 1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9" name="Google Shape;1619;p44"/>
          <p:cNvSpPr txBox="1"/>
          <p:nvPr>
            <p:ph type="title"/>
          </p:nvPr>
        </p:nvSpPr>
        <p:spPr>
          <a:xfrm>
            <a:off x="649800" y="37575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How the microclimate affect HK’s landscape ?</a:t>
            </a:r>
            <a:endParaRPr/>
          </a:p>
        </p:txBody>
      </p:sp>
      <p:grpSp>
        <p:nvGrpSpPr>
          <p:cNvPr id="1620" name="Google Shape;1620;p44"/>
          <p:cNvGrpSpPr/>
          <p:nvPr/>
        </p:nvGrpSpPr>
        <p:grpSpPr>
          <a:xfrm>
            <a:off x="649793" y="1068094"/>
            <a:ext cx="827159" cy="827159"/>
            <a:chOff x="1707450" y="575350"/>
            <a:chExt cx="931800" cy="931800"/>
          </a:xfrm>
        </p:grpSpPr>
        <p:sp>
          <p:nvSpPr>
            <p:cNvPr id="1621" name="Google Shape;1621;p44"/>
            <p:cNvSpPr/>
            <p:nvPr/>
          </p:nvSpPr>
          <p:spPr>
            <a:xfrm>
              <a:off x="1707450" y="575350"/>
              <a:ext cx="931800" cy="931800"/>
            </a:xfrm>
            <a:prstGeom prst="ellipse">
              <a:avLst/>
            </a:prstGeom>
            <a:solidFill>
              <a:schemeClr val="l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2" name="Google Shape;1622;p44"/>
            <p:cNvSpPr/>
            <p:nvPr/>
          </p:nvSpPr>
          <p:spPr>
            <a:xfrm>
              <a:off x="1794476" y="662361"/>
              <a:ext cx="758100" cy="758100"/>
            </a:xfrm>
            <a:prstGeom prst="ellipse">
              <a:avLst/>
            </a:prstGeom>
            <a:solidFill>
              <a:schemeClr val="accen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>
                  <a:solidFill>
                    <a:schemeClr val="lt1"/>
                  </a:solidFill>
                </a:rPr>
                <a:t>02</a:t>
              </a:r>
              <a:endParaRPr sz="2000">
                <a:solidFill>
                  <a:schemeClr val="lt1"/>
                </a:solidFill>
              </a:endParaRPr>
            </a:p>
          </p:txBody>
        </p:sp>
      </p:grpSp>
      <p:sp>
        <p:nvSpPr>
          <p:cNvPr id="1623" name="Google Shape;1623;p44"/>
          <p:cNvSpPr txBox="1"/>
          <p:nvPr>
            <p:ph idx="4294967295" type="title"/>
          </p:nvPr>
        </p:nvSpPr>
        <p:spPr>
          <a:xfrm>
            <a:off x="1548797" y="1147413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/>
              <a:t>Microclimate</a:t>
            </a:r>
            <a:endParaRPr sz="2200"/>
          </a:p>
        </p:txBody>
      </p:sp>
      <p:sp>
        <p:nvSpPr>
          <p:cNvPr id="1624" name="Google Shape;1624;p44"/>
          <p:cNvSpPr txBox="1"/>
          <p:nvPr/>
        </p:nvSpPr>
        <p:spPr>
          <a:xfrm>
            <a:off x="1347000" y="1680825"/>
            <a:ext cx="7287600" cy="246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Spartan"/>
              <a:buChar char="-"/>
            </a:pPr>
            <a:r>
              <a:rPr lang="en" sz="1600">
                <a:latin typeface="Spartan"/>
                <a:ea typeface="Spartan"/>
                <a:cs typeface="Spartan"/>
                <a:sym typeface="Spartan"/>
              </a:rPr>
              <a:t>Because of the climate difference between the north and south which lead by the amount of received solar radiation :</a:t>
            </a:r>
            <a:endParaRPr sz="1600">
              <a:latin typeface="Spartan"/>
              <a:ea typeface="Spartan"/>
              <a:cs typeface="Spartan"/>
              <a:sym typeface="Spartan"/>
            </a:endParaRPr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Spartan"/>
              <a:buChar char="❖"/>
            </a:pPr>
            <a:r>
              <a:rPr lang="en" sz="1600">
                <a:solidFill>
                  <a:schemeClr val="dk1"/>
                </a:solidFill>
                <a:latin typeface="Spartan"/>
                <a:ea typeface="Spartan"/>
                <a:cs typeface="Spartan"/>
                <a:sym typeface="Spartan"/>
              </a:rPr>
              <a:t>S</a:t>
            </a:r>
            <a:r>
              <a:rPr lang="en" sz="1600">
                <a:solidFill>
                  <a:schemeClr val="dk1"/>
                </a:solidFill>
                <a:latin typeface="Spartan"/>
                <a:ea typeface="Spartan"/>
                <a:cs typeface="Spartan"/>
                <a:sym typeface="Spartan"/>
              </a:rPr>
              <a:t>outh-facing slopes :  </a:t>
            </a:r>
            <a:r>
              <a:rPr lang="en" sz="1600">
                <a:latin typeface="Spartan"/>
                <a:ea typeface="Spartan"/>
                <a:cs typeface="Spartan"/>
                <a:sym typeface="Spartan"/>
              </a:rPr>
              <a:t>hill fire are more likely to happen in drier </a:t>
            </a:r>
            <a:endParaRPr sz="1600">
              <a:latin typeface="Spartan"/>
              <a:ea typeface="Spartan"/>
              <a:cs typeface="Spartan"/>
              <a:sym typeface="Spartan"/>
            </a:endParaRPr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Font typeface="Spartan"/>
              <a:buChar char="❖"/>
            </a:pPr>
            <a:r>
              <a:rPr lang="en" sz="1600">
                <a:solidFill>
                  <a:schemeClr val="dk1"/>
                </a:solidFill>
                <a:latin typeface="Spartan"/>
                <a:ea typeface="Spartan"/>
                <a:cs typeface="Spartan"/>
                <a:sym typeface="Spartan"/>
              </a:rPr>
              <a:t>N</a:t>
            </a:r>
            <a:r>
              <a:rPr lang="en" sz="1600">
                <a:solidFill>
                  <a:schemeClr val="dk1"/>
                </a:solidFill>
                <a:latin typeface="Spartan"/>
                <a:ea typeface="Spartan"/>
                <a:cs typeface="Spartan"/>
                <a:sym typeface="Spartan"/>
              </a:rPr>
              <a:t>orth-facing slopes : </a:t>
            </a:r>
            <a:r>
              <a:rPr lang="en" sz="1600">
                <a:latin typeface="Spartan"/>
                <a:ea typeface="Spartan"/>
                <a:cs typeface="Spartan"/>
                <a:sym typeface="Spartan"/>
              </a:rPr>
              <a:t>greater coverage of woodland and tall shrubland on </a:t>
            </a:r>
            <a:endParaRPr sz="1600">
              <a:latin typeface="Spartan"/>
              <a:ea typeface="Spartan"/>
              <a:cs typeface="Spartan"/>
              <a:sym typeface="Spart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rtan"/>
              <a:ea typeface="Spartan"/>
              <a:cs typeface="Spartan"/>
              <a:sym typeface="Spartan"/>
            </a:endParaRPr>
          </a:p>
        </p:txBody>
      </p:sp>
      <p:pic>
        <p:nvPicPr>
          <p:cNvPr id="1625" name="Google Shape;1625;p44" title="ACNA 4007 p.8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68500" y="1068100"/>
            <a:ext cx="612725" cy="612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9" name="Shape 1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0" name="Google Shape;1630;p45"/>
          <p:cNvSpPr txBox="1"/>
          <p:nvPr>
            <p:ph type="title"/>
          </p:nvPr>
        </p:nvSpPr>
        <p:spPr>
          <a:xfrm>
            <a:off x="693150" y="224125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How the geology affect HK’s landscape ?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631" name="Google Shape;1631;p45"/>
          <p:cNvGrpSpPr/>
          <p:nvPr/>
        </p:nvGrpSpPr>
        <p:grpSpPr>
          <a:xfrm>
            <a:off x="747700" y="683316"/>
            <a:ext cx="827159" cy="827159"/>
            <a:chOff x="1707450" y="575350"/>
            <a:chExt cx="931800" cy="931800"/>
          </a:xfrm>
        </p:grpSpPr>
        <p:sp>
          <p:nvSpPr>
            <p:cNvPr id="1632" name="Google Shape;1632;p45"/>
            <p:cNvSpPr/>
            <p:nvPr/>
          </p:nvSpPr>
          <p:spPr>
            <a:xfrm>
              <a:off x="1707450" y="575350"/>
              <a:ext cx="931800" cy="931800"/>
            </a:xfrm>
            <a:prstGeom prst="ellipse">
              <a:avLst/>
            </a:prstGeom>
            <a:solidFill>
              <a:schemeClr val="l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" name="Google Shape;1633;p45"/>
            <p:cNvSpPr/>
            <p:nvPr/>
          </p:nvSpPr>
          <p:spPr>
            <a:xfrm>
              <a:off x="1794476" y="662361"/>
              <a:ext cx="758100" cy="758100"/>
            </a:xfrm>
            <a:prstGeom prst="ellipse">
              <a:avLst/>
            </a:prstGeom>
            <a:solidFill>
              <a:schemeClr val="accent2"/>
            </a:solidFill>
            <a:ln cap="flat" cmpd="sng" w="19050">
              <a:solidFill>
                <a:srgbClr val="FFE59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>
                  <a:solidFill>
                    <a:schemeClr val="lt1"/>
                  </a:solidFill>
                </a:rPr>
                <a:t>03</a:t>
              </a:r>
              <a:endParaRPr sz="2000">
                <a:solidFill>
                  <a:schemeClr val="lt1"/>
                </a:solidFill>
              </a:endParaRPr>
            </a:p>
          </p:txBody>
        </p:sp>
      </p:grpSp>
      <p:sp>
        <p:nvSpPr>
          <p:cNvPr id="1634" name="Google Shape;1634;p45"/>
          <p:cNvSpPr txBox="1"/>
          <p:nvPr>
            <p:ph idx="4294967295" type="title"/>
          </p:nvPr>
        </p:nvSpPr>
        <p:spPr>
          <a:xfrm>
            <a:off x="1651700" y="683323"/>
            <a:ext cx="27474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Geology : </a:t>
            </a:r>
            <a:endParaRPr/>
          </a:p>
        </p:txBody>
      </p:sp>
      <p:sp>
        <p:nvSpPr>
          <p:cNvPr id="1635" name="Google Shape;1635;p45"/>
          <p:cNvSpPr txBox="1"/>
          <p:nvPr/>
        </p:nvSpPr>
        <p:spPr>
          <a:xfrm>
            <a:off x="1499050" y="1162600"/>
            <a:ext cx="6823200" cy="386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Over 50% of HK land are volcanic rocks (tuffs, volcanic ash) :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Form steep, rugged and angular peaks 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Tai Mo shan, Lantau Peak, Sunset Peak, etc 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Formed Steep, cliffed coastlines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The eastern shores of the New Territories 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Around 35% of HK’s land lies on granitic rocks :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Form lower, more rounded peaks, with little vegetation 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Prone of weathering products ‘tors’ → eroded hillside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Eastern Lantau, Kowloon, Lion Rock ridge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Over 15% Sedimentary rocks :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sandstones, mudstones, conglomerates, siltstones and shales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northern and north-east New Territories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low-lying island of Ping Chau</a:t>
            </a:r>
            <a:endParaRPr>
              <a:latin typeface="Spartan"/>
              <a:ea typeface="Spartan"/>
              <a:cs typeface="Spartan"/>
              <a:sym typeface="Spartan"/>
            </a:endParaRPr>
          </a:p>
        </p:txBody>
      </p:sp>
      <p:pic>
        <p:nvPicPr>
          <p:cNvPr id="1636" name="Google Shape;1636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41949" y="1499650"/>
            <a:ext cx="2108899" cy="14816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7" name="Google Shape;1637;p45" title="4e729cdaf6634d1d8e9b8a6426f834e1.MOV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322375" y="0"/>
            <a:ext cx="2221075" cy="1665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8" name="Google Shape;1638;p4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918950" y="4063825"/>
            <a:ext cx="1313024" cy="9684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9" name="Google Shape;1639;p4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2" y="2270948"/>
            <a:ext cx="1499049" cy="11859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0" name="Google Shape;1640;p45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-41062" y="3403625"/>
            <a:ext cx="1581176" cy="889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1" name="Google Shape;1641;p45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7504099" y="2643588"/>
            <a:ext cx="1771213" cy="1319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2" name="Google Shape;1642;p45" title="ACNA 4007 p.9.mp3">
            <a:hlinkClick r:id="rId10"/>
          </p:cNvPr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3211600" y="683325"/>
            <a:ext cx="533400" cy="533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46" name="Shape 16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7" name="Google Shape;1647;p46"/>
          <p:cNvSpPr txBox="1"/>
          <p:nvPr>
            <p:ph type="title"/>
          </p:nvPr>
        </p:nvSpPr>
        <p:spPr>
          <a:xfrm>
            <a:off x="631898" y="300850"/>
            <a:ext cx="9054300" cy="120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/>
              <a:t>Evolution of HK’s Physical Landscape</a:t>
            </a:r>
            <a:r>
              <a:rPr lang="en" sz="5500"/>
              <a:t> </a:t>
            </a:r>
            <a:r>
              <a:rPr lang="en"/>
              <a:t> </a:t>
            </a:r>
            <a:endParaRPr/>
          </a:p>
        </p:txBody>
      </p:sp>
      <p:grpSp>
        <p:nvGrpSpPr>
          <p:cNvPr id="1648" name="Google Shape;1648;p46"/>
          <p:cNvGrpSpPr/>
          <p:nvPr/>
        </p:nvGrpSpPr>
        <p:grpSpPr>
          <a:xfrm>
            <a:off x="-54136" y="1840785"/>
            <a:ext cx="3475735" cy="3205553"/>
            <a:chOff x="1060525" y="971775"/>
            <a:chExt cx="3806522" cy="4171724"/>
          </a:xfrm>
        </p:grpSpPr>
        <p:sp>
          <p:nvSpPr>
            <p:cNvPr id="1649" name="Google Shape;1649;p46"/>
            <p:cNvSpPr/>
            <p:nvPr/>
          </p:nvSpPr>
          <p:spPr>
            <a:xfrm>
              <a:off x="1348442" y="1974012"/>
              <a:ext cx="797102" cy="389242"/>
            </a:xfrm>
            <a:custGeom>
              <a:rect b="b" l="l" r="r" t="t"/>
              <a:pathLst>
                <a:path extrusionOk="0" h="4871" w="9975">
                  <a:moveTo>
                    <a:pt x="0" y="0"/>
                  </a:moveTo>
                  <a:lnTo>
                    <a:pt x="0" y="4871"/>
                  </a:lnTo>
                  <a:lnTo>
                    <a:pt x="9974" y="4871"/>
                  </a:lnTo>
                  <a:lnTo>
                    <a:pt x="997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" name="Google Shape;1650;p46"/>
            <p:cNvSpPr/>
            <p:nvPr/>
          </p:nvSpPr>
          <p:spPr>
            <a:xfrm>
              <a:off x="1489723" y="2112577"/>
              <a:ext cx="517178" cy="250678"/>
            </a:xfrm>
            <a:custGeom>
              <a:rect b="b" l="l" r="r" t="t"/>
              <a:pathLst>
                <a:path extrusionOk="0" h="3137" w="6472">
                  <a:moveTo>
                    <a:pt x="0" y="1"/>
                  </a:moveTo>
                  <a:lnTo>
                    <a:pt x="0" y="3137"/>
                  </a:lnTo>
                  <a:lnTo>
                    <a:pt x="6472" y="3137"/>
                  </a:lnTo>
                  <a:lnTo>
                    <a:pt x="6472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" name="Google Shape;1651;p46"/>
            <p:cNvSpPr/>
            <p:nvPr/>
          </p:nvSpPr>
          <p:spPr>
            <a:xfrm>
              <a:off x="1348442" y="1579494"/>
              <a:ext cx="797102" cy="394596"/>
            </a:xfrm>
            <a:custGeom>
              <a:rect b="b" l="l" r="r" t="t"/>
              <a:pathLst>
                <a:path extrusionOk="0" h="4938" w="9975">
                  <a:moveTo>
                    <a:pt x="5004" y="1"/>
                  </a:moveTo>
                  <a:lnTo>
                    <a:pt x="0" y="4937"/>
                  </a:lnTo>
                  <a:lnTo>
                    <a:pt x="9974" y="4937"/>
                  </a:lnTo>
                  <a:lnTo>
                    <a:pt x="50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" name="Google Shape;1652;p46"/>
            <p:cNvSpPr/>
            <p:nvPr/>
          </p:nvSpPr>
          <p:spPr>
            <a:xfrm>
              <a:off x="1649623" y="1358222"/>
              <a:ext cx="194661" cy="397313"/>
            </a:xfrm>
            <a:custGeom>
              <a:rect b="b" l="l" r="r" t="t"/>
              <a:pathLst>
                <a:path extrusionOk="0" h="4972" w="2436">
                  <a:moveTo>
                    <a:pt x="1" y="1"/>
                  </a:moveTo>
                  <a:lnTo>
                    <a:pt x="1" y="4971"/>
                  </a:lnTo>
                  <a:lnTo>
                    <a:pt x="2436" y="4971"/>
                  </a:lnTo>
                  <a:lnTo>
                    <a:pt x="24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" name="Google Shape;1653;p46"/>
            <p:cNvSpPr/>
            <p:nvPr/>
          </p:nvSpPr>
          <p:spPr>
            <a:xfrm>
              <a:off x="1716269" y="971775"/>
              <a:ext cx="64088" cy="783757"/>
            </a:xfrm>
            <a:custGeom>
              <a:rect b="b" l="l" r="r" t="t"/>
              <a:pathLst>
                <a:path extrusionOk="0" h="9808" w="802">
                  <a:moveTo>
                    <a:pt x="401" y="0"/>
                  </a:moveTo>
                  <a:cubicBezTo>
                    <a:pt x="167" y="0"/>
                    <a:pt x="1" y="167"/>
                    <a:pt x="1" y="400"/>
                  </a:cubicBezTo>
                  <a:lnTo>
                    <a:pt x="1" y="9440"/>
                  </a:lnTo>
                  <a:cubicBezTo>
                    <a:pt x="1" y="9640"/>
                    <a:pt x="167" y="9807"/>
                    <a:pt x="401" y="9807"/>
                  </a:cubicBezTo>
                  <a:cubicBezTo>
                    <a:pt x="601" y="9807"/>
                    <a:pt x="801" y="9640"/>
                    <a:pt x="801" y="9440"/>
                  </a:cubicBezTo>
                  <a:lnTo>
                    <a:pt x="801" y="400"/>
                  </a:lnTo>
                  <a:cubicBezTo>
                    <a:pt x="801" y="167"/>
                    <a:pt x="601" y="0"/>
                    <a:pt x="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" name="Google Shape;1654;p46"/>
            <p:cNvSpPr/>
            <p:nvPr/>
          </p:nvSpPr>
          <p:spPr>
            <a:xfrm>
              <a:off x="1511059" y="1618171"/>
              <a:ext cx="474506" cy="195939"/>
            </a:xfrm>
            <a:custGeom>
              <a:rect b="b" l="l" r="r" t="t"/>
              <a:pathLst>
                <a:path extrusionOk="0" h="2452" w="5938">
                  <a:moveTo>
                    <a:pt x="2969" y="0"/>
                  </a:moveTo>
                  <a:cubicBezTo>
                    <a:pt x="2669" y="0"/>
                    <a:pt x="2368" y="117"/>
                    <a:pt x="2135" y="350"/>
                  </a:cubicBezTo>
                  <a:lnTo>
                    <a:pt x="0" y="2452"/>
                  </a:lnTo>
                  <a:lnTo>
                    <a:pt x="5938" y="2452"/>
                  </a:lnTo>
                  <a:lnTo>
                    <a:pt x="3803" y="350"/>
                  </a:lnTo>
                  <a:cubicBezTo>
                    <a:pt x="3569" y="117"/>
                    <a:pt x="3269" y="0"/>
                    <a:pt x="29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" name="Google Shape;1655;p46"/>
            <p:cNvSpPr/>
            <p:nvPr/>
          </p:nvSpPr>
          <p:spPr>
            <a:xfrm>
              <a:off x="1343088" y="2363176"/>
              <a:ext cx="810447" cy="2705673"/>
            </a:xfrm>
            <a:custGeom>
              <a:rect b="b" l="l" r="r" t="t"/>
              <a:pathLst>
                <a:path extrusionOk="0" h="33859" w="10142">
                  <a:moveTo>
                    <a:pt x="1" y="1"/>
                  </a:moveTo>
                  <a:lnTo>
                    <a:pt x="1" y="33858"/>
                  </a:lnTo>
                  <a:lnTo>
                    <a:pt x="10141" y="33858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rgbClr val="FFF2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" name="Google Shape;1656;p46"/>
            <p:cNvSpPr/>
            <p:nvPr/>
          </p:nvSpPr>
          <p:spPr>
            <a:xfrm>
              <a:off x="1343088" y="2363176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" name="Google Shape;1657;p46"/>
            <p:cNvSpPr/>
            <p:nvPr/>
          </p:nvSpPr>
          <p:spPr>
            <a:xfrm>
              <a:off x="1343088" y="2563112"/>
              <a:ext cx="810447" cy="101326"/>
            </a:xfrm>
            <a:custGeom>
              <a:rect b="b" l="l" r="r" t="t"/>
              <a:pathLst>
                <a:path extrusionOk="0" h="1268" w="10142">
                  <a:moveTo>
                    <a:pt x="1" y="0"/>
                  </a:moveTo>
                  <a:lnTo>
                    <a:pt x="1" y="1268"/>
                  </a:lnTo>
                  <a:lnTo>
                    <a:pt x="10141" y="1268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" name="Google Shape;1658;p46"/>
            <p:cNvSpPr/>
            <p:nvPr/>
          </p:nvSpPr>
          <p:spPr>
            <a:xfrm>
              <a:off x="1343088" y="2765685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" name="Google Shape;1659;p46"/>
            <p:cNvSpPr/>
            <p:nvPr/>
          </p:nvSpPr>
          <p:spPr>
            <a:xfrm>
              <a:off x="1343088" y="2965621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4"/>
                  </a:lnTo>
                  <a:lnTo>
                    <a:pt x="10141" y="1234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" name="Google Shape;1660;p46"/>
            <p:cNvSpPr/>
            <p:nvPr/>
          </p:nvSpPr>
          <p:spPr>
            <a:xfrm>
              <a:off x="1343088" y="3165557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4"/>
                  </a:lnTo>
                  <a:lnTo>
                    <a:pt x="10141" y="1234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" name="Google Shape;1661;p46"/>
            <p:cNvSpPr/>
            <p:nvPr/>
          </p:nvSpPr>
          <p:spPr>
            <a:xfrm>
              <a:off x="1343088" y="3365413"/>
              <a:ext cx="810447" cy="98769"/>
            </a:xfrm>
            <a:custGeom>
              <a:rect b="b" l="l" r="r" t="t"/>
              <a:pathLst>
                <a:path extrusionOk="0" h="1236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" name="Google Shape;1662;p46"/>
            <p:cNvSpPr/>
            <p:nvPr/>
          </p:nvSpPr>
          <p:spPr>
            <a:xfrm>
              <a:off x="1343088" y="3565349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" name="Google Shape;1663;p46"/>
            <p:cNvSpPr/>
            <p:nvPr/>
          </p:nvSpPr>
          <p:spPr>
            <a:xfrm>
              <a:off x="1343088" y="3765284"/>
              <a:ext cx="810447" cy="101326"/>
            </a:xfrm>
            <a:custGeom>
              <a:rect b="b" l="l" r="r" t="t"/>
              <a:pathLst>
                <a:path extrusionOk="0" h="1268" w="10142">
                  <a:moveTo>
                    <a:pt x="1" y="0"/>
                  </a:moveTo>
                  <a:lnTo>
                    <a:pt x="1" y="1268"/>
                  </a:lnTo>
                  <a:lnTo>
                    <a:pt x="10141" y="1268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" name="Google Shape;1664;p46"/>
            <p:cNvSpPr/>
            <p:nvPr/>
          </p:nvSpPr>
          <p:spPr>
            <a:xfrm>
              <a:off x="1343088" y="3967857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" name="Google Shape;1665;p46"/>
            <p:cNvSpPr/>
            <p:nvPr/>
          </p:nvSpPr>
          <p:spPr>
            <a:xfrm>
              <a:off x="1343088" y="4167793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" name="Google Shape;1666;p46"/>
            <p:cNvSpPr/>
            <p:nvPr/>
          </p:nvSpPr>
          <p:spPr>
            <a:xfrm>
              <a:off x="1343088" y="4367729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4"/>
                  </a:lnTo>
                  <a:lnTo>
                    <a:pt x="10141" y="1234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" name="Google Shape;1667;p46"/>
            <p:cNvSpPr/>
            <p:nvPr/>
          </p:nvSpPr>
          <p:spPr>
            <a:xfrm>
              <a:off x="1343088" y="4567585"/>
              <a:ext cx="810447" cy="98769"/>
            </a:xfrm>
            <a:custGeom>
              <a:rect b="b" l="l" r="r" t="t"/>
              <a:pathLst>
                <a:path extrusionOk="0" h="1236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" name="Google Shape;1668;p46"/>
            <p:cNvSpPr/>
            <p:nvPr/>
          </p:nvSpPr>
          <p:spPr>
            <a:xfrm>
              <a:off x="1343088" y="4767521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" name="Google Shape;1669;p46"/>
            <p:cNvSpPr/>
            <p:nvPr/>
          </p:nvSpPr>
          <p:spPr>
            <a:xfrm>
              <a:off x="1343088" y="4967457"/>
              <a:ext cx="810447" cy="101406"/>
            </a:xfrm>
            <a:custGeom>
              <a:rect b="b" l="l" r="r" t="t"/>
              <a:pathLst>
                <a:path extrusionOk="0" h="1269" w="10142">
                  <a:moveTo>
                    <a:pt x="1" y="1"/>
                  </a:moveTo>
                  <a:lnTo>
                    <a:pt x="1" y="1268"/>
                  </a:lnTo>
                  <a:lnTo>
                    <a:pt x="10141" y="1268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rgbClr val="3E48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" name="Google Shape;1670;p46"/>
            <p:cNvSpPr/>
            <p:nvPr/>
          </p:nvSpPr>
          <p:spPr>
            <a:xfrm>
              <a:off x="1431069" y="2960267"/>
              <a:ext cx="631848" cy="2105868"/>
            </a:xfrm>
            <a:custGeom>
              <a:rect b="b" l="l" r="r" t="t"/>
              <a:pathLst>
                <a:path extrusionOk="0" h="26353" w="7907">
                  <a:moveTo>
                    <a:pt x="0" y="1"/>
                  </a:moveTo>
                  <a:lnTo>
                    <a:pt x="0" y="26353"/>
                  </a:lnTo>
                  <a:lnTo>
                    <a:pt x="7906" y="26353"/>
                  </a:lnTo>
                  <a:lnTo>
                    <a:pt x="7906" y="1"/>
                  </a:ln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" name="Google Shape;1671;p46"/>
            <p:cNvSpPr/>
            <p:nvPr/>
          </p:nvSpPr>
          <p:spPr>
            <a:xfrm>
              <a:off x="1519050" y="2565749"/>
              <a:ext cx="455887" cy="2503101"/>
            </a:xfrm>
            <a:custGeom>
              <a:rect b="b" l="l" r="r" t="t"/>
              <a:pathLst>
                <a:path extrusionOk="0" h="31324" w="5705">
                  <a:moveTo>
                    <a:pt x="2869" y="1"/>
                  </a:moveTo>
                  <a:cubicBezTo>
                    <a:pt x="1268" y="1"/>
                    <a:pt x="0" y="1302"/>
                    <a:pt x="0" y="2869"/>
                  </a:cubicBezTo>
                  <a:lnTo>
                    <a:pt x="0" y="31323"/>
                  </a:lnTo>
                  <a:lnTo>
                    <a:pt x="5704" y="31323"/>
                  </a:lnTo>
                  <a:lnTo>
                    <a:pt x="5704" y="2869"/>
                  </a:lnTo>
                  <a:cubicBezTo>
                    <a:pt x="5704" y="1302"/>
                    <a:pt x="4437" y="1"/>
                    <a:pt x="2869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" name="Google Shape;1672;p46"/>
            <p:cNvSpPr/>
            <p:nvPr/>
          </p:nvSpPr>
          <p:spPr>
            <a:xfrm>
              <a:off x="1593686" y="2659084"/>
              <a:ext cx="309252" cy="239970"/>
            </a:xfrm>
            <a:custGeom>
              <a:rect b="b" l="l" r="r" t="t"/>
              <a:pathLst>
                <a:path extrusionOk="0" h="3003" w="3870">
                  <a:moveTo>
                    <a:pt x="1935" y="0"/>
                  </a:moveTo>
                  <a:cubicBezTo>
                    <a:pt x="867" y="0"/>
                    <a:pt x="0" y="867"/>
                    <a:pt x="0" y="1902"/>
                  </a:cubicBezTo>
                  <a:lnTo>
                    <a:pt x="0" y="3002"/>
                  </a:lnTo>
                  <a:lnTo>
                    <a:pt x="3870" y="3002"/>
                  </a:lnTo>
                  <a:lnTo>
                    <a:pt x="3870" y="1902"/>
                  </a:lnTo>
                  <a:cubicBezTo>
                    <a:pt x="3870" y="867"/>
                    <a:pt x="3002" y="0"/>
                    <a:pt x="19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" name="Google Shape;1673;p46"/>
            <p:cNvSpPr/>
            <p:nvPr/>
          </p:nvSpPr>
          <p:spPr>
            <a:xfrm>
              <a:off x="1175196" y="2363176"/>
              <a:ext cx="167971" cy="2705673"/>
            </a:xfrm>
            <a:custGeom>
              <a:rect b="b" l="l" r="r" t="t"/>
              <a:pathLst>
                <a:path extrusionOk="0" h="33859" w="2102">
                  <a:moveTo>
                    <a:pt x="2102" y="1"/>
                  </a:moveTo>
                  <a:lnTo>
                    <a:pt x="0" y="1735"/>
                  </a:lnTo>
                  <a:lnTo>
                    <a:pt x="0" y="33858"/>
                  </a:lnTo>
                  <a:lnTo>
                    <a:pt x="2102" y="33858"/>
                  </a:lnTo>
                  <a:lnTo>
                    <a:pt x="210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" name="Google Shape;1674;p46"/>
            <p:cNvSpPr/>
            <p:nvPr/>
          </p:nvSpPr>
          <p:spPr>
            <a:xfrm>
              <a:off x="2153458" y="2363176"/>
              <a:ext cx="167971" cy="2705673"/>
            </a:xfrm>
            <a:custGeom>
              <a:rect b="b" l="l" r="r" t="t"/>
              <a:pathLst>
                <a:path extrusionOk="0" h="33859" w="2102">
                  <a:moveTo>
                    <a:pt x="0" y="1"/>
                  </a:moveTo>
                  <a:lnTo>
                    <a:pt x="0" y="33858"/>
                  </a:lnTo>
                  <a:lnTo>
                    <a:pt x="2102" y="33858"/>
                  </a:lnTo>
                  <a:lnTo>
                    <a:pt x="2102" y="1735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" name="Google Shape;1675;p46"/>
            <p:cNvSpPr/>
            <p:nvPr/>
          </p:nvSpPr>
          <p:spPr>
            <a:xfrm>
              <a:off x="1556368" y="3058876"/>
              <a:ext cx="21416" cy="1727414"/>
            </a:xfrm>
            <a:custGeom>
              <a:rect b="b" l="l" r="r" t="t"/>
              <a:pathLst>
                <a:path extrusionOk="0" h="21617" w="268">
                  <a:moveTo>
                    <a:pt x="0" y="1"/>
                  </a:moveTo>
                  <a:lnTo>
                    <a:pt x="0" y="21616"/>
                  </a:lnTo>
                  <a:lnTo>
                    <a:pt x="267" y="21616"/>
                  </a:lnTo>
                  <a:lnTo>
                    <a:pt x="26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" name="Google Shape;1676;p46"/>
            <p:cNvSpPr/>
            <p:nvPr/>
          </p:nvSpPr>
          <p:spPr>
            <a:xfrm>
              <a:off x="1628287" y="3058876"/>
              <a:ext cx="21416" cy="1727414"/>
            </a:xfrm>
            <a:custGeom>
              <a:rect b="b" l="l" r="r" t="t"/>
              <a:pathLst>
                <a:path extrusionOk="0" h="21617" w="268">
                  <a:moveTo>
                    <a:pt x="1" y="1"/>
                  </a:moveTo>
                  <a:lnTo>
                    <a:pt x="1" y="21616"/>
                  </a:lnTo>
                  <a:lnTo>
                    <a:pt x="268" y="21616"/>
                  </a:lnTo>
                  <a:lnTo>
                    <a:pt x="26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7" name="Google Shape;1677;p46"/>
            <p:cNvSpPr/>
            <p:nvPr/>
          </p:nvSpPr>
          <p:spPr>
            <a:xfrm>
              <a:off x="1700287" y="3058876"/>
              <a:ext cx="21416" cy="1727414"/>
            </a:xfrm>
            <a:custGeom>
              <a:rect b="b" l="l" r="r" t="t"/>
              <a:pathLst>
                <a:path extrusionOk="0" h="21617" w="268">
                  <a:moveTo>
                    <a:pt x="0" y="1"/>
                  </a:moveTo>
                  <a:lnTo>
                    <a:pt x="0" y="21616"/>
                  </a:lnTo>
                  <a:lnTo>
                    <a:pt x="267" y="21616"/>
                  </a:lnTo>
                  <a:lnTo>
                    <a:pt x="26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8" name="Google Shape;1678;p46"/>
            <p:cNvSpPr/>
            <p:nvPr/>
          </p:nvSpPr>
          <p:spPr>
            <a:xfrm>
              <a:off x="1772286" y="3058876"/>
              <a:ext cx="24053" cy="1727414"/>
            </a:xfrm>
            <a:custGeom>
              <a:rect b="b" l="l" r="r" t="t"/>
              <a:pathLst>
                <a:path extrusionOk="0" h="21617" w="301">
                  <a:moveTo>
                    <a:pt x="0" y="1"/>
                  </a:moveTo>
                  <a:lnTo>
                    <a:pt x="0" y="21616"/>
                  </a:lnTo>
                  <a:lnTo>
                    <a:pt x="300" y="21616"/>
                  </a:lnTo>
                  <a:lnTo>
                    <a:pt x="30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" name="Google Shape;1679;p46"/>
            <p:cNvSpPr/>
            <p:nvPr/>
          </p:nvSpPr>
          <p:spPr>
            <a:xfrm>
              <a:off x="1844205" y="3058876"/>
              <a:ext cx="24053" cy="1727414"/>
            </a:xfrm>
            <a:custGeom>
              <a:rect b="b" l="l" r="r" t="t"/>
              <a:pathLst>
                <a:path extrusionOk="0" h="21617" w="301">
                  <a:moveTo>
                    <a:pt x="1" y="1"/>
                  </a:moveTo>
                  <a:lnTo>
                    <a:pt x="1" y="21616"/>
                  </a:lnTo>
                  <a:lnTo>
                    <a:pt x="301" y="21616"/>
                  </a:lnTo>
                  <a:lnTo>
                    <a:pt x="30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" name="Google Shape;1680;p46"/>
            <p:cNvSpPr/>
            <p:nvPr/>
          </p:nvSpPr>
          <p:spPr>
            <a:xfrm>
              <a:off x="1918841" y="3058876"/>
              <a:ext cx="21416" cy="1727414"/>
            </a:xfrm>
            <a:custGeom>
              <a:rect b="b" l="l" r="r" t="t"/>
              <a:pathLst>
                <a:path extrusionOk="0" h="21617" w="268">
                  <a:moveTo>
                    <a:pt x="1" y="1"/>
                  </a:moveTo>
                  <a:lnTo>
                    <a:pt x="1" y="21616"/>
                  </a:lnTo>
                  <a:lnTo>
                    <a:pt x="268" y="21616"/>
                  </a:lnTo>
                  <a:lnTo>
                    <a:pt x="26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" name="Google Shape;1681;p46"/>
            <p:cNvSpPr/>
            <p:nvPr/>
          </p:nvSpPr>
          <p:spPr>
            <a:xfrm>
              <a:off x="1060525" y="4916794"/>
              <a:ext cx="1372854" cy="226705"/>
            </a:xfrm>
            <a:custGeom>
              <a:rect b="b" l="l" r="r" t="t"/>
              <a:pathLst>
                <a:path extrusionOk="0" h="2837" w="17180">
                  <a:moveTo>
                    <a:pt x="1" y="1"/>
                  </a:moveTo>
                  <a:lnTo>
                    <a:pt x="1" y="2836"/>
                  </a:lnTo>
                  <a:lnTo>
                    <a:pt x="17180" y="2836"/>
                  </a:lnTo>
                  <a:lnTo>
                    <a:pt x="17180" y="1"/>
                  </a:ln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" name="Google Shape;1682;p46"/>
            <p:cNvSpPr/>
            <p:nvPr/>
          </p:nvSpPr>
          <p:spPr>
            <a:xfrm>
              <a:off x="4309916" y="4362375"/>
              <a:ext cx="50663" cy="165334"/>
            </a:xfrm>
            <a:custGeom>
              <a:rect b="b" l="l" r="r" t="t"/>
              <a:pathLst>
                <a:path extrusionOk="0" h="2069" w="634">
                  <a:moveTo>
                    <a:pt x="334" y="0"/>
                  </a:moveTo>
                  <a:cubicBezTo>
                    <a:pt x="167" y="0"/>
                    <a:pt x="0" y="134"/>
                    <a:pt x="33" y="301"/>
                  </a:cubicBezTo>
                  <a:lnTo>
                    <a:pt x="33" y="1735"/>
                  </a:lnTo>
                  <a:cubicBezTo>
                    <a:pt x="33" y="1902"/>
                    <a:pt x="167" y="2069"/>
                    <a:pt x="334" y="2069"/>
                  </a:cubicBezTo>
                  <a:cubicBezTo>
                    <a:pt x="500" y="2069"/>
                    <a:pt x="634" y="1935"/>
                    <a:pt x="634" y="1735"/>
                  </a:cubicBezTo>
                  <a:lnTo>
                    <a:pt x="634" y="301"/>
                  </a:lnTo>
                  <a:cubicBezTo>
                    <a:pt x="634" y="134"/>
                    <a:pt x="500" y="0"/>
                    <a:pt x="334" y="0"/>
                  </a:cubicBezTo>
                  <a:close/>
                </a:path>
              </a:pathLst>
            </a:custGeom>
            <a:solidFill>
              <a:srgbClr val="3E48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" name="Google Shape;1683;p46"/>
            <p:cNvSpPr/>
            <p:nvPr/>
          </p:nvSpPr>
          <p:spPr>
            <a:xfrm>
              <a:off x="4400534" y="4362375"/>
              <a:ext cx="50743" cy="165334"/>
            </a:xfrm>
            <a:custGeom>
              <a:rect b="b" l="l" r="r" t="t"/>
              <a:pathLst>
                <a:path extrusionOk="0" h="2069" w="635">
                  <a:moveTo>
                    <a:pt x="300" y="0"/>
                  </a:moveTo>
                  <a:cubicBezTo>
                    <a:pt x="134" y="0"/>
                    <a:pt x="0" y="134"/>
                    <a:pt x="0" y="301"/>
                  </a:cubicBezTo>
                  <a:lnTo>
                    <a:pt x="0" y="1735"/>
                  </a:lnTo>
                  <a:cubicBezTo>
                    <a:pt x="0" y="1902"/>
                    <a:pt x="134" y="2069"/>
                    <a:pt x="300" y="2069"/>
                  </a:cubicBezTo>
                  <a:cubicBezTo>
                    <a:pt x="467" y="2069"/>
                    <a:pt x="634" y="1902"/>
                    <a:pt x="634" y="1735"/>
                  </a:cubicBezTo>
                  <a:lnTo>
                    <a:pt x="634" y="301"/>
                  </a:lnTo>
                  <a:cubicBezTo>
                    <a:pt x="634" y="134"/>
                    <a:pt x="467" y="0"/>
                    <a:pt x="300" y="0"/>
                  </a:cubicBezTo>
                  <a:close/>
                </a:path>
              </a:pathLst>
            </a:custGeom>
            <a:solidFill>
              <a:srgbClr val="3E48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" name="Google Shape;1684;p46"/>
            <p:cNvSpPr/>
            <p:nvPr/>
          </p:nvSpPr>
          <p:spPr>
            <a:xfrm>
              <a:off x="4408525" y="4682257"/>
              <a:ext cx="237333" cy="319960"/>
            </a:xfrm>
            <a:custGeom>
              <a:rect b="b" l="l" r="r" t="t"/>
              <a:pathLst>
                <a:path extrusionOk="0" h="4004" w="2970">
                  <a:moveTo>
                    <a:pt x="0" y="0"/>
                  </a:moveTo>
                  <a:lnTo>
                    <a:pt x="0" y="4003"/>
                  </a:lnTo>
                  <a:lnTo>
                    <a:pt x="2969" y="4003"/>
                  </a:lnTo>
                  <a:lnTo>
                    <a:pt x="2969" y="0"/>
                  </a:lnTo>
                  <a:close/>
                </a:path>
              </a:pathLst>
            </a:custGeom>
            <a:solidFill>
              <a:srgbClr val="3E48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" name="Google Shape;1685;p46"/>
            <p:cNvSpPr/>
            <p:nvPr/>
          </p:nvSpPr>
          <p:spPr>
            <a:xfrm>
              <a:off x="2750547" y="3149495"/>
              <a:ext cx="450533" cy="303978"/>
            </a:xfrm>
            <a:custGeom>
              <a:rect b="b" l="l" r="r" t="t"/>
              <a:pathLst>
                <a:path extrusionOk="0" h="3804" w="5638">
                  <a:moveTo>
                    <a:pt x="0" y="1"/>
                  </a:moveTo>
                  <a:lnTo>
                    <a:pt x="0" y="3804"/>
                  </a:lnTo>
                  <a:lnTo>
                    <a:pt x="5638" y="3804"/>
                  </a:lnTo>
                  <a:lnTo>
                    <a:pt x="563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" name="Google Shape;1686;p46"/>
            <p:cNvSpPr/>
            <p:nvPr/>
          </p:nvSpPr>
          <p:spPr>
            <a:xfrm>
              <a:off x="2609266" y="3248184"/>
              <a:ext cx="733094" cy="397233"/>
            </a:xfrm>
            <a:custGeom>
              <a:rect b="b" l="l" r="r" t="t"/>
              <a:pathLst>
                <a:path extrusionOk="0" h="4971" w="9174">
                  <a:moveTo>
                    <a:pt x="0" y="0"/>
                  </a:moveTo>
                  <a:lnTo>
                    <a:pt x="0" y="4970"/>
                  </a:lnTo>
                  <a:lnTo>
                    <a:pt x="9173" y="4970"/>
                  </a:lnTo>
                  <a:lnTo>
                    <a:pt x="9173" y="0"/>
                  </a:ln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" name="Google Shape;1687;p46"/>
            <p:cNvSpPr/>
            <p:nvPr/>
          </p:nvSpPr>
          <p:spPr>
            <a:xfrm>
              <a:off x="2505302" y="3370767"/>
              <a:ext cx="927675" cy="1772723"/>
            </a:xfrm>
            <a:custGeom>
              <a:rect b="b" l="l" r="r" t="t"/>
              <a:pathLst>
                <a:path extrusionOk="0" h="22184" w="11609">
                  <a:moveTo>
                    <a:pt x="0" y="1"/>
                  </a:moveTo>
                  <a:lnTo>
                    <a:pt x="0" y="22183"/>
                  </a:lnTo>
                  <a:lnTo>
                    <a:pt x="11609" y="22183"/>
                  </a:lnTo>
                  <a:lnTo>
                    <a:pt x="1160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" name="Google Shape;1688;p46"/>
            <p:cNvSpPr/>
            <p:nvPr/>
          </p:nvSpPr>
          <p:spPr>
            <a:xfrm>
              <a:off x="2505302" y="3370767"/>
              <a:ext cx="927675" cy="343933"/>
            </a:xfrm>
            <a:custGeom>
              <a:rect b="b" l="l" r="r" t="t"/>
              <a:pathLst>
                <a:path extrusionOk="0" h="4304" w="11609">
                  <a:moveTo>
                    <a:pt x="0" y="1"/>
                  </a:moveTo>
                  <a:lnTo>
                    <a:pt x="0" y="4304"/>
                  </a:lnTo>
                  <a:lnTo>
                    <a:pt x="11609" y="4304"/>
                  </a:lnTo>
                  <a:lnTo>
                    <a:pt x="11609" y="1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" name="Google Shape;1689;p46"/>
            <p:cNvSpPr/>
            <p:nvPr/>
          </p:nvSpPr>
          <p:spPr>
            <a:xfrm>
              <a:off x="2505302" y="4101148"/>
              <a:ext cx="927675" cy="208006"/>
            </a:xfrm>
            <a:custGeom>
              <a:rect b="b" l="l" r="r" t="t"/>
              <a:pathLst>
                <a:path extrusionOk="0" h="2603" w="11609">
                  <a:moveTo>
                    <a:pt x="0" y="0"/>
                  </a:moveTo>
                  <a:lnTo>
                    <a:pt x="0" y="2602"/>
                  </a:lnTo>
                  <a:lnTo>
                    <a:pt x="11609" y="2602"/>
                  </a:lnTo>
                  <a:lnTo>
                    <a:pt x="116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" name="Google Shape;1690;p46"/>
            <p:cNvSpPr/>
            <p:nvPr/>
          </p:nvSpPr>
          <p:spPr>
            <a:xfrm>
              <a:off x="2454639" y="3645339"/>
              <a:ext cx="1026364" cy="253315"/>
            </a:xfrm>
            <a:custGeom>
              <a:rect b="b" l="l" r="r" t="t"/>
              <a:pathLst>
                <a:path extrusionOk="0" h="3170" w="12844">
                  <a:moveTo>
                    <a:pt x="267" y="0"/>
                  </a:moveTo>
                  <a:cubicBezTo>
                    <a:pt x="134" y="0"/>
                    <a:pt x="1" y="134"/>
                    <a:pt x="1" y="267"/>
                  </a:cubicBezTo>
                  <a:lnTo>
                    <a:pt x="1" y="2902"/>
                  </a:lnTo>
                  <a:cubicBezTo>
                    <a:pt x="1" y="3036"/>
                    <a:pt x="134" y="3169"/>
                    <a:pt x="267" y="3169"/>
                  </a:cubicBezTo>
                  <a:lnTo>
                    <a:pt x="12576" y="3169"/>
                  </a:lnTo>
                  <a:cubicBezTo>
                    <a:pt x="12743" y="3169"/>
                    <a:pt x="12843" y="3036"/>
                    <a:pt x="12843" y="2902"/>
                  </a:cubicBezTo>
                  <a:lnTo>
                    <a:pt x="12843" y="267"/>
                  </a:lnTo>
                  <a:cubicBezTo>
                    <a:pt x="12843" y="134"/>
                    <a:pt x="12743" y="0"/>
                    <a:pt x="12576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" name="Google Shape;1691;p46"/>
            <p:cNvSpPr/>
            <p:nvPr/>
          </p:nvSpPr>
          <p:spPr>
            <a:xfrm>
              <a:off x="2454639" y="3957229"/>
              <a:ext cx="1026364" cy="253315"/>
            </a:xfrm>
            <a:custGeom>
              <a:rect b="b" l="l" r="r" t="t"/>
              <a:pathLst>
                <a:path extrusionOk="0" h="3170" w="12844">
                  <a:moveTo>
                    <a:pt x="267" y="0"/>
                  </a:moveTo>
                  <a:cubicBezTo>
                    <a:pt x="134" y="0"/>
                    <a:pt x="1" y="100"/>
                    <a:pt x="1" y="267"/>
                  </a:cubicBezTo>
                  <a:lnTo>
                    <a:pt x="1" y="2902"/>
                  </a:lnTo>
                  <a:cubicBezTo>
                    <a:pt x="1" y="3036"/>
                    <a:pt x="134" y="3169"/>
                    <a:pt x="267" y="3169"/>
                  </a:cubicBezTo>
                  <a:lnTo>
                    <a:pt x="12576" y="3169"/>
                  </a:lnTo>
                  <a:cubicBezTo>
                    <a:pt x="12743" y="3169"/>
                    <a:pt x="12843" y="3036"/>
                    <a:pt x="12843" y="2902"/>
                  </a:cubicBezTo>
                  <a:lnTo>
                    <a:pt x="12843" y="267"/>
                  </a:lnTo>
                  <a:cubicBezTo>
                    <a:pt x="12843" y="100"/>
                    <a:pt x="12743" y="0"/>
                    <a:pt x="12576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" name="Google Shape;1692;p46"/>
            <p:cNvSpPr/>
            <p:nvPr/>
          </p:nvSpPr>
          <p:spPr>
            <a:xfrm>
              <a:off x="2454639" y="4269040"/>
              <a:ext cx="1026364" cy="250678"/>
            </a:xfrm>
            <a:custGeom>
              <a:rect b="b" l="l" r="r" t="t"/>
              <a:pathLst>
                <a:path extrusionOk="0" h="3137" w="12844">
                  <a:moveTo>
                    <a:pt x="267" y="1"/>
                  </a:moveTo>
                  <a:cubicBezTo>
                    <a:pt x="134" y="1"/>
                    <a:pt x="1" y="101"/>
                    <a:pt x="1" y="234"/>
                  </a:cubicBezTo>
                  <a:lnTo>
                    <a:pt x="1" y="2903"/>
                  </a:lnTo>
                  <a:cubicBezTo>
                    <a:pt x="1" y="3036"/>
                    <a:pt x="134" y="3137"/>
                    <a:pt x="267" y="3137"/>
                  </a:cubicBezTo>
                  <a:lnTo>
                    <a:pt x="12576" y="3137"/>
                  </a:lnTo>
                  <a:cubicBezTo>
                    <a:pt x="12743" y="3137"/>
                    <a:pt x="12843" y="3036"/>
                    <a:pt x="12843" y="2903"/>
                  </a:cubicBezTo>
                  <a:lnTo>
                    <a:pt x="12843" y="234"/>
                  </a:lnTo>
                  <a:cubicBezTo>
                    <a:pt x="12843" y="101"/>
                    <a:pt x="12743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" name="Google Shape;1693;p46"/>
            <p:cNvSpPr/>
            <p:nvPr/>
          </p:nvSpPr>
          <p:spPr>
            <a:xfrm>
              <a:off x="2454639" y="4580930"/>
              <a:ext cx="1026364" cy="250678"/>
            </a:xfrm>
            <a:custGeom>
              <a:rect b="b" l="l" r="r" t="t"/>
              <a:pathLst>
                <a:path extrusionOk="0" h="3137" w="12844">
                  <a:moveTo>
                    <a:pt x="267" y="1"/>
                  </a:moveTo>
                  <a:cubicBezTo>
                    <a:pt x="134" y="1"/>
                    <a:pt x="1" y="101"/>
                    <a:pt x="1" y="234"/>
                  </a:cubicBezTo>
                  <a:lnTo>
                    <a:pt x="1" y="2903"/>
                  </a:lnTo>
                  <a:cubicBezTo>
                    <a:pt x="1" y="3036"/>
                    <a:pt x="134" y="3136"/>
                    <a:pt x="267" y="3136"/>
                  </a:cubicBezTo>
                  <a:lnTo>
                    <a:pt x="12576" y="3136"/>
                  </a:lnTo>
                  <a:cubicBezTo>
                    <a:pt x="12743" y="3136"/>
                    <a:pt x="12843" y="3036"/>
                    <a:pt x="12843" y="2903"/>
                  </a:cubicBezTo>
                  <a:lnTo>
                    <a:pt x="12843" y="234"/>
                  </a:lnTo>
                  <a:cubicBezTo>
                    <a:pt x="12843" y="101"/>
                    <a:pt x="12743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" name="Google Shape;1694;p46"/>
            <p:cNvSpPr/>
            <p:nvPr/>
          </p:nvSpPr>
          <p:spPr>
            <a:xfrm>
              <a:off x="2454639" y="4892821"/>
              <a:ext cx="1026364" cy="250678"/>
            </a:xfrm>
            <a:custGeom>
              <a:rect b="b" l="l" r="r" t="t"/>
              <a:pathLst>
                <a:path extrusionOk="0" h="3137" w="12844">
                  <a:moveTo>
                    <a:pt x="267" y="1"/>
                  </a:moveTo>
                  <a:cubicBezTo>
                    <a:pt x="134" y="1"/>
                    <a:pt x="1" y="101"/>
                    <a:pt x="1" y="234"/>
                  </a:cubicBezTo>
                  <a:lnTo>
                    <a:pt x="1" y="2903"/>
                  </a:lnTo>
                  <a:cubicBezTo>
                    <a:pt x="1" y="3036"/>
                    <a:pt x="134" y="3136"/>
                    <a:pt x="267" y="3136"/>
                  </a:cubicBezTo>
                  <a:lnTo>
                    <a:pt x="12576" y="3136"/>
                  </a:lnTo>
                  <a:cubicBezTo>
                    <a:pt x="12743" y="3136"/>
                    <a:pt x="12843" y="3036"/>
                    <a:pt x="12843" y="2903"/>
                  </a:cubicBezTo>
                  <a:lnTo>
                    <a:pt x="12843" y="234"/>
                  </a:lnTo>
                  <a:cubicBezTo>
                    <a:pt x="12843" y="101"/>
                    <a:pt x="12743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" name="Google Shape;1695;p46"/>
            <p:cNvSpPr/>
            <p:nvPr/>
          </p:nvSpPr>
          <p:spPr>
            <a:xfrm>
              <a:off x="2819829" y="3370767"/>
              <a:ext cx="311969" cy="1772723"/>
            </a:xfrm>
            <a:custGeom>
              <a:rect b="b" l="l" r="r" t="t"/>
              <a:pathLst>
                <a:path extrusionOk="0" h="22184" w="3904">
                  <a:moveTo>
                    <a:pt x="0" y="1"/>
                  </a:moveTo>
                  <a:lnTo>
                    <a:pt x="0" y="22183"/>
                  </a:lnTo>
                  <a:lnTo>
                    <a:pt x="3903" y="22183"/>
                  </a:lnTo>
                  <a:lnTo>
                    <a:pt x="3903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" name="Google Shape;1696;p46"/>
            <p:cNvSpPr/>
            <p:nvPr/>
          </p:nvSpPr>
          <p:spPr>
            <a:xfrm>
              <a:off x="3110383" y="3549366"/>
              <a:ext cx="21416" cy="1594125"/>
            </a:xfrm>
            <a:custGeom>
              <a:rect b="b" l="l" r="r" t="t"/>
              <a:pathLst>
                <a:path extrusionOk="0" h="19949" w="268">
                  <a:moveTo>
                    <a:pt x="0" y="0"/>
                  </a:moveTo>
                  <a:lnTo>
                    <a:pt x="0" y="19948"/>
                  </a:lnTo>
                  <a:lnTo>
                    <a:pt x="267" y="19948"/>
                  </a:lnTo>
                  <a:lnTo>
                    <a:pt x="267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" name="Google Shape;1697;p46"/>
            <p:cNvSpPr/>
            <p:nvPr/>
          </p:nvSpPr>
          <p:spPr>
            <a:xfrm>
              <a:off x="2806484" y="3549366"/>
              <a:ext cx="21416" cy="1594125"/>
            </a:xfrm>
            <a:custGeom>
              <a:rect b="b" l="l" r="r" t="t"/>
              <a:pathLst>
                <a:path extrusionOk="0" h="19949" w="268">
                  <a:moveTo>
                    <a:pt x="1" y="0"/>
                  </a:moveTo>
                  <a:lnTo>
                    <a:pt x="1" y="19948"/>
                  </a:lnTo>
                  <a:lnTo>
                    <a:pt x="268" y="19948"/>
                  </a:lnTo>
                  <a:lnTo>
                    <a:pt x="268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" name="Google Shape;1698;p46"/>
            <p:cNvSpPr/>
            <p:nvPr/>
          </p:nvSpPr>
          <p:spPr>
            <a:xfrm>
              <a:off x="2425312" y="3312112"/>
              <a:ext cx="1087655" cy="295987"/>
            </a:xfrm>
            <a:custGeom>
              <a:rect b="b" l="l" r="r" t="t"/>
              <a:pathLst>
                <a:path extrusionOk="0" h="3704" w="13611">
                  <a:moveTo>
                    <a:pt x="401" y="1"/>
                  </a:moveTo>
                  <a:cubicBezTo>
                    <a:pt x="201" y="1"/>
                    <a:pt x="1" y="167"/>
                    <a:pt x="1" y="401"/>
                  </a:cubicBezTo>
                  <a:lnTo>
                    <a:pt x="1" y="3303"/>
                  </a:lnTo>
                  <a:cubicBezTo>
                    <a:pt x="1" y="3537"/>
                    <a:pt x="201" y="3703"/>
                    <a:pt x="401" y="3703"/>
                  </a:cubicBezTo>
                  <a:lnTo>
                    <a:pt x="13210" y="3703"/>
                  </a:lnTo>
                  <a:cubicBezTo>
                    <a:pt x="13410" y="3703"/>
                    <a:pt x="13610" y="3537"/>
                    <a:pt x="13610" y="3303"/>
                  </a:cubicBezTo>
                  <a:lnTo>
                    <a:pt x="13610" y="401"/>
                  </a:lnTo>
                  <a:cubicBezTo>
                    <a:pt x="13610" y="167"/>
                    <a:pt x="13410" y="1"/>
                    <a:pt x="132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" name="Google Shape;1699;p46"/>
            <p:cNvSpPr/>
            <p:nvPr/>
          </p:nvSpPr>
          <p:spPr>
            <a:xfrm>
              <a:off x="4104626" y="3149495"/>
              <a:ext cx="450533" cy="303978"/>
            </a:xfrm>
            <a:custGeom>
              <a:rect b="b" l="l" r="r" t="t"/>
              <a:pathLst>
                <a:path extrusionOk="0" h="3804" w="5638">
                  <a:moveTo>
                    <a:pt x="1" y="1"/>
                  </a:moveTo>
                  <a:lnTo>
                    <a:pt x="1" y="3804"/>
                  </a:lnTo>
                  <a:lnTo>
                    <a:pt x="5638" y="3804"/>
                  </a:lnTo>
                  <a:lnTo>
                    <a:pt x="563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" name="Google Shape;1700;p46"/>
            <p:cNvSpPr/>
            <p:nvPr/>
          </p:nvSpPr>
          <p:spPr>
            <a:xfrm>
              <a:off x="3963345" y="3248184"/>
              <a:ext cx="733094" cy="397233"/>
            </a:xfrm>
            <a:custGeom>
              <a:rect b="b" l="l" r="r" t="t"/>
              <a:pathLst>
                <a:path extrusionOk="0" h="4971" w="9174">
                  <a:moveTo>
                    <a:pt x="1" y="0"/>
                  </a:moveTo>
                  <a:lnTo>
                    <a:pt x="1" y="4970"/>
                  </a:lnTo>
                  <a:lnTo>
                    <a:pt x="9174" y="4970"/>
                  </a:lnTo>
                  <a:lnTo>
                    <a:pt x="9174" y="0"/>
                  </a:ln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" name="Google Shape;1701;p46"/>
            <p:cNvSpPr/>
            <p:nvPr/>
          </p:nvSpPr>
          <p:spPr>
            <a:xfrm>
              <a:off x="3859382" y="3370767"/>
              <a:ext cx="927755" cy="1772723"/>
            </a:xfrm>
            <a:custGeom>
              <a:rect b="b" l="l" r="r" t="t"/>
              <a:pathLst>
                <a:path extrusionOk="0" h="22184" w="11610">
                  <a:moveTo>
                    <a:pt x="1" y="1"/>
                  </a:moveTo>
                  <a:lnTo>
                    <a:pt x="1" y="22183"/>
                  </a:lnTo>
                  <a:lnTo>
                    <a:pt x="11609" y="22183"/>
                  </a:lnTo>
                  <a:lnTo>
                    <a:pt x="1160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" name="Google Shape;1702;p46"/>
            <p:cNvSpPr/>
            <p:nvPr/>
          </p:nvSpPr>
          <p:spPr>
            <a:xfrm>
              <a:off x="3859382" y="3370767"/>
              <a:ext cx="927755" cy="343933"/>
            </a:xfrm>
            <a:custGeom>
              <a:rect b="b" l="l" r="r" t="t"/>
              <a:pathLst>
                <a:path extrusionOk="0" h="4304" w="11610">
                  <a:moveTo>
                    <a:pt x="1" y="1"/>
                  </a:moveTo>
                  <a:lnTo>
                    <a:pt x="1" y="4304"/>
                  </a:lnTo>
                  <a:lnTo>
                    <a:pt x="11609" y="4304"/>
                  </a:lnTo>
                  <a:lnTo>
                    <a:pt x="11609" y="1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" name="Google Shape;1703;p46"/>
            <p:cNvSpPr/>
            <p:nvPr/>
          </p:nvSpPr>
          <p:spPr>
            <a:xfrm>
              <a:off x="3859382" y="4101148"/>
              <a:ext cx="927755" cy="208006"/>
            </a:xfrm>
            <a:custGeom>
              <a:rect b="b" l="l" r="r" t="t"/>
              <a:pathLst>
                <a:path extrusionOk="0" h="2603" w="11610">
                  <a:moveTo>
                    <a:pt x="1" y="0"/>
                  </a:moveTo>
                  <a:lnTo>
                    <a:pt x="1" y="2602"/>
                  </a:lnTo>
                  <a:lnTo>
                    <a:pt x="11609" y="2602"/>
                  </a:lnTo>
                  <a:lnTo>
                    <a:pt x="116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" name="Google Shape;1704;p46"/>
            <p:cNvSpPr/>
            <p:nvPr/>
          </p:nvSpPr>
          <p:spPr>
            <a:xfrm>
              <a:off x="3811436" y="3645339"/>
              <a:ext cx="1023647" cy="253315"/>
            </a:xfrm>
            <a:custGeom>
              <a:rect b="b" l="l" r="r" t="t"/>
              <a:pathLst>
                <a:path extrusionOk="0" h="3170" w="12810">
                  <a:moveTo>
                    <a:pt x="234" y="0"/>
                  </a:moveTo>
                  <a:cubicBezTo>
                    <a:pt x="100" y="0"/>
                    <a:pt x="0" y="134"/>
                    <a:pt x="0" y="267"/>
                  </a:cubicBezTo>
                  <a:lnTo>
                    <a:pt x="0" y="2902"/>
                  </a:lnTo>
                  <a:cubicBezTo>
                    <a:pt x="0" y="3036"/>
                    <a:pt x="100" y="3169"/>
                    <a:pt x="234" y="3169"/>
                  </a:cubicBezTo>
                  <a:lnTo>
                    <a:pt x="12576" y="3169"/>
                  </a:lnTo>
                  <a:cubicBezTo>
                    <a:pt x="12709" y="3169"/>
                    <a:pt x="12809" y="3036"/>
                    <a:pt x="12809" y="2902"/>
                  </a:cubicBezTo>
                  <a:lnTo>
                    <a:pt x="12809" y="267"/>
                  </a:lnTo>
                  <a:cubicBezTo>
                    <a:pt x="12809" y="134"/>
                    <a:pt x="12709" y="0"/>
                    <a:pt x="12576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" name="Google Shape;1705;p46"/>
            <p:cNvSpPr/>
            <p:nvPr/>
          </p:nvSpPr>
          <p:spPr>
            <a:xfrm>
              <a:off x="3811436" y="3957229"/>
              <a:ext cx="1023647" cy="253315"/>
            </a:xfrm>
            <a:custGeom>
              <a:rect b="b" l="l" r="r" t="t"/>
              <a:pathLst>
                <a:path extrusionOk="0" h="3170" w="12810">
                  <a:moveTo>
                    <a:pt x="234" y="0"/>
                  </a:moveTo>
                  <a:cubicBezTo>
                    <a:pt x="100" y="0"/>
                    <a:pt x="0" y="100"/>
                    <a:pt x="0" y="267"/>
                  </a:cubicBezTo>
                  <a:lnTo>
                    <a:pt x="0" y="2902"/>
                  </a:lnTo>
                  <a:cubicBezTo>
                    <a:pt x="0" y="3036"/>
                    <a:pt x="100" y="3169"/>
                    <a:pt x="234" y="3169"/>
                  </a:cubicBezTo>
                  <a:lnTo>
                    <a:pt x="12576" y="3169"/>
                  </a:lnTo>
                  <a:cubicBezTo>
                    <a:pt x="12709" y="3169"/>
                    <a:pt x="12809" y="3036"/>
                    <a:pt x="12809" y="2902"/>
                  </a:cubicBezTo>
                  <a:lnTo>
                    <a:pt x="12809" y="267"/>
                  </a:lnTo>
                  <a:cubicBezTo>
                    <a:pt x="12809" y="100"/>
                    <a:pt x="12709" y="0"/>
                    <a:pt x="12576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" name="Google Shape;1706;p46"/>
            <p:cNvSpPr/>
            <p:nvPr/>
          </p:nvSpPr>
          <p:spPr>
            <a:xfrm>
              <a:off x="3811436" y="4269040"/>
              <a:ext cx="1023647" cy="250678"/>
            </a:xfrm>
            <a:custGeom>
              <a:rect b="b" l="l" r="r" t="t"/>
              <a:pathLst>
                <a:path extrusionOk="0" h="3137" w="12810">
                  <a:moveTo>
                    <a:pt x="234" y="1"/>
                  </a:moveTo>
                  <a:cubicBezTo>
                    <a:pt x="100" y="1"/>
                    <a:pt x="0" y="101"/>
                    <a:pt x="0" y="234"/>
                  </a:cubicBezTo>
                  <a:lnTo>
                    <a:pt x="0" y="2903"/>
                  </a:lnTo>
                  <a:cubicBezTo>
                    <a:pt x="0" y="3036"/>
                    <a:pt x="100" y="3137"/>
                    <a:pt x="234" y="3137"/>
                  </a:cubicBezTo>
                  <a:lnTo>
                    <a:pt x="12576" y="3137"/>
                  </a:lnTo>
                  <a:cubicBezTo>
                    <a:pt x="12709" y="3137"/>
                    <a:pt x="12809" y="3036"/>
                    <a:pt x="12809" y="2903"/>
                  </a:cubicBezTo>
                  <a:lnTo>
                    <a:pt x="12809" y="234"/>
                  </a:lnTo>
                  <a:cubicBezTo>
                    <a:pt x="12809" y="101"/>
                    <a:pt x="12709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" name="Google Shape;1707;p46"/>
            <p:cNvSpPr/>
            <p:nvPr/>
          </p:nvSpPr>
          <p:spPr>
            <a:xfrm>
              <a:off x="3811436" y="4580930"/>
              <a:ext cx="1023647" cy="250678"/>
            </a:xfrm>
            <a:custGeom>
              <a:rect b="b" l="l" r="r" t="t"/>
              <a:pathLst>
                <a:path extrusionOk="0" h="3137" w="12810">
                  <a:moveTo>
                    <a:pt x="234" y="1"/>
                  </a:moveTo>
                  <a:cubicBezTo>
                    <a:pt x="100" y="1"/>
                    <a:pt x="0" y="101"/>
                    <a:pt x="0" y="234"/>
                  </a:cubicBezTo>
                  <a:lnTo>
                    <a:pt x="0" y="2903"/>
                  </a:lnTo>
                  <a:cubicBezTo>
                    <a:pt x="0" y="3036"/>
                    <a:pt x="100" y="3136"/>
                    <a:pt x="234" y="3136"/>
                  </a:cubicBezTo>
                  <a:lnTo>
                    <a:pt x="12576" y="3136"/>
                  </a:lnTo>
                  <a:cubicBezTo>
                    <a:pt x="12709" y="3136"/>
                    <a:pt x="12809" y="3036"/>
                    <a:pt x="12809" y="2903"/>
                  </a:cubicBezTo>
                  <a:lnTo>
                    <a:pt x="12809" y="234"/>
                  </a:lnTo>
                  <a:cubicBezTo>
                    <a:pt x="12809" y="101"/>
                    <a:pt x="12709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" name="Google Shape;1708;p46"/>
            <p:cNvSpPr/>
            <p:nvPr/>
          </p:nvSpPr>
          <p:spPr>
            <a:xfrm>
              <a:off x="3811436" y="4892821"/>
              <a:ext cx="1023647" cy="250678"/>
            </a:xfrm>
            <a:custGeom>
              <a:rect b="b" l="l" r="r" t="t"/>
              <a:pathLst>
                <a:path extrusionOk="0" h="3137" w="12810">
                  <a:moveTo>
                    <a:pt x="234" y="1"/>
                  </a:moveTo>
                  <a:cubicBezTo>
                    <a:pt x="100" y="1"/>
                    <a:pt x="0" y="101"/>
                    <a:pt x="0" y="234"/>
                  </a:cubicBezTo>
                  <a:lnTo>
                    <a:pt x="0" y="2903"/>
                  </a:lnTo>
                  <a:cubicBezTo>
                    <a:pt x="0" y="3036"/>
                    <a:pt x="100" y="3136"/>
                    <a:pt x="234" y="3136"/>
                  </a:cubicBezTo>
                  <a:lnTo>
                    <a:pt x="12576" y="3136"/>
                  </a:lnTo>
                  <a:cubicBezTo>
                    <a:pt x="12709" y="3136"/>
                    <a:pt x="12809" y="3036"/>
                    <a:pt x="12809" y="2903"/>
                  </a:cubicBezTo>
                  <a:lnTo>
                    <a:pt x="12809" y="234"/>
                  </a:lnTo>
                  <a:cubicBezTo>
                    <a:pt x="12809" y="101"/>
                    <a:pt x="12709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" name="Google Shape;1709;p46"/>
            <p:cNvSpPr/>
            <p:nvPr/>
          </p:nvSpPr>
          <p:spPr>
            <a:xfrm>
              <a:off x="4173908" y="3370767"/>
              <a:ext cx="311969" cy="1772723"/>
            </a:xfrm>
            <a:custGeom>
              <a:rect b="b" l="l" r="r" t="t"/>
              <a:pathLst>
                <a:path extrusionOk="0" h="22184" w="3904">
                  <a:moveTo>
                    <a:pt x="1" y="1"/>
                  </a:moveTo>
                  <a:lnTo>
                    <a:pt x="1" y="22183"/>
                  </a:lnTo>
                  <a:lnTo>
                    <a:pt x="3904" y="22183"/>
                  </a:lnTo>
                  <a:lnTo>
                    <a:pt x="3904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" name="Google Shape;1710;p46"/>
            <p:cNvSpPr/>
            <p:nvPr/>
          </p:nvSpPr>
          <p:spPr>
            <a:xfrm>
              <a:off x="4464462" y="3549366"/>
              <a:ext cx="21416" cy="1594125"/>
            </a:xfrm>
            <a:custGeom>
              <a:rect b="b" l="l" r="r" t="t"/>
              <a:pathLst>
                <a:path extrusionOk="0" h="19949" w="268">
                  <a:moveTo>
                    <a:pt x="1" y="0"/>
                  </a:moveTo>
                  <a:lnTo>
                    <a:pt x="1" y="19948"/>
                  </a:lnTo>
                  <a:lnTo>
                    <a:pt x="268" y="19948"/>
                  </a:lnTo>
                  <a:lnTo>
                    <a:pt x="268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" name="Google Shape;1711;p46"/>
            <p:cNvSpPr/>
            <p:nvPr/>
          </p:nvSpPr>
          <p:spPr>
            <a:xfrm>
              <a:off x="4160643" y="3549366"/>
              <a:ext cx="21336" cy="1594125"/>
            </a:xfrm>
            <a:custGeom>
              <a:rect b="b" l="l" r="r" t="t"/>
              <a:pathLst>
                <a:path extrusionOk="0" h="19949" w="267">
                  <a:moveTo>
                    <a:pt x="0" y="0"/>
                  </a:moveTo>
                  <a:lnTo>
                    <a:pt x="0" y="19948"/>
                  </a:lnTo>
                  <a:lnTo>
                    <a:pt x="267" y="19948"/>
                  </a:lnTo>
                  <a:lnTo>
                    <a:pt x="267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" name="Google Shape;1712;p46"/>
            <p:cNvSpPr/>
            <p:nvPr/>
          </p:nvSpPr>
          <p:spPr>
            <a:xfrm>
              <a:off x="3779471" y="3312112"/>
              <a:ext cx="1087575" cy="295987"/>
            </a:xfrm>
            <a:custGeom>
              <a:rect b="b" l="l" r="r" t="t"/>
              <a:pathLst>
                <a:path extrusionOk="0" h="3704" w="13610">
                  <a:moveTo>
                    <a:pt x="400" y="1"/>
                  </a:moveTo>
                  <a:cubicBezTo>
                    <a:pt x="200" y="1"/>
                    <a:pt x="0" y="167"/>
                    <a:pt x="0" y="401"/>
                  </a:cubicBezTo>
                  <a:lnTo>
                    <a:pt x="0" y="3303"/>
                  </a:lnTo>
                  <a:cubicBezTo>
                    <a:pt x="0" y="3537"/>
                    <a:pt x="200" y="3703"/>
                    <a:pt x="400" y="3703"/>
                  </a:cubicBezTo>
                  <a:lnTo>
                    <a:pt x="13209" y="3703"/>
                  </a:lnTo>
                  <a:cubicBezTo>
                    <a:pt x="13410" y="3703"/>
                    <a:pt x="13610" y="3537"/>
                    <a:pt x="13610" y="3303"/>
                  </a:cubicBezTo>
                  <a:lnTo>
                    <a:pt x="13610" y="401"/>
                  </a:lnTo>
                  <a:cubicBezTo>
                    <a:pt x="13610" y="167"/>
                    <a:pt x="13410" y="1"/>
                    <a:pt x="132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713" name="Google Shape;1713;p46"/>
          <p:cNvSpPr txBox="1"/>
          <p:nvPr/>
        </p:nvSpPr>
        <p:spPr>
          <a:xfrm>
            <a:off x="3854950" y="2604575"/>
            <a:ext cx="4851000" cy="199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4191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980000"/>
              </a:buClr>
              <a:buSzPts val="3000"/>
              <a:buFont typeface="Impact"/>
              <a:buAutoNum type="arabicPeriod"/>
            </a:pPr>
            <a:r>
              <a:rPr lang="en" sz="3000">
                <a:solidFill>
                  <a:srgbClr val="980000"/>
                </a:solidFill>
                <a:latin typeface="Impact"/>
                <a:ea typeface="Impact"/>
                <a:cs typeface="Impact"/>
                <a:sym typeface="Impact"/>
              </a:rPr>
              <a:t>G</a:t>
            </a:r>
            <a:r>
              <a:rPr lang="en" sz="3000">
                <a:solidFill>
                  <a:srgbClr val="980000"/>
                </a:solidFill>
                <a:latin typeface="Impact"/>
                <a:ea typeface="Impact"/>
                <a:cs typeface="Impact"/>
                <a:sym typeface="Impact"/>
              </a:rPr>
              <a:t>eological landscape</a:t>
            </a:r>
            <a:endParaRPr sz="3000">
              <a:solidFill>
                <a:srgbClr val="980000"/>
              </a:solidFill>
              <a:latin typeface="Impact"/>
              <a:ea typeface="Impact"/>
              <a:cs typeface="Impact"/>
              <a:sym typeface="Impact"/>
            </a:endParaRPr>
          </a:p>
          <a:p>
            <a:pPr indent="-4191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980000"/>
              </a:buClr>
              <a:buSzPts val="3000"/>
              <a:buFont typeface="Impact"/>
              <a:buAutoNum type="arabicPeriod"/>
            </a:pPr>
            <a:r>
              <a:rPr lang="en" sz="3000">
                <a:solidFill>
                  <a:srgbClr val="980000"/>
                </a:solidFill>
                <a:latin typeface="Impact"/>
                <a:ea typeface="Impact"/>
                <a:cs typeface="Impact"/>
                <a:sym typeface="Impact"/>
              </a:rPr>
              <a:t>Topographical landscape</a:t>
            </a:r>
            <a:endParaRPr sz="3000">
              <a:solidFill>
                <a:srgbClr val="980000"/>
              </a:solidFill>
              <a:latin typeface="Impact"/>
              <a:ea typeface="Impact"/>
              <a:cs typeface="Impact"/>
              <a:sym typeface="Impact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rtan"/>
              <a:ea typeface="Spartan"/>
              <a:cs typeface="Spartan"/>
              <a:sym typeface="Spartan"/>
            </a:endParaRPr>
          </a:p>
        </p:txBody>
      </p:sp>
      <p:grpSp>
        <p:nvGrpSpPr>
          <p:cNvPr id="1714" name="Google Shape;1714;p46"/>
          <p:cNvGrpSpPr/>
          <p:nvPr/>
        </p:nvGrpSpPr>
        <p:grpSpPr>
          <a:xfrm>
            <a:off x="6729412" y="1093576"/>
            <a:ext cx="2290824" cy="1586647"/>
            <a:chOff x="4561863" y="1429040"/>
            <a:chExt cx="3910591" cy="3009573"/>
          </a:xfrm>
        </p:grpSpPr>
        <p:sp>
          <p:nvSpPr>
            <p:cNvPr id="1715" name="Google Shape;1715;p46"/>
            <p:cNvSpPr/>
            <p:nvPr/>
          </p:nvSpPr>
          <p:spPr>
            <a:xfrm>
              <a:off x="6284049" y="1614974"/>
              <a:ext cx="1013" cy="498"/>
            </a:xfrm>
            <a:custGeom>
              <a:rect b="b" l="l" r="r" t="t"/>
              <a:pathLst>
                <a:path extrusionOk="0" h="32" w="65">
                  <a:moveTo>
                    <a:pt x="1" y="32"/>
                  </a:moveTo>
                  <a:lnTo>
                    <a:pt x="1" y="32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A958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" name="Google Shape;1716;p46"/>
            <p:cNvSpPr/>
            <p:nvPr/>
          </p:nvSpPr>
          <p:spPr>
            <a:xfrm>
              <a:off x="6188356" y="1429040"/>
              <a:ext cx="1803610" cy="714509"/>
            </a:xfrm>
            <a:custGeom>
              <a:rect b="b" l="l" r="r" t="t"/>
              <a:pathLst>
                <a:path extrusionOk="0" h="45868" w="115783">
                  <a:moveTo>
                    <a:pt x="40325" y="1"/>
                  </a:moveTo>
                  <a:cubicBezTo>
                    <a:pt x="38586" y="1"/>
                    <a:pt x="37138" y="756"/>
                    <a:pt x="35976" y="2277"/>
                  </a:cubicBezTo>
                  <a:lnTo>
                    <a:pt x="35976" y="2245"/>
                  </a:lnTo>
                  <a:cubicBezTo>
                    <a:pt x="35153" y="2752"/>
                    <a:pt x="33696" y="2657"/>
                    <a:pt x="33601" y="3892"/>
                  </a:cubicBezTo>
                  <a:cubicBezTo>
                    <a:pt x="33320" y="8269"/>
                    <a:pt x="30877" y="8840"/>
                    <a:pt x="28112" y="8840"/>
                  </a:cubicBezTo>
                  <a:cubicBezTo>
                    <a:pt x="27136" y="8840"/>
                    <a:pt x="26120" y="8769"/>
                    <a:pt x="25145" y="8769"/>
                  </a:cubicBezTo>
                  <a:cubicBezTo>
                    <a:pt x="24544" y="8769"/>
                    <a:pt x="23974" y="8833"/>
                    <a:pt x="23720" y="9466"/>
                  </a:cubicBezTo>
                  <a:lnTo>
                    <a:pt x="17640" y="13678"/>
                  </a:lnTo>
                  <a:cubicBezTo>
                    <a:pt x="14480" y="12507"/>
                    <a:pt x="11157" y="11921"/>
                    <a:pt x="7791" y="11921"/>
                  </a:cubicBezTo>
                  <a:cubicBezTo>
                    <a:pt x="7243" y="11921"/>
                    <a:pt x="6694" y="11937"/>
                    <a:pt x="6144" y="11968"/>
                  </a:cubicBezTo>
                  <a:cubicBezTo>
                    <a:pt x="5289" y="12380"/>
                    <a:pt x="4655" y="13298"/>
                    <a:pt x="3769" y="13551"/>
                  </a:cubicBezTo>
                  <a:cubicBezTo>
                    <a:pt x="0" y="14755"/>
                    <a:pt x="1140" y="16307"/>
                    <a:pt x="3389" y="17985"/>
                  </a:cubicBezTo>
                  <a:lnTo>
                    <a:pt x="3389" y="18207"/>
                  </a:lnTo>
                  <a:cubicBezTo>
                    <a:pt x="4655" y="18270"/>
                    <a:pt x="5859" y="18777"/>
                    <a:pt x="6777" y="19632"/>
                  </a:cubicBezTo>
                  <a:cubicBezTo>
                    <a:pt x="8202" y="21025"/>
                    <a:pt x="8741" y="23115"/>
                    <a:pt x="8171" y="25015"/>
                  </a:cubicBezTo>
                  <a:cubicBezTo>
                    <a:pt x="8012" y="25459"/>
                    <a:pt x="7727" y="25839"/>
                    <a:pt x="7632" y="26282"/>
                  </a:cubicBezTo>
                  <a:cubicBezTo>
                    <a:pt x="7537" y="26884"/>
                    <a:pt x="7506" y="27486"/>
                    <a:pt x="7474" y="28119"/>
                  </a:cubicBezTo>
                  <a:lnTo>
                    <a:pt x="7189" y="31856"/>
                  </a:lnTo>
                  <a:cubicBezTo>
                    <a:pt x="6967" y="34358"/>
                    <a:pt x="6777" y="36860"/>
                    <a:pt x="6556" y="39393"/>
                  </a:cubicBezTo>
                  <a:cubicBezTo>
                    <a:pt x="6461" y="40660"/>
                    <a:pt x="6334" y="41927"/>
                    <a:pt x="6239" y="43193"/>
                  </a:cubicBezTo>
                  <a:cubicBezTo>
                    <a:pt x="6176" y="44270"/>
                    <a:pt x="6397" y="45347"/>
                    <a:pt x="7664" y="45379"/>
                  </a:cubicBezTo>
                  <a:cubicBezTo>
                    <a:pt x="9659" y="45379"/>
                    <a:pt x="10736" y="43193"/>
                    <a:pt x="12573" y="42687"/>
                  </a:cubicBezTo>
                  <a:cubicBezTo>
                    <a:pt x="12922" y="42589"/>
                    <a:pt x="13269" y="42545"/>
                    <a:pt x="13612" y="42545"/>
                  </a:cubicBezTo>
                  <a:cubicBezTo>
                    <a:pt x="15043" y="42545"/>
                    <a:pt x="16414" y="43302"/>
                    <a:pt x="17640" y="44017"/>
                  </a:cubicBezTo>
                  <a:cubicBezTo>
                    <a:pt x="18527" y="44555"/>
                    <a:pt x="19445" y="45030"/>
                    <a:pt x="20395" y="45410"/>
                  </a:cubicBezTo>
                  <a:cubicBezTo>
                    <a:pt x="21262" y="45708"/>
                    <a:pt x="22199" y="45867"/>
                    <a:pt x="23126" y="45867"/>
                  </a:cubicBezTo>
                  <a:cubicBezTo>
                    <a:pt x="23282" y="45867"/>
                    <a:pt x="23438" y="45863"/>
                    <a:pt x="23594" y="45854"/>
                  </a:cubicBezTo>
                  <a:cubicBezTo>
                    <a:pt x="28154" y="45632"/>
                    <a:pt x="31733" y="42433"/>
                    <a:pt x="34931" y="39457"/>
                  </a:cubicBezTo>
                  <a:cubicBezTo>
                    <a:pt x="34678" y="38601"/>
                    <a:pt x="34424" y="37778"/>
                    <a:pt x="34171" y="36923"/>
                  </a:cubicBezTo>
                  <a:cubicBezTo>
                    <a:pt x="34044" y="36638"/>
                    <a:pt x="34013" y="36321"/>
                    <a:pt x="34044" y="36036"/>
                  </a:cubicBezTo>
                  <a:cubicBezTo>
                    <a:pt x="34139" y="35783"/>
                    <a:pt x="34298" y="35593"/>
                    <a:pt x="34488" y="35435"/>
                  </a:cubicBezTo>
                  <a:cubicBezTo>
                    <a:pt x="34909" y="35030"/>
                    <a:pt x="35467" y="34880"/>
                    <a:pt x="36038" y="34880"/>
                  </a:cubicBezTo>
                  <a:cubicBezTo>
                    <a:pt x="36495" y="34880"/>
                    <a:pt x="36961" y="34977"/>
                    <a:pt x="37370" y="35118"/>
                  </a:cubicBezTo>
                  <a:cubicBezTo>
                    <a:pt x="38541" y="35530"/>
                    <a:pt x="39396" y="36416"/>
                    <a:pt x="40473" y="36923"/>
                  </a:cubicBezTo>
                  <a:cubicBezTo>
                    <a:pt x="40888" y="37131"/>
                    <a:pt x="41287" y="37233"/>
                    <a:pt x="41658" y="37233"/>
                  </a:cubicBezTo>
                  <a:cubicBezTo>
                    <a:pt x="42419" y="37233"/>
                    <a:pt x="43066" y="36803"/>
                    <a:pt x="43513" y="35973"/>
                  </a:cubicBezTo>
                  <a:cubicBezTo>
                    <a:pt x="43988" y="35086"/>
                    <a:pt x="44210" y="34073"/>
                    <a:pt x="44780" y="33249"/>
                  </a:cubicBezTo>
                  <a:cubicBezTo>
                    <a:pt x="45394" y="32390"/>
                    <a:pt x="46364" y="31918"/>
                    <a:pt x="47374" y="31918"/>
                  </a:cubicBezTo>
                  <a:cubicBezTo>
                    <a:pt x="47407" y="31918"/>
                    <a:pt x="47439" y="31918"/>
                    <a:pt x="47472" y="31919"/>
                  </a:cubicBezTo>
                  <a:cubicBezTo>
                    <a:pt x="48865" y="31919"/>
                    <a:pt x="50259" y="32489"/>
                    <a:pt x="51557" y="32901"/>
                  </a:cubicBezTo>
                  <a:lnTo>
                    <a:pt x="56371" y="34421"/>
                  </a:lnTo>
                  <a:lnTo>
                    <a:pt x="65777" y="37398"/>
                  </a:lnTo>
                  <a:cubicBezTo>
                    <a:pt x="68627" y="34326"/>
                    <a:pt x="71351" y="31096"/>
                    <a:pt x="73884" y="27739"/>
                  </a:cubicBezTo>
                  <a:cubicBezTo>
                    <a:pt x="73953" y="27642"/>
                    <a:pt x="74065" y="27594"/>
                    <a:pt x="74177" y="27594"/>
                  </a:cubicBezTo>
                  <a:cubicBezTo>
                    <a:pt x="74320" y="27594"/>
                    <a:pt x="74464" y="27674"/>
                    <a:pt x="74517" y="27834"/>
                  </a:cubicBezTo>
                  <a:cubicBezTo>
                    <a:pt x="75309" y="30178"/>
                    <a:pt x="77083" y="32046"/>
                    <a:pt x="79331" y="33028"/>
                  </a:cubicBezTo>
                  <a:cubicBezTo>
                    <a:pt x="80397" y="33487"/>
                    <a:pt x="81470" y="33676"/>
                    <a:pt x="82546" y="33676"/>
                  </a:cubicBezTo>
                  <a:cubicBezTo>
                    <a:pt x="83773" y="33676"/>
                    <a:pt x="85004" y="33430"/>
                    <a:pt x="86235" y="33059"/>
                  </a:cubicBezTo>
                  <a:cubicBezTo>
                    <a:pt x="88363" y="32415"/>
                    <a:pt x="90416" y="31623"/>
                    <a:pt x="92615" y="31623"/>
                  </a:cubicBezTo>
                  <a:cubicBezTo>
                    <a:pt x="92903" y="31623"/>
                    <a:pt x="93194" y="31637"/>
                    <a:pt x="93487" y="31666"/>
                  </a:cubicBezTo>
                  <a:cubicBezTo>
                    <a:pt x="96095" y="31911"/>
                    <a:pt x="98555" y="32841"/>
                    <a:pt x="101211" y="32841"/>
                  </a:cubicBezTo>
                  <a:cubicBezTo>
                    <a:pt x="101297" y="32841"/>
                    <a:pt x="101382" y="32840"/>
                    <a:pt x="101468" y="32838"/>
                  </a:cubicBezTo>
                  <a:cubicBezTo>
                    <a:pt x="103843" y="32806"/>
                    <a:pt x="106186" y="32236"/>
                    <a:pt x="108340" y="31191"/>
                  </a:cubicBezTo>
                  <a:cubicBezTo>
                    <a:pt x="108403" y="31064"/>
                    <a:pt x="108467" y="30969"/>
                    <a:pt x="108498" y="30843"/>
                  </a:cubicBezTo>
                  <a:cubicBezTo>
                    <a:pt x="108562" y="30716"/>
                    <a:pt x="108688" y="30684"/>
                    <a:pt x="108783" y="30589"/>
                  </a:cubicBezTo>
                  <a:cubicBezTo>
                    <a:pt x="108942" y="30399"/>
                    <a:pt x="109100" y="30209"/>
                    <a:pt x="109227" y="29987"/>
                  </a:cubicBezTo>
                  <a:lnTo>
                    <a:pt x="113914" y="26884"/>
                  </a:lnTo>
                  <a:lnTo>
                    <a:pt x="113724" y="26789"/>
                  </a:lnTo>
                  <a:lnTo>
                    <a:pt x="113787" y="26567"/>
                  </a:lnTo>
                  <a:cubicBezTo>
                    <a:pt x="115782" y="24984"/>
                    <a:pt x="115022" y="24034"/>
                    <a:pt x="113090" y="23337"/>
                  </a:cubicBezTo>
                  <a:lnTo>
                    <a:pt x="111254" y="24984"/>
                  </a:lnTo>
                  <a:cubicBezTo>
                    <a:pt x="109227" y="26346"/>
                    <a:pt x="106883" y="26916"/>
                    <a:pt x="104571" y="27422"/>
                  </a:cubicBezTo>
                  <a:cubicBezTo>
                    <a:pt x="104191" y="27486"/>
                    <a:pt x="103811" y="27581"/>
                    <a:pt x="103463" y="27676"/>
                  </a:cubicBezTo>
                  <a:cubicBezTo>
                    <a:pt x="102671" y="27866"/>
                    <a:pt x="101943" y="28277"/>
                    <a:pt x="101373" y="28847"/>
                  </a:cubicBezTo>
                  <a:cubicBezTo>
                    <a:pt x="101246" y="28974"/>
                    <a:pt x="101151" y="29069"/>
                    <a:pt x="101024" y="29164"/>
                  </a:cubicBezTo>
                  <a:lnTo>
                    <a:pt x="99124" y="28689"/>
                  </a:lnTo>
                  <a:cubicBezTo>
                    <a:pt x="98934" y="28467"/>
                    <a:pt x="98744" y="28246"/>
                    <a:pt x="98523" y="28024"/>
                  </a:cubicBezTo>
                  <a:cubicBezTo>
                    <a:pt x="98206" y="27707"/>
                    <a:pt x="97826" y="27454"/>
                    <a:pt x="97446" y="27232"/>
                  </a:cubicBezTo>
                  <a:cubicBezTo>
                    <a:pt x="97541" y="27074"/>
                    <a:pt x="97604" y="26916"/>
                    <a:pt x="97636" y="26726"/>
                  </a:cubicBezTo>
                  <a:lnTo>
                    <a:pt x="99789" y="26599"/>
                  </a:lnTo>
                  <a:cubicBezTo>
                    <a:pt x="99853" y="26377"/>
                    <a:pt x="99916" y="26156"/>
                    <a:pt x="99948" y="25902"/>
                  </a:cubicBezTo>
                  <a:lnTo>
                    <a:pt x="100961" y="25712"/>
                  </a:lnTo>
                  <a:cubicBezTo>
                    <a:pt x="101119" y="25871"/>
                    <a:pt x="101309" y="26029"/>
                    <a:pt x="101499" y="26187"/>
                  </a:cubicBezTo>
                  <a:cubicBezTo>
                    <a:pt x="105521" y="25776"/>
                    <a:pt x="107485" y="24034"/>
                    <a:pt x="107675" y="20645"/>
                  </a:cubicBezTo>
                  <a:cubicBezTo>
                    <a:pt x="106186" y="20107"/>
                    <a:pt x="105901" y="19252"/>
                    <a:pt x="106915" y="18017"/>
                  </a:cubicBezTo>
                  <a:cubicBezTo>
                    <a:pt x="107168" y="17953"/>
                    <a:pt x="107390" y="17953"/>
                    <a:pt x="107643" y="17922"/>
                  </a:cubicBezTo>
                  <a:cubicBezTo>
                    <a:pt x="109385" y="13456"/>
                    <a:pt x="105648" y="13836"/>
                    <a:pt x="103368" y="13583"/>
                  </a:cubicBezTo>
                  <a:cubicBezTo>
                    <a:pt x="103284" y="13573"/>
                    <a:pt x="103204" y="13569"/>
                    <a:pt x="103130" y="13569"/>
                  </a:cubicBezTo>
                  <a:cubicBezTo>
                    <a:pt x="101972" y="13569"/>
                    <a:pt x="101988" y="14676"/>
                    <a:pt x="103178" y="15420"/>
                  </a:cubicBezTo>
                  <a:lnTo>
                    <a:pt x="103178" y="17003"/>
                  </a:lnTo>
                  <a:cubicBezTo>
                    <a:pt x="103178" y="19283"/>
                    <a:pt x="102260" y="21500"/>
                    <a:pt x="100708" y="23115"/>
                  </a:cubicBezTo>
                  <a:cubicBezTo>
                    <a:pt x="100587" y="23142"/>
                    <a:pt x="100472" y="23152"/>
                    <a:pt x="100361" y="23152"/>
                  </a:cubicBezTo>
                  <a:cubicBezTo>
                    <a:pt x="100209" y="23152"/>
                    <a:pt x="100062" y="23134"/>
                    <a:pt x="99916" y="23115"/>
                  </a:cubicBezTo>
                  <a:cubicBezTo>
                    <a:pt x="99789" y="22419"/>
                    <a:pt x="99853" y="21659"/>
                    <a:pt x="98934" y="21469"/>
                  </a:cubicBezTo>
                  <a:cubicBezTo>
                    <a:pt x="98661" y="21858"/>
                    <a:pt x="98277" y="21918"/>
                    <a:pt x="97872" y="21918"/>
                  </a:cubicBezTo>
                  <a:cubicBezTo>
                    <a:pt x="97695" y="21918"/>
                    <a:pt x="97514" y="21906"/>
                    <a:pt x="97336" y="21906"/>
                  </a:cubicBezTo>
                  <a:cubicBezTo>
                    <a:pt x="96932" y="21906"/>
                    <a:pt x="96547" y="21966"/>
                    <a:pt x="96274" y="22355"/>
                  </a:cubicBezTo>
                  <a:cubicBezTo>
                    <a:pt x="96369" y="22640"/>
                    <a:pt x="96306" y="22925"/>
                    <a:pt x="96179" y="23179"/>
                  </a:cubicBezTo>
                  <a:lnTo>
                    <a:pt x="96306" y="24572"/>
                  </a:lnTo>
                  <a:cubicBezTo>
                    <a:pt x="96116" y="24477"/>
                    <a:pt x="95957" y="24414"/>
                    <a:pt x="95799" y="24382"/>
                  </a:cubicBezTo>
                  <a:cubicBezTo>
                    <a:pt x="95734" y="24377"/>
                    <a:pt x="95669" y="24375"/>
                    <a:pt x="95604" y="24375"/>
                  </a:cubicBezTo>
                  <a:cubicBezTo>
                    <a:pt x="94818" y="24375"/>
                    <a:pt x="94022" y="24687"/>
                    <a:pt x="93237" y="24687"/>
                  </a:cubicBezTo>
                  <a:cubicBezTo>
                    <a:pt x="92756" y="24687"/>
                    <a:pt x="92278" y="24570"/>
                    <a:pt x="91809" y="24192"/>
                  </a:cubicBezTo>
                  <a:lnTo>
                    <a:pt x="90225" y="23369"/>
                  </a:lnTo>
                  <a:cubicBezTo>
                    <a:pt x="90194" y="22862"/>
                    <a:pt x="90194" y="22355"/>
                    <a:pt x="90162" y="21880"/>
                  </a:cubicBezTo>
                  <a:cubicBezTo>
                    <a:pt x="90289" y="21785"/>
                    <a:pt x="90415" y="21690"/>
                    <a:pt x="90510" y="21564"/>
                  </a:cubicBezTo>
                  <a:cubicBezTo>
                    <a:pt x="90732" y="21215"/>
                    <a:pt x="90859" y="20835"/>
                    <a:pt x="90922" y="20455"/>
                  </a:cubicBezTo>
                  <a:cubicBezTo>
                    <a:pt x="90922" y="20423"/>
                    <a:pt x="90922" y="20423"/>
                    <a:pt x="90922" y="20392"/>
                  </a:cubicBezTo>
                  <a:lnTo>
                    <a:pt x="90954" y="20392"/>
                  </a:lnTo>
                  <a:cubicBezTo>
                    <a:pt x="91385" y="20437"/>
                    <a:pt x="91840" y="20523"/>
                    <a:pt x="92252" y="20523"/>
                  </a:cubicBezTo>
                  <a:cubicBezTo>
                    <a:pt x="92989" y="20523"/>
                    <a:pt x="93585" y="20247"/>
                    <a:pt x="93646" y="18967"/>
                  </a:cubicBezTo>
                  <a:cubicBezTo>
                    <a:pt x="93329" y="18618"/>
                    <a:pt x="93012" y="18270"/>
                    <a:pt x="92695" y="17922"/>
                  </a:cubicBezTo>
                  <a:cubicBezTo>
                    <a:pt x="92695" y="17043"/>
                    <a:pt x="92204" y="16937"/>
                    <a:pt x="91648" y="16937"/>
                  </a:cubicBezTo>
                  <a:cubicBezTo>
                    <a:pt x="91471" y="16937"/>
                    <a:pt x="91289" y="16948"/>
                    <a:pt x="91113" y="16948"/>
                  </a:cubicBezTo>
                  <a:cubicBezTo>
                    <a:pt x="90623" y="16948"/>
                    <a:pt x="90188" y="16866"/>
                    <a:pt x="90099" y="16243"/>
                  </a:cubicBezTo>
                  <a:cubicBezTo>
                    <a:pt x="89741" y="15300"/>
                    <a:pt x="89288" y="15002"/>
                    <a:pt x="88787" y="15002"/>
                  </a:cubicBezTo>
                  <a:cubicBezTo>
                    <a:pt x="88177" y="15002"/>
                    <a:pt x="87497" y="15444"/>
                    <a:pt x="86837" y="15705"/>
                  </a:cubicBezTo>
                  <a:cubicBezTo>
                    <a:pt x="86742" y="15768"/>
                    <a:pt x="86678" y="15800"/>
                    <a:pt x="86615" y="15863"/>
                  </a:cubicBezTo>
                  <a:cubicBezTo>
                    <a:pt x="86265" y="15923"/>
                    <a:pt x="85916" y="15975"/>
                    <a:pt x="85571" y="15975"/>
                  </a:cubicBezTo>
                  <a:cubicBezTo>
                    <a:pt x="85011" y="15975"/>
                    <a:pt x="84465" y="15839"/>
                    <a:pt x="83955" y="15388"/>
                  </a:cubicBezTo>
                  <a:cubicBezTo>
                    <a:pt x="83416" y="14311"/>
                    <a:pt x="84018" y="13235"/>
                    <a:pt x="83860" y="12158"/>
                  </a:cubicBezTo>
                  <a:cubicBezTo>
                    <a:pt x="83733" y="11081"/>
                    <a:pt x="82973" y="10384"/>
                    <a:pt x="81991" y="9941"/>
                  </a:cubicBezTo>
                  <a:cubicBezTo>
                    <a:pt x="81326" y="9466"/>
                    <a:pt x="80946" y="8611"/>
                    <a:pt x="80535" y="7819"/>
                  </a:cubicBezTo>
                  <a:cubicBezTo>
                    <a:pt x="80851" y="7281"/>
                    <a:pt x="81326" y="6869"/>
                    <a:pt x="81865" y="6616"/>
                  </a:cubicBezTo>
                  <a:cubicBezTo>
                    <a:pt x="81833" y="5729"/>
                    <a:pt x="81453" y="5127"/>
                    <a:pt x="80535" y="5001"/>
                  </a:cubicBezTo>
                  <a:cubicBezTo>
                    <a:pt x="79426" y="5222"/>
                    <a:pt x="78159" y="4906"/>
                    <a:pt x="77241" y="5824"/>
                  </a:cubicBezTo>
                  <a:cubicBezTo>
                    <a:pt x="76956" y="5856"/>
                    <a:pt x="76829" y="5951"/>
                    <a:pt x="76798" y="6141"/>
                  </a:cubicBezTo>
                  <a:cubicBezTo>
                    <a:pt x="76154" y="6037"/>
                    <a:pt x="75524" y="5838"/>
                    <a:pt x="74890" y="5838"/>
                  </a:cubicBezTo>
                  <a:cubicBezTo>
                    <a:pt x="74557" y="5838"/>
                    <a:pt x="74222" y="5893"/>
                    <a:pt x="73884" y="6046"/>
                  </a:cubicBezTo>
                  <a:cubicBezTo>
                    <a:pt x="73662" y="6204"/>
                    <a:pt x="73472" y="6394"/>
                    <a:pt x="73314" y="6584"/>
                  </a:cubicBezTo>
                  <a:cubicBezTo>
                    <a:pt x="72586" y="6584"/>
                    <a:pt x="72554" y="7566"/>
                    <a:pt x="71952" y="7724"/>
                  </a:cubicBezTo>
                  <a:cubicBezTo>
                    <a:pt x="72047" y="7978"/>
                    <a:pt x="71952" y="8231"/>
                    <a:pt x="71731" y="8358"/>
                  </a:cubicBezTo>
                  <a:cubicBezTo>
                    <a:pt x="71636" y="8991"/>
                    <a:pt x="71509" y="9656"/>
                    <a:pt x="71382" y="10289"/>
                  </a:cubicBezTo>
                  <a:cubicBezTo>
                    <a:pt x="71224" y="10606"/>
                    <a:pt x="71034" y="10891"/>
                    <a:pt x="70812" y="11176"/>
                  </a:cubicBezTo>
                  <a:cubicBezTo>
                    <a:pt x="70210" y="12696"/>
                    <a:pt x="68564" y="12190"/>
                    <a:pt x="67519" y="12918"/>
                  </a:cubicBezTo>
                  <a:lnTo>
                    <a:pt x="67614" y="12823"/>
                  </a:lnTo>
                  <a:lnTo>
                    <a:pt x="67614" y="12823"/>
                  </a:lnTo>
                  <a:cubicBezTo>
                    <a:pt x="66062" y="14121"/>
                    <a:pt x="63845" y="13995"/>
                    <a:pt x="62293" y="15388"/>
                  </a:cubicBezTo>
                  <a:cubicBezTo>
                    <a:pt x="61949" y="15694"/>
                    <a:pt x="61621" y="15821"/>
                    <a:pt x="61313" y="15821"/>
                  </a:cubicBezTo>
                  <a:cubicBezTo>
                    <a:pt x="60602" y="15821"/>
                    <a:pt x="59992" y="15145"/>
                    <a:pt x="59506" y="14438"/>
                  </a:cubicBezTo>
                  <a:cubicBezTo>
                    <a:pt x="59506" y="14153"/>
                    <a:pt x="59475" y="13868"/>
                    <a:pt x="59475" y="13583"/>
                  </a:cubicBezTo>
                  <a:cubicBezTo>
                    <a:pt x="62452" y="13361"/>
                    <a:pt x="61660" y="9814"/>
                    <a:pt x="63687" y="8769"/>
                  </a:cubicBezTo>
                  <a:cubicBezTo>
                    <a:pt x="63750" y="8611"/>
                    <a:pt x="63845" y="8484"/>
                    <a:pt x="63908" y="8358"/>
                  </a:cubicBezTo>
                  <a:cubicBezTo>
                    <a:pt x="64147" y="8371"/>
                    <a:pt x="64380" y="8379"/>
                    <a:pt x="64602" y="8379"/>
                  </a:cubicBezTo>
                  <a:cubicBezTo>
                    <a:pt x="66503" y="8379"/>
                    <a:pt x="67663" y="7791"/>
                    <a:pt x="65650" y="4842"/>
                  </a:cubicBezTo>
                  <a:cubicBezTo>
                    <a:pt x="64067" y="3892"/>
                    <a:pt x="62515" y="2784"/>
                    <a:pt x="60615" y="2784"/>
                  </a:cubicBezTo>
                  <a:lnTo>
                    <a:pt x="59760" y="2531"/>
                  </a:lnTo>
                  <a:cubicBezTo>
                    <a:pt x="59348" y="2341"/>
                    <a:pt x="58905" y="2245"/>
                    <a:pt x="58461" y="2245"/>
                  </a:cubicBezTo>
                  <a:cubicBezTo>
                    <a:pt x="57511" y="2229"/>
                    <a:pt x="56560" y="2186"/>
                    <a:pt x="55609" y="2186"/>
                  </a:cubicBezTo>
                  <a:cubicBezTo>
                    <a:pt x="54755" y="2186"/>
                    <a:pt x="53900" y="2221"/>
                    <a:pt x="53046" y="2341"/>
                  </a:cubicBezTo>
                  <a:cubicBezTo>
                    <a:pt x="51688" y="2515"/>
                    <a:pt x="50320" y="2717"/>
                    <a:pt x="48959" y="2717"/>
                  </a:cubicBezTo>
                  <a:cubicBezTo>
                    <a:pt x="47844" y="2717"/>
                    <a:pt x="46733" y="2581"/>
                    <a:pt x="45635" y="2182"/>
                  </a:cubicBezTo>
                  <a:cubicBezTo>
                    <a:pt x="45382" y="2119"/>
                    <a:pt x="45255" y="1834"/>
                    <a:pt x="45414" y="1644"/>
                  </a:cubicBezTo>
                  <a:cubicBezTo>
                    <a:pt x="43504" y="550"/>
                    <a:pt x="41809" y="1"/>
                    <a:pt x="4032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" name="Google Shape;1717;p46"/>
            <p:cNvSpPr/>
            <p:nvPr/>
          </p:nvSpPr>
          <p:spPr>
            <a:xfrm>
              <a:off x="7624041" y="1473140"/>
              <a:ext cx="210031" cy="168128"/>
            </a:xfrm>
            <a:custGeom>
              <a:rect b="b" l="l" r="r" t="t"/>
              <a:pathLst>
                <a:path extrusionOk="0" h="10793" w="13483">
                  <a:moveTo>
                    <a:pt x="2471" y="0"/>
                  </a:moveTo>
                  <a:cubicBezTo>
                    <a:pt x="2345" y="0"/>
                    <a:pt x="2235" y="68"/>
                    <a:pt x="2147" y="238"/>
                  </a:cubicBezTo>
                  <a:cubicBezTo>
                    <a:pt x="1323" y="1790"/>
                    <a:pt x="341" y="3595"/>
                    <a:pt x="1577" y="5495"/>
                  </a:cubicBezTo>
                  <a:cubicBezTo>
                    <a:pt x="1735" y="5717"/>
                    <a:pt x="1798" y="6033"/>
                    <a:pt x="1735" y="6318"/>
                  </a:cubicBezTo>
                  <a:cubicBezTo>
                    <a:pt x="226" y="9821"/>
                    <a:pt x="1" y="10344"/>
                    <a:pt x="2834" y="10344"/>
                  </a:cubicBezTo>
                  <a:cubicBezTo>
                    <a:pt x="3331" y="10344"/>
                    <a:pt x="3922" y="10328"/>
                    <a:pt x="4617" y="10309"/>
                  </a:cubicBezTo>
                  <a:cubicBezTo>
                    <a:pt x="5028" y="10309"/>
                    <a:pt x="5472" y="10277"/>
                    <a:pt x="5852" y="10245"/>
                  </a:cubicBezTo>
                  <a:cubicBezTo>
                    <a:pt x="5915" y="10404"/>
                    <a:pt x="5947" y="10594"/>
                    <a:pt x="5947" y="10752"/>
                  </a:cubicBezTo>
                  <a:cubicBezTo>
                    <a:pt x="6029" y="10746"/>
                    <a:pt x="6114" y="10743"/>
                    <a:pt x="6201" y="10743"/>
                  </a:cubicBezTo>
                  <a:cubicBezTo>
                    <a:pt x="6587" y="10743"/>
                    <a:pt x="7010" y="10792"/>
                    <a:pt x="7397" y="10792"/>
                  </a:cubicBezTo>
                  <a:cubicBezTo>
                    <a:pt x="8296" y="10792"/>
                    <a:pt x="9001" y="10530"/>
                    <a:pt x="8607" y="8789"/>
                  </a:cubicBezTo>
                  <a:lnTo>
                    <a:pt x="6865" y="7997"/>
                  </a:lnTo>
                  <a:cubicBezTo>
                    <a:pt x="6422" y="6477"/>
                    <a:pt x="4363" y="6097"/>
                    <a:pt x="4300" y="4418"/>
                  </a:cubicBezTo>
                  <a:cubicBezTo>
                    <a:pt x="4761" y="3844"/>
                    <a:pt x="5226" y="3647"/>
                    <a:pt x="5694" y="3647"/>
                  </a:cubicBezTo>
                  <a:cubicBezTo>
                    <a:pt x="6731" y="3647"/>
                    <a:pt x="7777" y="4617"/>
                    <a:pt x="8795" y="4617"/>
                  </a:cubicBezTo>
                  <a:cubicBezTo>
                    <a:pt x="9246" y="4617"/>
                    <a:pt x="9691" y="4427"/>
                    <a:pt x="10127" y="3880"/>
                  </a:cubicBezTo>
                  <a:lnTo>
                    <a:pt x="10381" y="3848"/>
                  </a:lnTo>
                  <a:cubicBezTo>
                    <a:pt x="10381" y="3848"/>
                    <a:pt x="10529" y="3862"/>
                    <a:pt x="10760" y="3862"/>
                  </a:cubicBezTo>
                  <a:cubicBezTo>
                    <a:pt x="11526" y="3862"/>
                    <a:pt x="13202" y="3712"/>
                    <a:pt x="13421" y="2423"/>
                  </a:cubicBezTo>
                  <a:cubicBezTo>
                    <a:pt x="13482" y="2075"/>
                    <a:pt x="13120" y="1965"/>
                    <a:pt x="12711" y="1965"/>
                  </a:cubicBezTo>
                  <a:cubicBezTo>
                    <a:pt x="12487" y="1965"/>
                    <a:pt x="12249" y="1998"/>
                    <a:pt x="12059" y="2043"/>
                  </a:cubicBezTo>
                  <a:cubicBezTo>
                    <a:pt x="11489" y="1890"/>
                    <a:pt x="10909" y="1842"/>
                    <a:pt x="10324" y="1842"/>
                  </a:cubicBezTo>
                  <a:cubicBezTo>
                    <a:pt x="9355" y="1842"/>
                    <a:pt x="8375" y="1973"/>
                    <a:pt x="7411" y="1973"/>
                  </a:cubicBezTo>
                  <a:cubicBezTo>
                    <a:pt x="6305" y="1973"/>
                    <a:pt x="5222" y="1801"/>
                    <a:pt x="4205" y="1061"/>
                  </a:cubicBezTo>
                  <a:cubicBezTo>
                    <a:pt x="3608" y="912"/>
                    <a:pt x="2933" y="0"/>
                    <a:pt x="2471" y="0"/>
                  </a:cubicBezTo>
                  <a:close/>
                </a:path>
              </a:pathLst>
            </a:custGeom>
            <a:solidFill>
              <a:srgbClr val="A958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" name="Google Shape;1718;p46"/>
            <p:cNvSpPr/>
            <p:nvPr/>
          </p:nvSpPr>
          <p:spPr>
            <a:xfrm>
              <a:off x="5284581" y="1723502"/>
              <a:ext cx="1261450" cy="977286"/>
            </a:xfrm>
            <a:custGeom>
              <a:rect b="b" l="l" r="r" t="t"/>
              <a:pathLst>
                <a:path extrusionOk="0" h="62737" w="80979">
                  <a:moveTo>
                    <a:pt x="61375" y="0"/>
                  </a:moveTo>
                  <a:lnTo>
                    <a:pt x="61375" y="824"/>
                  </a:lnTo>
                  <a:cubicBezTo>
                    <a:pt x="60474" y="1397"/>
                    <a:pt x="59738" y="2394"/>
                    <a:pt x="58598" y="2394"/>
                  </a:cubicBezTo>
                  <a:cubicBezTo>
                    <a:pt x="58416" y="2394"/>
                    <a:pt x="58223" y="2369"/>
                    <a:pt x="58018" y="2312"/>
                  </a:cubicBezTo>
                  <a:cubicBezTo>
                    <a:pt x="57227" y="2095"/>
                    <a:pt x="56518" y="1994"/>
                    <a:pt x="55879" y="1994"/>
                  </a:cubicBezTo>
                  <a:cubicBezTo>
                    <a:pt x="52606" y="1994"/>
                    <a:pt x="51187" y="4638"/>
                    <a:pt x="50101" y="7791"/>
                  </a:cubicBezTo>
                  <a:cubicBezTo>
                    <a:pt x="49462" y="9012"/>
                    <a:pt x="48623" y="9342"/>
                    <a:pt x="47669" y="9342"/>
                  </a:cubicBezTo>
                  <a:cubicBezTo>
                    <a:pt x="47015" y="9342"/>
                    <a:pt x="46307" y="9187"/>
                    <a:pt x="45572" y="9058"/>
                  </a:cubicBezTo>
                  <a:cubicBezTo>
                    <a:pt x="45045" y="8971"/>
                    <a:pt x="44537" y="8929"/>
                    <a:pt x="44050" y="8929"/>
                  </a:cubicBezTo>
                  <a:cubicBezTo>
                    <a:pt x="39564" y="8929"/>
                    <a:pt x="36902" y="12483"/>
                    <a:pt x="38130" y="17197"/>
                  </a:cubicBezTo>
                  <a:cubicBezTo>
                    <a:pt x="38696" y="19318"/>
                    <a:pt x="38781" y="20909"/>
                    <a:pt x="36469" y="20909"/>
                  </a:cubicBezTo>
                  <a:cubicBezTo>
                    <a:pt x="36193" y="20909"/>
                    <a:pt x="35882" y="20886"/>
                    <a:pt x="35533" y="20839"/>
                  </a:cubicBezTo>
                  <a:cubicBezTo>
                    <a:pt x="35506" y="20836"/>
                    <a:pt x="35479" y="20834"/>
                    <a:pt x="35451" y="20834"/>
                  </a:cubicBezTo>
                  <a:cubicBezTo>
                    <a:pt x="34869" y="20834"/>
                    <a:pt x="34205" y="21452"/>
                    <a:pt x="33570" y="21694"/>
                  </a:cubicBezTo>
                  <a:cubicBezTo>
                    <a:pt x="32604" y="22080"/>
                    <a:pt x="31694" y="23275"/>
                    <a:pt x="30712" y="23275"/>
                  </a:cubicBezTo>
                  <a:cubicBezTo>
                    <a:pt x="30406" y="23275"/>
                    <a:pt x="30093" y="23159"/>
                    <a:pt x="29769" y="22865"/>
                  </a:cubicBezTo>
                  <a:cubicBezTo>
                    <a:pt x="28439" y="21694"/>
                    <a:pt x="29326" y="19857"/>
                    <a:pt x="29896" y="18368"/>
                  </a:cubicBezTo>
                  <a:cubicBezTo>
                    <a:pt x="30181" y="17608"/>
                    <a:pt x="31099" y="17038"/>
                    <a:pt x="30403" y="15803"/>
                  </a:cubicBezTo>
                  <a:lnTo>
                    <a:pt x="30403" y="15803"/>
                  </a:lnTo>
                  <a:cubicBezTo>
                    <a:pt x="30117" y="15845"/>
                    <a:pt x="29817" y="15861"/>
                    <a:pt x="29510" y="15861"/>
                  </a:cubicBezTo>
                  <a:cubicBezTo>
                    <a:pt x="28575" y="15861"/>
                    <a:pt x="27562" y="15715"/>
                    <a:pt x="26605" y="15715"/>
                  </a:cubicBezTo>
                  <a:cubicBezTo>
                    <a:pt x="25260" y="15715"/>
                    <a:pt x="24026" y="16003"/>
                    <a:pt x="23277" y="17387"/>
                  </a:cubicBezTo>
                  <a:cubicBezTo>
                    <a:pt x="20997" y="21535"/>
                    <a:pt x="16880" y="24195"/>
                    <a:pt x="14948" y="28471"/>
                  </a:cubicBezTo>
                  <a:cubicBezTo>
                    <a:pt x="13428" y="31796"/>
                    <a:pt x="10958" y="33886"/>
                    <a:pt x="7569" y="34646"/>
                  </a:cubicBezTo>
                  <a:cubicBezTo>
                    <a:pt x="3959" y="35438"/>
                    <a:pt x="1932" y="38035"/>
                    <a:pt x="855" y="40948"/>
                  </a:cubicBezTo>
                  <a:cubicBezTo>
                    <a:pt x="634" y="41582"/>
                    <a:pt x="349" y="42215"/>
                    <a:pt x="0" y="42817"/>
                  </a:cubicBezTo>
                  <a:lnTo>
                    <a:pt x="349" y="42848"/>
                  </a:lnTo>
                  <a:cubicBezTo>
                    <a:pt x="3896" y="43228"/>
                    <a:pt x="7474" y="43577"/>
                    <a:pt x="11053" y="43894"/>
                  </a:cubicBezTo>
                  <a:cubicBezTo>
                    <a:pt x="12795" y="44052"/>
                    <a:pt x="14536" y="44242"/>
                    <a:pt x="16278" y="44305"/>
                  </a:cubicBezTo>
                  <a:cubicBezTo>
                    <a:pt x="16491" y="44322"/>
                    <a:pt x="16704" y="44329"/>
                    <a:pt x="16916" y="44329"/>
                  </a:cubicBezTo>
                  <a:cubicBezTo>
                    <a:pt x="17527" y="44329"/>
                    <a:pt x="18138" y="44264"/>
                    <a:pt x="18748" y="44147"/>
                  </a:cubicBezTo>
                  <a:cubicBezTo>
                    <a:pt x="19128" y="44052"/>
                    <a:pt x="19509" y="43894"/>
                    <a:pt x="19889" y="43735"/>
                  </a:cubicBezTo>
                  <a:cubicBezTo>
                    <a:pt x="20085" y="43612"/>
                    <a:pt x="20319" y="43566"/>
                    <a:pt x="20548" y="43566"/>
                  </a:cubicBezTo>
                  <a:cubicBezTo>
                    <a:pt x="20614" y="43566"/>
                    <a:pt x="20680" y="43570"/>
                    <a:pt x="20744" y="43577"/>
                  </a:cubicBezTo>
                  <a:cubicBezTo>
                    <a:pt x="21250" y="43704"/>
                    <a:pt x="21662" y="44115"/>
                    <a:pt x="21789" y="44654"/>
                  </a:cubicBezTo>
                  <a:cubicBezTo>
                    <a:pt x="21947" y="45255"/>
                    <a:pt x="21725" y="46110"/>
                    <a:pt x="22169" y="46649"/>
                  </a:cubicBezTo>
                  <a:cubicBezTo>
                    <a:pt x="22580" y="47092"/>
                    <a:pt x="23309" y="46997"/>
                    <a:pt x="23847" y="47029"/>
                  </a:cubicBezTo>
                  <a:cubicBezTo>
                    <a:pt x="24386" y="47029"/>
                    <a:pt x="24924" y="47187"/>
                    <a:pt x="25367" y="47567"/>
                  </a:cubicBezTo>
                  <a:cubicBezTo>
                    <a:pt x="26127" y="48264"/>
                    <a:pt x="26064" y="49404"/>
                    <a:pt x="26286" y="50322"/>
                  </a:cubicBezTo>
                  <a:cubicBezTo>
                    <a:pt x="26317" y="50797"/>
                    <a:pt x="26602" y="51209"/>
                    <a:pt x="27014" y="51431"/>
                  </a:cubicBezTo>
                  <a:cubicBezTo>
                    <a:pt x="27616" y="51684"/>
                    <a:pt x="28218" y="51716"/>
                    <a:pt x="28471" y="52381"/>
                  </a:cubicBezTo>
                  <a:cubicBezTo>
                    <a:pt x="28724" y="53078"/>
                    <a:pt x="28471" y="53743"/>
                    <a:pt x="28788" y="54376"/>
                  </a:cubicBezTo>
                  <a:cubicBezTo>
                    <a:pt x="29136" y="55041"/>
                    <a:pt x="29738" y="55516"/>
                    <a:pt x="30434" y="55738"/>
                  </a:cubicBezTo>
                  <a:cubicBezTo>
                    <a:pt x="31194" y="55991"/>
                    <a:pt x="31954" y="56118"/>
                    <a:pt x="32778" y="56149"/>
                  </a:cubicBezTo>
                  <a:cubicBezTo>
                    <a:pt x="33570" y="56181"/>
                    <a:pt x="34393" y="56244"/>
                    <a:pt x="35216" y="56276"/>
                  </a:cubicBezTo>
                  <a:cubicBezTo>
                    <a:pt x="36227" y="56315"/>
                    <a:pt x="37243" y="56341"/>
                    <a:pt x="38260" y="56341"/>
                  </a:cubicBezTo>
                  <a:cubicBezTo>
                    <a:pt x="40589" y="56341"/>
                    <a:pt x="42921" y="56201"/>
                    <a:pt x="45192" y="55738"/>
                  </a:cubicBezTo>
                  <a:cubicBezTo>
                    <a:pt x="46016" y="55579"/>
                    <a:pt x="46839" y="55358"/>
                    <a:pt x="47631" y="55104"/>
                  </a:cubicBezTo>
                  <a:cubicBezTo>
                    <a:pt x="48232" y="54851"/>
                    <a:pt x="48834" y="54693"/>
                    <a:pt x="49467" y="54629"/>
                  </a:cubicBezTo>
                  <a:cubicBezTo>
                    <a:pt x="49492" y="54628"/>
                    <a:pt x="49517" y="54627"/>
                    <a:pt x="49541" y="54627"/>
                  </a:cubicBezTo>
                  <a:cubicBezTo>
                    <a:pt x="50049" y="54627"/>
                    <a:pt x="50490" y="54936"/>
                    <a:pt x="50671" y="55389"/>
                  </a:cubicBezTo>
                  <a:cubicBezTo>
                    <a:pt x="50798" y="55959"/>
                    <a:pt x="50544" y="56529"/>
                    <a:pt x="50037" y="56846"/>
                  </a:cubicBezTo>
                  <a:cubicBezTo>
                    <a:pt x="49531" y="57226"/>
                    <a:pt x="48739" y="57289"/>
                    <a:pt x="48359" y="57765"/>
                  </a:cubicBezTo>
                  <a:cubicBezTo>
                    <a:pt x="47821" y="58430"/>
                    <a:pt x="48707" y="59158"/>
                    <a:pt x="49246" y="59348"/>
                  </a:cubicBezTo>
                  <a:cubicBezTo>
                    <a:pt x="49911" y="59601"/>
                    <a:pt x="50608" y="59665"/>
                    <a:pt x="51241" y="59950"/>
                  </a:cubicBezTo>
                  <a:cubicBezTo>
                    <a:pt x="51779" y="60203"/>
                    <a:pt x="52223" y="60615"/>
                    <a:pt x="52476" y="61153"/>
                  </a:cubicBezTo>
                  <a:cubicBezTo>
                    <a:pt x="52698" y="61660"/>
                    <a:pt x="52824" y="62198"/>
                    <a:pt x="52824" y="62737"/>
                  </a:cubicBezTo>
                  <a:cubicBezTo>
                    <a:pt x="55041" y="61438"/>
                    <a:pt x="57258" y="60108"/>
                    <a:pt x="59570" y="58936"/>
                  </a:cubicBezTo>
                  <a:cubicBezTo>
                    <a:pt x="60045" y="58620"/>
                    <a:pt x="60615" y="58430"/>
                    <a:pt x="61185" y="58366"/>
                  </a:cubicBezTo>
                  <a:cubicBezTo>
                    <a:pt x="61407" y="58398"/>
                    <a:pt x="61628" y="58461"/>
                    <a:pt x="61850" y="58588"/>
                  </a:cubicBezTo>
                  <a:cubicBezTo>
                    <a:pt x="62040" y="58715"/>
                    <a:pt x="62230" y="58936"/>
                    <a:pt x="62452" y="59000"/>
                  </a:cubicBezTo>
                  <a:cubicBezTo>
                    <a:pt x="62478" y="59004"/>
                    <a:pt x="62504" y="59006"/>
                    <a:pt x="62530" y="59006"/>
                  </a:cubicBezTo>
                  <a:cubicBezTo>
                    <a:pt x="63065" y="59006"/>
                    <a:pt x="63513" y="58098"/>
                    <a:pt x="63845" y="57796"/>
                  </a:cubicBezTo>
                  <a:cubicBezTo>
                    <a:pt x="64094" y="57512"/>
                    <a:pt x="64441" y="57368"/>
                    <a:pt x="64799" y="57368"/>
                  </a:cubicBezTo>
                  <a:cubicBezTo>
                    <a:pt x="65081" y="57368"/>
                    <a:pt x="65368" y="57457"/>
                    <a:pt x="65619" y="57638"/>
                  </a:cubicBezTo>
                  <a:cubicBezTo>
                    <a:pt x="65984" y="57881"/>
                    <a:pt x="66261" y="58241"/>
                    <a:pt x="66731" y="58241"/>
                  </a:cubicBezTo>
                  <a:cubicBezTo>
                    <a:pt x="66751" y="58241"/>
                    <a:pt x="66770" y="58241"/>
                    <a:pt x="66790" y="58240"/>
                  </a:cubicBezTo>
                  <a:cubicBezTo>
                    <a:pt x="67265" y="58176"/>
                    <a:pt x="67709" y="57986"/>
                    <a:pt x="68026" y="57638"/>
                  </a:cubicBezTo>
                  <a:cubicBezTo>
                    <a:pt x="68722" y="57036"/>
                    <a:pt x="69102" y="56181"/>
                    <a:pt x="69767" y="55548"/>
                  </a:cubicBezTo>
                  <a:cubicBezTo>
                    <a:pt x="70294" y="55071"/>
                    <a:pt x="70959" y="54833"/>
                    <a:pt x="71638" y="54833"/>
                  </a:cubicBezTo>
                  <a:cubicBezTo>
                    <a:pt x="71817" y="54833"/>
                    <a:pt x="71996" y="54850"/>
                    <a:pt x="72174" y="54883"/>
                  </a:cubicBezTo>
                  <a:cubicBezTo>
                    <a:pt x="73044" y="55028"/>
                    <a:pt x="73887" y="55464"/>
                    <a:pt x="74801" y="55464"/>
                  </a:cubicBezTo>
                  <a:cubicBezTo>
                    <a:pt x="74885" y="55464"/>
                    <a:pt x="74970" y="55461"/>
                    <a:pt x="75056" y="55453"/>
                  </a:cubicBezTo>
                  <a:cubicBezTo>
                    <a:pt x="75974" y="55294"/>
                    <a:pt x="76798" y="54788"/>
                    <a:pt x="77336" y="54028"/>
                  </a:cubicBezTo>
                  <a:cubicBezTo>
                    <a:pt x="78698" y="52286"/>
                    <a:pt x="78413" y="50006"/>
                    <a:pt x="77685" y="48074"/>
                  </a:cubicBezTo>
                  <a:cubicBezTo>
                    <a:pt x="76893" y="46015"/>
                    <a:pt x="75626" y="44210"/>
                    <a:pt x="74866" y="42152"/>
                  </a:cubicBezTo>
                  <a:cubicBezTo>
                    <a:pt x="74169" y="40315"/>
                    <a:pt x="74043" y="38320"/>
                    <a:pt x="74486" y="36388"/>
                  </a:cubicBezTo>
                  <a:cubicBezTo>
                    <a:pt x="74961" y="34551"/>
                    <a:pt x="75943" y="32873"/>
                    <a:pt x="77336" y="31574"/>
                  </a:cubicBezTo>
                  <a:cubicBezTo>
                    <a:pt x="78635" y="30339"/>
                    <a:pt x="80123" y="29262"/>
                    <a:pt x="80978" y="27616"/>
                  </a:cubicBezTo>
                  <a:cubicBezTo>
                    <a:pt x="78888" y="27584"/>
                    <a:pt x="77178" y="26729"/>
                    <a:pt x="75404" y="25716"/>
                  </a:cubicBezTo>
                  <a:cubicBezTo>
                    <a:pt x="74206" y="25031"/>
                    <a:pt x="72921" y="24317"/>
                    <a:pt x="71627" y="24317"/>
                  </a:cubicBezTo>
                  <a:cubicBezTo>
                    <a:pt x="71006" y="24317"/>
                    <a:pt x="70383" y="24481"/>
                    <a:pt x="69767" y="24892"/>
                  </a:cubicBezTo>
                  <a:cubicBezTo>
                    <a:pt x="68504" y="25707"/>
                    <a:pt x="67364" y="27119"/>
                    <a:pt x="65753" y="27119"/>
                  </a:cubicBezTo>
                  <a:cubicBezTo>
                    <a:pt x="65547" y="27119"/>
                    <a:pt x="65334" y="27096"/>
                    <a:pt x="65112" y="27046"/>
                  </a:cubicBezTo>
                  <a:cubicBezTo>
                    <a:pt x="62958" y="26571"/>
                    <a:pt x="63624" y="23720"/>
                    <a:pt x="63750" y="22169"/>
                  </a:cubicBezTo>
                  <a:cubicBezTo>
                    <a:pt x="63972" y="19603"/>
                    <a:pt x="64162" y="17007"/>
                    <a:pt x="64384" y="14441"/>
                  </a:cubicBezTo>
                  <a:lnTo>
                    <a:pt x="64669" y="10799"/>
                  </a:lnTo>
                  <a:lnTo>
                    <a:pt x="64859" y="8773"/>
                  </a:lnTo>
                  <a:cubicBezTo>
                    <a:pt x="64827" y="8203"/>
                    <a:pt x="64890" y="7633"/>
                    <a:pt x="64985" y="7063"/>
                  </a:cubicBezTo>
                  <a:cubicBezTo>
                    <a:pt x="65144" y="6619"/>
                    <a:pt x="65429" y="6239"/>
                    <a:pt x="65555" y="5764"/>
                  </a:cubicBezTo>
                  <a:cubicBezTo>
                    <a:pt x="65682" y="5289"/>
                    <a:pt x="65714" y="4782"/>
                    <a:pt x="65714" y="4307"/>
                  </a:cubicBezTo>
                  <a:cubicBezTo>
                    <a:pt x="65650" y="3326"/>
                    <a:pt x="65302" y="2376"/>
                    <a:pt x="64669" y="1615"/>
                  </a:cubicBezTo>
                  <a:cubicBezTo>
                    <a:pt x="63845" y="634"/>
                    <a:pt x="62642" y="64"/>
                    <a:pt x="613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" name="Google Shape;1719;p46"/>
            <p:cNvSpPr/>
            <p:nvPr/>
          </p:nvSpPr>
          <p:spPr>
            <a:xfrm>
              <a:off x="5561331" y="4191103"/>
              <a:ext cx="514" cy="514"/>
            </a:xfrm>
            <a:custGeom>
              <a:rect b="b" l="l" r="r" t="t"/>
              <a:pathLst>
                <a:path extrusionOk="0" h="33" w="33">
                  <a:moveTo>
                    <a:pt x="32" y="32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A958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" name="Google Shape;1720;p46"/>
            <p:cNvSpPr/>
            <p:nvPr/>
          </p:nvSpPr>
          <p:spPr>
            <a:xfrm>
              <a:off x="7202140" y="2187415"/>
              <a:ext cx="86346" cy="74133"/>
            </a:xfrm>
            <a:custGeom>
              <a:rect b="b" l="l" r="r" t="t"/>
              <a:pathLst>
                <a:path extrusionOk="0" h="4759" w="5543">
                  <a:moveTo>
                    <a:pt x="3310" y="1"/>
                  </a:moveTo>
                  <a:cubicBezTo>
                    <a:pt x="1805" y="1"/>
                    <a:pt x="916" y="912"/>
                    <a:pt x="665" y="2585"/>
                  </a:cubicBezTo>
                  <a:cubicBezTo>
                    <a:pt x="0" y="3472"/>
                    <a:pt x="63" y="4263"/>
                    <a:pt x="1140" y="4612"/>
                  </a:cubicBezTo>
                  <a:cubicBezTo>
                    <a:pt x="1480" y="4712"/>
                    <a:pt x="1792" y="4758"/>
                    <a:pt x="2080" y="4758"/>
                  </a:cubicBezTo>
                  <a:cubicBezTo>
                    <a:pt x="3431" y="4758"/>
                    <a:pt x="4256" y="3737"/>
                    <a:pt x="4909" y="2458"/>
                  </a:cubicBezTo>
                  <a:cubicBezTo>
                    <a:pt x="4909" y="1540"/>
                    <a:pt x="5542" y="305"/>
                    <a:pt x="3959" y="52"/>
                  </a:cubicBezTo>
                  <a:cubicBezTo>
                    <a:pt x="3731" y="17"/>
                    <a:pt x="3515" y="1"/>
                    <a:pt x="33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" name="Google Shape;1721;p46"/>
            <p:cNvSpPr/>
            <p:nvPr/>
          </p:nvSpPr>
          <p:spPr>
            <a:xfrm>
              <a:off x="5000915" y="4207381"/>
              <a:ext cx="115460" cy="80925"/>
            </a:xfrm>
            <a:custGeom>
              <a:rect b="b" l="l" r="r" t="t"/>
              <a:pathLst>
                <a:path extrusionOk="0" h="5195" w="7412">
                  <a:moveTo>
                    <a:pt x="982" y="1"/>
                  </a:moveTo>
                  <a:lnTo>
                    <a:pt x="982" y="1"/>
                  </a:lnTo>
                  <a:cubicBezTo>
                    <a:pt x="1" y="2756"/>
                    <a:pt x="1394" y="4149"/>
                    <a:pt x="3769" y="5036"/>
                  </a:cubicBezTo>
                  <a:lnTo>
                    <a:pt x="5194" y="5194"/>
                  </a:lnTo>
                  <a:cubicBezTo>
                    <a:pt x="5891" y="4624"/>
                    <a:pt x="7411" y="5036"/>
                    <a:pt x="7158" y="3452"/>
                  </a:cubicBezTo>
                  <a:lnTo>
                    <a:pt x="98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" name="Google Shape;1722;p46"/>
            <p:cNvSpPr/>
            <p:nvPr/>
          </p:nvSpPr>
          <p:spPr>
            <a:xfrm>
              <a:off x="5524334" y="4099304"/>
              <a:ext cx="100662" cy="96347"/>
            </a:xfrm>
            <a:custGeom>
              <a:rect b="b" l="l" r="r" t="t"/>
              <a:pathLst>
                <a:path extrusionOk="0" h="6185" w="6462">
                  <a:moveTo>
                    <a:pt x="3324" y="0"/>
                  </a:moveTo>
                  <a:cubicBezTo>
                    <a:pt x="2706" y="0"/>
                    <a:pt x="2074" y="627"/>
                    <a:pt x="1584" y="1206"/>
                  </a:cubicBezTo>
                  <a:cubicBezTo>
                    <a:pt x="1" y="3107"/>
                    <a:pt x="761" y="4563"/>
                    <a:pt x="2376" y="5893"/>
                  </a:cubicBezTo>
                  <a:cubicBezTo>
                    <a:pt x="3048" y="6003"/>
                    <a:pt x="3833" y="6184"/>
                    <a:pt x="4526" y="6184"/>
                  </a:cubicBezTo>
                  <a:cubicBezTo>
                    <a:pt x="5431" y="6184"/>
                    <a:pt x="6177" y="5875"/>
                    <a:pt x="6303" y="4690"/>
                  </a:cubicBezTo>
                  <a:cubicBezTo>
                    <a:pt x="6461" y="3360"/>
                    <a:pt x="5163" y="1618"/>
                    <a:pt x="4086" y="383"/>
                  </a:cubicBezTo>
                  <a:cubicBezTo>
                    <a:pt x="3842" y="111"/>
                    <a:pt x="3584" y="0"/>
                    <a:pt x="33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" name="Google Shape;1723;p46"/>
            <p:cNvSpPr/>
            <p:nvPr/>
          </p:nvSpPr>
          <p:spPr>
            <a:xfrm>
              <a:off x="4984636" y="2400344"/>
              <a:ext cx="1112467" cy="559933"/>
            </a:xfrm>
            <a:custGeom>
              <a:rect b="b" l="l" r="r" t="t"/>
              <a:pathLst>
                <a:path extrusionOk="0" h="35945" w="71415">
                  <a:moveTo>
                    <a:pt x="18875" y="0"/>
                  </a:moveTo>
                  <a:cubicBezTo>
                    <a:pt x="17799" y="1742"/>
                    <a:pt x="16437" y="3167"/>
                    <a:pt x="15075" y="4719"/>
                  </a:cubicBezTo>
                  <a:cubicBezTo>
                    <a:pt x="12870" y="5408"/>
                    <a:pt x="10689" y="6097"/>
                    <a:pt x="8365" y="6097"/>
                  </a:cubicBezTo>
                  <a:cubicBezTo>
                    <a:pt x="8018" y="6097"/>
                    <a:pt x="7669" y="6082"/>
                    <a:pt x="7316" y="6049"/>
                  </a:cubicBezTo>
                  <a:cubicBezTo>
                    <a:pt x="7104" y="6026"/>
                    <a:pt x="6895" y="6011"/>
                    <a:pt x="6692" y="6011"/>
                  </a:cubicBezTo>
                  <a:cubicBezTo>
                    <a:pt x="5770" y="6011"/>
                    <a:pt x="4979" y="6312"/>
                    <a:pt x="4719" y="7506"/>
                  </a:cubicBezTo>
                  <a:cubicBezTo>
                    <a:pt x="3643" y="8361"/>
                    <a:pt x="2819" y="9533"/>
                    <a:pt x="1584" y="10261"/>
                  </a:cubicBezTo>
                  <a:cubicBezTo>
                    <a:pt x="254" y="11021"/>
                    <a:pt x="1" y="12193"/>
                    <a:pt x="1141" y="13428"/>
                  </a:cubicBezTo>
                  <a:cubicBezTo>
                    <a:pt x="4403" y="14251"/>
                    <a:pt x="8615" y="19698"/>
                    <a:pt x="8045" y="23340"/>
                  </a:cubicBezTo>
                  <a:cubicBezTo>
                    <a:pt x="7506" y="26887"/>
                    <a:pt x="8425" y="29484"/>
                    <a:pt x="11750" y="29801"/>
                  </a:cubicBezTo>
                  <a:cubicBezTo>
                    <a:pt x="14072" y="30028"/>
                    <a:pt x="16273" y="32025"/>
                    <a:pt x="18354" y="32025"/>
                  </a:cubicBezTo>
                  <a:cubicBezTo>
                    <a:pt x="18884" y="32025"/>
                    <a:pt x="19406" y="31896"/>
                    <a:pt x="19920" y="31574"/>
                  </a:cubicBezTo>
                  <a:cubicBezTo>
                    <a:pt x="20415" y="31265"/>
                    <a:pt x="20953" y="31144"/>
                    <a:pt x="21510" y="31144"/>
                  </a:cubicBezTo>
                  <a:cubicBezTo>
                    <a:pt x="23486" y="31144"/>
                    <a:pt x="25712" y="32660"/>
                    <a:pt x="27166" y="32660"/>
                  </a:cubicBezTo>
                  <a:cubicBezTo>
                    <a:pt x="28032" y="32660"/>
                    <a:pt x="28624" y="32121"/>
                    <a:pt x="28724" y="30402"/>
                  </a:cubicBezTo>
                  <a:cubicBezTo>
                    <a:pt x="28742" y="30187"/>
                    <a:pt x="29038" y="30094"/>
                    <a:pt x="29523" y="30094"/>
                  </a:cubicBezTo>
                  <a:cubicBezTo>
                    <a:pt x="30750" y="30094"/>
                    <a:pt x="33192" y="30690"/>
                    <a:pt x="35438" y="31416"/>
                  </a:cubicBezTo>
                  <a:cubicBezTo>
                    <a:pt x="35530" y="31497"/>
                    <a:pt x="35645" y="31532"/>
                    <a:pt x="35776" y="31532"/>
                  </a:cubicBezTo>
                  <a:cubicBezTo>
                    <a:pt x="36582" y="31532"/>
                    <a:pt x="38007" y="30201"/>
                    <a:pt x="38669" y="30201"/>
                  </a:cubicBezTo>
                  <a:cubicBezTo>
                    <a:pt x="38859" y="30201"/>
                    <a:pt x="38986" y="30310"/>
                    <a:pt x="39017" y="30592"/>
                  </a:cubicBezTo>
                  <a:cubicBezTo>
                    <a:pt x="39309" y="33023"/>
                    <a:pt x="40556" y="33758"/>
                    <a:pt x="41973" y="33758"/>
                  </a:cubicBezTo>
                  <a:cubicBezTo>
                    <a:pt x="42864" y="33758"/>
                    <a:pt x="43823" y="33468"/>
                    <a:pt x="44654" y="33126"/>
                  </a:cubicBezTo>
                  <a:cubicBezTo>
                    <a:pt x="45742" y="32674"/>
                    <a:pt x="46724" y="32456"/>
                    <a:pt x="47639" y="32456"/>
                  </a:cubicBezTo>
                  <a:cubicBezTo>
                    <a:pt x="49228" y="32456"/>
                    <a:pt x="50615" y="33115"/>
                    <a:pt x="52001" y="34361"/>
                  </a:cubicBezTo>
                  <a:lnTo>
                    <a:pt x="51970" y="34298"/>
                  </a:lnTo>
                  <a:lnTo>
                    <a:pt x="51970" y="34298"/>
                  </a:lnTo>
                  <a:cubicBezTo>
                    <a:pt x="52603" y="35089"/>
                    <a:pt x="53458" y="35659"/>
                    <a:pt x="54440" y="35944"/>
                  </a:cubicBezTo>
                  <a:cubicBezTo>
                    <a:pt x="55041" y="34773"/>
                    <a:pt x="55928" y="33791"/>
                    <a:pt x="57005" y="33063"/>
                  </a:cubicBezTo>
                  <a:cubicBezTo>
                    <a:pt x="57765" y="32588"/>
                    <a:pt x="58588" y="32271"/>
                    <a:pt x="59443" y="32081"/>
                  </a:cubicBezTo>
                  <a:cubicBezTo>
                    <a:pt x="59918" y="32049"/>
                    <a:pt x="60425" y="31954"/>
                    <a:pt x="60900" y="31827"/>
                  </a:cubicBezTo>
                  <a:cubicBezTo>
                    <a:pt x="61249" y="31701"/>
                    <a:pt x="61819" y="31226"/>
                    <a:pt x="61502" y="30814"/>
                  </a:cubicBezTo>
                  <a:cubicBezTo>
                    <a:pt x="61366" y="30647"/>
                    <a:pt x="61128" y="30604"/>
                    <a:pt x="60875" y="30604"/>
                  </a:cubicBezTo>
                  <a:cubicBezTo>
                    <a:pt x="60600" y="30604"/>
                    <a:pt x="60307" y="30656"/>
                    <a:pt x="60108" y="30656"/>
                  </a:cubicBezTo>
                  <a:cubicBezTo>
                    <a:pt x="60043" y="30661"/>
                    <a:pt x="59978" y="30664"/>
                    <a:pt x="59913" y="30664"/>
                  </a:cubicBezTo>
                  <a:cubicBezTo>
                    <a:pt x="59598" y="30664"/>
                    <a:pt x="59283" y="30602"/>
                    <a:pt x="58968" y="30497"/>
                  </a:cubicBezTo>
                  <a:cubicBezTo>
                    <a:pt x="58177" y="30212"/>
                    <a:pt x="57512" y="29642"/>
                    <a:pt x="57068" y="28914"/>
                  </a:cubicBezTo>
                  <a:cubicBezTo>
                    <a:pt x="56878" y="28534"/>
                    <a:pt x="56752" y="28154"/>
                    <a:pt x="56688" y="27710"/>
                  </a:cubicBezTo>
                  <a:cubicBezTo>
                    <a:pt x="56657" y="27299"/>
                    <a:pt x="56752" y="26887"/>
                    <a:pt x="56973" y="26539"/>
                  </a:cubicBezTo>
                  <a:cubicBezTo>
                    <a:pt x="57322" y="25747"/>
                    <a:pt x="57955" y="25114"/>
                    <a:pt x="58715" y="24702"/>
                  </a:cubicBezTo>
                  <a:cubicBezTo>
                    <a:pt x="59274" y="24434"/>
                    <a:pt x="59868" y="24303"/>
                    <a:pt x="60454" y="24303"/>
                  </a:cubicBezTo>
                  <a:cubicBezTo>
                    <a:pt x="61463" y="24303"/>
                    <a:pt x="62451" y="24690"/>
                    <a:pt x="63212" y="25430"/>
                  </a:cubicBezTo>
                  <a:cubicBezTo>
                    <a:pt x="63307" y="25082"/>
                    <a:pt x="63307" y="24734"/>
                    <a:pt x="63275" y="24417"/>
                  </a:cubicBezTo>
                  <a:cubicBezTo>
                    <a:pt x="63180" y="23910"/>
                    <a:pt x="63244" y="23404"/>
                    <a:pt x="63402" y="22960"/>
                  </a:cubicBezTo>
                  <a:cubicBezTo>
                    <a:pt x="63658" y="22505"/>
                    <a:pt x="64119" y="22254"/>
                    <a:pt x="64624" y="22254"/>
                  </a:cubicBezTo>
                  <a:cubicBezTo>
                    <a:pt x="64681" y="22254"/>
                    <a:pt x="64738" y="22257"/>
                    <a:pt x="64795" y="22263"/>
                  </a:cubicBezTo>
                  <a:cubicBezTo>
                    <a:pt x="66506" y="22263"/>
                    <a:pt x="68216" y="22358"/>
                    <a:pt x="69926" y="22358"/>
                  </a:cubicBezTo>
                  <a:cubicBezTo>
                    <a:pt x="70338" y="22358"/>
                    <a:pt x="70749" y="22358"/>
                    <a:pt x="70939" y="21947"/>
                  </a:cubicBezTo>
                  <a:cubicBezTo>
                    <a:pt x="71066" y="21630"/>
                    <a:pt x="71129" y="21345"/>
                    <a:pt x="71193" y="21028"/>
                  </a:cubicBezTo>
                  <a:cubicBezTo>
                    <a:pt x="71319" y="20427"/>
                    <a:pt x="71414" y="19825"/>
                    <a:pt x="71383" y="19223"/>
                  </a:cubicBezTo>
                  <a:cubicBezTo>
                    <a:pt x="71414" y="18621"/>
                    <a:pt x="71224" y="18051"/>
                    <a:pt x="70876" y="17576"/>
                  </a:cubicBezTo>
                  <a:cubicBezTo>
                    <a:pt x="70433" y="17006"/>
                    <a:pt x="69736" y="16880"/>
                    <a:pt x="69071" y="16721"/>
                  </a:cubicBezTo>
                  <a:cubicBezTo>
                    <a:pt x="68026" y="16468"/>
                    <a:pt x="66442" y="15740"/>
                    <a:pt x="66791" y="14378"/>
                  </a:cubicBezTo>
                  <a:cubicBezTo>
                    <a:pt x="66981" y="13839"/>
                    <a:pt x="67392" y="13396"/>
                    <a:pt x="67962" y="13238"/>
                  </a:cubicBezTo>
                  <a:cubicBezTo>
                    <a:pt x="68311" y="13079"/>
                    <a:pt x="69736" y="12541"/>
                    <a:pt x="69197" y="11939"/>
                  </a:cubicBezTo>
                  <a:cubicBezTo>
                    <a:pt x="69088" y="11820"/>
                    <a:pt x="68929" y="11776"/>
                    <a:pt x="68750" y="11776"/>
                  </a:cubicBezTo>
                  <a:cubicBezTo>
                    <a:pt x="68357" y="11776"/>
                    <a:pt x="67865" y="11989"/>
                    <a:pt x="67582" y="12098"/>
                  </a:cubicBezTo>
                  <a:cubicBezTo>
                    <a:pt x="66822" y="12351"/>
                    <a:pt x="66031" y="12573"/>
                    <a:pt x="65239" y="12763"/>
                  </a:cubicBezTo>
                  <a:cubicBezTo>
                    <a:pt x="63719" y="13111"/>
                    <a:pt x="62135" y="13333"/>
                    <a:pt x="60552" y="13428"/>
                  </a:cubicBezTo>
                  <a:cubicBezTo>
                    <a:pt x="59606" y="13502"/>
                    <a:pt x="58649" y="13533"/>
                    <a:pt x="57687" y="13533"/>
                  </a:cubicBezTo>
                  <a:cubicBezTo>
                    <a:pt x="57007" y="13533"/>
                    <a:pt x="56325" y="13517"/>
                    <a:pt x="55643" y="13491"/>
                  </a:cubicBezTo>
                  <a:cubicBezTo>
                    <a:pt x="53996" y="13459"/>
                    <a:pt x="52445" y="13428"/>
                    <a:pt x="50893" y="13238"/>
                  </a:cubicBezTo>
                  <a:cubicBezTo>
                    <a:pt x="49563" y="13079"/>
                    <a:pt x="48201" y="12573"/>
                    <a:pt x="47504" y="11369"/>
                  </a:cubicBezTo>
                  <a:cubicBezTo>
                    <a:pt x="47251" y="10831"/>
                    <a:pt x="47092" y="10229"/>
                    <a:pt x="47124" y="9628"/>
                  </a:cubicBezTo>
                  <a:cubicBezTo>
                    <a:pt x="47124" y="9152"/>
                    <a:pt x="46997" y="8899"/>
                    <a:pt x="46554" y="8741"/>
                  </a:cubicBezTo>
                  <a:cubicBezTo>
                    <a:pt x="46269" y="8677"/>
                    <a:pt x="45984" y="8582"/>
                    <a:pt x="45731" y="8456"/>
                  </a:cubicBezTo>
                  <a:cubicBezTo>
                    <a:pt x="44876" y="7917"/>
                    <a:pt x="44844" y="6841"/>
                    <a:pt x="44686" y="5954"/>
                  </a:cubicBezTo>
                  <a:cubicBezTo>
                    <a:pt x="44654" y="5479"/>
                    <a:pt x="44496" y="5004"/>
                    <a:pt x="44211" y="4624"/>
                  </a:cubicBezTo>
                  <a:cubicBezTo>
                    <a:pt x="43890" y="4279"/>
                    <a:pt x="43398" y="4241"/>
                    <a:pt x="42941" y="4241"/>
                  </a:cubicBezTo>
                  <a:cubicBezTo>
                    <a:pt x="42811" y="4241"/>
                    <a:pt x="42683" y="4244"/>
                    <a:pt x="42564" y="4244"/>
                  </a:cubicBezTo>
                  <a:cubicBezTo>
                    <a:pt x="42057" y="4244"/>
                    <a:pt x="41519" y="4117"/>
                    <a:pt x="41107" y="3832"/>
                  </a:cubicBezTo>
                  <a:cubicBezTo>
                    <a:pt x="40600" y="3420"/>
                    <a:pt x="40505" y="2787"/>
                    <a:pt x="40474" y="2185"/>
                  </a:cubicBezTo>
                  <a:cubicBezTo>
                    <a:pt x="40446" y="1682"/>
                    <a:pt x="40368" y="807"/>
                    <a:pt x="39804" y="807"/>
                  </a:cubicBezTo>
                  <a:cubicBezTo>
                    <a:pt x="39730" y="807"/>
                    <a:pt x="39647" y="822"/>
                    <a:pt x="39555" y="855"/>
                  </a:cubicBezTo>
                  <a:cubicBezTo>
                    <a:pt x="39175" y="982"/>
                    <a:pt x="38827" y="1172"/>
                    <a:pt x="38478" y="1299"/>
                  </a:cubicBezTo>
                  <a:cubicBezTo>
                    <a:pt x="38130" y="1394"/>
                    <a:pt x="37782" y="1457"/>
                    <a:pt x="37433" y="1520"/>
                  </a:cubicBezTo>
                  <a:cubicBezTo>
                    <a:pt x="36999" y="1572"/>
                    <a:pt x="36561" y="1594"/>
                    <a:pt x="36119" y="1594"/>
                  </a:cubicBezTo>
                  <a:cubicBezTo>
                    <a:pt x="34950" y="1594"/>
                    <a:pt x="33760" y="1445"/>
                    <a:pt x="32588" y="1330"/>
                  </a:cubicBezTo>
                  <a:cubicBezTo>
                    <a:pt x="30878" y="1204"/>
                    <a:pt x="29136" y="1045"/>
                    <a:pt x="27394" y="887"/>
                  </a:cubicBezTo>
                  <a:cubicBezTo>
                    <a:pt x="24544" y="602"/>
                    <a:pt x="21694" y="317"/>
                    <a:pt x="188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" name="Google Shape;1724;p46"/>
            <p:cNvSpPr/>
            <p:nvPr/>
          </p:nvSpPr>
          <p:spPr>
            <a:xfrm>
              <a:off x="4969339" y="4342936"/>
              <a:ext cx="155277" cy="95677"/>
            </a:xfrm>
            <a:custGeom>
              <a:rect b="b" l="l" r="r" t="t"/>
              <a:pathLst>
                <a:path extrusionOk="0" h="6142" w="9968">
                  <a:moveTo>
                    <a:pt x="5888" y="0"/>
                  </a:moveTo>
                  <a:cubicBezTo>
                    <a:pt x="5570" y="0"/>
                    <a:pt x="5204" y="23"/>
                    <a:pt x="4783" y="71"/>
                  </a:cubicBezTo>
                  <a:cubicBezTo>
                    <a:pt x="4835" y="2216"/>
                    <a:pt x="3720" y="2762"/>
                    <a:pt x="2188" y="2762"/>
                  </a:cubicBezTo>
                  <a:cubicBezTo>
                    <a:pt x="1866" y="2762"/>
                    <a:pt x="1525" y="2738"/>
                    <a:pt x="1173" y="2699"/>
                  </a:cubicBezTo>
                  <a:cubicBezTo>
                    <a:pt x="286" y="3554"/>
                    <a:pt x="1" y="4884"/>
                    <a:pt x="444" y="6025"/>
                  </a:cubicBezTo>
                  <a:cubicBezTo>
                    <a:pt x="849" y="6107"/>
                    <a:pt x="1246" y="6141"/>
                    <a:pt x="1638" y="6141"/>
                  </a:cubicBezTo>
                  <a:cubicBezTo>
                    <a:pt x="3514" y="6141"/>
                    <a:pt x="5266" y="5342"/>
                    <a:pt x="7126" y="5106"/>
                  </a:cubicBezTo>
                  <a:cubicBezTo>
                    <a:pt x="6039" y="3725"/>
                    <a:pt x="9968" y="0"/>
                    <a:pt x="588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" name="Google Shape;1725;p46"/>
            <p:cNvSpPr/>
            <p:nvPr/>
          </p:nvSpPr>
          <p:spPr>
            <a:xfrm>
              <a:off x="4931361" y="3210592"/>
              <a:ext cx="364280" cy="228756"/>
            </a:xfrm>
            <a:custGeom>
              <a:rect b="b" l="l" r="r" t="t"/>
              <a:pathLst>
                <a:path extrusionOk="0" h="14685" w="23385">
                  <a:moveTo>
                    <a:pt x="20110" y="10374"/>
                  </a:moveTo>
                  <a:lnTo>
                    <a:pt x="20110" y="10374"/>
                  </a:lnTo>
                  <a:cubicBezTo>
                    <a:pt x="20108" y="10377"/>
                    <a:pt x="20106" y="10380"/>
                    <a:pt x="20103" y="10383"/>
                  </a:cubicBezTo>
                  <a:lnTo>
                    <a:pt x="20103" y="10383"/>
                  </a:lnTo>
                  <a:cubicBezTo>
                    <a:pt x="20095" y="10401"/>
                    <a:pt x="20087" y="10419"/>
                    <a:pt x="20079" y="10437"/>
                  </a:cubicBezTo>
                  <a:lnTo>
                    <a:pt x="20110" y="10374"/>
                  </a:lnTo>
                  <a:close/>
                  <a:moveTo>
                    <a:pt x="22433" y="1"/>
                  </a:moveTo>
                  <a:cubicBezTo>
                    <a:pt x="22298" y="1"/>
                    <a:pt x="22147" y="26"/>
                    <a:pt x="21979" y="82"/>
                  </a:cubicBezTo>
                  <a:cubicBezTo>
                    <a:pt x="21659" y="984"/>
                    <a:pt x="21043" y="1287"/>
                    <a:pt x="20279" y="1287"/>
                  </a:cubicBezTo>
                  <a:cubicBezTo>
                    <a:pt x="18715" y="1287"/>
                    <a:pt x="16526" y="17"/>
                    <a:pt x="14969" y="17"/>
                  </a:cubicBezTo>
                  <a:cubicBezTo>
                    <a:pt x="14351" y="17"/>
                    <a:pt x="13832" y="218"/>
                    <a:pt x="13491" y="778"/>
                  </a:cubicBezTo>
                  <a:cubicBezTo>
                    <a:pt x="190" y="4547"/>
                    <a:pt x="0" y="8822"/>
                    <a:pt x="1520" y="10817"/>
                  </a:cubicBezTo>
                  <a:lnTo>
                    <a:pt x="8171" y="11704"/>
                  </a:lnTo>
                  <a:cubicBezTo>
                    <a:pt x="9089" y="11609"/>
                    <a:pt x="11053" y="11364"/>
                    <a:pt x="12842" y="11364"/>
                  </a:cubicBezTo>
                  <a:cubicBezTo>
                    <a:pt x="14631" y="11364"/>
                    <a:pt x="16247" y="11609"/>
                    <a:pt x="16468" y="12496"/>
                  </a:cubicBezTo>
                  <a:lnTo>
                    <a:pt x="16468" y="12527"/>
                  </a:lnTo>
                  <a:cubicBezTo>
                    <a:pt x="16563" y="12686"/>
                    <a:pt x="16658" y="12908"/>
                    <a:pt x="16722" y="13098"/>
                  </a:cubicBezTo>
                  <a:lnTo>
                    <a:pt x="16817" y="14618"/>
                  </a:lnTo>
                  <a:cubicBezTo>
                    <a:pt x="17121" y="14663"/>
                    <a:pt x="17389" y="14685"/>
                    <a:pt x="17624" y="14685"/>
                  </a:cubicBezTo>
                  <a:cubicBezTo>
                    <a:pt x="19342" y="14685"/>
                    <a:pt x="19315" y="13539"/>
                    <a:pt x="19287" y="12369"/>
                  </a:cubicBezTo>
                  <a:cubicBezTo>
                    <a:pt x="19318" y="11989"/>
                    <a:pt x="19382" y="11641"/>
                    <a:pt x="19508" y="11324"/>
                  </a:cubicBezTo>
                  <a:cubicBezTo>
                    <a:pt x="19696" y="10979"/>
                    <a:pt x="19884" y="10666"/>
                    <a:pt x="20103" y="10383"/>
                  </a:cubicBezTo>
                  <a:lnTo>
                    <a:pt x="20103" y="10383"/>
                  </a:lnTo>
                  <a:cubicBezTo>
                    <a:pt x="21440" y="7419"/>
                    <a:pt x="21419" y="4023"/>
                    <a:pt x="23119" y="1158"/>
                  </a:cubicBezTo>
                  <a:cubicBezTo>
                    <a:pt x="23385" y="680"/>
                    <a:pt x="23137" y="1"/>
                    <a:pt x="224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" name="Google Shape;1726;p46"/>
            <p:cNvSpPr/>
            <p:nvPr/>
          </p:nvSpPr>
          <p:spPr>
            <a:xfrm>
              <a:off x="4809514" y="2772179"/>
              <a:ext cx="74507" cy="86969"/>
            </a:xfrm>
            <a:custGeom>
              <a:rect b="b" l="l" r="r" t="t"/>
              <a:pathLst>
                <a:path extrusionOk="0" h="5583" w="4783">
                  <a:moveTo>
                    <a:pt x="2167" y="0"/>
                  </a:moveTo>
                  <a:cubicBezTo>
                    <a:pt x="1831" y="0"/>
                    <a:pt x="1511" y="113"/>
                    <a:pt x="1235" y="389"/>
                  </a:cubicBezTo>
                  <a:cubicBezTo>
                    <a:pt x="0" y="1592"/>
                    <a:pt x="1774" y="1972"/>
                    <a:pt x="2027" y="2795"/>
                  </a:cubicBezTo>
                  <a:cubicBezTo>
                    <a:pt x="2249" y="3587"/>
                    <a:pt x="2407" y="4411"/>
                    <a:pt x="2724" y="5582"/>
                  </a:cubicBezTo>
                  <a:cubicBezTo>
                    <a:pt x="4117" y="4854"/>
                    <a:pt x="3262" y="3745"/>
                    <a:pt x="3800" y="3080"/>
                  </a:cubicBezTo>
                  <a:cubicBezTo>
                    <a:pt x="4782" y="1909"/>
                    <a:pt x="4497" y="1022"/>
                    <a:pt x="3262" y="325"/>
                  </a:cubicBezTo>
                  <a:cubicBezTo>
                    <a:pt x="2902" y="129"/>
                    <a:pt x="2525" y="0"/>
                    <a:pt x="2167" y="0"/>
                  </a:cubicBezTo>
                  <a:close/>
                </a:path>
              </a:pathLst>
            </a:custGeom>
            <a:solidFill>
              <a:srgbClr val="A958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" name="Google Shape;1727;p46"/>
            <p:cNvSpPr/>
            <p:nvPr/>
          </p:nvSpPr>
          <p:spPr>
            <a:xfrm>
              <a:off x="6926372" y="3393862"/>
              <a:ext cx="526878" cy="366585"/>
            </a:xfrm>
            <a:custGeom>
              <a:rect b="b" l="l" r="r" t="t"/>
              <a:pathLst>
                <a:path extrusionOk="0" h="23533" w="33823">
                  <a:moveTo>
                    <a:pt x="8619" y="0"/>
                  </a:moveTo>
                  <a:cubicBezTo>
                    <a:pt x="7375" y="0"/>
                    <a:pt x="6167" y="376"/>
                    <a:pt x="4972" y="1143"/>
                  </a:cubicBezTo>
                  <a:cubicBezTo>
                    <a:pt x="3325" y="2156"/>
                    <a:pt x="1583" y="3106"/>
                    <a:pt x="0" y="4246"/>
                  </a:cubicBezTo>
                  <a:cubicBezTo>
                    <a:pt x="317" y="5006"/>
                    <a:pt x="792" y="5735"/>
                    <a:pt x="1362" y="6368"/>
                  </a:cubicBezTo>
                  <a:cubicBezTo>
                    <a:pt x="1647" y="6685"/>
                    <a:pt x="2059" y="6938"/>
                    <a:pt x="2502" y="7065"/>
                  </a:cubicBezTo>
                  <a:cubicBezTo>
                    <a:pt x="2945" y="7191"/>
                    <a:pt x="3452" y="7191"/>
                    <a:pt x="3927" y="7286"/>
                  </a:cubicBezTo>
                  <a:cubicBezTo>
                    <a:pt x="4750" y="7445"/>
                    <a:pt x="5447" y="8046"/>
                    <a:pt x="5700" y="8838"/>
                  </a:cubicBezTo>
                  <a:cubicBezTo>
                    <a:pt x="6017" y="9598"/>
                    <a:pt x="6049" y="10865"/>
                    <a:pt x="6841" y="11308"/>
                  </a:cubicBezTo>
                  <a:cubicBezTo>
                    <a:pt x="6964" y="11398"/>
                    <a:pt x="7107" y="11440"/>
                    <a:pt x="7249" y="11440"/>
                  </a:cubicBezTo>
                  <a:cubicBezTo>
                    <a:pt x="7508" y="11440"/>
                    <a:pt x="7763" y="11300"/>
                    <a:pt x="7886" y="11055"/>
                  </a:cubicBezTo>
                  <a:cubicBezTo>
                    <a:pt x="8012" y="10707"/>
                    <a:pt x="8202" y="10390"/>
                    <a:pt x="8487" y="10168"/>
                  </a:cubicBezTo>
                  <a:cubicBezTo>
                    <a:pt x="8730" y="10030"/>
                    <a:pt x="8993" y="9963"/>
                    <a:pt x="9255" y="9963"/>
                  </a:cubicBezTo>
                  <a:cubicBezTo>
                    <a:pt x="9711" y="9963"/>
                    <a:pt x="10161" y="10166"/>
                    <a:pt x="10482" y="10548"/>
                  </a:cubicBezTo>
                  <a:cubicBezTo>
                    <a:pt x="11053" y="11150"/>
                    <a:pt x="11243" y="12037"/>
                    <a:pt x="10989" y="12828"/>
                  </a:cubicBezTo>
                  <a:cubicBezTo>
                    <a:pt x="10736" y="13525"/>
                    <a:pt x="10102" y="13968"/>
                    <a:pt x="9501" y="14380"/>
                  </a:cubicBezTo>
                  <a:cubicBezTo>
                    <a:pt x="8741" y="14760"/>
                    <a:pt x="8139" y="15330"/>
                    <a:pt x="7696" y="16027"/>
                  </a:cubicBezTo>
                  <a:cubicBezTo>
                    <a:pt x="7347" y="16660"/>
                    <a:pt x="7189" y="17389"/>
                    <a:pt x="7252" y="18117"/>
                  </a:cubicBezTo>
                  <a:cubicBezTo>
                    <a:pt x="7569" y="17990"/>
                    <a:pt x="7886" y="17895"/>
                    <a:pt x="8202" y="17832"/>
                  </a:cubicBezTo>
                  <a:cubicBezTo>
                    <a:pt x="8589" y="17735"/>
                    <a:pt x="8995" y="17694"/>
                    <a:pt x="9405" y="17694"/>
                  </a:cubicBezTo>
                  <a:cubicBezTo>
                    <a:pt x="9532" y="17694"/>
                    <a:pt x="9659" y="17698"/>
                    <a:pt x="9786" y="17705"/>
                  </a:cubicBezTo>
                  <a:cubicBezTo>
                    <a:pt x="10229" y="17737"/>
                    <a:pt x="10641" y="17864"/>
                    <a:pt x="11084" y="17927"/>
                  </a:cubicBezTo>
                  <a:cubicBezTo>
                    <a:pt x="11188" y="17943"/>
                    <a:pt x="11289" y="17950"/>
                    <a:pt x="11388" y="17950"/>
                  </a:cubicBezTo>
                  <a:cubicBezTo>
                    <a:pt x="12261" y="17950"/>
                    <a:pt x="12990" y="17389"/>
                    <a:pt x="13871" y="17389"/>
                  </a:cubicBezTo>
                  <a:cubicBezTo>
                    <a:pt x="14663" y="17389"/>
                    <a:pt x="15265" y="17864"/>
                    <a:pt x="15866" y="18307"/>
                  </a:cubicBezTo>
                  <a:cubicBezTo>
                    <a:pt x="16151" y="18592"/>
                    <a:pt x="16500" y="18814"/>
                    <a:pt x="16848" y="19004"/>
                  </a:cubicBezTo>
                  <a:cubicBezTo>
                    <a:pt x="17153" y="19121"/>
                    <a:pt x="17493" y="19186"/>
                    <a:pt x="17830" y="19186"/>
                  </a:cubicBezTo>
                  <a:cubicBezTo>
                    <a:pt x="17947" y="19186"/>
                    <a:pt x="18064" y="19178"/>
                    <a:pt x="18178" y="19162"/>
                  </a:cubicBezTo>
                  <a:cubicBezTo>
                    <a:pt x="18560" y="19147"/>
                    <a:pt x="18957" y="19095"/>
                    <a:pt x="19351" y="19095"/>
                  </a:cubicBezTo>
                  <a:cubicBezTo>
                    <a:pt x="19773" y="19095"/>
                    <a:pt x="20192" y="19155"/>
                    <a:pt x="20585" y="19384"/>
                  </a:cubicBezTo>
                  <a:cubicBezTo>
                    <a:pt x="20997" y="19574"/>
                    <a:pt x="21250" y="19986"/>
                    <a:pt x="21630" y="20207"/>
                  </a:cubicBezTo>
                  <a:cubicBezTo>
                    <a:pt x="21852" y="20302"/>
                    <a:pt x="22089" y="20350"/>
                    <a:pt x="22327" y="20350"/>
                  </a:cubicBezTo>
                  <a:cubicBezTo>
                    <a:pt x="22564" y="20350"/>
                    <a:pt x="22802" y="20302"/>
                    <a:pt x="23023" y="20207"/>
                  </a:cubicBezTo>
                  <a:cubicBezTo>
                    <a:pt x="23693" y="19968"/>
                    <a:pt x="24399" y="19855"/>
                    <a:pt x="25099" y="19855"/>
                  </a:cubicBezTo>
                  <a:cubicBezTo>
                    <a:pt x="25327" y="19855"/>
                    <a:pt x="25554" y="19867"/>
                    <a:pt x="25779" y="19891"/>
                  </a:cubicBezTo>
                  <a:cubicBezTo>
                    <a:pt x="26697" y="20049"/>
                    <a:pt x="27584" y="20397"/>
                    <a:pt x="28376" y="20904"/>
                  </a:cubicBezTo>
                  <a:cubicBezTo>
                    <a:pt x="29389" y="21632"/>
                    <a:pt x="30307" y="22519"/>
                    <a:pt x="31036" y="23532"/>
                  </a:cubicBezTo>
                  <a:cubicBezTo>
                    <a:pt x="31194" y="23406"/>
                    <a:pt x="31321" y="23279"/>
                    <a:pt x="31511" y="23121"/>
                  </a:cubicBezTo>
                  <a:cubicBezTo>
                    <a:pt x="33823" y="21379"/>
                    <a:pt x="33189" y="18782"/>
                    <a:pt x="33158" y="16344"/>
                  </a:cubicBezTo>
                  <a:cubicBezTo>
                    <a:pt x="33158" y="13968"/>
                    <a:pt x="31004" y="14570"/>
                    <a:pt x="29896" y="13747"/>
                  </a:cubicBezTo>
                  <a:cubicBezTo>
                    <a:pt x="27869" y="12258"/>
                    <a:pt x="25715" y="10675"/>
                    <a:pt x="25462" y="7730"/>
                  </a:cubicBezTo>
                  <a:cubicBezTo>
                    <a:pt x="25367" y="6780"/>
                    <a:pt x="24797" y="5956"/>
                    <a:pt x="23974" y="5544"/>
                  </a:cubicBezTo>
                  <a:cubicBezTo>
                    <a:pt x="23720" y="5418"/>
                    <a:pt x="23498" y="5291"/>
                    <a:pt x="23245" y="5196"/>
                  </a:cubicBezTo>
                  <a:cubicBezTo>
                    <a:pt x="22840" y="4993"/>
                    <a:pt x="22394" y="4892"/>
                    <a:pt x="21940" y="4892"/>
                  </a:cubicBezTo>
                  <a:cubicBezTo>
                    <a:pt x="21826" y="4892"/>
                    <a:pt x="21712" y="4898"/>
                    <a:pt x="21598" y="4911"/>
                  </a:cubicBezTo>
                  <a:cubicBezTo>
                    <a:pt x="21314" y="4945"/>
                    <a:pt x="21037" y="4961"/>
                    <a:pt x="20766" y="4961"/>
                  </a:cubicBezTo>
                  <a:cubicBezTo>
                    <a:pt x="17707" y="4961"/>
                    <a:pt x="15406" y="2943"/>
                    <a:pt x="13079" y="1459"/>
                  </a:cubicBezTo>
                  <a:cubicBezTo>
                    <a:pt x="11523" y="495"/>
                    <a:pt x="10047" y="0"/>
                    <a:pt x="861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" name="Google Shape;1728;p46"/>
            <p:cNvSpPr/>
            <p:nvPr/>
          </p:nvSpPr>
          <p:spPr>
            <a:xfrm>
              <a:off x="6855821" y="3021388"/>
              <a:ext cx="241249" cy="356725"/>
            </a:xfrm>
            <a:custGeom>
              <a:rect b="b" l="l" r="r" t="t"/>
              <a:pathLst>
                <a:path extrusionOk="0" h="22900" w="15487">
                  <a:moveTo>
                    <a:pt x="2210" y="0"/>
                  </a:moveTo>
                  <a:cubicBezTo>
                    <a:pt x="1357" y="0"/>
                    <a:pt x="511" y="437"/>
                    <a:pt x="32" y="1270"/>
                  </a:cubicBezTo>
                  <a:lnTo>
                    <a:pt x="0" y="1302"/>
                  </a:lnTo>
                  <a:cubicBezTo>
                    <a:pt x="222" y="1777"/>
                    <a:pt x="412" y="2252"/>
                    <a:pt x="602" y="2727"/>
                  </a:cubicBezTo>
                  <a:cubicBezTo>
                    <a:pt x="855" y="3360"/>
                    <a:pt x="1172" y="3994"/>
                    <a:pt x="1489" y="4595"/>
                  </a:cubicBezTo>
                  <a:cubicBezTo>
                    <a:pt x="1964" y="5704"/>
                    <a:pt x="2312" y="6812"/>
                    <a:pt x="2154" y="8016"/>
                  </a:cubicBezTo>
                  <a:cubicBezTo>
                    <a:pt x="2027" y="8871"/>
                    <a:pt x="1584" y="9631"/>
                    <a:pt x="919" y="10169"/>
                  </a:cubicBezTo>
                  <a:lnTo>
                    <a:pt x="919" y="10201"/>
                  </a:lnTo>
                  <a:cubicBezTo>
                    <a:pt x="855" y="11531"/>
                    <a:pt x="760" y="12924"/>
                    <a:pt x="1204" y="14191"/>
                  </a:cubicBezTo>
                  <a:cubicBezTo>
                    <a:pt x="1425" y="14824"/>
                    <a:pt x="1774" y="15363"/>
                    <a:pt x="2281" y="15838"/>
                  </a:cubicBezTo>
                  <a:cubicBezTo>
                    <a:pt x="2724" y="16218"/>
                    <a:pt x="3136" y="16598"/>
                    <a:pt x="3516" y="17041"/>
                  </a:cubicBezTo>
                  <a:cubicBezTo>
                    <a:pt x="3864" y="17453"/>
                    <a:pt x="4054" y="17960"/>
                    <a:pt x="4086" y="18498"/>
                  </a:cubicBezTo>
                  <a:cubicBezTo>
                    <a:pt x="4086" y="18878"/>
                    <a:pt x="3896" y="19385"/>
                    <a:pt x="4149" y="19765"/>
                  </a:cubicBezTo>
                  <a:cubicBezTo>
                    <a:pt x="4339" y="19986"/>
                    <a:pt x="4561" y="20208"/>
                    <a:pt x="4814" y="20398"/>
                  </a:cubicBezTo>
                  <a:cubicBezTo>
                    <a:pt x="5511" y="21095"/>
                    <a:pt x="5986" y="21950"/>
                    <a:pt x="6144" y="22900"/>
                  </a:cubicBezTo>
                  <a:cubicBezTo>
                    <a:pt x="8804" y="21443"/>
                    <a:pt x="11053" y="19575"/>
                    <a:pt x="10261" y="15014"/>
                  </a:cubicBezTo>
                  <a:lnTo>
                    <a:pt x="10261" y="15014"/>
                  </a:lnTo>
                  <a:cubicBezTo>
                    <a:pt x="12763" y="15806"/>
                    <a:pt x="13966" y="17643"/>
                    <a:pt x="15487" y="18973"/>
                  </a:cubicBezTo>
                  <a:cubicBezTo>
                    <a:pt x="15265" y="17896"/>
                    <a:pt x="14916" y="16851"/>
                    <a:pt x="14505" y="15838"/>
                  </a:cubicBezTo>
                  <a:cubicBezTo>
                    <a:pt x="14125" y="14951"/>
                    <a:pt x="13650" y="14128"/>
                    <a:pt x="13080" y="13368"/>
                  </a:cubicBezTo>
                  <a:cubicBezTo>
                    <a:pt x="12541" y="12671"/>
                    <a:pt x="12130" y="11879"/>
                    <a:pt x="11845" y="11056"/>
                  </a:cubicBezTo>
                  <a:cubicBezTo>
                    <a:pt x="11781" y="10834"/>
                    <a:pt x="11908" y="10644"/>
                    <a:pt x="12130" y="10581"/>
                  </a:cubicBezTo>
                  <a:cubicBezTo>
                    <a:pt x="12605" y="10486"/>
                    <a:pt x="13175" y="10581"/>
                    <a:pt x="13618" y="10454"/>
                  </a:cubicBezTo>
                  <a:cubicBezTo>
                    <a:pt x="14188" y="10264"/>
                    <a:pt x="14030" y="9979"/>
                    <a:pt x="13871" y="9567"/>
                  </a:cubicBezTo>
                  <a:cubicBezTo>
                    <a:pt x="13586" y="8649"/>
                    <a:pt x="13523" y="7667"/>
                    <a:pt x="13143" y="6812"/>
                  </a:cubicBezTo>
                  <a:cubicBezTo>
                    <a:pt x="13016" y="6876"/>
                    <a:pt x="12921" y="6939"/>
                    <a:pt x="12826" y="7034"/>
                  </a:cubicBezTo>
                  <a:cubicBezTo>
                    <a:pt x="12288" y="7604"/>
                    <a:pt x="11940" y="8206"/>
                    <a:pt x="10926" y="8332"/>
                  </a:cubicBezTo>
                  <a:cubicBezTo>
                    <a:pt x="10769" y="8356"/>
                    <a:pt x="10613" y="8367"/>
                    <a:pt x="10457" y="8367"/>
                  </a:cubicBezTo>
                  <a:cubicBezTo>
                    <a:pt x="9764" y="8367"/>
                    <a:pt x="9094" y="8139"/>
                    <a:pt x="8551" y="7699"/>
                  </a:cubicBezTo>
                  <a:cubicBezTo>
                    <a:pt x="7854" y="7129"/>
                    <a:pt x="7728" y="6495"/>
                    <a:pt x="7569" y="5735"/>
                  </a:cubicBezTo>
                  <a:cubicBezTo>
                    <a:pt x="7538" y="5292"/>
                    <a:pt x="7253" y="4944"/>
                    <a:pt x="6873" y="4785"/>
                  </a:cubicBezTo>
                  <a:cubicBezTo>
                    <a:pt x="6556" y="4659"/>
                    <a:pt x="6239" y="4595"/>
                    <a:pt x="5922" y="4437"/>
                  </a:cubicBezTo>
                  <a:cubicBezTo>
                    <a:pt x="4466" y="3740"/>
                    <a:pt x="5036" y="1872"/>
                    <a:pt x="4054" y="827"/>
                  </a:cubicBezTo>
                  <a:cubicBezTo>
                    <a:pt x="3552" y="269"/>
                    <a:pt x="2879" y="0"/>
                    <a:pt x="221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" name="Google Shape;1729;p46"/>
            <p:cNvSpPr/>
            <p:nvPr/>
          </p:nvSpPr>
          <p:spPr>
            <a:xfrm>
              <a:off x="7055120" y="3125524"/>
              <a:ext cx="306861" cy="357675"/>
            </a:xfrm>
            <a:custGeom>
              <a:rect b="b" l="l" r="r" t="t"/>
              <a:pathLst>
                <a:path extrusionOk="0" h="22961" w="19699">
                  <a:moveTo>
                    <a:pt x="1141" y="1"/>
                  </a:moveTo>
                  <a:lnTo>
                    <a:pt x="1141" y="1"/>
                  </a:lnTo>
                  <a:cubicBezTo>
                    <a:pt x="1331" y="476"/>
                    <a:pt x="1457" y="951"/>
                    <a:pt x="1552" y="1457"/>
                  </a:cubicBezTo>
                  <a:cubicBezTo>
                    <a:pt x="1679" y="2027"/>
                    <a:pt x="1901" y="2597"/>
                    <a:pt x="2027" y="3167"/>
                  </a:cubicBezTo>
                  <a:cubicBezTo>
                    <a:pt x="2122" y="3674"/>
                    <a:pt x="1869" y="4149"/>
                    <a:pt x="1426" y="4371"/>
                  </a:cubicBezTo>
                  <a:cubicBezTo>
                    <a:pt x="1054" y="4530"/>
                    <a:pt x="638" y="4600"/>
                    <a:pt x="234" y="4600"/>
                  </a:cubicBezTo>
                  <a:cubicBezTo>
                    <a:pt x="156" y="4600"/>
                    <a:pt x="78" y="4598"/>
                    <a:pt x="1" y="4593"/>
                  </a:cubicBezTo>
                  <a:lnTo>
                    <a:pt x="1" y="4593"/>
                  </a:lnTo>
                  <a:cubicBezTo>
                    <a:pt x="349" y="5289"/>
                    <a:pt x="729" y="5986"/>
                    <a:pt x="1204" y="6588"/>
                  </a:cubicBezTo>
                  <a:cubicBezTo>
                    <a:pt x="1742" y="7348"/>
                    <a:pt x="2154" y="8139"/>
                    <a:pt x="2503" y="8963"/>
                  </a:cubicBezTo>
                  <a:cubicBezTo>
                    <a:pt x="3009" y="10261"/>
                    <a:pt x="3389" y="11623"/>
                    <a:pt x="3611" y="12985"/>
                  </a:cubicBezTo>
                  <a:cubicBezTo>
                    <a:pt x="4348" y="13472"/>
                    <a:pt x="4991" y="13754"/>
                    <a:pt x="5512" y="13754"/>
                  </a:cubicBezTo>
                  <a:cubicBezTo>
                    <a:pt x="6379" y="13754"/>
                    <a:pt x="6908" y="12972"/>
                    <a:pt x="6968" y="11053"/>
                  </a:cubicBezTo>
                  <a:cubicBezTo>
                    <a:pt x="9216" y="14220"/>
                    <a:pt x="12035" y="16722"/>
                    <a:pt x="14093" y="19984"/>
                  </a:cubicBezTo>
                  <a:cubicBezTo>
                    <a:pt x="14505" y="20617"/>
                    <a:pt x="14948" y="21219"/>
                    <a:pt x="15455" y="21789"/>
                  </a:cubicBezTo>
                  <a:cubicBezTo>
                    <a:pt x="16215" y="22169"/>
                    <a:pt x="16975" y="22580"/>
                    <a:pt x="17735" y="22961"/>
                  </a:cubicBezTo>
                  <a:lnTo>
                    <a:pt x="17799" y="22897"/>
                  </a:lnTo>
                  <a:cubicBezTo>
                    <a:pt x="17545" y="22264"/>
                    <a:pt x="17450" y="21567"/>
                    <a:pt x="17514" y="20870"/>
                  </a:cubicBezTo>
                  <a:cubicBezTo>
                    <a:pt x="17545" y="20269"/>
                    <a:pt x="17735" y="19730"/>
                    <a:pt x="18052" y="19224"/>
                  </a:cubicBezTo>
                  <a:cubicBezTo>
                    <a:pt x="18400" y="18717"/>
                    <a:pt x="19097" y="18400"/>
                    <a:pt x="19287" y="17767"/>
                  </a:cubicBezTo>
                  <a:cubicBezTo>
                    <a:pt x="19699" y="16500"/>
                    <a:pt x="18305" y="15297"/>
                    <a:pt x="17735" y="14347"/>
                  </a:cubicBezTo>
                  <a:cubicBezTo>
                    <a:pt x="17102" y="13270"/>
                    <a:pt x="16912" y="12161"/>
                    <a:pt x="17735" y="11180"/>
                  </a:cubicBezTo>
                  <a:cubicBezTo>
                    <a:pt x="18084" y="10736"/>
                    <a:pt x="18622" y="10261"/>
                    <a:pt x="18369" y="9691"/>
                  </a:cubicBezTo>
                  <a:cubicBezTo>
                    <a:pt x="18147" y="9153"/>
                    <a:pt x="17545" y="8836"/>
                    <a:pt x="17102" y="8583"/>
                  </a:cubicBezTo>
                  <a:cubicBezTo>
                    <a:pt x="16817" y="8424"/>
                    <a:pt x="16880" y="8044"/>
                    <a:pt x="17165" y="7949"/>
                  </a:cubicBezTo>
                  <a:cubicBezTo>
                    <a:pt x="17577" y="7886"/>
                    <a:pt x="17609" y="7379"/>
                    <a:pt x="17419" y="7094"/>
                  </a:cubicBezTo>
                  <a:cubicBezTo>
                    <a:pt x="17165" y="6714"/>
                    <a:pt x="16564" y="6588"/>
                    <a:pt x="16120" y="6556"/>
                  </a:cubicBezTo>
                  <a:cubicBezTo>
                    <a:pt x="15297" y="6493"/>
                    <a:pt x="14473" y="6556"/>
                    <a:pt x="13745" y="6018"/>
                  </a:cubicBezTo>
                  <a:cubicBezTo>
                    <a:pt x="12732" y="5289"/>
                    <a:pt x="12478" y="3927"/>
                    <a:pt x="12162" y="2787"/>
                  </a:cubicBezTo>
                  <a:cubicBezTo>
                    <a:pt x="11813" y="1647"/>
                    <a:pt x="11338" y="444"/>
                    <a:pt x="10040" y="222"/>
                  </a:cubicBezTo>
                  <a:cubicBezTo>
                    <a:pt x="9883" y="195"/>
                    <a:pt x="9723" y="182"/>
                    <a:pt x="9562" y="182"/>
                  </a:cubicBezTo>
                  <a:cubicBezTo>
                    <a:pt x="8422" y="182"/>
                    <a:pt x="7191" y="800"/>
                    <a:pt x="6081" y="1077"/>
                  </a:cubicBezTo>
                  <a:cubicBezTo>
                    <a:pt x="5651" y="1185"/>
                    <a:pt x="5220" y="1249"/>
                    <a:pt x="4780" y="1249"/>
                  </a:cubicBezTo>
                  <a:cubicBezTo>
                    <a:pt x="4572" y="1249"/>
                    <a:pt x="4362" y="1234"/>
                    <a:pt x="4149" y="1204"/>
                  </a:cubicBezTo>
                  <a:cubicBezTo>
                    <a:pt x="3453" y="1046"/>
                    <a:pt x="2756" y="761"/>
                    <a:pt x="2122" y="381"/>
                  </a:cubicBezTo>
                  <a:cubicBezTo>
                    <a:pt x="1837" y="222"/>
                    <a:pt x="1489" y="64"/>
                    <a:pt x="114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" name="Google Shape;1730;p46"/>
            <p:cNvSpPr/>
            <p:nvPr/>
          </p:nvSpPr>
          <p:spPr>
            <a:xfrm>
              <a:off x="7370844" y="2028712"/>
              <a:ext cx="854457" cy="631652"/>
            </a:xfrm>
            <a:custGeom>
              <a:rect b="b" l="l" r="r" t="t"/>
              <a:pathLst>
                <a:path extrusionOk="0" h="40549" w="54852">
                  <a:moveTo>
                    <a:pt x="32516" y="1"/>
                  </a:moveTo>
                  <a:cubicBezTo>
                    <a:pt x="30573" y="1"/>
                    <a:pt x="29233" y="1437"/>
                    <a:pt x="27743" y="2449"/>
                  </a:cubicBezTo>
                  <a:cubicBezTo>
                    <a:pt x="26445" y="3399"/>
                    <a:pt x="24671" y="4254"/>
                    <a:pt x="24354" y="5743"/>
                  </a:cubicBezTo>
                  <a:cubicBezTo>
                    <a:pt x="23531" y="9891"/>
                    <a:pt x="19952" y="10620"/>
                    <a:pt x="17039" y="12108"/>
                  </a:cubicBezTo>
                  <a:cubicBezTo>
                    <a:pt x="12700" y="14293"/>
                    <a:pt x="12130" y="15307"/>
                    <a:pt x="13967" y="19835"/>
                  </a:cubicBezTo>
                  <a:cubicBezTo>
                    <a:pt x="15170" y="22907"/>
                    <a:pt x="15867" y="25726"/>
                    <a:pt x="12510" y="27879"/>
                  </a:cubicBezTo>
                  <a:cubicBezTo>
                    <a:pt x="11916" y="28138"/>
                    <a:pt x="12059" y="29472"/>
                    <a:pt x="11272" y="29472"/>
                  </a:cubicBezTo>
                  <a:cubicBezTo>
                    <a:pt x="11094" y="29472"/>
                    <a:pt x="10870" y="29404"/>
                    <a:pt x="10578" y="29241"/>
                  </a:cubicBezTo>
                  <a:cubicBezTo>
                    <a:pt x="10135" y="28544"/>
                    <a:pt x="10610" y="27942"/>
                    <a:pt x="10800" y="27309"/>
                  </a:cubicBezTo>
                  <a:cubicBezTo>
                    <a:pt x="11180" y="24871"/>
                    <a:pt x="11307" y="22495"/>
                    <a:pt x="8615" y="21134"/>
                  </a:cubicBezTo>
                  <a:cubicBezTo>
                    <a:pt x="7860" y="21018"/>
                    <a:pt x="7108" y="20969"/>
                    <a:pt x="6359" y="20969"/>
                  </a:cubicBezTo>
                  <a:cubicBezTo>
                    <a:pt x="4655" y="20969"/>
                    <a:pt x="2961" y="21218"/>
                    <a:pt x="1268" y="21482"/>
                  </a:cubicBezTo>
                  <a:cubicBezTo>
                    <a:pt x="1046" y="21609"/>
                    <a:pt x="793" y="21672"/>
                    <a:pt x="539" y="21704"/>
                  </a:cubicBezTo>
                  <a:lnTo>
                    <a:pt x="159" y="21324"/>
                  </a:lnTo>
                  <a:lnTo>
                    <a:pt x="159" y="21324"/>
                  </a:lnTo>
                  <a:cubicBezTo>
                    <a:pt x="1" y="22590"/>
                    <a:pt x="318" y="24016"/>
                    <a:pt x="539" y="25219"/>
                  </a:cubicBezTo>
                  <a:cubicBezTo>
                    <a:pt x="793" y="26169"/>
                    <a:pt x="888" y="27151"/>
                    <a:pt x="856" y="28132"/>
                  </a:cubicBezTo>
                  <a:cubicBezTo>
                    <a:pt x="793" y="28988"/>
                    <a:pt x="508" y="29843"/>
                    <a:pt x="508" y="30729"/>
                  </a:cubicBezTo>
                  <a:cubicBezTo>
                    <a:pt x="444" y="31204"/>
                    <a:pt x="571" y="31648"/>
                    <a:pt x="793" y="32059"/>
                  </a:cubicBezTo>
                  <a:cubicBezTo>
                    <a:pt x="1014" y="32408"/>
                    <a:pt x="1363" y="32629"/>
                    <a:pt x="1584" y="32978"/>
                  </a:cubicBezTo>
                  <a:cubicBezTo>
                    <a:pt x="2059" y="33770"/>
                    <a:pt x="1711" y="34688"/>
                    <a:pt x="1774" y="35575"/>
                  </a:cubicBezTo>
                  <a:cubicBezTo>
                    <a:pt x="1901" y="36430"/>
                    <a:pt x="2123" y="37253"/>
                    <a:pt x="2503" y="38045"/>
                  </a:cubicBezTo>
                  <a:cubicBezTo>
                    <a:pt x="2788" y="38710"/>
                    <a:pt x="2978" y="39438"/>
                    <a:pt x="3041" y="40198"/>
                  </a:cubicBezTo>
                  <a:cubicBezTo>
                    <a:pt x="3453" y="39755"/>
                    <a:pt x="4055" y="39533"/>
                    <a:pt x="4656" y="39470"/>
                  </a:cubicBezTo>
                  <a:cubicBezTo>
                    <a:pt x="4767" y="39460"/>
                    <a:pt x="4876" y="39455"/>
                    <a:pt x="4984" y="39455"/>
                  </a:cubicBezTo>
                  <a:cubicBezTo>
                    <a:pt x="5896" y="39455"/>
                    <a:pt x="6720" y="39792"/>
                    <a:pt x="7570" y="40103"/>
                  </a:cubicBezTo>
                  <a:cubicBezTo>
                    <a:pt x="8200" y="40326"/>
                    <a:pt x="8863" y="40548"/>
                    <a:pt x="9508" y="40548"/>
                  </a:cubicBezTo>
                  <a:cubicBezTo>
                    <a:pt x="9964" y="40548"/>
                    <a:pt x="10412" y="40437"/>
                    <a:pt x="10832" y="40135"/>
                  </a:cubicBezTo>
                  <a:cubicBezTo>
                    <a:pt x="11528" y="39628"/>
                    <a:pt x="12003" y="38837"/>
                    <a:pt x="12605" y="38172"/>
                  </a:cubicBezTo>
                  <a:cubicBezTo>
                    <a:pt x="13080" y="37601"/>
                    <a:pt x="13777" y="37190"/>
                    <a:pt x="14537" y="37063"/>
                  </a:cubicBezTo>
                  <a:cubicBezTo>
                    <a:pt x="15044" y="37000"/>
                    <a:pt x="15645" y="37095"/>
                    <a:pt x="16120" y="36841"/>
                  </a:cubicBezTo>
                  <a:cubicBezTo>
                    <a:pt x="16437" y="36651"/>
                    <a:pt x="16627" y="36366"/>
                    <a:pt x="16722" y="36018"/>
                  </a:cubicBezTo>
                  <a:cubicBezTo>
                    <a:pt x="16912" y="35258"/>
                    <a:pt x="16849" y="34435"/>
                    <a:pt x="17039" y="33675"/>
                  </a:cubicBezTo>
                  <a:cubicBezTo>
                    <a:pt x="17165" y="32946"/>
                    <a:pt x="17641" y="32281"/>
                    <a:pt x="18306" y="31933"/>
                  </a:cubicBezTo>
                  <a:cubicBezTo>
                    <a:pt x="18948" y="31563"/>
                    <a:pt x="19638" y="31454"/>
                    <a:pt x="20343" y="31454"/>
                  </a:cubicBezTo>
                  <a:cubicBezTo>
                    <a:pt x="21269" y="31454"/>
                    <a:pt x="22220" y="31643"/>
                    <a:pt x="23119" y="31679"/>
                  </a:cubicBezTo>
                  <a:cubicBezTo>
                    <a:pt x="23249" y="31690"/>
                    <a:pt x="23380" y="31695"/>
                    <a:pt x="23510" y="31695"/>
                  </a:cubicBezTo>
                  <a:cubicBezTo>
                    <a:pt x="24170" y="31695"/>
                    <a:pt x="24828" y="31559"/>
                    <a:pt x="25463" y="31268"/>
                  </a:cubicBezTo>
                  <a:cubicBezTo>
                    <a:pt x="26350" y="30793"/>
                    <a:pt x="26445" y="29906"/>
                    <a:pt x="26286" y="28988"/>
                  </a:cubicBezTo>
                  <a:cubicBezTo>
                    <a:pt x="26160" y="28037"/>
                    <a:pt x="26128" y="27151"/>
                    <a:pt x="26666" y="26359"/>
                  </a:cubicBezTo>
                  <a:cubicBezTo>
                    <a:pt x="27141" y="25631"/>
                    <a:pt x="27870" y="25124"/>
                    <a:pt x="28661" y="24934"/>
                  </a:cubicBezTo>
                  <a:cubicBezTo>
                    <a:pt x="28929" y="24867"/>
                    <a:pt x="29197" y="24835"/>
                    <a:pt x="29462" y="24835"/>
                  </a:cubicBezTo>
                  <a:cubicBezTo>
                    <a:pt x="30949" y="24835"/>
                    <a:pt x="32337" y="25833"/>
                    <a:pt x="33063" y="27151"/>
                  </a:cubicBezTo>
                  <a:cubicBezTo>
                    <a:pt x="33570" y="28037"/>
                    <a:pt x="33665" y="29083"/>
                    <a:pt x="33982" y="30033"/>
                  </a:cubicBezTo>
                  <a:cubicBezTo>
                    <a:pt x="34235" y="31014"/>
                    <a:pt x="34932" y="31806"/>
                    <a:pt x="35819" y="32218"/>
                  </a:cubicBezTo>
                  <a:cubicBezTo>
                    <a:pt x="36239" y="32399"/>
                    <a:pt x="36675" y="32484"/>
                    <a:pt x="37103" y="32484"/>
                  </a:cubicBezTo>
                  <a:cubicBezTo>
                    <a:pt x="38544" y="32484"/>
                    <a:pt x="39901" y="31522"/>
                    <a:pt x="40316" y="30033"/>
                  </a:cubicBezTo>
                  <a:cubicBezTo>
                    <a:pt x="40363" y="29874"/>
                    <a:pt x="40498" y="29795"/>
                    <a:pt x="40632" y="29795"/>
                  </a:cubicBezTo>
                  <a:cubicBezTo>
                    <a:pt x="40767" y="29795"/>
                    <a:pt x="40901" y="29874"/>
                    <a:pt x="40949" y="30033"/>
                  </a:cubicBezTo>
                  <a:cubicBezTo>
                    <a:pt x="41297" y="31299"/>
                    <a:pt x="42089" y="32408"/>
                    <a:pt x="43197" y="33104"/>
                  </a:cubicBezTo>
                  <a:cubicBezTo>
                    <a:pt x="43736" y="33421"/>
                    <a:pt x="44306" y="33643"/>
                    <a:pt x="44908" y="33770"/>
                  </a:cubicBezTo>
                  <a:cubicBezTo>
                    <a:pt x="45478" y="33801"/>
                    <a:pt x="46048" y="33928"/>
                    <a:pt x="46554" y="34118"/>
                  </a:cubicBezTo>
                  <a:cubicBezTo>
                    <a:pt x="46998" y="34308"/>
                    <a:pt x="47314" y="34688"/>
                    <a:pt x="47378" y="35163"/>
                  </a:cubicBezTo>
                  <a:cubicBezTo>
                    <a:pt x="47473" y="35480"/>
                    <a:pt x="47378" y="36145"/>
                    <a:pt x="47631" y="36398"/>
                  </a:cubicBezTo>
                  <a:cubicBezTo>
                    <a:pt x="47685" y="36447"/>
                    <a:pt x="47754" y="36468"/>
                    <a:pt x="47833" y="36468"/>
                  </a:cubicBezTo>
                  <a:cubicBezTo>
                    <a:pt x="48273" y="36468"/>
                    <a:pt x="49037" y="35826"/>
                    <a:pt x="49278" y="35638"/>
                  </a:cubicBezTo>
                  <a:cubicBezTo>
                    <a:pt x="49785" y="35290"/>
                    <a:pt x="50260" y="34910"/>
                    <a:pt x="50671" y="34466"/>
                  </a:cubicBezTo>
                  <a:cubicBezTo>
                    <a:pt x="52318" y="32788"/>
                    <a:pt x="53490" y="30476"/>
                    <a:pt x="53268" y="28069"/>
                  </a:cubicBezTo>
                  <a:cubicBezTo>
                    <a:pt x="53142" y="26739"/>
                    <a:pt x="52508" y="25504"/>
                    <a:pt x="52445" y="24142"/>
                  </a:cubicBezTo>
                  <a:cubicBezTo>
                    <a:pt x="52413" y="22844"/>
                    <a:pt x="52698" y="21577"/>
                    <a:pt x="53268" y="20405"/>
                  </a:cubicBezTo>
                  <a:cubicBezTo>
                    <a:pt x="53680" y="19550"/>
                    <a:pt x="54218" y="18790"/>
                    <a:pt x="54852" y="18062"/>
                  </a:cubicBezTo>
                  <a:cubicBezTo>
                    <a:pt x="54345" y="17238"/>
                    <a:pt x="54187" y="16098"/>
                    <a:pt x="54408" y="14578"/>
                  </a:cubicBezTo>
                  <a:cubicBezTo>
                    <a:pt x="54693" y="12646"/>
                    <a:pt x="54725" y="10810"/>
                    <a:pt x="52698" y="9669"/>
                  </a:cubicBezTo>
                  <a:cubicBezTo>
                    <a:pt x="52355" y="9568"/>
                    <a:pt x="51997" y="9521"/>
                    <a:pt x="51633" y="9521"/>
                  </a:cubicBezTo>
                  <a:cubicBezTo>
                    <a:pt x="48571" y="9521"/>
                    <a:pt x="45019" y="12889"/>
                    <a:pt x="45161" y="16257"/>
                  </a:cubicBezTo>
                  <a:cubicBezTo>
                    <a:pt x="45256" y="18283"/>
                    <a:pt x="45541" y="20279"/>
                    <a:pt x="45573" y="22337"/>
                  </a:cubicBezTo>
                  <a:cubicBezTo>
                    <a:pt x="45478" y="23192"/>
                    <a:pt x="45889" y="24111"/>
                    <a:pt x="45319" y="24966"/>
                  </a:cubicBezTo>
                  <a:cubicBezTo>
                    <a:pt x="44971" y="24142"/>
                    <a:pt x="45129" y="23192"/>
                    <a:pt x="44876" y="22305"/>
                  </a:cubicBezTo>
                  <a:cubicBezTo>
                    <a:pt x="44310" y="20534"/>
                    <a:pt x="43554" y="19457"/>
                    <a:pt x="42507" y="19457"/>
                  </a:cubicBezTo>
                  <a:cubicBezTo>
                    <a:pt x="41795" y="19457"/>
                    <a:pt x="40948" y="19955"/>
                    <a:pt x="39936" y="21070"/>
                  </a:cubicBezTo>
                  <a:cubicBezTo>
                    <a:pt x="39714" y="19709"/>
                    <a:pt x="40822" y="18948"/>
                    <a:pt x="41076" y="17903"/>
                  </a:cubicBezTo>
                  <a:cubicBezTo>
                    <a:pt x="41139" y="17682"/>
                    <a:pt x="41171" y="17428"/>
                    <a:pt x="41171" y="17207"/>
                  </a:cubicBezTo>
                  <a:cubicBezTo>
                    <a:pt x="41614" y="16573"/>
                    <a:pt x="41424" y="16035"/>
                    <a:pt x="41044" y="15560"/>
                  </a:cubicBezTo>
                  <a:cubicBezTo>
                    <a:pt x="40949" y="15148"/>
                    <a:pt x="40917" y="14705"/>
                    <a:pt x="40886" y="14293"/>
                  </a:cubicBezTo>
                  <a:cubicBezTo>
                    <a:pt x="40759" y="13121"/>
                    <a:pt x="40791" y="11981"/>
                    <a:pt x="40981" y="10841"/>
                  </a:cubicBezTo>
                  <a:cubicBezTo>
                    <a:pt x="41107" y="10081"/>
                    <a:pt x="41614" y="9701"/>
                    <a:pt x="42152" y="9321"/>
                  </a:cubicBezTo>
                  <a:lnTo>
                    <a:pt x="42437" y="9321"/>
                  </a:lnTo>
                  <a:cubicBezTo>
                    <a:pt x="43451" y="9289"/>
                    <a:pt x="44021" y="8814"/>
                    <a:pt x="43673" y="7959"/>
                  </a:cubicBezTo>
                  <a:cubicBezTo>
                    <a:pt x="43768" y="7801"/>
                    <a:pt x="43799" y="7643"/>
                    <a:pt x="43831" y="7453"/>
                  </a:cubicBezTo>
                  <a:cubicBezTo>
                    <a:pt x="44021" y="5457"/>
                    <a:pt x="42976" y="3811"/>
                    <a:pt x="42184" y="2132"/>
                  </a:cubicBezTo>
                  <a:cubicBezTo>
                    <a:pt x="41867" y="1562"/>
                    <a:pt x="41297" y="1214"/>
                    <a:pt x="40664" y="1214"/>
                  </a:cubicBezTo>
                  <a:cubicBezTo>
                    <a:pt x="40411" y="1404"/>
                    <a:pt x="40189" y="1657"/>
                    <a:pt x="40031" y="1942"/>
                  </a:cubicBezTo>
                  <a:cubicBezTo>
                    <a:pt x="39651" y="2354"/>
                    <a:pt x="39492" y="2892"/>
                    <a:pt x="39556" y="3462"/>
                  </a:cubicBezTo>
                  <a:cubicBezTo>
                    <a:pt x="39461" y="3906"/>
                    <a:pt x="39302" y="4317"/>
                    <a:pt x="39080" y="4697"/>
                  </a:cubicBezTo>
                  <a:cubicBezTo>
                    <a:pt x="38890" y="4982"/>
                    <a:pt x="38669" y="5267"/>
                    <a:pt x="38479" y="5584"/>
                  </a:cubicBezTo>
                  <a:cubicBezTo>
                    <a:pt x="38225" y="5933"/>
                    <a:pt x="37940" y="6313"/>
                    <a:pt x="37624" y="6724"/>
                  </a:cubicBezTo>
                  <a:cubicBezTo>
                    <a:pt x="37275" y="6534"/>
                    <a:pt x="36959" y="6313"/>
                    <a:pt x="36674" y="6059"/>
                  </a:cubicBezTo>
                  <a:cubicBezTo>
                    <a:pt x="36737" y="5869"/>
                    <a:pt x="36737" y="5711"/>
                    <a:pt x="36769" y="5553"/>
                  </a:cubicBezTo>
                  <a:cubicBezTo>
                    <a:pt x="36990" y="4571"/>
                    <a:pt x="36927" y="3652"/>
                    <a:pt x="36040" y="2924"/>
                  </a:cubicBezTo>
                  <a:cubicBezTo>
                    <a:pt x="34615" y="2481"/>
                    <a:pt x="34520" y="707"/>
                    <a:pt x="33285" y="74"/>
                  </a:cubicBezTo>
                  <a:cubicBezTo>
                    <a:pt x="33018" y="24"/>
                    <a:pt x="32762" y="1"/>
                    <a:pt x="325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" name="Google Shape;1731;p46"/>
            <p:cNvSpPr/>
            <p:nvPr/>
          </p:nvSpPr>
          <p:spPr>
            <a:xfrm>
              <a:off x="6642705" y="2343066"/>
              <a:ext cx="769108" cy="699601"/>
            </a:xfrm>
            <a:custGeom>
              <a:rect b="b" l="l" r="r" t="t"/>
              <a:pathLst>
                <a:path extrusionOk="0" h="44911" w="49373">
                  <a:moveTo>
                    <a:pt x="43842" y="1"/>
                  </a:moveTo>
                  <a:cubicBezTo>
                    <a:pt x="42507" y="1"/>
                    <a:pt x="42069" y="1074"/>
                    <a:pt x="41392" y="1967"/>
                  </a:cubicBezTo>
                  <a:cubicBezTo>
                    <a:pt x="38542" y="5831"/>
                    <a:pt x="36768" y="10264"/>
                    <a:pt x="34425" y="14413"/>
                  </a:cubicBezTo>
                  <a:cubicBezTo>
                    <a:pt x="33411" y="16091"/>
                    <a:pt x="31448" y="16788"/>
                    <a:pt x="30276" y="18277"/>
                  </a:cubicBezTo>
                  <a:cubicBezTo>
                    <a:pt x="30023" y="18562"/>
                    <a:pt x="29833" y="18910"/>
                    <a:pt x="29706" y="19258"/>
                  </a:cubicBezTo>
                  <a:cubicBezTo>
                    <a:pt x="29358" y="20145"/>
                    <a:pt x="29136" y="21095"/>
                    <a:pt x="29041" y="22045"/>
                  </a:cubicBezTo>
                  <a:cubicBezTo>
                    <a:pt x="29041" y="22394"/>
                    <a:pt x="29041" y="22774"/>
                    <a:pt x="29104" y="23154"/>
                  </a:cubicBezTo>
                  <a:cubicBezTo>
                    <a:pt x="29104" y="23945"/>
                    <a:pt x="29231" y="24800"/>
                    <a:pt x="28059" y="24895"/>
                  </a:cubicBezTo>
                  <a:cubicBezTo>
                    <a:pt x="27552" y="24769"/>
                    <a:pt x="27077" y="24579"/>
                    <a:pt x="26602" y="24452"/>
                  </a:cubicBezTo>
                  <a:cubicBezTo>
                    <a:pt x="25969" y="24135"/>
                    <a:pt x="24259" y="24737"/>
                    <a:pt x="25304" y="22964"/>
                  </a:cubicBezTo>
                  <a:cubicBezTo>
                    <a:pt x="26951" y="20588"/>
                    <a:pt x="28788" y="18372"/>
                    <a:pt x="30624" y="16123"/>
                  </a:cubicBezTo>
                  <a:cubicBezTo>
                    <a:pt x="33855" y="12069"/>
                    <a:pt x="33696" y="8428"/>
                    <a:pt x="30308" y="4881"/>
                  </a:cubicBezTo>
                  <a:cubicBezTo>
                    <a:pt x="29643" y="5229"/>
                    <a:pt x="29009" y="5704"/>
                    <a:pt x="28471" y="6274"/>
                  </a:cubicBezTo>
                  <a:cubicBezTo>
                    <a:pt x="27647" y="7129"/>
                    <a:pt x="27204" y="8237"/>
                    <a:pt x="26476" y="9124"/>
                  </a:cubicBezTo>
                  <a:cubicBezTo>
                    <a:pt x="25863" y="9889"/>
                    <a:pt x="24955" y="10329"/>
                    <a:pt x="24009" y="10329"/>
                  </a:cubicBezTo>
                  <a:cubicBezTo>
                    <a:pt x="23976" y="10329"/>
                    <a:pt x="23943" y="10329"/>
                    <a:pt x="23910" y="10328"/>
                  </a:cubicBezTo>
                  <a:cubicBezTo>
                    <a:pt x="23823" y="10320"/>
                    <a:pt x="23736" y="10316"/>
                    <a:pt x="23649" y="10316"/>
                  </a:cubicBezTo>
                  <a:cubicBezTo>
                    <a:pt x="23388" y="10316"/>
                    <a:pt x="23127" y="10351"/>
                    <a:pt x="22865" y="10423"/>
                  </a:cubicBezTo>
                  <a:cubicBezTo>
                    <a:pt x="22580" y="10549"/>
                    <a:pt x="22359" y="10708"/>
                    <a:pt x="22137" y="10898"/>
                  </a:cubicBezTo>
                  <a:cubicBezTo>
                    <a:pt x="21757" y="11214"/>
                    <a:pt x="21345" y="11436"/>
                    <a:pt x="20902" y="11531"/>
                  </a:cubicBezTo>
                  <a:cubicBezTo>
                    <a:pt x="20564" y="11605"/>
                    <a:pt x="20223" y="11626"/>
                    <a:pt x="19880" y="11626"/>
                  </a:cubicBezTo>
                  <a:cubicBezTo>
                    <a:pt x="19424" y="11626"/>
                    <a:pt x="18965" y="11589"/>
                    <a:pt x="18510" y="11589"/>
                  </a:cubicBezTo>
                  <a:cubicBezTo>
                    <a:pt x="18282" y="11589"/>
                    <a:pt x="18055" y="11598"/>
                    <a:pt x="17830" y="11626"/>
                  </a:cubicBezTo>
                  <a:cubicBezTo>
                    <a:pt x="17292" y="11689"/>
                    <a:pt x="16753" y="11943"/>
                    <a:pt x="16373" y="12354"/>
                  </a:cubicBezTo>
                  <a:cubicBezTo>
                    <a:pt x="16057" y="12734"/>
                    <a:pt x="15645" y="13019"/>
                    <a:pt x="15170" y="13178"/>
                  </a:cubicBezTo>
                  <a:cubicBezTo>
                    <a:pt x="14743" y="13320"/>
                    <a:pt x="14295" y="13357"/>
                    <a:pt x="13841" y="13357"/>
                  </a:cubicBezTo>
                  <a:cubicBezTo>
                    <a:pt x="13359" y="13357"/>
                    <a:pt x="12871" y="13316"/>
                    <a:pt x="12394" y="13316"/>
                  </a:cubicBezTo>
                  <a:cubicBezTo>
                    <a:pt x="12220" y="13316"/>
                    <a:pt x="12047" y="13321"/>
                    <a:pt x="11876" y="13336"/>
                  </a:cubicBezTo>
                  <a:cubicBezTo>
                    <a:pt x="11591" y="13368"/>
                    <a:pt x="11306" y="13431"/>
                    <a:pt x="11021" y="13495"/>
                  </a:cubicBezTo>
                  <a:cubicBezTo>
                    <a:pt x="12383" y="16281"/>
                    <a:pt x="12256" y="19575"/>
                    <a:pt x="10704" y="22267"/>
                  </a:cubicBezTo>
                  <a:cubicBezTo>
                    <a:pt x="9881" y="23502"/>
                    <a:pt x="8899" y="24642"/>
                    <a:pt x="7759" y="25624"/>
                  </a:cubicBezTo>
                  <a:cubicBezTo>
                    <a:pt x="7221" y="26194"/>
                    <a:pt x="6651" y="26732"/>
                    <a:pt x="6112" y="27302"/>
                  </a:cubicBezTo>
                  <a:cubicBezTo>
                    <a:pt x="5606" y="27904"/>
                    <a:pt x="5194" y="28506"/>
                    <a:pt x="4656" y="29012"/>
                  </a:cubicBezTo>
                  <a:cubicBezTo>
                    <a:pt x="4086" y="29582"/>
                    <a:pt x="3326" y="29867"/>
                    <a:pt x="2534" y="29899"/>
                  </a:cubicBezTo>
                  <a:cubicBezTo>
                    <a:pt x="2280" y="30311"/>
                    <a:pt x="2027" y="30722"/>
                    <a:pt x="1710" y="31102"/>
                  </a:cubicBezTo>
                  <a:cubicBezTo>
                    <a:pt x="1299" y="31736"/>
                    <a:pt x="1584" y="32274"/>
                    <a:pt x="1805" y="32908"/>
                  </a:cubicBezTo>
                  <a:cubicBezTo>
                    <a:pt x="1995" y="33383"/>
                    <a:pt x="1964" y="33889"/>
                    <a:pt x="1742" y="34333"/>
                  </a:cubicBezTo>
                  <a:cubicBezTo>
                    <a:pt x="1520" y="34713"/>
                    <a:pt x="1140" y="35029"/>
                    <a:pt x="919" y="35409"/>
                  </a:cubicBezTo>
                  <a:cubicBezTo>
                    <a:pt x="634" y="35948"/>
                    <a:pt x="1267" y="36486"/>
                    <a:pt x="1362" y="37025"/>
                  </a:cubicBezTo>
                  <a:cubicBezTo>
                    <a:pt x="1425" y="37595"/>
                    <a:pt x="1299" y="38165"/>
                    <a:pt x="1045" y="38640"/>
                  </a:cubicBezTo>
                  <a:cubicBezTo>
                    <a:pt x="729" y="39178"/>
                    <a:pt x="444" y="39716"/>
                    <a:pt x="190" y="40286"/>
                  </a:cubicBezTo>
                  <a:cubicBezTo>
                    <a:pt x="0" y="40920"/>
                    <a:pt x="95" y="41553"/>
                    <a:pt x="475" y="42092"/>
                  </a:cubicBezTo>
                  <a:cubicBezTo>
                    <a:pt x="855" y="42630"/>
                    <a:pt x="1299" y="43137"/>
                    <a:pt x="1774" y="43580"/>
                  </a:cubicBezTo>
                  <a:lnTo>
                    <a:pt x="3104" y="44910"/>
                  </a:lnTo>
                  <a:cubicBezTo>
                    <a:pt x="3832" y="44498"/>
                    <a:pt x="4656" y="44245"/>
                    <a:pt x="5479" y="44150"/>
                  </a:cubicBezTo>
                  <a:cubicBezTo>
                    <a:pt x="6968" y="43960"/>
                    <a:pt x="8424" y="43897"/>
                    <a:pt x="9913" y="43897"/>
                  </a:cubicBezTo>
                  <a:cubicBezTo>
                    <a:pt x="10108" y="43888"/>
                    <a:pt x="10303" y="43884"/>
                    <a:pt x="10498" y="43884"/>
                  </a:cubicBezTo>
                  <a:cubicBezTo>
                    <a:pt x="11031" y="43884"/>
                    <a:pt x="11565" y="43914"/>
                    <a:pt x="12098" y="43960"/>
                  </a:cubicBezTo>
                  <a:cubicBezTo>
                    <a:pt x="12510" y="43992"/>
                    <a:pt x="12890" y="44118"/>
                    <a:pt x="13238" y="44340"/>
                  </a:cubicBezTo>
                  <a:cubicBezTo>
                    <a:pt x="13824" y="43425"/>
                    <a:pt x="14827" y="42910"/>
                    <a:pt x="15874" y="42910"/>
                  </a:cubicBezTo>
                  <a:cubicBezTo>
                    <a:pt x="16241" y="42910"/>
                    <a:pt x="16613" y="42974"/>
                    <a:pt x="16975" y="43105"/>
                  </a:cubicBezTo>
                  <a:cubicBezTo>
                    <a:pt x="16943" y="42947"/>
                    <a:pt x="17007" y="42820"/>
                    <a:pt x="17133" y="42757"/>
                  </a:cubicBezTo>
                  <a:cubicBezTo>
                    <a:pt x="17830" y="42313"/>
                    <a:pt x="18590" y="41902"/>
                    <a:pt x="19350" y="41553"/>
                  </a:cubicBezTo>
                  <a:cubicBezTo>
                    <a:pt x="19493" y="41490"/>
                    <a:pt x="19643" y="41458"/>
                    <a:pt x="19790" y="41458"/>
                  </a:cubicBezTo>
                  <a:cubicBezTo>
                    <a:pt x="19936" y="41458"/>
                    <a:pt x="20079" y="41490"/>
                    <a:pt x="20205" y="41553"/>
                  </a:cubicBezTo>
                  <a:cubicBezTo>
                    <a:pt x="20522" y="41680"/>
                    <a:pt x="20744" y="41965"/>
                    <a:pt x="21092" y="42060"/>
                  </a:cubicBezTo>
                  <a:cubicBezTo>
                    <a:pt x="21243" y="42103"/>
                    <a:pt x="21394" y="42122"/>
                    <a:pt x="21543" y="42122"/>
                  </a:cubicBezTo>
                  <a:cubicBezTo>
                    <a:pt x="22611" y="42122"/>
                    <a:pt x="23611" y="41131"/>
                    <a:pt x="24417" y="40603"/>
                  </a:cubicBezTo>
                  <a:cubicBezTo>
                    <a:pt x="24892" y="40286"/>
                    <a:pt x="25462" y="40033"/>
                    <a:pt x="26001" y="39938"/>
                  </a:cubicBezTo>
                  <a:cubicBezTo>
                    <a:pt x="26058" y="39935"/>
                    <a:pt x="26116" y="39933"/>
                    <a:pt x="26173" y="39933"/>
                  </a:cubicBezTo>
                  <a:cubicBezTo>
                    <a:pt x="26685" y="39933"/>
                    <a:pt x="27192" y="40059"/>
                    <a:pt x="27647" y="40286"/>
                  </a:cubicBezTo>
                  <a:cubicBezTo>
                    <a:pt x="27893" y="40409"/>
                    <a:pt x="28138" y="40456"/>
                    <a:pt x="28399" y="40456"/>
                  </a:cubicBezTo>
                  <a:cubicBezTo>
                    <a:pt x="28474" y="40456"/>
                    <a:pt x="28551" y="40452"/>
                    <a:pt x="28629" y="40445"/>
                  </a:cubicBezTo>
                  <a:cubicBezTo>
                    <a:pt x="28914" y="40350"/>
                    <a:pt x="29168" y="40191"/>
                    <a:pt x="29389" y="40001"/>
                  </a:cubicBezTo>
                  <a:cubicBezTo>
                    <a:pt x="30692" y="39071"/>
                    <a:pt x="32241" y="38587"/>
                    <a:pt x="33829" y="38587"/>
                  </a:cubicBezTo>
                  <a:cubicBezTo>
                    <a:pt x="34132" y="38587"/>
                    <a:pt x="34437" y="38604"/>
                    <a:pt x="34741" y="38640"/>
                  </a:cubicBezTo>
                  <a:cubicBezTo>
                    <a:pt x="34836" y="38640"/>
                    <a:pt x="34931" y="38703"/>
                    <a:pt x="34995" y="38798"/>
                  </a:cubicBezTo>
                  <a:cubicBezTo>
                    <a:pt x="34678" y="37278"/>
                    <a:pt x="35026" y="35694"/>
                    <a:pt x="35881" y="34428"/>
                  </a:cubicBezTo>
                  <a:cubicBezTo>
                    <a:pt x="36705" y="33256"/>
                    <a:pt x="37908" y="32433"/>
                    <a:pt x="39302" y="32084"/>
                  </a:cubicBezTo>
                  <a:cubicBezTo>
                    <a:pt x="40885" y="31673"/>
                    <a:pt x="42595" y="31546"/>
                    <a:pt x="43799" y="30311"/>
                  </a:cubicBezTo>
                  <a:cubicBezTo>
                    <a:pt x="44875" y="29171"/>
                    <a:pt x="45445" y="27651"/>
                    <a:pt x="46396" y="26415"/>
                  </a:cubicBezTo>
                  <a:cubicBezTo>
                    <a:pt x="47124" y="25465"/>
                    <a:pt x="48137" y="24610"/>
                    <a:pt x="49372" y="24452"/>
                  </a:cubicBezTo>
                  <a:cubicBezTo>
                    <a:pt x="48581" y="23217"/>
                    <a:pt x="49119" y="21475"/>
                    <a:pt x="49056" y="20082"/>
                  </a:cubicBezTo>
                  <a:cubicBezTo>
                    <a:pt x="49024" y="18245"/>
                    <a:pt x="47662" y="16693"/>
                    <a:pt x="47821" y="14825"/>
                  </a:cubicBezTo>
                  <a:cubicBezTo>
                    <a:pt x="47852" y="14286"/>
                    <a:pt x="48011" y="13685"/>
                    <a:pt x="47726" y="13241"/>
                  </a:cubicBezTo>
                  <a:cubicBezTo>
                    <a:pt x="47536" y="12829"/>
                    <a:pt x="47156" y="12576"/>
                    <a:pt x="46934" y="12228"/>
                  </a:cubicBezTo>
                  <a:cubicBezTo>
                    <a:pt x="46459" y="11499"/>
                    <a:pt x="46491" y="10613"/>
                    <a:pt x="46617" y="9789"/>
                  </a:cubicBezTo>
                  <a:cubicBezTo>
                    <a:pt x="46807" y="8808"/>
                    <a:pt x="46902" y="7826"/>
                    <a:pt x="46871" y="6812"/>
                  </a:cubicBezTo>
                  <a:cubicBezTo>
                    <a:pt x="46776" y="5704"/>
                    <a:pt x="46491" y="4627"/>
                    <a:pt x="46300" y="3519"/>
                  </a:cubicBezTo>
                  <a:cubicBezTo>
                    <a:pt x="46110" y="2537"/>
                    <a:pt x="46110" y="1524"/>
                    <a:pt x="46332" y="574"/>
                  </a:cubicBezTo>
                  <a:lnTo>
                    <a:pt x="46142" y="384"/>
                  </a:lnTo>
                  <a:lnTo>
                    <a:pt x="44970" y="447"/>
                  </a:lnTo>
                  <a:cubicBezTo>
                    <a:pt x="44685" y="225"/>
                    <a:pt x="44337" y="67"/>
                    <a:pt x="43957" y="4"/>
                  </a:cubicBezTo>
                  <a:cubicBezTo>
                    <a:pt x="43918" y="2"/>
                    <a:pt x="43879" y="1"/>
                    <a:pt x="4384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" name="Google Shape;1732;p46"/>
            <p:cNvSpPr/>
            <p:nvPr/>
          </p:nvSpPr>
          <p:spPr>
            <a:xfrm>
              <a:off x="4561863" y="3273899"/>
              <a:ext cx="1369480" cy="886625"/>
            </a:xfrm>
            <a:custGeom>
              <a:rect b="b" l="l" r="r" t="t"/>
              <a:pathLst>
                <a:path extrusionOk="0" h="56917" w="87914">
                  <a:moveTo>
                    <a:pt x="72236" y="0"/>
                  </a:moveTo>
                  <a:cubicBezTo>
                    <a:pt x="70845" y="0"/>
                    <a:pt x="69452" y="24"/>
                    <a:pt x="68057" y="71"/>
                  </a:cubicBezTo>
                  <a:cubicBezTo>
                    <a:pt x="66664" y="1528"/>
                    <a:pt x="65048" y="2193"/>
                    <a:pt x="63053" y="2731"/>
                  </a:cubicBezTo>
                  <a:cubicBezTo>
                    <a:pt x="62578" y="3270"/>
                    <a:pt x="61660" y="3681"/>
                    <a:pt x="61628" y="4315"/>
                  </a:cubicBezTo>
                  <a:cubicBezTo>
                    <a:pt x="61438" y="7323"/>
                    <a:pt x="59348" y="7387"/>
                    <a:pt x="57131" y="7577"/>
                  </a:cubicBezTo>
                  <a:cubicBezTo>
                    <a:pt x="54344" y="7798"/>
                    <a:pt x="51336" y="7450"/>
                    <a:pt x="49182" y="9920"/>
                  </a:cubicBezTo>
                  <a:lnTo>
                    <a:pt x="47789" y="10965"/>
                  </a:lnTo>
                  <a:cubicBezTo>
                    <a:pt x="46967" y="11760"/>
                    <a:pt x="45973" y="11861"/>
                    <a:pt x="44953" y="11861"/>
                  </a:cubicBezTo>
                  <a:cubicBezTo>
                    <a:pt x="44605" y="11861"/>
                    <a:pt x="44254" y="11849"/>
                    <a:pt x="43905" y="11849"/>
                  </a:cubicBezTo>
                  <a:cubicBezTo>
                    <a:pt x="42916" y="11849"/>
                    <a:pt x="41949" y="11944"/>
                    <a:pt x="41138" y="12675"/>
                  </a:cubicBezTo>
                  <a:cubicBezTo>
                    <a:pt x="40675" y="13393"/>
                    <a:pt x="41093" y="15450"/>
                    <a:pt x="40149" y="15450"/>
                  </a:cubicBezTo>
                  <a:cubicBezTo>
                    <a:pt x="39802" y="15450"/>
                    <a:pt x="39272" y="15172"/>
                    <a:pt x="38446" y="14449"/>
                  </a:cubicBezTo>
                  <a:cubicBezTo>
                    <a:pt x="37655" y="14132"/>
                    <a:pt x="37718" y="13436"/>
                    <a:pt x="37718" y="12770"/>
                  </a:cubicBezTo>
                  <a:cubicBezTo>
                    <a:pt x="37104" y="11141"/>
                    <a:pt x="35926" y="10345"/>
                    <a:pt x="34413" y="10345"/>
                  </a:cubicBezTo>
                  <a:cubicBezTo>
                    <a:pt x="34132" y="10345"/>
                    <a:pt x="33840" y="10372"/>
                    <a:pt x="33538" y="10427"/>
                  </a:cubicBezTo>
                  <a:cubicBezTo>
                    <a:pt x="33108" y="10508"/>
                    <a:pt x="32670" y="10538"/>
                    <a:pt x="32227" y="10538"/>
                  </a:cubicBezTo>
                  <a:cubicBezTo>
                    <a:pt x="30852" y="10538"/>
                    <a:pt x="29428" y="10245"/>
                    <a:pt x="28050" y="10245"/>
                  </a:cubicBezTo>
                  <a:cubicBezTo>
                    <a:pt x="26563" y="10245"/>
                    <a:pt x="25131" y="10587"/>
                    <a:pt x="23879" y="12010"/>
                  </a:cubicBezTo>
                  <a:cubicBezTo>
                    <a:pt x="24195" y="15684"/>
                    <a:pt x="20173" y="17362"/>
                    <a:pt x="19857" y="20719"/>
                  </a:cubicBezTo>
                  <a:cubicBezTo>
                    <a:pt x="19491" y="20665"/>
                    <a:pt x="19138" y="20639"/>
                    <a:pt x="18795" y="20639"/>
                  </a:cubicBezTo>
                  <a:cubicBezTo>
                    <a:pt x="13550" y="20639"/>
                    <a:pt x="10776" y="26614"/>
                    <a:pt x="5574" y="26673"/>
                  </a:cubicBezTo>
                  <a:cubicBezTo>
                    <a:pt x="4181" y="28415"/>
                    <a:pt x="5637" y="28827"/>
                    <a:pt x="6841" y="29143"/>
                  </a:cubicBezTo>
                  <a:cubicBezTo>
                    <a:pt x="8424" y="29587"/>
                    <a:pt x="9153" y="30252"/>
                    <a:pt x="7981" y="31772"/>
                  </a:cubicBezTo>
                  <a:lnTo>
                    <a:pt x="6556" y="32849"/>
                  </a:lnTo>
                  <a:cubicBezTo>
                    <a:pt x="4914" y="34379"/>
                    <a:pt x="6427" y="38821"/>
                    <a:pt x="3012" y="38821"/>
                  </a:cubicBezTo>
                  <a:cubicBezTo>
                    <a:pt x="2542" y="38821"/>
                    <a:pt x="1978" y="38737"/>
                    <a:pt x="1299" y="38549"/>
                  </a:cubicBezTo>
                  <a:cubicBezTo>
                    <a:pt x="1295" y="38548"/>
                    <a:pt x="1292" y="38547"/>
                    <a:pt x="1288" y="38547"/>
                  </a:cubicBezTo>
                  <a:cubicBezTo>
                    <a:pt x="1104" y="38547"/>
                    <a:pt x="283" y="39959"/>
                    <a:pt x="190" y="40734"/>
                  </a:cubicBezTo>
                  <a:cubicBezTo>
                    <a:pt x="0" y="42444"/>
                    <a:pt x="95" y="44218"/>
                    <a:pt x="95" y="45928"/>
                  </a:cubicBezTo>
                  <a:cubicBezTo>
                    <a:pt x="1774" y="48176"/>
                    <a:pt x="3009" y="51692"/>
                    <a:pt x="2914" y="53402"/>
                  </a:cubicBezTo>
                  <a:cubicBezTo>
                    <a:pt x="2692" y="56917"/>
                    <a:pt x="4656" y="55777"/>
                    <a:pt x="6017" y="56284"/>
                  </a:cubicBezTo>
                  <a:cubicBezTo>
                    <a:pt x="6782" y="55397"/>
                    <a:pt x="7074" y="53712"/>
                    <a:pt x="8463" y="53712"/>
                  </a:cubicBezTo>
                  <a:cubicBezTo>
                    <a:pt x="8512" y="53712"/>
                    <a:pt x="8562" y="53714"/>
                    <a:pt x="8614" y="53718"/>
                  </a:cubicBezTo>
                  <a:cubicBezTo>
                    <a:pt x="8904" y="53750"/>
                    <a:pt x="9183" y="53765"/>
                    <a:pt x="9452" y="53765"/>
                  </a:cubicBezTo>
                  <a:cubicBezTo>
                    <a:pt x="13740" y="53765"/>
                    <a:pt x="15496" y="49895"/>
                    <a:pt x="18178" y="47511"/>
                  </a:cubicBezTo>
                  <a:cubicBezTo>
                    <a:pt x="19160" y="46656"/>
                    <a:pt x="20015" y="45674"/>
                    <a:pt x="21155" y="44978"/>
                  </a:cubicBezTo>
                  <a:lnTo>
                    <a:pt x="22675" y="44851"/>
                  </a:lnTo>
                  <a:cubicBezTo>
                    <a:pt x="23107" y="44670"/>
                    <a:pt x="23563" y="44513"/>
                    <a:pt x="23961" y="44513"/>
                  </a:cubicBezTo>
                  <a:cubicBezTo>
                    <a:pt x="24467" y="44513"/>
                    <a:pt x="24877" y="44767"/>
                    <a:pt x="25019" y="45548"/>
                  </a:cubicBezTo>
                  <a:cubicBezTo>
                    <a:pt x="25272" y="46973"/>
                    <a:pt x="26286" y="47670"/>
                    <a:pt x="27236" y="48461"/>
                  </a:cubicBezTo>
                  <a:cubicBezTo>
                    <a:pt x="28616" y="50202"/>
                    <a:pt x="30283" y="50607"/>
                    <a:pt x="32018" y="50607"/>
                  </a:cubicBezTo>
                  <a:cubicBezTo>
                    <a:pt x="33529" y="50607"/>
                    <a:pt x="35092" y="50300"/>
                    <a:pt x="36562" y="50300"/>
                  </a:cubicBezTo>
                  <a:cubicBezTo>
                    <a:pt x="36813" y="50300"/>
                    <a:pt x="37061" y="50309"/>
                    <a:pt x="37306" y="50330"/>
                  </a:cubicBezTo>
                  <a:cubicBezTo>
                    <a:pt x="37419" y="50338"/>
                    <a:pt x="37529" y="50342"/>
                    <a:pt x="37636" y="50342"/>
                  </a:cubicBezTo>
                  <a:cubicBezTo>
                    <a:pt x="40020" y="50342"/>
                    <a:pt x="40919" y="48350"/>
                    <a:pt x="39555" y="45865"/>
                  </a:cubicBezTo>
                  <a:cubicBezTo>
                    <a:pt x="39365" y="45104"/>
                    <a:pt x="36800" y="45009"/>
                    <a:pt x="39048" y="43616"/>
                  </a:cubicBezTo>
                  <a:cubicBezTo>
                    <a:pt x="40568" y="42634"/>
                    <a:pt x="42690" y="42951"/>
                    <a:pt x="43862" y="41241"/>
                  </a:cubicBezTo>
                  <a:cubicBezTo>
                    <a:pt x="48359" y="37504"/>
                    <a:pt x="54788" y="39246"/>
                    <a:pt x="59411" y="35730"/>
                  </a:cubicBezTo>
                  <a:cubicBezTo>
                    <a:pt x="59586" y="35614"/>
                    <a:pt x="59858" y="35548"/>
                    <a:pt x="60163" y="35548"/>
                  </a:cubicBezTo>
                  <a:cubicBezTo>
                    <a:pt x="60854" y="35548"/>
                    <a:pt x="61713" y="35887"/>
                    <a:pt x="61977" y="36744"/>
                  </a:cubicBezTo>
                  <a:cubicBezTo>
                    <a:pt x="62262" y="37694"/>
                    <a:pt x="61407" y="38296"/>
                    <a:pt x="60773" y="38897"/>
                  </a:cubicBezTo>
                  <a:cubicBezTo>
                    <a:pt x="59031" y="41177"/>
                    <a:pt x="62990" y="42001"/>
                    <a:pt x="62103" y="44154"/>
                  </a:cubicBezTo>
                  <a:cubicBezTo>
                    <a:pt x="61248" y="46213"/>
                    <a:pt x="62737" y="47353"/>
                    <a:pt x="64130" y="48461"/>
                  </a:cubicBezTo>
                  <a:lnTo>
                    <a:pt x="65460" y="48303"/>
                  </a:lnTo>
                  <a:cubicBezTo>
                    <a:pt x="66607" y="48191"/>
                    <a:pt x="67507" y="46967"/>
                    <a:pt x="68553" y="46967"/>
                  </a:cubicBezTo>
                  <a:cubicBezTo>
                    <a:pt x="68691" y="46967"/>
                    <a:pt x="68831" y="46988"/>
                    <a:pt x="68975" y="47036"/>
                  </a:cubicBezTo>
                  <a:cubicBezTo>
                    <a:pt x="69614" y="47231"/>
                    <a:pt x="70196" y="47318"/>
                    <a:pt x="70733" y="47318"/>
                  </a:cubicBezTo>
                  <a:cubicBezTo>
                    <a:pt x="73601" y="47318"/>
                    <a:pt x="75167" y="44833"/>
                    <a:pt x="77114" y="43046"/>
                  </a:cubicBezTo>
                  <a:lnTo>
                    <a:pt x="77051" y="43046"/>
                  </a:lnTo>
                  <a:cubicBezTo>
                    <a:pt x="78793" y="42254"/>
                    <a:pt x="80408" y="41209"/>
                    <a:pt x="80218" y="39024"/>
                  </a:cubicBezTo>
                  <a:cubicBezTo>
                    <a:pt x="80028" y="36902"/>
                    <a:pt x="77716" y="37567"/>
                    <a:pt x="76576" y="36649"/>
                  </a:cubicBezTo>
                  <a:cubicBezTo>
                    <a:pt x="76206" y="36344"/>
                    <a:pt x="75761" y="36099"/>
                    <a:pt x="75272" y="36099"/>
                  </a:cubicBezTo>
                  <a:cubicBezTo>
                    <a:pt x="75050" y="36099"/>
                    <a:pt x="74819" y="36150"/>
                    <a:pt x="74581" y="36269"/>
                  </a:cubicBezTo>
                  <a:cubicBezTo>
                    <a:pt x="74009" y="36312"/>
                    <a:pt x="73430" y="36419"/>
                    <a:pt x="72872" y="36419"/>
                  </a:cubicBezTo>
                  <a:cubicBezTo>
                    <a:pt x="72193" y="36419"/>
                    <a:pt x="71544" y="36261"/>
                    <a:pt x="70971" y="35635"/>
                  </a:cubicBezTo>
                  <a:cubicBezTo>
                    <a:pt x="70432" y="34717"/>
                    <a:pt x="68880" y="34052"/>
                    <a:pt x="70211" y="32690"/>
                  </a:cubicBezTo>
                  <a:cubicBezTo>
                    <a:pt x="71636" y="31233"/>
                    <a:pt x="73567" y="30663"/>
                    <a:pt x="75373" y="29872"/>
                  </a:cubicBezTo>
                  <a:lnTo>
                    <a:pt x="75373" y="29872"/>
                  </a:lnTo>
                  <a:lnTo>
                    <a:pt x="75309" y="29935"/>
                  </a:lnTo>
                  <a:cubicBezTo>
                    <a:pt x="77368" y="29017"/>
                    <a:pt x="76956" y="27655"/>
                    <a:pt x="76196" y="26008"/>
                  </a:cubicBezTo>
                  <a:cubicBezTo>
                    <a:pt x="75278" y="24013"/>
                    <a:pt x="73156" y="23316"/>
                    <a:pt x="71699" y="21574"/>
                  </a:cubicBezTo>
                  <a:cubicBezTo>
                    <a:pt x="72291" y="21414"/>
                    <a:pt x="72835" y="21348"/>
                    <a:pt x="73347" y="21348"/>
                  </a:cubicBezTo>
                  <a:cubicBezTo>
                    <a:pt x="74753" y="21348"/>
                    <a:pt x="75916" y="21845"/>
                    <a:pt x="77146" y="22239"/>
                  </a:cubicBezTo>
                  <a:cubicBezTo>
                    <a:pt x="77887" y="22491"/>
                    <a:pt x="78662" y="22709"/>
                    <a:pt x="79394" y="22709"/>
                  </a:cubicBezTo>
                  <a:cubicBezTo>
                    <a:pt x="80412" y="22709"/>
                    <a:pt x="81346" y="22286"/>
                    <a:pt x="81991" y="20941"/>
                  </a:cubicBezTo>
                  <a:cubicBezTo>
                    <a:pt x="81105" y="18218"/>
                    <a:pt x="83226" y="15272"/>
                    <a:pt x="81358" y="12644"/>
                  </a:cubicBezTo>
                  <a:cubicBezTo>
                    <a:pt x="79933" y="12010"/>
                    <a:pt x="80725" y="10839"/>
                    <a:pt x="80693" y="9857"/>
                  </a:cubicBezTo>
                  <a:cubicBezTo>
                    <a:pt x="81643" y="9160"/>
                    <a:pt x="83543" y="9477"/>
                    <a:pt x="83258" y="7482"/>
                  </a:cubicBezTo>
                  <a:cubicBezTo>
                    <a:pt x="82812" y="6894"/>
                    <a:pt x="82348" y="6341"/>
                    <a:pt x="81672" y="6341"/>
                  </a:cubicBezTo>
                  <a:cubicBezTo>
                    <a:pt x="81437" y="6341"/>
                    <a:pt x="81177" y="6408"/>
                    <a:pt x="80883" y="6563"/>
                  </a:cubicBezTo>
                  <a:cubicBezTo>
                    <a:pt x="80645" y="6672"/>
                    <a:pt x="80392" y="6721"/>
                    <a:pt x="80145" y="6721"/>
                  </a:cubicBezTo>
                  <a:cubicBezTo>
                    <a:pt x="80030" y="6721"/>
                    <a:pt x="79917" y="6710"/>
                    <a:pt x="79806" y="6690"/>
                  </a:cubicBezTo>
                  <a:cubicBezTo>
                    <a:pt x="79775" y="6215"/>
                    <a:pt x="80091" y="5772"/>
                    <a:pt x="80155" y="5297"/>
                  </a:cubicBezTo>
                  <a:cubicBezTo>
                    <a:pt x="80060" y="4283"/>
                    <a:pt x="78983" y="3586"/>
                    <a:pt x="79110" y="2510"/>
                  </a:cubicBezTo>
                  <a:cubicBezTo>
                    <a:pt x="80155" y="1908"/>
                    <a:pt x="81200" y="1338"/>
                    <a:pt x="82466" y="1243"/>
                  </a:cubicBezTo>
                  <a:lnTo>
                    <a:pt x="85095" y="1306"/>
                  </a:lnTo>
                  <a:cubicBezTo>
                    <a:pt x="85726" y="1467"/>
                    <a:pt x="86236" y="1541"/>
                    <a:pt x="86647" y="1541"/>
                  </a:cubicBezTo>
                  <a:cubicBezTo>
                    <a:pt x="87286" y="1541"/>
                    <a:pt x="87682" y="1362"/>
                    <a:pt x="87914" y="1053"/>
                  </a:cubicBezTo>
                  <a:cubicBezTo>
                    <a:pt x="86900" y="895"/>
                    <a:pt x="85887" y="768"/>
                    <a:pt x="84905" y="673"/>
                  </a:cubicBezTo>
                  <a:cubicBezTo>
                    <a:pt x="80687" y="220"/>
                    <a:pt x="76468" y="0"/>
                    <a:pt x="722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3" name="Google Shape;1733;p46"/>
            <p:cNvSpPr/>
            <p:nvPr/>
          </p:nvSpPr>
          <p:spPr>
            <a:xfrm>
              <a:off x="6795630" y="3465923"/>
              <a:ext cx="295630" cy="238819"/>
            </a:xfrm>
            <a:custGeom>
              <a:rect b="b" l="l" r="r" t="t"/>
              <a:pathLst>
                <a:path extrusionOk="0" h="15331" w="18978">
                  <a:moveTo>
                    <a:pt x="7823" y="0"/>
                  </a:moveTo>
                  <a:cubicBezTo>
                    <a:pt x="7380" y="348"/>
                    <a:pt x="6968" y="728"/>
                    <a:pt x="6556" y="1109"/>
                  </a:cubicBezTo>
                  <a:lnTo>
                    <a:pt x="6303" y="1330"/>
                  </a:lnTo>
                  <a:lnTo>
                    <a:pt x="5986" y="1204"/>
                  </a:lnTo>
                  <a:cubicBezTo>
                    <a:pt x="5036" y="1467"/>
                    <a:pt x="4042" y="1599"/>
                    <a:pt x="3041" y="1599"/>
                  </a:cubicBezTo>
                  <a:cubicBezTo>
                    <a:pt x="2840" y="1599"/>
                    <a:pt x="2640" y="1594"/>
                    <a:pt x="2439" y="1584"/>
                  </a:cubicBezTo>
                  <a:lnTo>
                    <a:pt x="2439" y="1584"/>
                  </a:lnTo>
                  <a:cubicBezTo>
                    <a:pt x="2344" y="2565"/>
                    <a:pt x="2376" y="3579"/>
                    <a:pt x="2566" y="4560"/>
                  </a:cubicBezTo>
                  <a:cubicBezTo>
                    <a:pt x="2756" y="5732"/>
                    <a:pt x="2028" y="6492"/>
                    <a:pt x="1394" y="7411"/>
                  </a:cubicBezTo>
                  <a:cubicBezTo>
                    <a:pt x="729" y="8297"/>
                    <a:pt x="1" y="9564"/>
                    <a:pt x="571" y="10704"/>
                  </a:cubicBezTo>
                  <a:cubicBezTo>
                    <a:pt x="982" y="11496"/>
                    <a:pt x="1711" y="12224"/>
                    <a:pt x="1394" y="13143"/>
                  </a:cubicBezTo>
                  <a:cubicBezTo>
                    <a:pt x="2091" y="13428"/>
                    <a:pt x="2724" y="13776"/>
                    <a:pt x="3358" y="14156"/>
                  </a:cubicBezTo>
                  <a:cubicBezTo>
                    <a:pt x="3706" y="14346"/>
                    <a:pt x="4118" y="14473"/>
                    <a:pt x="4529" y="14504"/>
                  </a:cubicBezTo>
                  <a:cubicBezTo>
                    <a:pt x="4973" y="14473"/>
                    <a:pt x="5416" y="14378"/>
                    <a:pt x="5828" y="14219"/>
                  </a:cubicBezTo>
                  <a:cubicBezTo>
                    <a:pt x="6060" y="14130"/>
                    <a:pt x="6292" y="14091"/>
                    <a:pt x="6529" y="14091"/>
                  </a:cubicBezTo>
                  <a:cubicBezTo>
                    <a:pt x="6714" y="14091"/>
                    <a:pt x="6901" y="14115"/>
                    <a:pt x="7095" y="14156"/>
                  </a:cubicBezTo>
                  <a:cubicBezTo>
                    <a:pt x="7475" y="14314"/>
                    <a:pt x="7855" y="14536"/>
                    <a:pt x="8235" y="14789"/>
                  </a:cubicBezTo>
                  <a:cubicBezTo>
                    <a:pt x="8837" y="15147"/>
                    <a:pt x="9518" y="15331"/>
                    <a:pt x="10212" y="15331"/>
                  </a:cubicBezTo>
                  <a:cubicBezTo>
                    <a:pt x="10502" y="15331"/>
                    <a:pt x="10795" y="15298"/>
                    <a:pt x="11085" y="15233"/>
                  </a:cubicBezTo>
                  <a:cubicBezTo>
                    <a:pt x="12447" y="14948"/>
                    <a:pt x="13682" y="14251"/>
                    <a:pt x="14980" y="13713"/>
                  </a:cubicBezTo>
                  <a:cubicBezTo>
                    <a:pt x="14790" y="12003"/>
                    <a:pt x="15582" y="10356"/>
                    <a:pt x="17039" y="9469"/>
                  </a:cubicBezTo>
                  <a:cubicBezTo>
                    <a:pt x="17609" y="9057"/>
                    <a:pt x="18464" y="8677"/>
                    <a:pt x="18749" y="7981"/>
                  </a:cubicBezTo>
                  <a:cubicBezTo>
                    <a:pt x="18978" y="7352"/>
                    <a:pt x="18483" y="5999"/>
                    <a:pt x="17662" y="5999"/>
                  </a:cubicBezTo>
                  <a:cubicBezTo>
                    <a:pt x="17574" y="5999"/>
                    <a:pt x="17482" y="6015"/>
                    <a:pt x="17387" y="6049"/>
                  </a:cubicBezTo>
                  <a:cubicBezTo>
                    <a:pt x="16975" y="6207"/>
                    <a:pt x="16944" y="6746"/>
                    <a:pt x="16690" y="7031"/>
                  </a:cubicBezTo>
                  <a:cubicBezTo>
                    <a:pt x="16500" y="7284"/>
                    <a:pt x="16184" y="7442"/>
                    <a:pt x="15899" y="7474"/>
                  </a:cubicBezTo>
                  <a:cubicBezTo>
                    <a:pt x="15869" y="7475"/>
                    <a:pt x="15840" y="7476"/>
                    <a:pt x="15811" y="7476"/>
                  </a:cubicBezTo>
                  <a:cubicBezTo>
                    <a:pt x="15088" y="7476"/>
                    <a:pt x="14460" y="7100"/>
                    <a:pt x="14125" y="6461"/>
                  </a:cubicBezTo>
                  <a:cubicBezTo>
                    <a:pt x="13713" y="5669"/>
                    <a:pt x="13745" y="4687"/>
                    <a:pt x="13207" y="3959"/>
                  </a:cubicBezTo>
                  <a:cubicBezTo>
                    <a:pt x="12637" y="3135"/>
                    <a:pt x="11528" y="3325"/>
                    <a:pt x="10705" y="3104"/>
                  </a:cubicBezTo>
                  <a:cubicBezTo>
                    <a:pt x="9248" y="2660"/>
                    <a:pt x="8456" y="1299"/>
                    <a:pt x="782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4" name="Google Shape;1734;p46"/>
            <p:cNvSpPr/>
            <p:nvPr/>
          </p:nvSpPr>
          <p:spPr>
            <a:xfrm>
              <a:off x="8112816" y="1845848"/>
              <a:ext cx="2975" cy="3458"/>
            </a:xfrm>
            <a:custGeom>
              <a:rect b="b" l="l" r="r" t="t"/>
              <a:pathLst>
                <a:path extrusionOk="0" h="222" w="191">
                  <a:moveTo>
                    <a:pt x="0" y="0"/>
                  </a:moveTo>
                  <a:lnTo>
                    <a:pt x="190" y="222"/>
                  </a:lnTo>
                  <a:cubicBezTo>
                    <a:pt x="190" y="222"/>
                    <a:pt x="190" y="190"/>
                    <a:pt x="190" y="19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A958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5" name="Google Shape;1735;p46"/>
            <p:cNvSpPr/>
            <p:nvPr/>
          </p:nvSpPr>
          <p:spPr>
            <a:xfrm>
              <a:off x="8091101" y="1841953"/>
              <a:ext cx="75504" cy="69725"/>
            </a:xfrm>
            <a:custGeom>
              <a:rect b="b" l="l" r="r" t="t"/>
              <a:pathLst>
                <a:path extrusionOk="0" h="4476" w="4847">
                  <a:moveTo>
                    <a:pt x="3586" y="1"/>
                  </a:moveTo>
                  <a:cubicBezTo>
                    <a:pt x="2974" y="1"/>
                    <a:pt x="2205" y="326"/>
                    <a:pt x="1584" y="472"/>
                  </a:cubicBezTo>
                  <a:cubicBezTo>
                    <a:pt x="1014" y="1707"/>
                    <a:pt x="1" y="2974"/>
                    <a:pt x="1679" y="4146"/>
                  </a:cubicBezTo>
                  <a:cubicBezTo>
                    <a:pt x="1945" y="4345"/>
                    <a:pt x="2256" y="4475"/>
                    <a:pt x="2536" y="4475"/>
                  </a:cubicBezTo>
                  <a:cubicBezTo>
                    <a:pt x="2789" y="4475"/>
                    <a:pt x="3017" y="4369"/>
                    <a:pt x="3168" y="4114"/>
                  </a:cubicBezTo>
                  <a:cubicBezTo>
                    <a:pt x="3801" y="3037"/>
                    <a:pt x="4846" y="1644"/>
                    <a:pt x="4561" y="725"/>
                  </a:cubicBezTo>
                  <a:cubicBezTo>
                    <a:pt x="4400" y="176"/>
                    <a:pt x="4035" y="1"/>
                    <a:pt x="358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6" name="Google Shape;1736;p46"/>
            <p:cNvSpPr/>
            <p:nvPr/>
          </p:nvSpPr>
          <p:spPr>
            <a:xfrm>
              <a:off x="8094061" y="1979596"/>
              <a:ext cx="115180" cy="161383"/>
            </a:xfrm>
            <a:custGeom>
              <a:rect b="b" l="l" r="r" t="t"/>
              <a:pathLst>
                <a:path extrusionOk="0" h="10360" w="7394">
                  <a:moveTo>
                    <a:pt x="5448" y="7914"/>
                  </a:moveTo>
                  <a:lnTo>
                    <a:pt x="5448" y="7914"/>
                  </a:lnTo>
                  <a:cubicBezTo>
                    <a:pt x="5444" y="7917"/>
                    <a:pt x="5440" y="7920"/>
                    <a:pt x="5436" y="7924"/>
                  </a:cubicBezTo>
                  <a:lnTo>
                    <a:pt x="5436" y="7924"/>
                  </a:lnTo>
                  <a:cubicBezTo>
                    <a:pt x="5430" y="7931"/>
                    <a:pt x="5423" y="7938"/>
                    <a:pt x="5416" y="7945"/>
                  </a:cubicBezTo>
                  <a:lnTo>
                    <a:pt x="5448" y="7914"/>
                  </a:lnTo>
                  <a:close/>
                  <a:moveTo>
                    <a:pt x="3254" y="1"/>
                  </a:moveTo>
                  <a:cubicBezTo>
                    <a:pt x="3083" y="1"/>
                    <a:pt x="2906" y="20"/>
                    <a:pt x="2724" y="60"/>
                  </a:cubicBezTo>
                  <a:cubicBezTo>
                    <a:pt x="1267" y="377"/>
                    <a:pt x="1" y="1390"/>
                    <a:pt x="349" y="3132"/>
                  </a:cubicBezTo>
                  <a:cubicBezTo>
                    <a:pt x="634" y="4557"/>
                    <a:pt x="1267" y="5919"/>
                    <a:pt x="1774" y="7249"/>
                  </a:cubicBezTo>
                  <a:cubicBezTo>
                    <a:pt x="2186" y="8262"/>
                    <a:pt x="1299" y="9846"/>
                    <a:pt x="2819" y="10289"/>
                  </a:cubicBezTo>
                  <a:cubicBezTo>
                    <a:pt x="3006" y="10337"/>
                    <a:pt x="3172" y="10359"/>
                    <a:pt x="3321" y="10359"/>
                  </a:cubicBezTo>
                  <a:cubicBezTo>
                    <a:pt x="4635" y="10359"/>
                    <a:pt x="4623" y="8641"/>
                    <a:pt x="5436" y="7924"/>
                  </a:cubicBezTo>
                  <a:lnTo>
                    <a:pt x="5436" y="7924"/>
                  </a:lnTo>
                  <a:cubicBezTo>
                    <a:pt x="7393" y="5811"/>
                    <a:pt x="4783" y="4012"/>
                    <a:pt x="4973" y="1992"/>
                  </a:cubicBezTo>
                  <a:cubicBezTo>
                    <a:pt x="5109" y="738"/>
                    <a:pt x="4307" y="1"/>
                    <a:pt x="325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7" name="Google Shape;1737;p46"/>
            <p:cNvSpPr/>
            <p:nvPr/>
          </p:nvSpPr>
          <p:spPr>
            <a:xfrm>
              <a:off x="6768494" y="3185217"/>
              <a:ext cx="173175" cy="244613"/>
            </a:xfrm>
            <a:custGeom>
              <a:rect b="b" l="l" r="r" t="t"/>
              <a:pathLst>
                <a:path extrusionOk="0" h="15703" w="11117">
                  <a:moveTo>
                    <a:pt x="5828" y="0"/>
                  </a:moveTo>
                  <a:lnTo>
                    <a:pt x="5828" y="0"/>
                  </a:lnTo>
                  <a:cubicBezTo>
                    <a:pt x="5321" y="127"/>
                    <a:pt x="4815" y="159"/>
                    <a:pt x="4308" y="159"/>
                  </a:cubicBezTo>
                  <a:cubicBezTo>
                    <a:pt x="3580" y="159"/>
                    <a:pt x="2883" y="222"/>
                    <a:pt x="2186" y="380"/>
                  </a:cubicBezTo>
                  <a:cubicBezTo>
                    <a:pt x="1426" y="539"/>
                    <a:pt x="698" y="761"/>
                    <a:pt x="1" y="1077"/>
                  </a:cubicBezTo>
                  <a:cubicBezTo>
                    <a:pt x="286" y="1774"/>
                    <a:pt x="508" y="2471"/>
                    <a:pt x="666" y="3199"/>
                  </a:cubicBezTo>
                  <a:cubicBezTo>
                    <a:pt x="2724" y="4244"/>
                    <a:pt x="3136" y="5891"/>
                    <a:pt x="2249" y="7981"/>
                  </a:cubicBezTo>
                  <a:lnTo>
                    <a:pt x="2376" y="8203"/>
                  </a:lnTo>
                  <a:lnTo>
                    <a:pt x="2218" y="8393"/>
                  </a:lnTo>
                  <a:cubicBezTo>
                    <a:pt x="2883" y="10008"/>
                    <a:pt x="2534" y="11813"/>
                    <a:pt x="3168" y="13491"/>
                  </a:cubicBezTo>
                  <a:cubicBezTo>
                    <a:pt x="3702" y="14871"/>
                    <a:pt x="4704" y="15703"/>
                    <a:pt x="5682" y="15703"/>
                  </a:cubicBezTo>
                  <a:cubicBezTo>
                    <a:pt x="6096" y="15703"/>
                    <a:pt x="6506" y="15554"/>
                    <a:pt x="6873" y="15233"/>
                  </a:cubicBezTo>
                  <a:cubicBezTo>
                    <a:pt x="8077" y="14220"/>
                    <a:pt x="9628" y="13491"/>
                    <a:pt x="11117" y="12731"/>
                  </a:cubicBezTo>
                  <a:cubicBezTo>
                    <a:pt x="11022" y="12256"/>
                    <a:pt x="10895" y="11813"/>
                    <a:pt x="10673" y="11401"/>
                  </a:cubicBezTo>
                  <a:cubicBezTo>
                    <a:pt x="10325" y="10736"/>
                    <a:pt x="9818" y="10388"/>
                    <a:pt x="9343" y="9849"/>
                  </a:cubicBezTo>
                  <a:cubicBezTo>
                    <a:pt x="8868" y="9343"/>
                    <a:pt x="8995" y="8709"/>
                    <a:pt x="8995" y="7981"/>
                  </a:cubicBezTo>
                  <a:cubicBezTo>
                    <a:pt x="8932" y="7379"/>
                    <a:pt x="8615" y="6841"/>
                    <a:pt x="8140" y="6493"/>
                  </a:cubicBezTo>
                  <a:cubicBezTo>
                    <a:pt x="7697" y="6113"/>
                    <a:pt x="7253" y="5701"/>
                    <a:pt x="6873" y="5258"/>
                  </a:cubicBezTo>
                  <a:cubicBezTo>
                    <a:pt x="6493" y="4751"/>
                    <a:pt x="6208" y="4212"/>
                    <a:pt x="6050" y="3611"/>
                  </a:cubicBezTo>
                  <a:cubicBezTo>
                    <a:pt x="5796" y="2439"/>
                    <a:pt x="5701" y="1204"/>
                    <a:pt x="582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8" name="Google Shape;1738;p46"/>
            <p:cNvSpPr/>
            <p:nvPr/>
          </p:nvSpPr>
          <p:spPr>
            <a:xfrm>
              <a:off x="6575115" y="3036654"/>
              <a:ext cx="304400" cy="155479"/>
            </a:xfrm>
            <a:custGeom>
              <a:rect b="b" l="l" r="r" t="t"/>
              <a:pathLst>
                <a:path extrusionOk="0" h="9981" w="19541">
                  <a:moveTo>
                    <a:pt x="14356" y="1"/>
                  </a:moveTo>
                  <a:cubicBezTo>
                    <a:pt x="13601" y="1"/>
                    <a:pt x="12845" y="32"/>
                    <a:pt x="12098" y="100"/>
                  </a:cubicBezTo>
                  <a:cubicBezTo>
                    <a:pt x="10895" y="163"/>
                    <a:pt x="9596" y="163"/>
                    <a:pt x="8456" y="607"/>
                  </a:cubicBezTo>
                  <a:cubicBezTo>
                    <a:pt x="7918" y="797"/>
                    <a:pt x="7475" y="1114"/>
                    <a:pt x="7095" y="1525"/>
                  </a:cubicBezTo>
                  <a:cubicBezTo>
                    <a:pt x="6810" y="1969"/>
                    <a:pt x="6366" y="2285"/>
                    <a:pt x="5828" y="2349"/>
                  </a:cubicBezTo>
                  <a:cubicBezTo>
                    <a:pt x="5194" y="2412"/>
                    <a:pt x="4561" y="2380"/>
                    <a:pt x="3959" y="2444"/>
                  </a:cubicBezTo>
                  <a:cubicBezTo>
                    <a:pt x="2566" y="2634"/>
                    <a:pt x="1236" y="3045"/>
                    <a:pt x="1" y="3647"/>
                  </a:cubicBezTo>
                  <a:cubicBezTo>
                    <a:pt x="2376" y="5515"/>
                    <a:pt x="5638" y="5262"/>
                    <a:pt x="8615" y="5737"/>
                  </a:cubicBezTo>
                  <a:cubicBezTo>
                    <a:pt x="10103" y="6846"/>
                    <a:pt x="11307" y="8302"/>
                    <a:pt x="12130" y="9981"/>
                  </a:cubicBezTo>
                  <a:cubicBezTo>
                    <a:pt x="13460" y="9379"/>
                    <a:pt x="14885" y="9062"/>
                    <a:pt x="16342" y="8999"/>
                  </a:cubicBezTo>
                  <a:cubicBezTo>
                    <a:pt x="16441" y="8995"/>
                    <a:pt x="16542" y="8993"/>
                    <a:pt x="16644" y="8993"/>
                  </a:cubicBezTo>
                  <a:cubicBezTo>
                    <a:pt x="16779" y="8993"/>
                    <a:pt x="16916" y="8996"/>
                    <a:pt x="17053" y="8996"/>
                  </a:cubicBezTo>
                  <a:cubicBezTo>
                    <a:pt x="17531" y="8996"/>
                    <a:pt x="18010" y="8967"/>
                    <a:pt x="18432" y="8714"/>
                  </a:cubicBezTo>
                  <a:cubicBezTo>
                    <a:pt x="19255" y="8176"/>
                    <a:pt x="19540" y="7067"/>
                    <a:pt x="19509" y="6149"/>
                  </a:cubicBezTo>
                  <a:cubicBezTo>
                    <a:pt x="19477" y="4945"/>
                    <a:pt x="18812" y="3837"/>
                    <a:pt x="18305" y="2760"/>
                  </a:cubicBezTo>
                  <a:cubicBezTo>
                    <a:pt x="18052" y="2222"/>
                    <a:pt x="17799" y="1652"/>
                    <a:pt x="17609" y="1050"/>
                  </a:cubicBezTo>
                  <a:cubicBezTo>
                    <a:pt x="17456" y="499"/>
                    <a:pt x="16948" y="67"/>
                    <a:pt x="16371" y="67"/>
                  </a:cubicBezTo>
                  <a:cubicBezTo>
                    <a:pt x="16351" y="67"/>
                    <a:pt x="16331" y="67"/>
                    <a:pt x="16310" y="68"/>
                  </a:cubicBezTo>
                  <a:cubicBezTo>
                    <a:pt x="15664" y="24"/>
                    <a:pt x="15010" y="1"/>
                    <a:pt x="1435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9" name="Google Shape;1739;p46"/>
            <p:cNvSpPr/>
            <p:nvPr/>
          </p:nvSpPr>
          <p:spPr>
            <a:xfrm>
              <a:off x="6915016" y="2953844"/>
              <a:ext cx="287623" cy="186961"/>
            </a:xfrm>
            <a:custGeom>
              <a:rect b="b" l="l" r="r" t="t"/>
              <a:pathLst>
                <a:path extrusionOk="0" h="12002" w="18464">
                  <a:moveTo>
                    <a:pt x="16388" y="1"/>
                  </a:moveTo>
                  <a:cubicBezTo>
                    <a:pt x="15249" y="1"/>
                    <a:pt x="14114" y="265"/>
                    <a:pt x="13112" y="792"/>
                  </a:cubicBezTo>
                  <a:cubicBezTo>
                    <a:pt x="12573" y="1077"/>
                    <a:pt x="12130" y="1489"/>
                    <a:pt x="11592" y="1743"/>
                  </a:cubicBezTo>
                  <a:cubicBezTo>
                    <a:pt x="11356" y="1831"/>
                    <a:pt x="11108" y="1878"/>
                    <a:pt x="10858" y="1878"/>
                  </a:cubicBezTo>
                  <a:cubicBezTo>
                    <a:pt x="10569" y="1878"/>
                    <a:pt x="10280" y="1815"/>
                    <a:pt x="10008" y="1679"/>
                  </a:cubicBezTo>
                  <a:cubicBezTo>
                    <a:pt x="9583" y="1522"/>
                    <a:pt x="9205" y="1366"/>
                    <a:pt x="8796" y="1366"/>
                  </a:cubicBezTo>
                  <a:cubicBezTo>
                    <a:pt x="8626" y="1366"/>
                    <a:pt x="8452" y="1393"/>
                    <a:pt x="8266" y="1457"/>
                  </a:cubicBezTo>
                  <a:cubicBezTo>
                    <a:pt x="7665" y="1679"/>
                    <a:pt x="7126" y="1964"/>
                    <a:pt x="6651" y="2376"/>
                  </a:cubicBezTo>
                  <a:cubicBezTo>
                    <a:pt x="5879" y="2927"/>
                    <a:pt x="4988" y="3526"/>
                    <a:pt x="4018" y="3526"/>
                  </a:cubicBezTo>
                  <a:cubicBezTo>
                    <a:pt x="3873" y="3526"/>
                    <a:pt x="3727" y="3513"/>
                    <a:pt x="3579" y="3484"/>
                  </a:cubicBezTo>
                  <a:cubicBezTo>
                    <a:pt x="3326" y="3453"/>
                    <a:pt x="3104" y="3358"/>
                    <a:pt x="2883" y="3199"/>
                  </a:cubicBezTo>
                  <a:cubicBezTo>
                    <a:pt x="2756" y="3104"/>
                    <a:pt x="2629" y="3009"/>
                    <a:pt x="2503" y="2914"/>
                  </a:cubicBezTo>
                  <a:cubicBezTo>
                    <a:pt x="2440" y="2887"/>
                    <a:pt x="2377" y="2876"/>
                    <a:pt x="2315" y="2876"/>
                  </a:cubicBezTo>
                  <a:cubicBezTo>
                    <a:pt x="2158" y="2876"/>
                    <a:pt x="2005" y="2950"/>
                    <a:pt x="1869" y="3041"/>
                  </a:cubicBezTo>
                  <a:cubicBezTo>
                    <a:pt x="1236" y="3358"/>
                    <a:pt x="602" y="3706"/>
                    <a:pt x="1" y="4086"/>
                  </a:cubicBezTo>
                  <a:cubicBezTo>
                    <a:pt x="64" y="4118"/>
                    <a:pt x="127" y="4149"/>
                    <a:pt x="222" y="4213"/>
                  </a:cubicBezTo>
                  <a:cubicBezTo>
                    <a:pt x="919" y="4719"/>
                    <a:pt x="1394" y="5479"/>
                    <a:pt x="1552" y="6335"/>
                  </a:cubicBezTo>
                  <a:cubicBezTo>
                    <a:pt x="1584" y="6778"/>
                    <a:pt x="1711" y="7190"/>
                    <a:pt x="1869" y="7601"/>
                  </a:cubicBezTo>
                  <a:cubicBezTo>
                    <a:pt x="2091" y="7981"/>
                    <a:pt x="2471" y="8235"/>
                    <a:pt x="2914" y="8330"/>
                  </a:cubicBezTo>
                  <a:cubicBezTo>
                    <a:pt x="3643" y="8551"/>
                    <a:pt x="4181" y="8900"/>
                    <a:pt x="4371" y="9660"/>
                  </a:cubicBezTo>
                  <a:cubicBezTo>
                    <a:pt x="4593" y="10451"/>
                    <a:pt x="4593" y="11085"/>
                    <a:pt x="5258" y="11560"/>
                  </a:cubicBezTo>
                  <a:cubicBezTo>
                    <a:pt x="5657" y="11860"/>
                    <a:pt x="6136" y="12002"/>
                    <a:pt x="6631" y="12002"/>
                  </a:cubicBezTo>
                  <a:cubicBezTo>
                    <a:pt x="6764" y="12002"/>
                    <a:pt x="6897" y="11992"/>
                    <a:pt x="7031" y="11972"/>
                  </a:cubicBezTo>
                  <a:cubicBezTo>
                    <a:pt x="7348" y="11940"/>
                    <a:pt x="7665" y="11813"/>
                    <a:pt x="7918" y="11592"/>
                  </a:cubicBezTo>
                  <a:cubicBezTo>
                    <a:pt x="8203" y="11338"/>
                    <a:pt x="8393" y="10990"/>
                    <a:pt x="8678" y="10736"/>
                  </a:cubicBezTo>
                  <a:cubicBezTo>
                    <a:pt x="9039" y="10409"/>
                    <a:pt x="9414" y="10284"/>
                    <a:pt x="9794" y="10284"/>
                  </a:cubicBezTo>
                  <a:cubicBezTo>
                    <a:pt x="10848" y="10284"/>
                    <a:pt x="11944" y="11241"/>
                    <a:pt x="12922" y="11497"/>
                  </a:cubicBezTo>
                  <a:cubicBezTo>
                    <a:pt x="13185" y="11565"/>
                    <a:pt x="13450" y="11595"/>
                    <a:pt x="13716" y="11595"/>
                  </a:cubicBezTo>
                  <a:cubicBezTo>
                    <a:pt x="14923" y="11595"/>
                    <a:pt x="16150" y="10990"/>
                    <a:pt x="17292" y="10705"/>
                  </a:cubicBezTo>
                  <a:cubicBezTo>
                    <a:pt x="17672" y="10610"/>
                    <a:pt x="18084" y="10546"/>
                    <a:pt x="18464" y="10546"/>
                  </a:cubicBezTo>
                  <a:cubicBezTo>
                    <a:pt x="18147" y="8836"/>
                    <a:pt x="17957" y="7126"/>
                    <a:pt x="17925" y="5384"/>
                  </a:cubicBezTo>
                  <a:cubicBezTo>
                    <a:pt x="17957" y="4403"/>
                    <a:pt x="17894" y="3453"/>
                    <a:pt x="17767" y="2471"/>
                  </a:cubicBezTo>
                  <a:cubicBezTo>
                    <a:pt x="17577" y="1648"/>
                    <a:pt x="17355" y="824"/>
                    <a:pt x="17070" y="32"/>
                  </a:cubicBezTo>
                  <a:cubicBezTo>
                    <a:pt x="16843" y="11"/>
                    <a:pt x="16615" y="1"/>
                    <a:pt x="163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0" name="Google Shape;1740;p46"/>
            <p:cNvSpPr/>
            <p:nvPr/>
          </p:nvSpPr>
          <p:spPr>
            <a:xfrm>
              <a:off x="6449809" y="1874464"/>
              <a:ext cx="1416353" cy="692217"/>
            </a:xfrm>
            <a:custGeom>
              <a:rect b="b" l="l" r="r" t="t"/>
              <a:pathLst>
                <a:path extrusionOk="0" h="44437" w="90923">
                  <a:moveTo>
                    <a:pt x="57290" y="0"/>
                  </a:moveTo>
                  <a:cubicBezTo>
                    <a:pt x="54788" y="3262"/>
                    <a:pt x="52128" y="6429"/>
                    <a:pt x="49341" y="9437"/>
                  </a:cubicBezTo>
                  <a:cubicBezTo>
                    <a:pt x="49270" y="9509"/>
                    <a:pt x="49181" y="9544"/>
                    <a:pt x="49087" y="9544"/>
                  </a:cubicBezTo>
                  <a:cubicBezTo>
                    <a:pt x="49056" y="9544"/>
                    <a:pt x="49024" y="9540"/>
                    <a:pt x="48993" y="9532"/>
                  </a:cubicBezTo>
                  <a:lnTo>
                    <a:pt x="38890" y="6334"/>
                  </a:lnTo>
                  <a:lnTo>
                    <a:pt x="34488" y="4940"/>
                  </a:lnTo>
                  <a:cubicBezTo>
                    <a:pt x="33255" y="4540"/>
                    <a:pt x="31963" y="3989"/>
                    <a:pt x="30639" y="3989"/>
                  </a:cubicBezTo>
                  <a:cubicBezTo>
                    <a:pt x="30603" y="3989"/>
                    <a:pt x="30566" y="3990"/>
                    <a:pt x="30530" y="3990"/>
                  </a:cubicBezTo>
                  <a:cubicBezTo>
                    <a:pt x="28060" y="4085"/>
                    <a:pt x="28091" y="6841"/>
                    <a:pt x="26919" y="8361"/>
                  </a:cubicBezTo>
                  <a:cubicBezTo>
                    <a:pt x="26433" y="8976"/>
                    <a:pt x="25697" y="9342"/>
                    <a:pt x="24931" y="9342"/>
                  </a:cubicBezTo>
                  <a:cubicBezTo>
                    <a:pt x="24750" y="9342"/>
                    <a:pt x="24567" y="9321"/>
                    <a:pt x="24386" y="9279"/>
                  </a:cubicBezTo>
                  <a:cubicBezTo>
                    <a:pt x="23151" y="9057"/>
                    <a:pt x="22232" y="8139"/>
                    <a:pt x="21187" y="7537"/>
                  </a:cubicBezTo>
                  <a:cubicBezTo>
                    <a:pt x="20667" y="7234"/>
                    <a:pt x="19925" y="6946"/>
                    <a:pt x="19245" y="6946"/>
                  </a:cubicBezTo>
                  <a:cubicBezTo>
                    <a:pt x="18930" y="6946"/>
                    <a:pt x="18629" y="7007"/>
                    <a:pt x="18369" y="7157"/>
                  </a:cubicBezTo>
                  <a:cubicBezTo>
                    <a:pt x="18147" y="7252"/>
                    <a:pt x="17989" y="7474"/>
                    <a:pt x="17957" y="7727"/>
                  </a:cubicBezTo>
                  <a:cubicBezTo>
                    <a:pt x="17989" y="8076"/>
                    <a:pt x="18084" y="8392"/>
                    <a:pt x="18242" y="8709"/>
                  </a:cubicBezTo>
                  <a:lnTo>
                    <a:pt x="18875" y="10863"/>
                  </a:lnTo>
                  <a:cubicBezTo>
                    <a:pt x="18907" y="10989"/>
                    <a:pt x="18844" y="11116"/>
                    <a:pt x="18780" y="11211"/>
                  </a:cubicBezTo>
                  <a:cubicBezTo>
                    <a:pt x="15424" y="14314"/>
                    <a:pt x="11655" y="17671"/>
                    <a:pt x="6905" y="17925"/>
                  </a:cubicBezTo>
                  <a:cubicBezTo>
                    <a:pt x="6905" y="17988"/>
                    <a:pt x="6873" y="18051"/>
                    <a:pt x="6873" y="18083"/>
                  </a:cubicBezTo>
                  <a:cubicBezTo>
                    <a:pt x="5954" y="20047"/>
                    <a:pt x="4086" y="21250"/>
                    <a:pt x="2629" y="22738"/>
                  </a:cubicBezTo>
                  <a:cubicBezTo>
                    <a:pt x="1109" y="24353"/>
                    <a:pt x="191" y="26444"/>
                    <a:pt x="96" y="28692"/>
                  </a:cubicBezTo>
                  <a:cubicBezTo>
                    <a:pt x="1" y="30877"/>
                    <a:pt x="824" y="32809"/>
                    <a:pt x="1838" y="34709"/>
                  </a:cubicBezTo>
                  <a:cubicBezTo>
                    <a:pt x="2883" y="36673"/>
                    <a:pt x="4023" y="38700"/>
                    <a:pt x="4181" y="40980"/>
                  </a:cubicBezTo>
                  <a:cubicBezTo>
                    <a:pt x="4181" y="41011"/>
                    <a:pt x="4181" y="41043"/>
                    <a:pt x="4181" y="41075"/>
                  </a:cubicBezTo>
                  <a:cubicBezTo>
                    <a:pt x="4222" y="41044"/>
                    <a:pt x="4269" y="41030"/>
                    <a:pt x="4316" y="41030"/>
                  </a:cubicBezTo>
                  <a:cubicBezTo>
                    <a:pt x="4417" y="41030"/>
                    <a:pt x="4518" y="41094"/>
                    <a:pt x="4561" y="41201"/>
                  </a:cubicBezTo>
                  <a:cubicBezTo>
                    <a:pt x="5011" y="42101"/>
                    <a:pt x="6028" y="42376"/>
                    <a:pt x="6968" y="42376"/>
                  </a:cubicBezTo>
                  <a:cubicBezTo>
                    <a:pt x="7021" y="42376"/>
                    <a:pt x="7074" y="42375"/>
                    <a:pt x="7126" y="42373"/>
                  </a:cubicBezTo>
                  <a:cubicBezTo>
                    <a:pt x="8361" y="42310"/>
                    <a:pt x="9501" y="41676"/>
                    <a:pt x="10737" y="41455"/>
                  </a:cubicBezTo>
                  <a:cubicBezTo>
                    <a:pt x="11093" y="41373"/>
                    <a:pt x="11449" y="41328"/>
                    <a:pt x="11799" y="41328"/>
                  </a:cubicBezTo>
                  <a:cubicBezTo>
                    <a:pt x="12538" y="41328"/>
                    <a:pt x="13249" y="41530"/>
                    <a:pt x="13872" y="42025"/>
                  </a:cubicBezTo>
                  <a:cubicBezTo>
                    <a:pt x="14537" y="42531"/>
                    <a:pt x="14917" y="43387"/>
                    <a:pt x="14790" y="44210"/>
                  </a:cubicBezTo>
                  <a:cubicBezTo>
                    <a:pt x="15335" y="44370"/>
                    <a:pt x="15881" y="44436"/>
                    <a:pt x="16427" y="44436"/>
                  </a:cubicBezTo>
                  <a:cubicBezTo>
                    <a:pt x="18262" y="44436"/>
                    <a:pt x="20095" y="43685"/>
                    <a:pt x="21852" y="43197"/>
                  </a:cubicBezTo>
                  <a:cubicBezTo>
                    <a:pt x="22929" y="42848"/>
                    <a:pt x="24069" y="42658"/>
                    <a:pt x="25209" y="42658"/>
                  </a:cubicBezTo>
                  <a:cubicBezTo>
                    <a:pt x="25494" y="42674"/>
                    <a:pt x="25787" y="42682"/>
                    <a:pt x="26080" y="42682"/>
                  </a:cubicBezTo>
                  <a:cubicBezTo>
                    <a:pt x="26373" y="42682"/>
                    <a:pt x="26666" y="42674"/>
                    <a:pt x="26951" y="42658"/>
                  </a:cubicBezTo>
                  <a:cubicBezTo>
                    <a:pt x="27458" y="42563"/>
                    <a:pt x="27933" y="42310"/>
                    <a:pt x="28281" y="41898"/>
                  </a:cubicBezTo>
                  <a:cubicBezTo>
                    <a:pt x="28966" y="41184"/>
                    <a:pt x="29790" y="40945"/>
                    <a:pt x="30754" y="40945"/>
                  </a:cubicBezTo>
                  <a:cubicBezTo>
                    <a:pt x="30816" y="40945"/>
                    <a:pt x="30878" y="40946"/>
                    <a:pt x="30941" y="40948"/>
                  </a:cubicBezTo>
                  <a:cubicBezTo>
                    <a:pt x="31321" y="40948"/>
                    <a:pt x="31720" y="40976"/>
                    <a:pt x="32116" y="40976"/>
                  </a:cubicBezTo>
                  <a:cubicBezTo>
                    <a:pt x="32743" y="40976"/>
                    <a:pt x="33363" y="40905"/>
                    <a:pt x="33887" y="40536"/>
                  </a:cubicBezTo>
                  <a:cubicBezTo>
                    <a:pt x="34362" y="40220"/>
                    <a:pt x="34710" y="39808"/>
                    <a:pt x="35312" y="39713"/>
                  </a:cubicBezTo>
                  <a:cubicBezTo>
                    <a:pt x="35628" y="39650"/>
                    <a:pt x="35921" y="39650"/>
                    <a:pt x="36206" y="39650"/>
                  </a:cubicBezTo>
                  <a:cubicBezTo>
                    <a:pt x="36491" y="39650"/>
                    <a:pt x="36769" y="39650"/>
                    <a:pt x="37054" y="39586"/>
                  </a:cubicBezTo>
                  <a:cubicBezTo>
                    <a:pt x="38035" y="39396"/>
                    <a:pt x="38605" y="38383"/>
                    <a:pt x="39080" y="37591"/>
                  </a:cubicBezTo>
                  <a:cubicBezTo>
                    <a:pt x="39587" y="36673"/>
                    <a:pt x="40284" y="35881"/>
                    <a:pt x="41044" y="35184"/>
                  </a:cubicBezTo>
                  <a:cubicBezTo>
                    <a:pt x="41392" y="34899"/>
                    <a:pt x="41741" y="34678"/>
                    <a:pt x="42121" y="34456"/>
                  </a:cubicBezTo>
                  <a:cubicBezTo>
                    <a:pt x="41361" y="34076"/>
                    <a:pt x="40569" y="33791"/>
                    <a:pt x="39967" y="33189"/>
                  </a:cubicBezTo>
                  <a:cubicBezTo>
                    <a:pt x="38669" y="29040"/>
                    <a:pt x="34362" y="28945"/>
                    <a:pt x="31511" y="26855"/>
                  </a:cubicBezTo>
                  <a:cubicBezTo>
                    <a:pt x="31226" y="26602"/>
                    <a:pt x="30910" y="26349"/>
                    <a:pt x="30593" y="26127"/>
                  </a:cubicBezTo>
                  <a:cubicBezTo>
                    <a:pt x="29421" y="24892"/>
                    <a:pt x="27711" y="24607"/>
                    <a:pt x="26286" y="23847"/>
                  </a:cubicBezTo>
                  <a:cubicBezTo>
                    <a:pt x="26450" y="22769"/>
                    <a:pt x="27121" y="22713"/>
                    <a:pt x="27822" y="22713"/>
                  </a:cubicBezTo>
                  <a:cubicBezTo>
                    <a:pt x="27903" y="22713"/>
                    <a:pt x="27985" y="22714"/>
                    <a:pt x="28066" y="22714"/>
                  </a:cubicBezTo>
                  <a:cubicBezTo>
                    <a:pt x="28500" y="22714"/>
                    <a:pt x="28926" y="22693"/>
                    <a:pt x="29231" y="22422"/>
                  </a:cubicBezTo>
                  <a:cubicBezTo>
                    <a:pt x="29243" y="22417"/>
                    <a:pt x="29258" y="22414"/>
                    <a:pt x="29275" y="22414"/>
                  </a:cubicBezTo>
                  <a:cubicBezTo>
                    <a:pt x="29811" y="22414"/>
                    <a:pt x="32903" y="24736"/>
                    <a:pt x="34837" y="24829"/>
                  </a:cubicBezTo>
                  <a:cubicBezTo>
                    <a:pt x="34905" y="24831"/>
                    <a:pt x="34972" y="24832"/>
                    <a:pt x="35038" y="24832"/>
                  </a:cubicBezTo>
                  <a:cubicBezTo>
                    <a:pt x="38092" y="24832"/>
                    <a:pt x="38146" y="22122"/>
                    <a:pt x="41490" y="22122"/>
                  </a:cubicBezTo>
                  <a:cubicBezTo>
                    <a:pt x="41631" y="22122"/>
                    <a:pt x="41777" y="22127"/>
                    <a:pt x="41931" y="22137"/>
                  </a:cubicBezTo>
                  <a:cubicBezTo>
                    <a:pt x="42216" y="22137"/>
                    <a:pt x="42532" y="22073"/>
                    <a:pt x="42786" y="21947"/>
                  </a:cubicBezTo>
                  <a:cubicBezTo>
                    <a:pt x="43059" y="23788"/>
                    <a:pt x="43313" y="25668"/>
                    <a:pt x="45145" y="25668"/>
                  </a:cubicBezTo>
                  <a:cubicBezTo>
                    <a:pt x="45645" y="25668"/>
                    <a:pt x="46262" y="25528"/>
                    <a:pt x="47029" y="25209"/>
                  </a:cubicBezTo>
                  <a:cubicBezTo>
                    <a:pt x="47663" y="24702"/>
                    <a:pt x="47663" y="24132"/>
                    <a:pt x="47093" y="23562"/>
                  </a:cubicBezTo>
                  <a:cubicBezTo>
                    <a:pt x="46016" y="23372"/>
                    <a:pt x="46048" y="22612"/>
                    <a:pt x="46174" y="21820"/>
                  </a:cubicBezTo>
                  <a:lnTo>
                    <a:pt x="43482" y="21028"/>
                  </a:lnTo>
                  <a:cubicBezTo>
                    <a:pt x="43546" y="20902"/>
                    <a:pt x="43577" y="20775"/>
                    <a:pt x="43609" y="20648"/>
                  </a:cubicBezTo>
                  <a:cubicBezTo>
                    <a:pt x="43231" y="17293"/>
                    <a:pt x="44560" y="16008"/>
                    <a:pt x="46942" y="16008"/>
                  </a:cubicBezTo>
                  <a:cubicBezTo>
                    <a:pt x="47550" y="16008"/>
                    <a:pt x="48227" y="16092"/>
                    <a:pt x="48961" y="16246"/>
                  </a:cubicBezTo>
                  <a:cubicBezTo>
                    <a:pt x="49544" y="16196"/>
                    <a:pt x="50132" y="16170"/>
                    <a:pt x="50720" y="16170"/>
                  </a:cubicBezTo>
                  <a:cubicBezTo>
                    <a:pt x="51604" y="16170"/>
                    <a:pt x="52489" y="16227"/>
                    <a:pt x="53363" y="16341"/>
                  </a:cubicBezTo>
                  <a:cubicBezTo>
                    <a:pt x="55105" y="18273"/>
                    <a:pt x="58367" y="19413"/>
                    <a:pt x="58588" y="24543"/>
                  </a:cubicBezTo>
                  <a:cubicBezTo>
                    <a:pt x="60869" y="22327"/>
                    <a:pt x="64859" y="23752"/>
                    <a:pt x="65492" y="19825"/>
                  </a:cubicBezTo>
                  <a:cubicBezTo>
                    <a:pt x="67012" y="18146"/>
                    <a:pt x="69609" y="17450"/>
                    <a:pt x="70148" y="14853"/>
                  </a:cubicBezTo>
                  <a:cubicBezTo>
                    <a:pt x="72175" y="14726"/>
                    <a:pt x="74075" y="14061"/>
                    <a:pt x="75975" y="13364"/>
                  </a:cubicBezTo>
                  <a:cubicBezTo>
                    <a:pt x="80535" y="11654"/>
                    <a:pt x="84367" y="8899"/>
                    <a:pt x="88009" y="5795"/>
                  </a:cubicBezTo>
                  <a:cubicBezTo>
                    <a:pt x="88199" y="5669"/>
                    <a:pt x="88389" y="5542"/>
                    <a:pt x="88579" y="5384"/>
                  </a:cubicBezTo>
                  <a:lnTo>
                    <a:pt x="88674" y="5289"/>
                  </a:lnTo>
                  <a:cubicBezTo>
                    <a:pt x="89561" y="4940"/>
                    <a:pt x="90321" y="4370"/>
                    <a:pt x="90923" y="3610"/>
                  </a:cubicBezTo>
                  <a:lnTo>
                    <a:pt x="90923" y="3610"/>
                  </a:lnTo>
                  <a:cubicBezTo>
                    <a:pt x="88844" y="4501"/>
                    <a:pt x="86627" y="4946"/>
                    <a:pt x="84375" y="4946"/>
                  </a:cubicBezTo>
                  <a:cubicBezTo>
                    <a:pt x="84224" y="4946"/>
                    <a:pt x="84074" y="4944"/>
                    <a:pt x="83924" y="4940"/>
                  </a:cubicBezTo>
                  <a:cubicBezTo>
                    <a:pt x="81148" y="4849"/>
                    <a:pt x="78491" y="3700"/>
                    <a:pt x="75724" y="3700"/>
                  </a:cubicBezTo>
                  <a:cubicBezTo>
                    <a:pt x="75618" y="3700"/>
                    <a:pt x="75511" y="3702"/>
                    <a:pt x="75405" y="3705"/>
                  </a:cubicBezTo>
                  <a:cubicBezTo>
                    <a:pt x="72650" y="3800"/>
                    <a:pt x="70179" y="5194"/>
                    <a:pt x="67456" y="5669"/>
                  </a:cubicBezTo>
                  <a:cubicBezTo>
                    <a:pt x="66966" y="5745"/>
                    <a:pt x="66478" y="5782"/>
                    <a:pt x="65994" y="5782"/>
                  </a:cubicBezTo>
                  <a:cubicBezTo>
                    <a:pt x="62249" y="5782"/>
                    <a:pt x="58776" y="3562"/>
                    <a:pt x="5729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1" name="Google Shape;1741;p46"/>
            <p:cNvSpPr/>
            <p:nvPr/>
          </p:nvSpPr>
          <p:spPr>
            <a:xfrm>
              <a:off x="6460667" y="3434519"/>
              <a:ext cx="366554" cy="266734"/>
            </a:xfrm>
            <a:custGeom>
              <a:rect b="b" l="l" r="r" t="t"/>
              <a:pathLst>
                <a:path extrusionOk="0" h="17123" w="23531">
                  <a:moveTo>
                    <a:pt x="13563" y="1"/>
                  </a:moveTo>
                  <a:cubicBezTo>
                    <a:pt x="10691" y="1"/>
                    <a:pt x="7730" y="912"/>
                    <a:pt x="4687" y="1953"/>
                  </a:cubicBezTo>
                  <a:cubicBezTo>
                    <a:pt x="1489" y="3061"/>
                    <a:pt x="0" y="4550"/>
                    <a:pt x="507" y="7907"/>
                  </a:cubicBezTo>
                  <a:cubicBezTo>
                    <a:pt x="982" y="8350"/>
                    <a:pt x="1394" y="8857"/>
                    <a:pt x="1806" y="9332"/>
                  </a:cubicBezTo>
                  <a:lnTo>
                    <a:pt x="3547" y="8540"/>
                  </a:lnTo>
                  <a:cubicBezTo>
                    <a:pt x="4276" y="8192"/>
                    <a:pt x="5036" y="7780"/>
                    <a:pt x="5859" y="7495"/>
                  </a:cubicBezTo>
                  <a:cubicBezTo>
                    <a:pt x="6151" y="7364"/>
                    <a:pt x="6456" y="7299"/>
                    <a:pt x="6762" y="7299"/>
                  </a:cubicBezTo>
                  <a:cubicBezTo>
                    <a:pt x="7121" y="7299"/>
                    <a:pt x="7481" y="7387"/>
                    <a:pt x="7823" y="7558"/>
                  </a:cubicBezTo>
                  <a:cubicBezTo>
                    <a:pt x="8424" y="7907"/>
                    <a:pt x="8931" y="8382"/>
                    <a:pt x="9311" y="8952"/>
                  </a:cubicBezTo>
                  <a:cubicBezTo>
                    <a:pt x="11338" y="11453"/>
                    <a:pt x="13016" y="14209"/>
                    <a:pt x="14378" y="17122"/>
                  </a:cubicBezTo>
                  <a:cubicBezTo>
                    <a:pt x="15012" y="16964"/>
                    <a:pt x="15455" y="16394"/>
                    <a:pt x="15898" y="15950"/>
                  </a:cubicBezTo>
                  <a:cubicBezTo>
                    <a:pt x="16278" y="15412"/>
                    <a:pt x="16848" y="15000"/>
                    <a:pt x="17482" y="14779"/>
                  </a:cubicBezTo>
                  <a:cubicBezTo>
                    <a:pt x="17617" y="14754"/>
                    <a:pt x="17761" y="14739"/>
                    <a:pt x="17908" y="14739"/>
                  </a:cubicBezTo>
                  <a:cubicBezTo>
                    <a:pt x="18140" y="14739"/>
                    <a:pt x="18377" y="14777"/>
                    <a:pt x="18590" y="14874"/>
                  </a:cubicBezTo>
                  <a:cubicBezTo>
                    <a:pt x="19065" y="15064"/>
                    <a:pt x="19509" y="15380"/>
                    <a:pt x="20015" y="15412"/>
                  </a:cubicBezTo>
                  <a:cubicBezTo>
                    <a:pt x="20522" y="15412"/>
                    <a:pt x="21060" y="15127"/>
                    <a:pt x="21599" y="15064"/>
                  </a:cubicBezTo>
                  <a:cubicBezTo>
                    <a:pt x="21710" y="15048"/>
                    <a:pt x="21813" y="15040"/>
                    <a:pt x="21915" y="15040"/>
                  </a:cubicBezTo>
                  <a:cubicBezTo>
                    <a:pt x="22018" y="15040"/>
                    <a:pt x="22121" y="15048"/>
                    <a:pt x="22232" y="15064"/>
                  </a:cubicBezTo>
                  <a:cubicBezTo>
                    <a:pt x="22485" y="14494"/>
                    <a:pt x="22010" y="13924"/>
                    <a:pt x="21725" y="13512"/>
                  </a:cubicBezTo>
                  <a:cubicBezTo>
                    <a:pt x="21440" y="13100"/>
                    <a:pt x="21282" y="12657"/>
                    <a:pt x="21187" y="12182"/>
                  </a:cubicBezTo>
                  <a:cubicBezTo>
                    <a:pt x="21060" y="11105"/>
                    <a:pt x="21599" y="10060"/>
                    <a:pt x="22200" y="9205"/>
                  </a:cubicBezTo>
                  <a:cubicBezTo>
                    <a:pt x="22549" y="8793"/>
                    <a:pt x="22865" y="8318"/>
                    <a:pt x="23182" y="7875"/>
                  </a:cubicBezTo>
                  <a:cubicBezTo>
                    <a:pt x="23531" y="7241"/>
                    <a:pt x="23372" y="6703"/>
                    <a:pt x="23277" y="6038"/>
                  </a:cubicBezTo>
                  <a:cubicBezTo>
                    <a:pt x="23151" y="5215"/>
                    <a:pt x="23151" y="4391"/>
                    <a:pt x="23277" y="3568"/>
                  </a:cubicBezTo>
                  <a:cubicBezTo>
                    <a:pt x="22739" y="3536"/>
                    <a:pt x="22232" y="3441"/>
                    <a:pt x="21725" y="3346"/>
                  </a:cubicBezTo>
                  <a:cubicBezTo>
                    <a:pt x="19095" y="872"/>
                    <a:pt x="16371" y="1"/>
                    <a:pt x="135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2" name="Google Shape;1742;p46"/>
            <p:cNvSpPr/>
            <p:nvPr/>
          </p:nvSpPr>
          <p:spPr>
            <a:xfrm>
              <a:off x="6434029" y="2761493"/>
              <a:ext cx="249147" cy="324090"/>
            </a:xfrm>
            <a:custGeom>
              <a:rect b="b" l="l" r="r" t="t"/>
              <a:pathLst>
                <a:path extrusionOk="0" h="20805" w="15994">
                  <a:moveTo>
                    <a:pt x="13621" y="1"/>
                  </a:moveTo>
                  <a:cubicBezTo>
                    <a:pt x="12859" y="1"/>
                    <a:pt x="12118" y="590"/>
                    <a:pt x="11781" y="1265"/>
                  </a:cubicBezTo>
                  <a:cubicBezTo>
                    <a:pt x="11369" y="2151"/>
                    <a:pt x="11433" y="3133"/>
                    <a:pt x="11528" y="4083"/>
                  </a:cubicBezTo>
                  <a:cubicBezTo>
                    <a:pt x="11591" y="4812"/>
                    <a:pt x="11591" y="5667"/>
                    <a:pt x="10926" y="6205"/>
                  </a:cubicBezTo>
                  <a:cubicBezTo>
                    <a:pt x="10588" y="6470"/>
                    <a:pt x="10219" y="6561"/>
                    <a:pt x="9833" y="6561"/>
                  </a:cubicBezTo>
                  <a:cubicBezTo>
                    <a:pt x="8984" y="6561"/>
                    <a:pt x="8056" y="6120"/>
                    <a:pt x="7210" y="6120"/>
                  </a:cubicBezTo>
                  <a:cubicBezTo>
                    <a:pt x="7107" y="6120"/>
                    <a:pt x="7005" y="6127"/>
                    <a:pt x="6904" y="6142"/>
                  </a:cubicBezTo>
                  <a:cubicBezTo>
                    <a:pt x="6112" y="6268"/>
                    <a:pt x="5669" y="6997"/>
                    <a:pt x="5321" y="7630"/>
                  </a:cubicBezTo>
                  <a:cubicBezTo>
                    <a:pt x="4972" y="8327"/>
                    <a:pt x="4561" y="8960"/>
                    <a:pt x="4054" y="9530"/>
                  </a:cubicBezTo>
                  <a:cubicBezTo>
                    <a:pt x="2977" y="10639"/>
                    <a:pt x="1457" y="11145"/>
                    <a:pt x="0" y="11557"/>
                  </a:cubicBezTo>
                  <a:cubicBezTo>
                    <a:pt x="602" y="13394"/>
                    <a:pt x="475" y="15611"/>
                    <a:pt x="2787" y="16466"/>
                  </a:cubicBezTo>
                  <a:lnTo>
                    <a:pt x="3167" y="16434"/>
                  </a:lnTo>
                  <a:lnTo>
                    <a:pt x="3484" y="16592"/>
                  </a:lnTo>
                  <a:cubicBezTo>
                    <a:pt x="4656" y="17447"/>
                    <a:pt x="5701" y="18524"/>
                    <a:pt x="7158" y="18999"/>
                  </a:cubicBezTo>
                  <a:cubicBezTo>
                    <a:pt x="7506" y="19664"/>
                    <a:pt x="7949" y="20266"/>
                    <a:pt x="8488" y="20804"/>
                  </a:cubicBezTo>
                  <a:cubicBezTo>
                    <a:pt x="9438" y="20329"/>
                    <a:pt x="10451" y="19949"/>
                    <a:pt x="11528" y="19696"/>
                  </a:cubicBezTo>
                  <a:cubicBezTo>
                    <a:pt x="12256" y="19538"/>
                    <a:pt x="12985" y="19411"/>
                    <a:pt x="13745" y="19379"/>
                  </a:cubicBezTo>
                  <a:cubicBezTo>
                    <a:pt x="14156" y="19379"/>
                    <a:pt x="14536" y="19348"/>
                    <a:pt x="14948" y="19316"/>
                  </a:cubicBezTo>
                  <a:cubicBezTo>
                    <a:pt x="15328" y="19253"/>
                    <a:pt x="15518" y="18936"/>
                    <a:pt x="15803" y="18619"/>
                  </a:cubicBezTo>
                  <a:cubicBezTo>
                    <a:pt x="15867" y="18556"/>
                    <a:pt x="15930" y="18492"/>
                    <a:pt x="15993" y="18429"/>
                  </a:cubicBezTo>
                  <a:cubicBezTo>
                    <a:pt x="15455" y="17891"/>
                    <a:pt x="14916" y="17384"/>
                    <a:pt x="14410" y="16846"/>
                  </a:cubicBezTo>
                  <a:cubicBezTo>
                    <a:pt x="13871" y="16371"/>
                    <a:pt x="13460" y="15801"/>
                    <a:pt x="13111" y="15167"/>
                  </a:cubicBezTo>
                  <a:cubicBezTo>
                    <a:pt x="12858" y="14661"/>
                    <a:pt x="12763" y="14059"/>
                    <a:pt x="12890" y="13489"/>
                  </a:cubicBezTo>
                  <a:cubicBezTo>
                    <a:pt x="13048" y="12887"/>
                    <a:pt x="13333" y="12285"/>
                    <a:pt x="13681" y="11779"/>
                  </a:cubicBezTo>
                  <a:cubicBezTo>
                    <a:pt x="14061" y="11145"/>
                    <a:pt x="14315" y="10449"/>
                    <a:pt x="13903" y="9784"/>
                  </a:cubicBezTo>
                  <a:cubicBezTo>
                    <a:pt x="13650" y="9308"/>
                    <a:pt x="13460" y="8833"/>
                    <a:pt x="13681" y="8327"/>
                  </a:cubicBezTo>
                  <a:cubicBezTo>
                    <a:pt x="13903" y="7883"/>
                    <a:pt x="14283" y="7598"/>
                    <a:pt x="14536" y="7187"/>
                  </a:cubicBezTo>
                  <a:cubicBezTo>
                    <a:pt x="14853" y="6617"/>
                    <a:pt x="14473" y="6047"/>
                    <a:pt x="14315" y="5477"/>
                  </a:cubicBezTo>
                  <a:cubicBezTo>
                    <a:pt x="14156" y="4970"/>
                    <a:pt x="14220" y="4400"/>
                    <a:pt x="14473" y="3956"/>
                  </a:cubicBezTo>
                  <a:cubicBezTo>
                    <a:pt x="14726" y="3545"/>
                    <a:pt x="15075" y="3228"/>
                    <a:pt x="15265" y="2816"/>
                  </a:cubicBezTo>
                  <a:cubicBezTo>
                    <a:pt x="15075" y="2753"/>
                    <a:pt x="14853" y="2626"/>
                    <a:pt x="14695" y="2468"/>
                  </a:cubicBezTo>
                  <a:cubicBezTo>
                    <a:pt x="14568" y="2310"/>
                    <a:pt x="14568" y="2120"/>
                    <a:pt x="14695" y="1961"/>
                  </a:cubicBezTo>
                  <a:cubicBezTo>
                    <a:pt x="15265" y="1391"/>
                    <a:pt x="14821" y="346"/>
                    <a:pt x="14125" y="93"/>
                  </a:cubicBezTo>
                  <a:cubicBezTo>
                    <a:pt x="13958" y="30"/>
                    <a:pt x="13789" y="1"/>
                    <a:pt x="1362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3" name="Google Shape;1743;p46"/>
            <p:cNvSpPr/>
            <p:nvPr/>
          </p:nvSpPr>
          <p:spPr>
            <a:xfrm>
              <a:off x="6777388" y="3233569"/>
              <a:ext cx="1480" cy="1495"/>
            </a:xfrm>
            <a:custGeom>
              <a:rect b="b" l="l" r="r" t="t"/>
              <a:pathLst>
                <a:path extrusionOk="0" h="96" w="95">
                  <a:moveTo>
                    <a:pt x="0" y="0"/>
                  </a:moveTo>
                  <a:lnTo>
                    <a:pt x="95" y="95"/>
                  </a:lnTo>
                  <a:lnTo>
                    <a:pt x="95" y="63"/>
                  </a:lnTo>
                  <a:cubicBezTo>
                    <a:pt x="95" y="63"/>
                    <a:pt x="32" y="32"/>
                    <a:pt x="0" y="0"/>
                  </a:cubicBezTo>
                  <a:close/>
                </a:path>
              </a:pathLst>
            </a:custGeom>
            <a:solidFill>
              <a:srgbClr val="A958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4" name="Google Shape;1744;p46"/>
            <p:cNvSpPr/>
            <p:nvPr/>
          </p:nvSpPr>
          <p:spPr>
            <a:xfrm>
              <a:off x="6563774" y="3183425"/>
              <a:ext cx="123343" cy="66236"/>
            </a:xfrm>
            <a:custGeom>
              <a:rect b="b" l="l" r="r" t="t"/>
              <a:pathLst>
                <a:path extrusionOk="0" h="4252" w="7918">
                  <a:moveTo>
                    <a:pt x="2928" y="1"/>
                  </a:moveTo>
                  <a:cubicBezTo>
                    <a:pt x="2100" y="1"/>
                    <a:pt x="1265" y="223"/>
                    <a:pt x="412" y="876"/>
                  </a:cubicBezTo>
                  <a:cubicBezTo>
                    <a:pt x="0" y="2174"/>
                    <a:pt x="412" y="3061"/>
                    <a:pt x="1837" y="3282"/>
                  </a:cubicBezTo>
                  <a:cubicBezTo>
                    <a:pt x="2273" y="3119"/>
                    <a:pt x="2968" y="2744"/>
                    <a:pt x="3254" y="2744"/>
                  </a:cubicBezTo>
                  <a:cubicBezTo>
                    <a:pt x="3300" y="2744"/>
                    <a:pt x="3335" y="2754"/>
                    <a:pt x="3357" y="2776"/>
                  </a:cubicBezTo>
                  <a:cubicBezTo>
                    <a:pt x="4315" y="3813"/>
                    <a:pt x="5063" y="4251"/>
                    <a:pt x="5669" y="4251"/>
                  </a:cubicBezTo>
                  <a:cubicBezTo>
                    <a:pt x="6745" y="4251"/>
                    <a:pt x="7370" y="2867"/>
                    <a:pt x="7918" y="1002"/>
                  </a:cubicBezTo>
                  <a:cubicBezTo>
                    <a:pt x="6226" y="896"/>
                    <a:pt x="4592" y="1"/>
                    <a:pt x="292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5" name="Google Shape;1745;p46"/>
            <p:cNvSpPr/>
            <p:nvPr/>
          </p:nvSpPr>
          <p:spPr>
            <a:xfrm>
              <a:off x="8033885" y="3653866"/>
              <a:ext cx="71875" cy="61780"/>
            </a:xfrm>
            <a:custGeom>
              <a:rect b="b" l="l" r="r" t="t"/>
              <a:pathLst>
                <a:path extrusionOk="0" h="3966" w="4614">
                  <a:moveTo>
                    <a:pt x="3625" y="0"/>
                  </a:moveTo>
                  <a:cubicBezTo>
                    <a:pt x="3339" y="0"/>
                    <a:pt x="2937" y="121"/>
                    <a:pt x="2375" y="413"/>
                  </a:cubicBezTo>
                  <a:cubicBezTo>
                    <a:pt x="1394" y="539"/>
                    <a:pt x="1520" y="1394"/>
                    <a:pt x="1330" y="2028"/>
                  </a:cubicBezTo>
                  <a:cubicBezTo>
                    <a:pt x="0" y="3105"/>
                    <a:pt x="507" y="3675"/>
                    <a:pt x="1869" y="3896"/>
                  </a:cubicBezTo>
                  <a:cubicBezTo>
                    <a:pt x="2118" y="3940"/>
                    <a:pt x="2364" y="3965"/>
                    <a:pt x="2598" y="3965"/>
                  </a:cubicBezTo>
                  <a:cubicBezTo>
                    <a:pt x="3549" y="3965"/>
                    <a:pt x="4295" y="3546"/>
                    <a:pt x="4244" y="2249"/>
                  </a:cubicBezTo>
                  <a:cubicBezTo>
                    <a:pt x="4219" y="1439"/>
                    <a:pt x="4614" y="0"/>
                    <a:pt x="362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6" name="Google Shape;1746;p46"/>
            <p:cNvSpPr/>
            <p:nvPr/>
          </p:nvSpPr>
          <p:spPr>
            <a:xfrm>
              <a:off x="8023028" y="3179827"/>
              <a:ext cx="94727" cy="87203"/>
            </a:xfrm>
            <a:custGeom>
              <a:rect b="b" l="l" r="r" t="t"/>
              <a:pathLst>
                <a:path extrusionOk="0" h="5598" w="6081">
                  <a:moveTo>
                    <a:pt x="4142" y="0"/>
                  </a:moveTo>
                  <a:cubicBezTo>
                    <a:pt x="2990" y="0"/>
                    <a:pt x="2003" y="373"/>
                    <a:pt x="1552" y="2025"/>
                  </a:cubicBezTo>
                  <a:cubicBezTo>
                    <a:pt x="2122" y="3007"/>
                    <a:pt x="0" y="3767"/>
                    <a:pt x="1330" y="4812"/>
                  </a:cubicBezTo>
                  <a:cubicBezTo>
                    <a:pt x="1863" y="5369"/>
                    <a:pt x="2354" y="5597"/>
                    <a:pt x="2817" y="5597"/>
                  </a:cubicBezTo>
                  <a:cubicBezTo>
                    <a:pt x="3512" y="5597"/>
                    <a:pt x="4143" y="5084"/>
                    <a:pt x="4751" y="4400"/>
                  </a:cubicBezTo>
                  <a:lnTo>
                    <a:pt x="4656" y="4400"/>
                  </a:lnTo>
                  <a:cubicBezTo>
                    <a:pt x="5954" y="3228"/>
                    <a:pt x="6081" y="1740"/>
                    <a:pt x="5859" y="156"/>
                  </a:cubicBezTo>
                  <a:cubicBezTo>
                    <a:pt x="5277" y="85"/>
                    <a:pt x="4691" y="0"/>
                    <a:pt x="414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7" name="Google Shape;1747;p46"/>
            <p:cNvSpPr/>
            <p:nvPr/>
          </p:nvSpPr>
          <p:spPr>
            <a:xfrm>
              <a:off x="8034368" y="3565868"/>
              <a:ext cx="57247" cy="64834"/>
            </a:xfrm>
            <a:custGeom>
              <a:rect b="b" l="l" r="r" t="t"/>
              <a:pathLst>
                <a:path extrusionOk="0" h="4162" w="3675">
                  <a:moveTo>
                    <a:pt x="2610" y="1"/>
                  </a:moveTo>
                  <a:cubicBezTo>
                    <a:pt x="1852" y="1"/>
                    <a:pt x="1220" y="984"/>
                    <a:pt x="792" y="1786"/>
                  </a:cubicBezTo>
                  <a:cubicBezTo>
                    <a:pt x="571" y="2705"/>
                    <a:pt x="1" y="3845"/>
                    <a:pt x="1458" y="4130"/>
                  </a:cubicBezTo>
                  <a:cubicBezTo>
                    <a:pt x="1551" y="4152"/>
                    <a:pt x="1635" y="4162"/>
                    <a:pt x="1711" y="4162"/>
                  </a:cubicBezTo>
                  <a:cubicBezTo>
                    <a:pt x="2409" y="4162"/>
                    <a:pt x="2420" y="3304"/>
                    <a:pt x="2534" y="2705"/>
                  </a:cubicBezTo>
                  <a:cubicBezTo>
                    <a:pt x="3104" y="1881"/>
                    <a:pt x="3674" y="393"/>
                    <a:pt x="3041" y="108"/>
                  </a:cubicBezTo>
                  <a:cubicBezTo>
                    <a:pt x="2893" y="34"/>
                    <a:pt x="2750" y="1"/>
                    <a:pt x="26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8" name="Google Shape;1748;p46"/>
            <p:cNvSpPr/>
            <p:nvPr/>
          </p:nvSpPr>
          <p:spPr>
            <a:xfrm>
              <a:off x="7805472" y="3525133"/>
              <a:ext cx="45891" cy="38554"/>
            </a:xfrm>
            <a:custGeom>
              <a:rect b="b" l="l" r="r" t="t"/>
              <a:pathLst>
                <a:path extrusionOk="0" h="2475" w="2946">
                  <a:moveTo>
                    <a:pt x="1424" y="0"/>
                  </a:moveTo>
                  <a:cubicBezTo>
                    <a:pt x="1245" y="0"/>
                    <a:pt x="1056" y="55"/>
                    <a:pt x="855" y="189"/>
                  </a:cubicBezTo>
                  <a:cubicBezTo>
                    <a:pt x="0" y="759"/>
                    <a:pt x="380" y="1646"/>
                    <a:pt x="697" y="2438"/>
                  </a:cubicBezTo>
                  <a:cubicBezTo>
                    <a:pt x="832" y="2463"/>
                    <a:pt x="958" y="2474"/>
                    <a:pt x="1077" y="2474"/>
                  </a:cubicBezTo>
                  <a:cubicBezTo>
                    <a:pt x="2021" y="2474"/>
                    <a:pt x="2496" y="1737"/>
                    <a:pt x="2946" y="949"/>
                  </a:cubicBezTo>
                  <a:cubicBezTo>
                    <a:pt x="2485" y="586"/>
                    <a:pt x="2006" y="0"/>
                    <a:pt x="142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9" name="Google Shape;1749;p46"/>
            <p:cNvSpPr/>
            <p:nvPr/>
          </p:nvSpPr>
          <p:spPr>
            <a:xfrm>
              <a:off x="7375284" y="4261980"/>
              <a:ext cx="184640" cy="171524"/>
            </a:xfrm>
            <a:custGeom>
              <a:rect b="b" l="l" r="r" t="t"/>
              <a:pathLst>
                <a:path extrusionOk="0" h="11011" w="11853">
                  <a:moveTo>
                    <a:pt x="7246" y="0"/>
                  </a:moveTo>
                  <a:cubicBezTo>
                    <a:pt x="5339" y="0"/>
                    <a:pt x="3486" y="1187"/>
                    <a:pt x="2091" y="3399"/>
                  </a:cubicBezTo>
                  <a:cubicBezTo>
                    <a:pt x="1" y="6661"/>
                    <a:pt x="2661" y="8751"/>
                    <a:pt x="4023" y="10620"/>
                  </a:cubicBezTo>
                  <a:cubicBezTo>
                    <a:pt x="4229" y="10896"/>
                    <a:pt x="4429" y="11011"/>
                    <a:pt x="4626" y="11011"/>
                  </a:cubicBezTo>
                  <a:cubicBezTo>
                    <a:pt x="5397" y="11011"/>
                    <a:pt x="6109" y="9243"/>
                    <a:pt x="6841" y="8561"/>
                  </a:cubicBezTo>
                  <a:cubicBezTo>
                    <a:pt x="7201" y="8230"/>
                    <a:pt x="7657" y="8043"/>
                    <a:pt x="8146" y="8043"/>
                  </a:cubicBezTo>
                  <a:cubicBezTo>
                    <a:pt x="8217" y="8043"/>
                    <a:pt x="8289" y="8047"/>
                    <a:pt x="8362" y="8055"/>
                  </a:cubicBezTo>
                  <a:cubicBezTo>
                    <a:pt x="8853" y="8143"/>
                    <a:pt x="9275" y="8185"/>
                    <a:pt x="9635" y="8185"/>
                  </a:cubicBezTo>
                  <a:cubicBezTo>
                    <a:pt x="11852" y="8185"/>
                    <a:pt x="11730" y="6588"/>
                    <a:pt x="11022" y="4381"/>
                  </a:cubicBezTo>
                  <a:cubicBezTo>
                    <a:pt x="10768" y="3621"/>
                    <a:pt x="11117" y="2703"/>
                    <a:pt x="11212" y="1816"/>
                  </a:cubicBezTo>
                  <a:cubicBezTo>
                    <a:pt x="9957" y="587"/>
                    <a:pt x="8588" y="0"/>
                    <a:pt x="72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0" name="Google Shape;1750;p46"/>
            <p:cNvSpPr/>
            <p:nvPr/>
          </p:nvSpPr>
          <p:spPr>
            <a:xfrm>
              <a:off x="7591360" y="3674677"/>
              <a:ext cx="136179" cy="148422"/>
            </a:xfrm>
            <a:custGeom>
              <a:rect b="b" l="l" r="r" t="t"/>
              <a:pathLst>
                <a:path extrusionOk="0" h="9528" w="8742">
                  <a:moveTo>
                    <a:pt x="6955" y="0"/>
                  </a:moveTo>
                  <a:cubicBezTo>
                    <a:pt x="6796" y="0"/>
                    <a:pt x="6612" y="38"/>
                    <a:pt x="6398" y="122"/>
                  </a:cubicBezTo>
                  <a:cubicBezTo>
                    <a:pt x="4276" y="977"/>
                    <a:pt x="508" y="628"/>
                    <a:pt x="223" y="4524"/>
                  </a:cubicBezTo>
                  <a:cubicBezTo>
                    <a:pt x="1" y="7406"/>
                    <a:pt x="2819" y="7881"/>
                    <a:pt x="4150" y="9527"/>
                  </a:cubicBezTo>
                  <a:cubicBezTo>
                    <a:pt x="5891" y="7912"/>
                    <a:pt x="8742" y="7152"/>
                    <a:pt x="8393" y="3669"/>
                  </a:cubicBezTo>
                  <a:cubicBezTo>
                    <a:pt x="7855" y="2734"/>
                    <a:pt x="8305" y="0"/>
                    <a:pt x="6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1" name="Google Shape;1751;p46"/>
            <p:cNvSpPr/>
            <p:nvPr/>
          </p:nvSpPr>
          <p:spPr>
            <a:xfrm>
              <a:off x="7615536" y="4184233"/>
              <a:ext cx="52917" cy="65114"/>
            </a:xfrm>
            <a:custGeom>
              <a:rect b="b" l="l" r="r" t="t"/>
              <a:pathLst>
                <a:path extrusionOk="0" h="4180" w="3397">
                  <a:moveTo>
                    <a:pt x="2181" y="1"/>
                  </a:moveTo>
                  <a:cubicBezTo>
                    <a:pt x="2079" y="1"/>
                    <a:pt x="1965" y="10"/>
                    <a:pt x="1838" y="30"/>
                  </a:cubicBezTo>
                  <a:cubicBezTo>
                    <a:pt x="792" y="125"/>
                    <a:pt x="1" y="1043"/>
                    <a:pt x="64" y="2088"/>
                  </a:cubicBezTo>
                  <a:cubicBezTo>
                    <a:pt x="64" y="3118"/>
                    <a:pt x="341" y="4179"/>
                    <a:pt x="1592" y="4179"/>
                  </a:cubicBezTo>
                  <a:cubicBezTo>
                    <a:pt x="1610" y="4179"/>
                    <a:pt x="1629" y="4179"/>
                    <a:pt x="1648" y="4178"/>
                  </a:cubicBezTo>
                  <a:cubicBezTo>
                    <a:pt x="2946" y="4147"/>
                    <a:pt x="3199" y="3165"/>
                    <a:pt x="3168" y="1772"/>
                  </a:cubicBezTo>
                  <a:cubicBezTo>
                    <a:pt x="2905" y="1304"/>
                    <a:pt x="3396" y="1"/>
                    <a:pt x="21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2" name="Google Shape;1752;p46"/>
            <p:cNvSpPr/>
            <p:nvPr/>
          </p:nvSpPr>
          <p:spPr>
            <a:xfrm>
              <a:off x="7673266" y="3130477"/>
              <a:ext cx="69569" cy="74975"/>
            </a:xfrm>
            <a:custGeom>
              <a:rect b="b" l="l" r="r" t="t"/>
              <a:pathLst>
                <a:path extrusionOk="0" h="4813" w="4466">
                  <a:moveTo>
                    <a:pt x="1284" y="1"/>
                  </a:moveTo>
                  <a:cubicBezTo>
                    <a:pt x="1121" y="1"/>
                    <a:pt x="948" y="29"/>
                    <a:pt x="760" y="94"/>
                  </a:cubicBezTo>
                  <a:cubicBezTo>
                    <a:pt x="0" y="348"/>
                    <a:pt x="127" y="1329"/>
                    <a:pt x="222" y="1994"/>
                  </a:cubicBezTo>
                  <a:cubicBezTo>
                    <a:pt x="538" y="4084"/>
                    <a:pt x="2027" y="4781"/>
                    <a:pt x="3959" y="4781"/>
                  </a:cubicBezTo>
                  <a:cubicBezTo>
                    <a:pt x="4085" y="4781"/>
                    <a:pt x="4244" y="4781"/>
                    <a:pt x="4402" y="4813"/>
                  </a:cubicBezTo>
                  <a:lnTo>
                    <a:pt x="4465" y="1773"/>
                  </a:lnTo>
                  <a:cubicBezTo>
                    <a:pt x="3146" y="1745"/>
                    <a:pt x="2549" y="1"/>
                    <a:pt x="12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3" name="Google Shape;1753;p46"/>
            <p:cNvSpPr/>
            <p:nvPr/>
          </p:nvSpPr>
          <p:spPr>
            <a:xfrm>
              <a:off x="7620474" y="2798926"/>
              <a:ext cx="108046" cy="171181"/>
            </a:xfrm>
            <a:custGeom>
              <a:rect b="b" l="l" r="r" t="t"/>
              <a:pathLst>
                <a:path extrusionOk="0" h="10989" w="6936">
                  <a:moveTo>
                    <a:pt x="3971" y="0"/>
                  </a:moveTo>
                  <a:cubicBezTo>
                    <a:pt x="2411" y="0"/>
                    <a:pt x="2236" y="1458"/>
                    <a:pt x="1711" y="2567"/>
                  </a:cubicBezTo>
                  <a:cubicBezTo>
                    <a:pt x="855" y="4024"/>
                    <a:pt x="0" y="5290"/>
                    <a:pt x="2249" y="6652"/>
                  </a:cubicBezTo>
                  <a:cubicBezTo>
                    <a:pt x="3357" y="7317"/>
                    <a:pt x="3737" y="9186"/>
                    <a:pt x="4434" y="10547"/>
                  </a:cubicBezTo>
                  <a:cubicBezTo>
                    <a:pt x="4890" y="10857"/>
                    <a:pt x="5264" y="10989"/>
                    <a:pt x="5567" y="10989"/>
                  </a:cubicBezTo>
                  <a:cubicBezTo>
                    <a:pt x="6317" y="10989"/>
                    <a:pt x="6628" y="10183"/>
                    <a:pt x="6651" y="9281"/>
                  </a:cubicBezTo>
                  <a:cubicBezTo>
                    <a:pt x="6778" y="6177"/>
                    <a:pt x="6936" y="3010"/>
                    <a:pt x="5004" y="255"/>
                  </a:cubicBezTo>
                  <a:cubicBezTo>
                    <a:pt x="4958" y="268"/>
                    <a:pt x="4910" y="275"/>
                    <a:pt x="4863" y="275"/>
                  </a:cubicBezTo>
                  <a:cubicBezTo>
                    <a:pt x="4682" y="275"/>
                    <a:pt x="4503" y="184"/>
                    <a:pt x="4402" y="33"/>
                  </a:cubicBezTo>
                  <a:cubicBezTo>
                    <a:pt x="4248" y="11"/>
                    <a:pt x="4104" y="0"/>
                    <a:pt x="39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4" name="Google Shape;1754;p46"/>
            <p:cNvSpPr/>
            <p:nvPr/>
          </p:nvSpPr>
          <p:spPr>
            <a:xfrm>
              <a:off x="5921498" y="3417571"/>
              <a:ext cx="74959" cy="89758"/>
            </a:xfrm>
            <a:custGeom>
              <a:rect b="b" l="l" r="r" t="t"/>
              <a:pathLst>
                <a:path extrusionOk="0" h="5762" w="4812">
                  <a:moveTo>
                    <a:pt x="3798" y="1"/>
                  </a:moveTo>
                  <a:lnTo>
                    <a:pt x="473" y="729"/>
                  </a:lnTo>
                  <a:cubicBezTo>
                    <a:pt x="1" y="4648"/>
                    <a:pt x="479" y="5761"/>
                    <a:pt x="3343" y="5761"/>
                  </a:cubicBezTo>
                  <a:cubicBezTo>
                    <a:pt x="3743" y="5761"/>
                    <a:pt x="4189" y="5740"/>
                    <a:pt x="4685" y="5701"/>
                  </a:cubicBezTo>
                  <a:lnTo>
                    <a:pt x="4812" y="3357"/>
                  </a:lnTo>
                  <a:cubicBezTo>
                    <a:pt x="2785" y="2756"/>
                    <a:pt x="4052" y="1141"/>
                    <a:pt x="379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5" name="Google Shape;1755;p46"/>
            <p:cNvSpPr/>
            <p:nvPr/>
          </p:nvSpPr>
          <p:spPr>
            <a:xfrm>
              <a:off x="7549923" y="4290253"/>
              <a:ext cx="514" cy="514"/>
            </a:xfrm>
            <a:custGeom>
              <a:rect b="b" l="l" r="r" t="t"/>
              <a:pathLst>
                <a:path extrusionOk="0" h="33" w="33">
                  <a:moveTo>
                    <a:pt x="1" y="1"/>
                  </a:moveTo>
                  <a:lnTo>
                    <a:pt x="1" y="1"/>
                  </a:lnTo>
                  <a:lnTo>
                    <a:pt x="32" y="33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6" name="Google Shape;1756;p46"/>
            <p:cNvSpPr/>
            <p:nvPr/>
          </p:nvSpPr>
          <p:spPr>
            <a:xfrm>
              <a:off x="7192264" y="2313920"/>
              <a:ext cx="1280190" cy="1332312"/>
            </a:xfrm>
            <a:custGeom>
              <a:rect b="b" l="l" r="r" t="t"/>
              <a:pathLst>
                <a:path extrusionOk="0" h="85528" w="82182">
                  <a:moveTo>
                    <a:pt x="54126" y="28360"/>
                  </a:moveTo>
                  <a:cubicBezTo>
                    <a:pt x="54303" y="28360"/>
                    <a:pt x="54516" y="28453"/>
                    <a:pt x="54788" y="28635"/>
                  </a:cubicBezTo>
                  <a:cubicBezTo>
                    <a:pt x="55041" y="29015"/>
                    <a:pt x="55232" y="29395"/>
                    <a:pt x="55390" y="29775"/>
                  </a:cubicBezTo>
                  <a:cubicBezTo>
                    <a:pt x="55612" y="30567"/>
                    <a:pt x="56055" y="31263"/>
                    <a:pt x="56657" y="31802"/>
                  </a:cubicBezTo>
                  <a:cubicBezTo>
                    <a:pt x="58747" y="32435"/>
                    <a:pt x="60647" y="33544"/>
                    <a:pt x="62199" y="35032"/>
                  </a:cubicBezTo>
                  <a:cubicBezTo>
                    <a:pt x="60710" y="34114"/>
                    <a:pt x="59475" y="32752"/>
                    <a:pt x="57702" y="32340"/>
                  </a:cubicBezTo>
                  <a:cubicBezTo>
                    <a:pt x="57029" y="32261"/>
                    <a:pt x="56354" y="32221"/>
                    <a:pt x="55680" y="32221"/>
                  </a:cubicBezTo>
                  <a:cubicBezTo>
                    <a:pt x="53660" y="32221"/>
                    <a:pt x="51653" y="32578"/>
                    <a:pt x="49753" y="33290"/>
                  </a:cubicBezTo>
                  <a:cubicBezTo>
                    <a:pt x="49373" y="33512"/>
                    <a:pt x="49088" y="33797"/>
                    <a:pt x="48834" y="34145"/>
                  </a:cubicBezTo>
                  <a:cubicBezTo>
                    <a:pt x="48803" y="34240"/>
                    <a:pt x="48771" y="34335"/>
                    <a:pt x="48708" y="34430"/>
                  </a:cubicBezTo>
                  <a:cubicBezTo>
                    <a:pt x="48454" y="33670"/>
                    <a:pt x="48328" y="32815"/>
                    <a:pt x="47916" y="32150"/>
                  </a:cubicBezTo>
                  <a:lnTo>
                    <a:pt x="47916" y="32150"/>
                  </a:lnTo>
                  <a:cubicBezTo>
                    <a:pt x="48043" y="32166"/>
                    <a:pt x="48161" y="32174"/>
                    <a:pt x="48276" y="32174"/>
                  </a:cubicBezTo>
                  <a:cubicBezTo>
                    <a:pt x="48391" y="32174"/>
                    <a:pt x="48502" y="32166"/>
                    <a:pt x="48613" y="32150"/>
                  </a:cubicBezTo>
                  <a:cubicBezTo>
                    <a:pt x="49214" y="32055"/>
                    <a:pt x="49784" y="31833"/>
                    <a:pt x="50291" y="31485"/>
                  </a:cubicBezTo>
                  <a:cubicBezTo>
                    <a:pt x="50447" y="31407"/>
                    <a:pt x="50621" y="31381"/>
                    <a:pt x="50803" y="31381"/>
                  </a:cubicBezTo>
                  <a:cubicBezTo>
                    <a:pt x="51160" y="31381"/>
                    <a:pt x="51550" y="31480"/>
                    <a:pt x="51903" y="31480"/>
                  </a:cubicBezTo>
                  <a:cubicBezTo>
                    <a:pt x="52324" y="31480"/>
                    <a:pt x="52692" y="31340"/>
                    <a:pt x="52888" y="30725"/>
                  </a:cubicBezTo>
                  <a:cubicBezTo>
                    <a:pt x="53403" y="29110"/>
                    <a:pt x="53624" y="28360"/>
                    <a:pt x="54126" y="28360"/>
                  </a:cubicBezTo>
                  <a:close/>
                  <a:moveTo>
                    <a:pt x="74410" y="1"/>
                  </a:moveTo>
                  <a:cubicBezTo>
                    <a:pt x="73357" y="1"/>
                    <a:pt x="72322" y="729"/>
                    <a:pt x="71288" y="956"/>
                  </a:cubicBezTo>
                  <a:cubicBezTo>
                    <a:pt x="70586" y="1116"/>
                    <a:pt x="69948" y="1193"/>
                    <a:pt x="69376" y="1193"/>
                  </a:cubicBezTo>
                  <a:cubicBezTo>
                    <a:pt x="68244" y="1193"/>
                    <a:pt x="67369" y="891"/>
                    <a:pt x="66759" y="323"/>
                  </a:cubicBezTo>
                  <a:cubicBezTo>
                    <a:pt x="65777" y="1431"/>
                    <a:pt x="65081" y="2761"/>
                    <a:pt x="64732" y="4218"/>
                  </a:cubicBezTo>
                  <a:cubicBezTo>
                    <a:pt x="64574" y="4946"/>
                    <a:pt x="64542" y="5675"/>
                    <a:pt x="64669" y="6403"/>
                  </a:cubicBezTo>
                  <a:cubicBezTo>
                    <a:pt x="64764" y="7163"/>
                    <a:pt x="65049" y="7860"/>
                    <a:pt x="65239" y="8588"/>
                  </a:cubicBezTo>
                  <a:cubicBezTo>
                    <a:pt x="65524" y="9760"/>
                    <a:pt x="65524" y="11027"/>
                    <a:pt x="65239" y="12199"/>
                  </a:cubicBezTo>
                  <a:cubicBezTo>
                    <a:pt x="64637" y="14605"/>
                    <a:pt x="62959" y="16664"/>
                    <a:pt x="60964" y="18057"/>
                  </a:cubicBezTo>
                  <a:cubicBezTo>
                    <a:pt x="60489" y="18374"/>
                    <a:pt x="59919" y="18849"/>
                    <a:pt x="59317" y="18849"/>
                  </a:cubicBezTo>
                  <a:cubicBezTo>
                    <a:pt x="58873" y="18849"/>
                    <a:pt x="58462" y="18532"/>
                    <a:pt x="58367" y="18089"/>
                  </a:cubicBezTo>
                  <a:cubicBezTo>
                    <a:pt x="58240" y="17646"/>
                    <a:pt x="58335" y="17107"/>
                    <a:pt x="58082" y="16696"/>
                  </a:cubicBezTo>
                  <a:cubicBezTo>
                    <a:pt x="57828" y="16316"/>
                    <a:pt x="57068" y="16252"/>
                    <a:pt x="56593" y="16189"/>
                  </a:cubicBezTo>
                  <a:cubicBezTo>
                    <a:pt x="54598" y="15904"/>
                    <a:pt x="52888" y="14637"/>
                    <a:pt x="52096" y="12800"/>
                  </a:cubicBezTo>
                  <a:cubicBezTo>
                    <a:pt x="51399" y="14087"/>
                    <a:pt x="50067" y="14875"/>
                    <a:pt x="48637" y="14875"/>
                  </a:cubicBezTo>
                  <a:cubicBezTo>
                    <a:pt x="48377" y="14875"/>
                    <a:pt x="48115" y="14849"/>
                    <a:pt x="47853" y="14795"/>
                  </a:cubicBezTo>
                  <a:cubicBezTo>
                    <a:pt x="46871" y="14605"/>
                    <a:pt x="46016" y="14035"/>
                    <a:pt x="45414" y="13212"/>
                  </a:cubicBezTo>
                  <a:cubicBezTo>
                    <a:pt x="44749" y="12294"/>
                    <a:pt x="44622" y="11154"/>
                    <a:pt x="44306" y="10045"/>
                  </a:cubicBezTo>
                  <a:cubicBezTo>
                    <a:pt x="43864" y="8565"/>
                    <a:pt x="42528" y="7170"/>
                    <a:pt x="40979" y="7170"/>
                  </a:cubicBezTo>
                  <a:cubicBezTo>
                    <a:pt x="40639" y="7170"/>
                    <a:pt x="40289" y="7237"/>
                    <a:pt x="39935" y="7385"/>
                  </a:cubicBezTo>
                  <a:cubicBezTo>
                    <a:pt x="39017" y="7733"/>
                    <a:pt x="38415" y="8557"/>
                    <a:pt x="38352" y="9507"/>
                  </a:cubicBezTo>
                  <a:cubicBezTo>
                    <a:pt x="38289" y="10489"/>
                    <a:pt x="38732" y="11470"/>
                    <a:pt x="38289" y="12420"/>
                  </a:cubicBezTo>
                  <a:cubicBezTo>
                    <a:pt x="37708" y="13692"/>
                    <a:pt x="36209" y="14023"/>
                    <a:pt x="34911" y="14023"/>
                  </a:cubicBezTo>
                  <a:cubicBezTo>
                    <a:pt x="34722" y="14023"/>
                    <a:pt x="34538" y="14016"/>
                    <a:pt x="34362" y="14004"/>
                  </a:cubicBezTo>
                  <a:cubicBezTo>
                    <a:pt x="33616" y="13971"/>
                    <a:pt x="32688" y="13790"/>
                    <a:pt x="31807" y="13790"/>
                  </a:cubicBezTo>
                  <a:cubicBezTo>
                    <a:pt x="30966" y="13790"/>
                    <a:pt x="30168" y="13955"/>
                    <a:pt x="29611" y="14574"/>
                  </a:cubicBezTo>
                  <a:cubicBezTo>
                    <a:pt x="28566" y="15777"/>
                    <a:pt x="29453" y="17709"/>
                    <a:pt x="28313" y="18849"/>
                  </a:cubicBezTo>
                  <a:cubicBezTo>
                    <a:pt x="27553" y="19546"/>
                    <a:pt x="26571" y="19229"/>
                    <a:pt x="25684" y="19514"/>
                  </a:cubicBezTo>
                  <a:cubicBezTo>
                    <a:pt x="24956" y="19768"/>
                    <a:pt x="24449" y="20433"/>
                    <a:pt x="24006" y="21003"/>
                  </a:cubicBezTo>
                  <a:cubicBezTo>
                    <a:pt x="23562" y="21636"/>
                    <a:pt x="22992" y="22143"/>
                    <a:pt x="22359" y="22586"/>
                  </a:cubicBezTo>
                  <a:cubicBezTo>
                    <a:pt x="21924" y="22834"/>
                    <a:pt x="21459" y="22931"/>
                    <a:pt x="20986" y="22931"/>
                  </a:cubicBezTo>
                  <a:cubicBezTo>
                    <a:pt x="20494" y="22931"/>
                    <a:pt x="19993" y="22826"/>
                    <a:pt x="19509" y="22681"/>
                  </a:cubicBezTo>
                  <a:cubicBezTo>
                    <a:pt x="18559" y="22396"/>
                    <a:pt x="17704" y="21889"/>
                    <a:pt x="16722" y="21858"/>
                  </a:cubicBezTo>
                  <a:cubicBezTo>
                    <a:pt x="16630" y="21850"/>
                    <a:pt x="16538" y="21846"/>
                    <a:pt x="16445" y="21846"/>
                  </a:cubicBezTo>
                  <a:cubicBezTo>
                    <a:pt x="15739" y="21846"/>
                    <a:pt x="15035" y="22076"/>
                    <a:pt x="14727" y="22776"/>
                  </a:cubicBezTo>
                  <a:cubicBezTo>
                    <a:pt x="14699" y="22858"/>
                    <a:pt x="14601" y="22941"/>
                    <a:pt x="14513" y="22941"/>
                  </a:cubicBezTo>
                  <a:cubicBezTo>
                    <a:pt x="14499" y="22941"/>
                    <a:pt x="14486" y="22939"/>
                    <a:pt x="14473" y="22934"/>
                  </a:cubicBezTo>
                  <a:lnTo>
                    <a:pt x="14473" y="22934"/>
                  </a:lnTo>
                  <a:cubicBezTo>
                    <a:pt x="14347" y="24169"/>
                    <a:pt x="14125" y="25563"/>
                    <a:pt x="15075" y="26386"/>
                  </a:cubicBezTo>
                  <a:cubicBezTo>
                    <a:pt x="15297" y="26608"/>
                    <a:pt x="15138" y="26956"/>
                    <a:pt x="14822" y="26988"/>
                  </a:cubicBezTo>
                  <a:cubicBezTo>
                    <a:pt x="14737" y="26980"/>
                    <a:pt x="14654" y="26976"/>
                    <a:pt x="14572" y="26976"/>
                  </a:cubicBezTo>
                  <a:cubicBezTo>
                    <a:pt x="12991" y="26976"/>
                    <a:pt x="11836" y="28384"/>
                    <a:pt x="11053" y="29648"/>
                  </a:cubicBezTo>
                  <a:cubicBezTo>
                    <a:pt x="10325" y="30852"/>
                    <a:pt x="9691" y="32182"/>
                    <a:pt x="8551" y="33100"/>
                  </a:cubicBezTo>
                  <a:cubicBezTo>
                    <a:pt x="7443" y="33987"/>
                    <a:pt x="5923" y="34209"/>
                    <a:pt x="4529" y="34557"/>
                  </a:cubicBezTo>
                  <a:cubicBezTo>
                    <a:pt x="3136" y="34905"/>
                    <a:pt x="1932" y="35570"/>
                    <a:pt x="1141" y="36805"/>
                  </a:cubicBezTo>
                  <a:cubicBezTo>
                    <a:pt x="412" y="37945"/>
                    <a:pt x="159" y="39307"/>
                    <a:pt x="444" y="40606"/>
                  </a:cubicBezTo>
                  <a:cubicBezTo>
                    <a:pt x="497" y="40818"/>
                    <a:pt x="328" y="41008"/>
                    <a:pt x="122" y="41008"/>
                  </a:cubicBezTo>
                  <a:cubicBezTo>
                    <a:pt x="83" y="41008"/>
                    <a:pt x="42" y="41001"/>
                    <a:pt x="1" y="40986"/>
                  </a:cubicBezTo>
                  <a:lnTo>
                    <a:pt x="1" y="40986"/>
                  </a:lnTo>
                  <a:cubicBezTo>
                    <a:pt x="286" y="41809"/>
                    <a:pt x="507" y="42632"/>
                    <a:pt x="666" y="43456"/>
                  </a:cubicBezTo>
                  <a:cubicBezTo>
                    <a:pt x="792" y="44343"/>
                    <a:pt x="856" y="45229"/>
                    <a:pt x="824" y="46116"/>
                  </a:cubicBezTo>
                  <a:cubicBezTo>
                    <a:pt x="824" y="47985"/>
                    <a:pt x="1014" y="49853"/>
                    <a:pt x="1362" y="51658"/>
                  </a:cubicBezTo>
                  <a:cubicBezTo>
                    <a:pt x="2059" y="51753"/>
                    <a:pt x="2661" y="52102"/>
                    <a:pt x="3104" y="52640"/>
                  </a:cubicBezTo>
                  <a:cubicBezTo>
                    <a:pt x="3896" y="53622"/>
                    <a:pt x="4054" y="54952"/>
                    <a:pt x="4466" y="56092"/>
                  </a:cubicBezTo>
                  <a:cubicBezTo>
                    <a:pt x="4593" y="56662"/>
                    <a:pt x="4909" y="57137"/>
                    <a:pt x="5321" y="57517"/>
                  </a:cubicBezTo>
                  <a:cubicBezTo>
                    <a:pt x="6049" y="58087"/>
                    <a:pt x="7000" y="57865"/>
                    <a:pt x="7855" y="58024"/>
                  </a:cubicBezTo>
                  <a:cubicBezTo>
                    <a:pt x="8520" y="58150"/>
                    <a:pt x="9248" y="58530"/>
                    <a:pt x="9438" y="59259"/>
                  </a:cubicBezTo>
                  <a:cubicBezTo>
                    <a:pt x="9501" y="59670"/>
                    <a:pt x="9406" y="60082"/>
                    <a:pt x="9153" y="60367"/>
                  </a:cubicBezTo>
                  <a:cubicBezTo>
                    <a:pt x="10040" y="60969"/>
                    <a:pt x="10768" y="61856"/>
                    <a:pt x="10103" y="62932"/>
                  </a:cubicBezTo>
                  <a:cubicBezTo>
                    <a:pt x="9818" y="63407"/>
                    <a:pt x="9280" y="63787"/>
                    <a:pt x="9121" y="64326"/>
                  </a:cubicBezTo>
                  <a:cubicBezTo>
                    <a:pt x="8931" y="65022"/>
                    <a:pt x="9311" y="65719"/>
                    <a:pt x="9691" y="66289"/>
                  </a:cubicBezTo>
                  <a:cubicBezTo>
                    <a:pt x="10356" y="67303"/>
                    <a:pt x="11402" y="68316"/>
                    <a:pt x="11275" y="69678"/>
                  </a:cubicBezTo>
                  <a:cubicBezTo>
                    <a:pt x="11180" y="70279"/>
                    <a:pt x="10863" y="70786"/>
                    <a:pt x="10356" y="71135"/>
                  </a:cubicBezTo>
                  <a:cubicBezTo>
                    <a:pt x="9881" y="71546"/>
                    <a:pt x="9533" y="72148"/>
                    <a:pt x="9438" y="72781"/>
                  </a:cubicBezTo>
                  <a:cubicBezTo>
                    <a:pt x="9343" y="73446"/>
                    <a:pt x="9438" y="74175"/>
                    <a:pt x="9691" y="74808"/>
                  </a:cubicBezTo>
                  <a:cubicBezTo>
                    <a:pt x="10546" y="74396"/>
                    <a:pt x="11465" y="73351"/>
                    <a:pt x="12447" y="71673"/>
                  </a:cubicBezTo>
                  <a:cubicBezTo>
                    <a:pt x="13745" y="71610"/>
                    <a:pt x="14790" y="70596"/>
                    <a:pt x="14917" y="69298"/>
                  </a:cubicBezTo>
                  <a:cubicBezTo>
                    <a:pt x="15170" y="65497"/>
                    <a:pt x="17070" y="62014"/>
                    <a:pt x="17039" y="58277"/>
                  </a:cubicBezTo>
                  <a:lnTo>
                    <a:pt x="17039" y="58277"/>
                  </a:lnTo>
                  <a:cubicBezTo>
                    <a:pt x="18875" y="59069"/>
                    <a:pt x="18400" y="61159"/>
                    <a:pt x="18907" y="62806"/>
                  </a:cubicBezTo>
                  <a:cubicBezTo>
                    <a:pt x="22391" y="66954"/>
                    <a:pt x="24449" y="72085"/>
                    <a:pt x="24829" y="77500"/>
                  </a:cubicBezTo>
                  <a:cubicBezTo>
                    <a:pt x="23577" y="77218"/>
                    <a:pt x="22912" y="75853"/>
                    <a:pt x="21489" y="75853"/>
                  </a:cubicBezTo>
                  <a:cubicBezTo>
                    <a:pt x="21473" y="75853"/>
                    <a:pt x="21457" y="75853"/>
                    <a:pt x="21441" y="75853"/>
                  </a:cubicBezTo>
                  <a:cubicBezTo>
                    <a:pt x="20301" y="75853"/>
                    <a:pt x="19477" y="76233"/>
                    <a:pt x="19065" y="77278"/>
                  </a:cubicBezTo>
                  <a:cubicBezTo>
                    <a:pt x="18749" y="78070"/>
                    <a:pt x="18432" y="79020"/>
                    <a:pt x="19160" y="79685"/>
                  </a:cubicBezTo>
                  <a:cubicBezTo>
                    <a:pt x="19400" y="79886"/>
                    <a:pt x="19639" y="79966"/>
                    <a:pt x="19875" y="79966"/>
                  </a:cubicBezTo>
                  <a:cubicBezTo>
                    <a:pt x="20419" y="79966"/>
                    <a:pt x="20945" y="79542"/>
                    <a:pt x="21409" y="79210"/>
                  </a:cubicBezTo>
                  <a:cubicBezTo>
                    <a:pt x="22033" y="78781"/>
                    <a:pt x="22501" y="78595"/>
                    <a:pt x="22852" y="78595"/>
                  </a:cubicBezTo>
                  <a:cubicBezTo>
                    <a:pt x="23640" y="78595"/>
                    <a:pt x="23835" y="79534"/>
                    <a:pt x="23879" y="80762"/>
                  </a:cubicBezTo>
                  <a:cubicBezTo>
                    <a:pt x="23911" y="81617"/>
                    <a:pt x="24037" y="82472"/>
                    <a:pt x="24988" y="82884"/>
                  </a:cubicBezTo>
                  <a:cubicBezTo>
                    <a:pt x="25314" y="83141"/>
                    <a:pt x="25576" y="83250"/>
                    <a:pt x="25791" y="83250"/>
                  </a:cubicBezTo>
                  <a:cubicBezTo>
                    <a:pt x="26264" y="83250"/>
                    <a:pt x="26512" y="82723"/>
                    <a:pt x="26729" y="82092"/>
                  </a:cubicBezTo>
                  <a:cubicBezTo>
                    <a:pt x="27172" y="81809"/>
                    <a:pt x="27615" y="81703"/>
                    <a:pt x="28057" y="81703"/>
                  </a:cubicBezTo>
                  <a:cubicBezTo>
                    <a:pt x="28755" y="81703"/>
                    <a:pt x="29452" y="81967"/>
                    <a:pt x="30150" y="82219"/>
                  </a:cubicBezTo>
                  <a:cubicBezTo>
                    <a:pt x="30506" y="83287"/>
                    <a:pt x="31223" y="83938"/>
                    <a:pt x="32353" y="83938"/>
                  </a:cubicBezTo>
                  <a:cubicBezTo>
                    <a:pt x="32430" y="83938"/>
                    <a:pt x="32508" y="83935"/>
                    <a:pt x="32588" y="83929"/>
                  </a:cubicBezTo>
                  <a:cubicBezTo>
                    <a:pt x="33230" y="84985"/>
                    <a:pt x="33833" y="85528"/>
                    <a:pt x="34505" y="85528"/>
                  </a:cubicBezTo>
                  <a:cubicBezTo>
                    <a:pt x="35425" y="85528"/>
                    <a:pt x="36477" y="84513"/>
                    <a:pt x="37940" y="82409"/>
                  </a:cubicBezTo>
                  <a:cubicBezTo>
                    <a:pt x="37741" y="81666"/>
                    <a:pt x="37355" y="81452"/>
                    <a:pt x="36890" y="81452"/>
                  </a:cubicBezTo>
                  <a:cubicBezTo>
                    <a:pt x="36541" y="81452"/>
                    <a:pt x="36148" y="81572"/>
                    <a:pt x="35755" y="81680"/>
                  </a:cubicBezTo>
                  <a:lnTo>
                    <a:pt x="35723" y="81712"/>
                  </a:lnTo>
                  <a:cubicBezTo>
                    <a:pt x="35723" y="81712"/>
                    <a:pt x="35723" y="81712"/>
                    <a:pt x="35723" y="81680"/>
                  </a:cubicBezTo>
                  <a:cubicBezTo>
                    <a:pt x="35977" y="81237"/>
                    <a:pt x="35913" y="80667"/>
                    <a:pt x="35533" y="80287"/>
                  </a:cubicBezTo>
                  <a:lnTo>
                    <a:pt x="35470" y="78545"/>
                  </a:lnTo>
                  <a:cubicBezTo>
                    <a:pt x="35499" y="77142"/>
                    <a:pt x="35204" y="76710"/>
                    <a:pt x="34764" y="76710"/>
                  </a:cubicBezTo>
                  <a:cubicBezTo>
                    <a:pt x="34231" y="76710"/>
                    <a:pt x="33484" y="77346"/>
                    <a:pt x="32841" y="77658"/>
                  </a:cubicBezTo>
                  <a:cubicBezTo>
                    <a:pt x="32461" y="77152"/>
                    <a:pt x="31891" y="76803"/>
                    <a:pt x="31258" y="76740"/>
                  </a:cubicBezTo>
                  <a:cubicBezTo>
                    <a:pt x="31131" y="76582"/>
                    <a:pt x="31005" y="76455"/>
                    <a:pt x="30846" y="76328"/>
                  </a:cubicBezTo>
                  <a:cubicBezTo>
                    <a:pt x="30082" y="74498"/>
                    <a:pt x="30518" y="73634"/>
                    <a:pt x="32075" y="73634"/>
                  </a:cubicBezTo>
                  <a:cubicBezTo>
                    <a:pt x="32323" y="73634"/>
                    <a:pt x="32600" y="73656"/>
                    <a:pt x="32905" y="73700"/>
                  </a:cubicBezTo>
                  <a:cubicBezTo>
                    <a:pt x="33318" y="73759"/>
                    <a:pt x="33720" y="73790"/>
                    <a:pt x="34109" y="73790"/>
                  </a:cubicBezTo>
                  <a:cubicBezTo>
                    <a:pt x="36013" y="73790"/>
                    <a:pt x="37612" y="73050"/>
                    <a:pt x="38795" y="71261"/>
                  </a:cubicBezTo>
                  <a:lnTo>
                    <a:pt x="38795" y="71261"/>
                  </a:lnTo>
                  <a:lnTo>
                    <a:pt x="38700" y="71356"/>
                  </a:lnTo>
                  <a:cubicBezTo>
                    <a:pt x="41044" y="67588"/>
                    <a:pt x="40822" y="66289"/>
                    <a:pt x="37465" y="62932"/>
                  </a:cubicBezTo>
                  <a:cubicBezTo>
                    <a:pt x="36646" y="62139"/>
                    <a:pt x="35882" y="61810"/>
                    <a:pt x="35152" y="61810"/>
                  </a:cubicBezTo>
                  <a:cubicBezTo>
                    <a:pt x="34133" y="61810"/>
                    <a:pt x="33181" y="62453"/>
                    <a:pt x="32240" y="63376"/>
                  </a:cubicBezTo>
                  <a:cubicBezTo>
                    <a:pt x="30532" y="57869"/>
                    <a:pt x="30121" y="56543"/>
                    <a:pt x="28234" y="56543"/>
                  </a:cubicBezTo>
                  <a:cubicBezTo>
                    <a:pt x="27636" y="56543"/>
                    <a:pt x="26889" y="56677"/>
                    <a:pt x="25906" y="56852"/>
                  </a:cubicBezTo>
                  <a:cubicBezTo>
                    <a:pt x="25571" y="57036"/>
                    <a:pt x="25276" y="57112"/>
                    <a:pt x="25009" y="57112"/>
                  </a:cubicBezTo>
                  <a:cubicBezTo>
                    <a:pt x="24266" y="57112"/>
                    <a:pt x="23741" y="56526"/>
                    <a:pt x="23182" y="56060"/>
                  </a:cubicBezTo>
                  <a:cubicBezTo>
                    <a:pt x="23214" y="55997"/>
                    <a:pt x="23214" y="55965"/>
                    <a:pt x="23246" y="55902"/>
                  </a:cubicBezTo>
                  <a:cubicBezTo>
                    <a:pt x="23974" y="52165"/>
                    <a:pt x="20902" y="49061"/>
                    <a:pt x="21472" y="45324"/>
                  </a:cubicBezTo>
                  <a:cubicBezTo>
                    <a:pt x="21441" y="44248"/>
                    <a:pt x="21029" y="43203"/>
                    <a:pt x="20332" y="42347"/>
                  </a:cubicBezTo>
                  <a:cubicBezTo>
                    <a:pt x="19312" y="41153"/>
                    <a:pt x="18105" y="40333"/>
                    <a:pt x="16463" y="40333"/>
                  </a:cubicBezTo>
                  <a:cubicBezTo>
                    <a:pt x="16320" y="40333"/>
                    <a:pt x="16175" y="40340"/>
                    <a:pt x="16025" y="40352"/>
                  </a:cubicBezTo>
                  <a:cubicBezTo>
                    <a:pt x="17292" y="38801"/>
                    <a:pt x="18115" y="37090"/>
                    <a:pt x="19604" y="36109"/>
                  </a:cubicBezTo>
                  <a:lnTo>
                    <a:pt x="19604" y="36109"/>
                  </a:lnTo>
                  <a:cubicBezTo>
                    <a:pt x="18274" y="38199"/>
                    <a:pt x="17450" y="40289"/>
                    <a:pt x="20712" y="42189"/>
                  </a:cubicBezTo>
                  <a:cubicBezTo>
                    <a:pt x="21645" y="42482"/>
                    <a:pt x="22331" y="43515"/>
                    <a:pt x="23373" y="43515"/>
                  </a:cubicBezTo>
                  <a:cubicBezTo>
                    <a:pt x="23570" y="43515"/>
                    <a:pt x="23780" y="43478"/>
                    <a:pt x="24006" y="43393"/>
                  </a:cubicBezTo>
                  <a:cubicBezTo>
                    <a:pt x="25653" y="40891"/>
                    <a:pt x="25083" y="38674"/>
                    <a:pt x="23119" y="36647"/>
                  </a:cubicBezTo>
                  <a:cubicBezTo>
                    <a:pt x="22517" y="35982"/>
                    <a:pt x="22961" y="34969"/>
                    <a:pt x="22549" y="34240"/>
                  </a:cubicBezTo>
                  <a:cubicBezTo>
                    <a:pt x="22644" y="34114"/>
                    <a:pt x="22739" y="33987"/>
                    <a:pt x="22802" y="33860"/>
                  </a:cubicBezTo>
                  <a:cubicBezTo>
                    <a:pt x="23277" y="32878"/>
                    <a:pt x="23246" y="31833"/>
                    <a:pt x="23151" y="30788"/>
                  </a:cubicBezTo>
                  <a:cubicBezTo>
                    <a:pt x="24070" y="26680"/>
                    <a:pt x="25220" y="24771"/>
                    <a:pt x="27256" y="24771"/>
                  </a:cubicBezTo>
                  <a:cubicBezTo>
                    <a:pt x="28515" y="24771"/>
                    <a:pt x="30114" y="25501"/>
                    <a:pt x="32208" y="26893"/>
                  </a:cubicBezTo>
                  <a:cubicBezTo>
                    <a:pt x="33224" y="27580"/>
                    <a:pt x="34145" y="28481"/>
                    <a:pt x="35425" y="28481"/>
                  </a:cubicBezTo>
                  <a:cubicBezTo>
                    <a:pt x="35621" y="28481"/>
                    <a:pt x="35826" y="28459"/>
                    <a:pt x="36040" y="28413"/>
                  </a:cubicBezTo>
                  <a:cubicBezTo>
                    <a:pt x="37053" y="28191"/>
                    <a:pt x="38004" y="27843"/>
                    <a:pt x="38890" y="27368"/>
                  </a:cubicBezTo>
                  <a:cubicBezTo>
                    <a:pt x="39207" y="27115"/>
                    <a:pt x="39524" y="26861"/>
                    <a:pt x="39777" y="26545"/>
                  </a:cubicBezTo>
                  <a:cubicBezTo>
                    <a:pt x="40408" y="26051"/>
                    <a:pt x="40587" y="24869"/>
                    <a:pt x="41570" y="24869"/>
                  </a:cubicBezTo>
                  <a:cubicBezTo>
                    <a:pt x="41722" y="24869"/>
                    <a:pt x="41893" y="24897"/>
                    <a:pt x="42089" y="24961"/>
                  </a:cubicBezTo>
                  <a:cubicBezTo>
                    <a:pt x="42121" y="25025"/>
                    <a:pt x="42121" y="25088"/>
                    <a:pt x="42152" y="25183"/>
                  </a:cubicBezTo>
                  <a:cubicBezTo>
                    <a:pt x="41772" y="26323"/>
                    <a:pt x="41899" y="27558"/>
                    <a:pt x="42564" y="28571"/>
                  </a:cubicBezTo>
                  <a:lnTo>
                    <a:pt x="42976" y="28571"/>
                  </a:lnTo>
                  <a:lnTo>
                    <a:pt x="43007" y="28603"/>
                  </a:lnTo>
                  <a:cubicBezTo>
                    <a:pt x="43292" y="28888"/>
                    <a:pt x="43641" y="29110"/>
                    <a:pt x="44021" y="29205"/>
                  </a:cubicBezTo>
                  <a:cubicBezTo>
                    <a:pt x="44021" y="29648"/>
                    <a:pt x="44179" y="30060"/>
                    <a:pt x="44464" y="30408"/>
                  </a:cubicBezTo>
                  <a:cubicBezTo>
                    <a:pt x="44425" y="30404"/>
                    <a:pt x="44386" y="30402"/>
                    <a:pt x="44348" y="30402"/>
                  </a:cubicBezTo>
                  <a:cubicBezTo>
                    <a:pt x="43827" y="30402"/>
                    <a:pt x="43385" y="30793"/>
                    <a:pt x="43356" y="31295"/>
                  </a:cubicBezTo>
                  <a:lnTo>
                    <a:pt x="40727" y="30250"/>
                  </a:lnTo>
                  <a:lnTo>
                    <a:pt x="39872" y="30472"/>
                  </a:lnTo>
                  <a:cubicBezTo>
                    <a:pt x="38819" y="30236"/>
                    <a:pt x="37703" y="29562"/>
                    <a:pt x="36668" y="29562"/>
                  </a:cubicBezTo>
                  <a:cubicBezTo>
                    <a:pt x="35898" y="29562"/>
                    <a:pt x="35173" y="29935"/>
                    <a:pt x="34552" y="31137"/>
                  </a:cubicBezTo>
                  <a:cubicBezTo>
                    <a:pt x="34473" y="31293"/>
                    <a:pt x="34309" y="31406"/>
                    <a:pt x="34130" y="31406"/>
                  </a:cubicBezTo>
                  <a:cubicBezTo>
                    <a:pt x="34092" y="31406"/>
                    <a:pt x="34053" y="31401"/>
                    <a:pt x="34013" y="31390"/>
                  </a:cubicBezTo>
                  <a:lnTo>
                    <a:pt x="34013" y="31390"/>
                  </a:lnTo>
                  <a:lnTo>
                    <a:pt x="34583" y="32118"/>
                  </a:lnTo>
                  <a:cubicBezTo>
                    <a:pt x="34868" y="32435"/>
                    <a:pt x="35217" y="32688"/>
                    <a:pt x="35597" y="32878"/>
                  </a:cubicBezTo>
                  <a:cubicBezTo>
                    <a:pt x="35058" y="33607"/>
                    <a:pt x="34773" y="34494"/>
                    <a:pt x="34868" y="35412"/>
                  </a:cubicBezTo>
                  <a:cubicBezTo>
                    <a:pt x="34932" y="36045"/>
                    <a:pt x="35090" y="36647"/>
                    <a:pt x="35153" y="37249"/>
                  </a:cubicBezTo>
                  <a:cubicBezTo>
                    <a:pt x="35248" y="38294"/>
                    <a:pt x="35185" y="39371"/>
                    <a:pt x="35248" y="40416"/>
                  </a:cubicBezTo>
                  <a:cubicBezTo>
                    <a:pt x="35248" y="41556"/>
                    <a:pt x="35723" y="42537"/>
                    <a:pt x="36230" y="43551"/>
                  </a:cubicBezTo>
                  <a:cubicBezTo>
                    <a:pt x="36973" y="45334"/>
                    <a:pt x="38045" y="46536"/>
                    <a:pt x="39765" y="46536"/>
                  </a:cubicBezTo>
                  <a:cubicBezTo>
                    <a:pt x="40244" y="46536"/>
                    <a:pt x="40774" y="46443"/>
                    <a:pt x="41360" y="46243"/>
                  </a:cubicBezTo>
                  <a:lnTo>
                    <a:pt x="41360" y="46243"/>
                  </a:lnTo>
                  <a:cubicBezTo>
                    <a:pt x="41804" y="50170"/>
                    <a:pt x="41075" y="54730"/>
                    <a:pt x="46713" y="55712"/>
                  </a:cubicBezTo>
                  <a:cubicBezTo>
                    <a:pt x="48866" y="54128"/>
                    <a:pt x="49024" y="52323"/>
                    <a:pt x="47314" y="50296"/>
                  </a:cubicBezTo>
                  <a:cubicBezTo>
                    <a:pt x="46079" y="48840"/>
                    <a:pt x="45192" y="47256"/>
                    <a:pt x="45224" y="45324"/>
                  </a:cubicBezTo>
                  <a:cubicBezTo>
                    <a:pt x="47124" y="43551"/>
                    <a:pt x="47314" y="40511"/>
                    <a:pt x="45636" y="39782"/>
                  </a:cubicBezTo>
                  <a:cubicBezTo>
                    <a:pt x="42881" y="38579"/>
                    <a:pt x="43894" y="36172"/>
                    <a:pt x="42754" y="34652"/>
                  </a:cubicBezTo>
                  <a:cubicBezTo>
                    <a:pt x="43007" y="33829"/>
                    <a:pt x="41424" y="32562"/>
                    <a:pt x="43356" y="32150"/>
                  </a:cubicBezTo>
                  <a:cubicBezTo>
                    <a:pt x="44211" y="34399"/>
                    <a:pt x="45921" y="36235"/>
                    <a:pt x="48106" y="37280"/>
                  </a:cubicBezTo>
                  <a:cubicBezTo>
                    <a:pt x="48106" y="37407"/>
                    <a:pt x="48106" y="37534"/>
                    <a:pt x="48138" y="37692"/>
                  </a:cubicBezTo>
                  <a:cubicBezTo>
                    <a:pt x="48708" y="39466"/>
                    <a:pt x="50766" y="40067"/>
                    <a:pt x="51368" y="41777"/>
                  </a:cubicBezTo>
                  <a:cubicBezTo>
                    <a:pt x="51368" y="42221"/>
                    <a:pt x="51368" y="42664"/>
                    <a:pt x="51400" y="43076"/>
                  </a:cubicBezTo>
                  <a:cubicBezTo>
                    <a:pt x="51797" y="44770"/>
                    <a:pt x="52419" y="45320"/>
                    <a:pt x="53148" y="45320"/>
                  </a:cubicBezTo>
                  <a:cubicBezTo>
                    <a:pt x="54218" y="45320"/>
                    <a:pt x="55521" y="44136"/>
                    <a:pt x="56688" y="43646"/>
                  </a:cubicBezTo>
                  <a:lnTo>
                    <a:pt x="56688" y="43646"/>
                  </a:lnTo>
                  <a:cubicBezTo>
                    <a:pt x="57100" y="45958"/>
                    <a:pt x="56625" y="48143"/>
                    <a:pt x="58398" y="49568"/>
                  </a:cubicBezTo>
                  <a:lnTo>
                    <a:pt x="58367" y="49505"/>
                  </a:lnTo>
                  <a:lnTo>
                    <a:pt x="58367" y="49505"/>
                  </a:lnTo>
                  <a:cubicBezTo>
                    <a:pt x="58620" y="49853"/>
                    <a:pt x="58968" y="50138"/>
                    <a:pt x="59348" y="50296"/>
                  </a:cubicBezTo>
                  <a:cubicBezTo>
                    <a:pt x="59570" y="50360"/>
                    <a:pt x="59824" y="50391"/>
                    <a:pt x="60045" y="50391"/>
                  </a:cubicBezTo>
                  <a:cubicBezTo>
                    <a:pt x="60837" y="51405"/>
                    <a:pt x="60679" y="53083"/>
                    <a:pt x="61819" y="53843"/>
                  </a:cubicBezTo>
                  <a:lnTo>
                    <a:pt x="63465" y="53907"/>
                  </a:lnTo>
                  <a:cubicBezTo>
                    <a:pt x="63497" y="53115"/>
                    <a:pt x="63529" y="52323"/>
                    <a:pt x="63592" y="51500"/>
                  </a:cubicBezTo>
                  <a:cubicBezTo>
                    <a:pt x="64574" y="51120"/>
                    <a:pt x="64859" y="50233"/>
                    <a:pt x="64447" y="49378"/>
                  </a:cubicBezTo>
                  <a:cubicBezTo>
                    <a:pt x="64156" y="48815"/>
                    <a:pt x="63758" y="48669"/>
                    <a:pt x="63319" y="48669"/>
                  </a:cubicBezTo>
                  <a:cubicBezTo>
                    <a:pt x="63041" y="48669"/>
                    <a:pt x="62746" y="48727"/>
                    <a:pt x="62452" y="48776"/>
                  </a:cubicBezTo>
                  <a:cubicBezTo>
                    <a:pt x="62452" y="48745"/>
                    <a:pt x="62484" y="48745"/>
                    <a:pt x="62484" y="48713"/>
                  </a:cubicBezTo>
                  <a:cubicBezTo>
                    <a:pt x="62674" y="47890"/>
                    <a:pt x="62674" y="47066"/>
                    <a:pt x="62452" y="46243"/>
                  </a:cubicBezTo>
                  <a:cubicBezTo>
                    <a:pt x="62230" y="45863"/>
                    <a:pt x="62167" y="45419"/>
                    <a:pt x="62294" y="44976"/>
                  </a:cubicBezTo>
                  <a:cubicBezTo>
                    <a:pt x="62895" y="44628"/>
                    <a:pt x="63782" y="44501"/>
                    <a:pt x="64162" y="43899"/>
                  </a:cubicBezTo>
                  <a:lnTo>
                    <a:pt x="64289" y="43836"/>
                  </a:lnTo>
                  <a:cubicBezTo>
                    <a:pt x="64348" y="43856"/>
                    <a:pt x="64395" y="43866"/>
                    <a:pt x="64433" y="43866"/>
                  </a:cubicBezTo>
                  <a:cubicBezTo>
                    <a:pt x="64868" y="43866"/>
                    <a:pt x="63970" y="42601"/>
                    <a:pt x="64492" y="42601"/>
                  </a:cubicBezTo>
                  <a:cubicBezTo>
                    <a:pt x="64624" y="42601"/>
                    <a:pt x="64848" y="42682"/>
                    <a:pt x="65207" y="42886"/>
                  </a:cubicBezTo>
                  <a:cubicBezTo>
                    <a:pt x="65525" y="43061"/>
                    <a:pt x="65821" y="43140"/>
                    <a:pt x="66094" y="43140"/>
                  </a:cubicBezTo>
                  <a:cubicBezTo>
                    <a:pt x="66855" y="43140"/>
                    <a:pt x="67440" y="42530"/>
                    <a:pt x="67836" y="41714"/>
                  </a:cubicBezTo>
                  <a:cubicBezTo>
                    <a:pt x="68533" y="41049"/>
                    <a:pt x="68628" y="40226"/>
                    <a:pt x="68438" y="39339"/>
                  </a:cubicBezTo>
                  <a:cubicBezTo>
                    <a:pt x="68279" y="39054"/>
                    <a:pt x="68089" y="38801"/>
                    <a:pt x="67899" y="38579"/>
                  </a:cubicBezTo>
                  <a:lnTo>
                    <a:pt x="67899" y="38040"/>
                  </a:lnTo>
                  <a:cubicBezTo>
                    <a:pt x="67994" y="38040"/>
                    <a:pt x="68057" y="38072"/>
                    <a:pt x="68153" y="38072"/>
                  </a:cubicBezTo>
                  <a:cubicBezTo>
                    <a:pt x="70686" y="37945"/>
                    <a:pt x="70813" y="36204"/>
                    <a:pt x="70401" y="34019"/>
                  </a:cubicBezTo>
                  <a:lnTo>
                    <a:pt x="70401" y="34019"/>
                  </a:lnTo>
                  <a:cubicBezTo>
                    <a:pt x="71066" y="35032"/>
                    <a:pt x="71636" y="35697"/>
                    <a:pt x="72491" y="35982"/>
                  </a:cubicBezTo>
                  <a:cubicBezTo>
                    <a:pt x="72523" y="36109"/>
                    <a:pt x="72555" y="36235"/>
                    <a:pt x="72618" y="36330"/>
                  </a:cubicBezTo>
                  <a:cubicBezTo>
                    <a:pt x="73305" y="36580"/>
                    <a:pt x="73952" y="37954"/>
                    <a:pt x="74647" y="37954"/>
                  </a:cubicBezTo>
                  <a:cubicBezTo>
                    <a:pt x="75009" y="37954"/>
                    <a:pt x="75384" y="37583"/>
                    <a:pt x="75785" y="36489"/>
                  </a:cubicBezTo>
                  <a:lnTo>
                    <a:pt x="74486" y="34905"/>
                  </a:lnTo>
                  <a:cubicBezTo>
                    <a:pt x="74423" y="33353"/>
                    <a:pt x="74043" y="31707"/>
                    <a:pt x="75626" y="30567"/>
                  </a:cubicBezTo>
                  <a:cubicBezTo>
                    <a:pt x="76101" y="28191"/>
                    <a:pt x="75215" y="26228"/>
                    <a:pt x="73758" y="24423"/>
                  </a:cubicBezTo>
                  <a:lnTo>
                    <a:pt x="73758" y="24423"/>
                  </a:lnTo>
                  <a:lnTo>
                    <a:pt x="73853" y="24486"/>
                  </a:lnTo>
                  <a:cubicBezTo>
                    <a:pt x="72459" y="23124"/>
                    <a:pt x="70559" y="22333"/>
                    <a:pt x="69229" y="20876"/>
                  </a:cubicBezTo>
                  <a:cubicBezTo>
                    <a:pt x="69168" y="20938"/>
                    <a:pt x="69091" y="20966"/>
                    <a:pt x="69018" y="20966"/>
                  </a:cubicBezTo>
                  <a:cubicBezTo>
                    <a:pt x="68902" y="20966"/>
                    <a:pt x="68793" y="20897"/>
                    <a:pt x="68754" y="20781"/>
                  </a:cubicBezTo>
                  <a:cubicBezTo>
                    <a:pt x="67234" y="19989"/>
                    <a:pt x="67646" y="19007"/>
                    <a:pt x="68406" y="17962"/>
                  </a:cubicBezTo>
                  <a:cubicBezTo>
                    <a:pt x="69894" y="16157"/>
                    <a:pt x="69958" y="13687"/>
                    <a:pt x="71319" y="11819"/>
                  </a:cubicBezTo>
                  <a:lnTo>
                    <a:pt x="71288" y="11819"/>
                  </a:lnTo>
                  <a:cubicBezTo>
                    <a:pt x="72090" y="11153"/>
                    <a:pt x="72758" y="10889"/>
                    <a:pt x="73338" y="10889"/>
                  </a:cubicBezTo>
                  <a:cubicBezTo>
                    <a:pt x="74773" y="10889"/>
                    <a:pt x="75666" y="12505"/>
                    <a:pt x="76703" y="13655"/>
                  </a:cubicBezTo>
                  <a:cubicBezTo>
                    <a:pt x="77335" y="14149"/>
                    <a:pt x="77991" y="14446"/>
                    <a:pt x="78688" y="14446"/>
                  </a:cubicBezTo>
                  <a:cubicBezTo>
                    <a:pt x="79108" y="14446"/>
                    <a:pt x="79543" y="14337"/>
                    <a:pt x="79997" y="14099"/>
                  </a:cubicBezTo>
                  <a:cubicBezTo>
                    <a:pt x="80060" y="14004"/>
                    <a:pt x="80123" y="13877"/>
                    <a:pt x="80187" y="13750"/>
                  </a:cubicBezTo>
                  <a:cubicBezTo>
                    <a:pt x="82182" y="13560"/>
                    <a:pt x="80535" y="12167"/>
                    <a:pt x="80820" y="11407"/>
                  </a:cubicBezTo>
                  <a:lnTo>
                    <a:pt x="77432" y="8493"/>
                  </a:lnTo>
                  <a:cubicBezTo>
                    <a:pt x="77685" y="7258"/>
                    <a:pt x="76703" y="5770"/>
                    <a:pt x="78160" y="4788"/>
                  </a:cubicBezTo>
                  <a:cubicBezTo>
                    <a:pt x="78417" y="4837"/>
                    <a:pt x="78641" y="4860"/>
                    <a:pt x="78837" y="4860"/>
                  </a:cubicBezTo>
                  <a:cubicBezTo>
                    <a:pt x="80277" y="4860"/>
                    <a:pt x="80148" y="3612"/>
                    <a:pt x="80092" y="2413"/>
                  </a:cubicBezTo>
                  <a:lnTo>
                    <a:pt x="80092" y="2413"/>
                  </a:lnTo>
                  <a:lnTo>
                    <a:pt x="78287" y="2445"/>
                  </a:lnTo>
                  <a:lnTo>
                    <a:pt x="77178" y="2033"/>
                  </a:lnTo>
                  <a:cubicBezTo>
                    <a:pt x="76925" y="1526"/>
                    <a:pt x="76576" y="1115"/>
                    <a:pt x="76101" y="798"/>
                  </a:cubicBezTo>
                  <a:cubicBezTo>
                    <a:pt x="75531" y="205"/>
                    <a:pt x="74968" y="1"/>
                    <a:pt x="744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7" name="Google Shape;1757;p46"/>
            <p:cNvSpPr/>
            <p:nvPr/>
          </p:nvSpPr>
          <p:spPr>
            <a:xfrm>
              <a:off x="8385625" y="2527130"/>
              <a:ext cx="498" cy="16"/>
            </a:xfrm>
            <a:custGeom>
              <a:rect b="b" l="l" r="r" t="t"/>
              <a:pathLst>
                <a:path extrusionOk="0" h="1" w="32">
                  <a:moveTo>
                    <a:pt x="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58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8" name="Google Shape;1758;p46"/>
            <p:cNvSpPr/>
            <p:nvPr/>
          </p:nvSpPr>
          <p:spPr>
            <a:xfrm>
              <a:off x="8124157" y="3201635"/>
              <a:ext cx="103622" cy="108170"/>
            </a:xfrm>
            <a:custGeom>
              <a:rect b="b" l="l" r="r" t="t"/>
              <a:pathLst>
                <a:path extrusionOk="0" h="6944" w="6652">
                  <a:moveTo>
                    <a:pt x="2902" y="0"/>
                  </a:moveTo>
                  <a:cubicBezTo>
                    <a:pt x="2226" y="0"/>
                    <a:pt x="1546" y="223"/>
                    <a:pt x="856" y="435"/>
                  </a:cubicBezTo>
                  <a:cubicBezTo>
                    <a:pt x="1" y="1638"/>
                    <a:pt x="476" y="2842"/>
                    <a:pt x="887" y="4045"/>
                  </a:cubicBezTo>
                  <a:cubicBezTo>
                    <a:pt x="1959" y="4769"/>
                    <a:pt x="2260" y="6943"/>
                    <a:pt x="3632" y="6943"/>
                  </a:cubicBezTo>
                  <a:cubicBezTo>
                    <a:pt x="3881" y="6943"/>
                    <a:pt x="4166" y="6871"/>
                    <a:pt x="4498" y="6705"/>
                  </a:cubicBezTo>
                  <a:cubicBezTo>
                    <a:pt x="6651" y="5660"/>
                    <a:pt x="5606" y="3507"/>
                    <a:pt x="5004" y="1733"/>
                  </a:cubicBezTo>
                  <a:cubicBezTo>
                    <a:pt x="4878" y="1322"/>
                    <a:pt x="4656" y="942"/>
                    <a:pt x="4498" y="530"/>
                  </a:cubicBezTo>
                  <a:cubicBezTo>
                    <a:pt x="3967" y="139"/>
                    <a:pt x="3436" y="0"/>
                    <a:pt x="290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9" name="Google Shape;1759;p46"/>
            <p:cNvSpPr/>
            <p:nvPr/>
          </p:nvSpPr>
          <p:spPr>
            <a:xfrm>
              <a:off x="5631881" y="3022416"/>
              <a:ext cx="438585" cy="257044"/>
            </a:xfrm>
            <a:custGeom>
              <a:rect b="b" l="l" r="r" t="t"/>
              <a:pathLst>
                <a:path extrusionOk="0" h="16501" w="28155">
                  <a:moveTo>
                    <a:pt x="22897" y="1"/>
                  </a:moveTo>
                  <a:cubicBezTo>
                    <a:pt x="21282" y="159"/>
                    <a:pt x="21250" y="1774"/>
                    <a:pt x="20427" y="2629"/>
                  </a:cubicBezTo>
                  <a:cubicBezTo>
                    <a:pt x="20079" y="3009"/>
                    <a:pt x="19762" y="3389"/>
                    <a:pt x="19414" y="3769"/>
                  </a:cubicBezTo>
                  <a:lnTo>
                    <a:pt x="18147" y="4149"/>
                  </a:lnTo>
                  <a:cubicBezTo>
                    <a:pt x="17798" y="4656"/>
                    <a:pt x="17418" y="5131"/>
                    <a:pt x="17070" y="5638"/>
                  </a:cubicBezTo>
                  <a:cubicBezTo>
                    <a:pt x="16722" y="5828"/>
                    <a:pt x="16373" y="5954"/>
                    <a:pt x="16025" y="6049"/>
                  </a:cubicBezTo>
                  <a:cubicBezTo>
                    <a:pt x="15170" y="6398"/>
                    <a:pt x="14251" y="6620"/>
                    <a:pt x="13871" y="7633"/>
                  </a:cubicBezTo>
                  <a:cubicBezTo>
                    <a:pt x="13780" y="7938"/>
                    <a:pt x="13483" y="8331"/>
                    <a:pt x="13433" y="8331"/>
                  </a:cubicBezTo>
                  <a:cubicBezTo>
                    <a:pt x="13431" y="8331"/>
                    <a:pt x="13429" y="8331"/>
                    <a:pt x="13428" y="8330"/>
                  </a:cubicBezTo>
                  <a:cubicBezTo>
                    <a:pt x="12985" y="7918"/>
                    <a:pt x="13365" y="7253"/>
                    <a:pt x="12953" y="6810"/>
                  </a:cubicBezTo>
                  <a:cubicBezTo>
                    <a:pt x="12650" y="6456"/>
                    <a:pt x="12186" y="6143"/>
                    <a:pt x="11753" y="6143"/>
                  </a:cubicBezTo>
                  <a:cubicBezTo>
                    <a:pt x="11643" y="6143"/>
                    <a:pt x="11536" y="6163"/>
                    <a:pt x="11433" y="6208"/>
                  </a:cubicBezTo>
                  <a:cubicBezTo>
                    <a:pt x="7316" y="8108"/>
                    <a:pt x="3072" y="10388"/>
                    <a:pt x="919" y="14125"/>
                  </a:cubicBezTo>
                  <a:cubicBezTo>
                    <a:pt x="634" y="14600"/>
                    <a:pt x="349" y="15075"/>
                    <a:pt x="0" y="15487"/>
                  </a:cubicBezTo>
                  <a:cubicBezTo>
                    <a:pt x="1014" y="15455"/>
                    <a:pt x="1996" y="15455"/>
                    <a:pt x="3009" y="15423"/>
                  </a:cubicBezTo>
                  <a:cubicBezTo>
                    <a:pt x="8519" y="15423"/>
                    <a:pt x="14030" y="15772"/>
                    <a:pt x="19477" y="16500"/>
                  </a:cubicBezTo>
                  <a:cubicBezTo>
                    <a:pt x="19572" y="15772"/>
                    <a:pt x="19319" y="14790"/>
                    <a:pt x="19097" y="13808"/>
                  </a:cubicBezTo>
                  <a:cubicBezTo>
                    <a:pt x="19034" y="12542"/>
                    <a:pt x="16785" y="11148"/>
                    <a:pt x="18812" y="10103"/>
                  </a:cubicBezTo>
                  <a:cubicBezTo>
                    <a:pt x="19161" y="9923"/>
                    <a:pt x="19442" y="9845"/>
                    <a:pt x="19672" y="9845"/>
                  </a:cubicBezTo>
                  <a:cubicBezTo>
                    <a:pt x="20694" y="9845"/>
                    <a:pt x="20693" y="11383"/>
                    <a:pt x="21029" y="12288"/>
                  </a:cubicBezTo>
                  <a:cubicBezTo>
                    <a:pt x="21493" y="13552"/>
                    <a:pt x="22461" y="13808"/>
                    <a:pt x="23523" y="13808"/>
                  </a:cubicBezTo>
                  <a:cubicBezTo>
                    <a:pt x="23765" y="13808"/>
                    <a:pt x="24012" y="13794"/>
                    <a:pt x="24259" y="13777"/>
                  </a:cubicBezTo>
                  <a:lnTo>
                    <a:pt x="25779" y="12542"/>
                  </a:lnTo>
                  <a:lnTo>
                    <a:pt x="26064" y="12447"/>
                  </a:lnTo>
                  <a:cubicBezTo>
                    <a:pt x="26381" y="12193"/>
                    <a:pt x="26666" y="11813"/>
                    <a:pt x="26824" y="11402"/>
                  </a:cubicBezTo>
                  <a:cubicBezTo>
                    <a:pt x="26824" y="11338"/>
                    <a:pt x="26824" y="11307"/>
                    <a:pt x="26856" y="11275"/>
                  </a:cubicBezTo>
                  <a:cubicBezTo>
                    <a:pt x="28154" y="8931"/>
                    <a:pt x="27774" y="6239"/>
                    <a:pt x="27742" y="3769"/>
                  </a:cubicBezTo>
                  <a:cubicBezTo>
                    <a:pt x="27679" y="1584"/>
                    <a:pt x="25811" y="191"/>
                    <a:pt x="23816" y="191"/>
                  </a:cubicBezTo>
                  <a:cubicBezTo>
                    <a:pt x="23499" y="127"/>
                    <a:pt x="23214" y="64"/>
                    <a:pt x="228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0" name="Google Shape;1760;p46"/>
            <p:cNvSpPr/>
            <p:nvPr/>
          </p:nvSpPr>
          <p:spPr>
            <a:xfrm>
              <a:off x="6047754" y="2948890"/>
              <a:ext cx="91767" cy="96331"/>
            </a:xfrm>
            <a:custGeom>
              <a:rect b="b" l="l" r="r" t="t"/>
              <a:pathLst>
                <a:path extrusionOk="0" h="6184" w="5891">
                  <a:moveTo>
                    <a:pt x="2615" y="0"/>
                  </a:moveTo>
                  <a:cubicBezTo>
                    <a:pt x="566" y="0"/>
                    <a:pt x="441" y="1764"/>
                    <a:pt x="254" y="2916"/>
                  </a:cubicBezTo>
                  <a:cubicBezTo>
                    <a:pt x="0" y="4309"/>
                    <a:pt x="634" y="6082"/>
                    <a:pt x="2281" y="6177"/>
                  </a:cubicBezTo>
                  <a:cubicBezTo>
                    <a:pt x="2353" y="6181"/>
                    <a:pt x="2422" y="6183"/>
                    <a:pt x="2489" y="6183"/>
                  </a:cubicBezTo>
                  <a:cubicBezTo>
                    <a:pt x="4574" y="6183"/>
                    <a:pt x="3800" y="4294"/>
                    <a:pt x="3769" y="2821"/>
                  </a:cubicBezTo>
                  <a:cubicBezTo>
                    <a:pt x="3199" y="2124"/>
                    <a:pt x="5891" y="129"/>
                    <a:pt x="2724" y="2"/>
                  </a:cubicBezTo>
                  <a:cubicBezTo>
                    <a:pt x="2687" y="1"/>
                    <a:pt x="2651" y="0"/>
                    <a:pt x="26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1" name="Google Shape;1761;p46"/>
            <p:cNvSpPr/>
            <p:nvPr/>
          </p:nvSpPr>
          <p:spPr>
            <a:xfrm>
              <a:off x="7339767" y="4180806"/>
              <a:ext cx="103123" cy="80100"/>
            </a:xfrm>
            <a:custGeom>
              <a:rect b="b" l="l" r="r" t="t"/>
              <a:pathLst>
                <a:path extrusionOk="0" h="5142" w="6620">
                  <a:moveTo>
                    <a:pt x="3749" y="0"/>
                  </a:moveTo>
                  <a:cubicBezTo>
                    <a:pt x="3088" y="0"/>
                    <a:pt x="2406" y="63"/>
                    <a:pt x="1729" y="63"/>
                  </a:cubicBezTo>
                  <a:cubicBezTo>
                    <a:pt x="1649" y="63"/>
                    <a:pt x="1569" y="62"/>
                    <a:pt x="1489" y="60"/>
                  </a:cubicBezTo>
                  <a:cubicBezTo>
                    <a:pt x="1" y="1010"/>
                    <a:pt x="381" y="2498"/>
                    <a:pt x="476" y="3892"/>
                  </a:cubicBezTo>
                  <a:cubicBezTo>
                    <a:pt x="543" y="4915"/>
                    <a:pt x="1000" y="5142"/>
                    <a:pt x="1651" y="5142"/>
                  </a:cubicBezTo>
                  <a:cubicBezTo>
                    <a:pt x="1927" y="5142"/>
                    <a:pt x="2236" y="5101"/>
                    <a:pt x="2566" y="5063"/>
                  </a:cubicBezTo>
                  <a:cubicBezTo>
                    <a:pt x="4181" y="4937"/>
                    <a:pt x="5828" y="5063"/>
                    <a:pt x="6335" y="3068"/>
                  </a:cubicBezTo>
                  <a:cubicBezTo>
                    <a:pt x="6620" y="1928"/>
                    <a:pt x="6620" y="566"/>
                    <a:pt x="5289" y="186"/>
                  </a:cubicBezTo>
                  <a:cubicBezTo>
                    <a:pt x="4799" y="41"/>
                    <a:pt x="4281" y="0"/>
                    <a:pt x="37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2" name="Google Shape;1762;p46"/>
            <p:cNvSpPr/>
            <p:nvPr/>
          </p:nvSpPr>
          <p:spPr>
            <a:xfrm>
              <a:off x="6181035" y="3456982"/>
              <a:ext cx="41374" cy="41405"/>
            </a:xfrm>
            <a:custGeom>
              <a:rect b="b" l="l" r="r" t="t"/>
              <a:pathLst>
                <a:path extrusionOk="0" h="2658" w="2656">
                  <a:moveTo>
                    <a:pt x="1292" y="0"/>
                  </a:moveTo>
                  <a:cubicBezTo>
                    <a:pt x="576" y="0"/>
                    <a:pt x="0" y="670"/>
                    <a:pt x="122" y="1397"/>
                  </a:cubicBezTo>
                  <a:cubicBezTo>
                    <a:pt x="280" y="1936"/>
                    <a:pt x="660" y="2379"/>
                    <a:pt x="1198" y="2601"/>
                  </a:cubicBezTo>
                  <a:cubicBezTo>
                    <a:pt x="1329" y="2640"/>
                    <a:pt x="1449" y="2658"/>
                    <a:pt x="1559" y="2658"/>
                  </a:cubicBezTo>
                  <a:cubicBezTo>
                    <a:pt x="2174" y="2658"/>
                    <a:pt x="2494" y="2100"/>
                    <a:pt x="2655" y="1429"/>
                  </a:cubicBezTo>
                  <a:cubicBezTo>
                    <a:pt x="2593" y="656"/>
                    <a:pt x="2320" y="3"/>
                    <a:pt x="1451" y="3"/>
                  </a:cubicBezTo>
                  <a:cubicBezTo>
                    <a:pt x="1430" y="3"/>
                    <a:pt x="1410" y="3"/>
                    <a:pt x="1389" y="4"/>
                  </a:cubicBezTo>
                  <a:cubicBezTo>
                    <a:pt x="1356" y="1"/>
                    <a:pt x="1324" y="0"/>
                    <a:pt x="129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3" name="Google Shape;1763;p46"/>
            <p:cNvSpPr/>
            <p:nvPr/>
          </p:nvSpPr>
          <p:spPr>
            <a:xfrm>
              <a:off x="5797112" y="3929899"/>
              <a:ext cx="163330" cy="195217"/>
            </a:xfrm>
            <a:custGeom>
              <a:rect b="b" l="l" r="r" t="t"/>
              <a:pathLst>
                <a:path extrusionOk="0" h="12532" w="10485">
                  <a:moveTo>
                    <a:pt x="5826" y="1"/>
                  </a:moveTo>
                  <a:cubicBezTo>
                    <a:pt x="4646" y="1"/>
                    <a:pt x="3782" y="1053"/>
                    <a:pt x="3233" y="2676"/>
                  </a:cubicBezTo>
                  <a:cubicBezTo>
                    <a:pt x="2504" y="4798"/>
                    <a:pt x="3233" y="5748"/>
                    <a:pt x="4785" y="6698"/>
                  </a:cubicBezTo>
                  <a:cubicBezTo>
                    <a:pt x="3549" y="7964"/>
                    <a:pt x="2314" y="9263"/>
                    <a:pt x="1016" y="10498"/>
                  </a:cubicBezTo>
                  <a:cubicBezTo>
                    <a:pt x="182" y="11332"/>
                    <a:pt x="1" y="12532"/>
                    <a:pt x="947" y="12532"/>
                  </a:cubicBezTo>
                  <a:cubicBezTo>
                    <a:pt x="1043" y="12532"/>
                    <a:pt x="1150" y="12519"/>
                    <a:pt x="1269" y="12493"/>
                  </a:cubicBezTo>
                  <a:cubicBezTo>
                    <a:pt x="4120" y="11923"/>
                    <a:pt x="6875" y="10783"/>
                    <a:pt x="9535" y="9580"/>
                  </a:cubicBezTo>
                  <a:cubicBezTo>
                    <a:pt x="10485" y="9168"/>
                    <a:pt x="10485" y="7869"/>
                    <a:pt x="9345" y="7141"/>
                  </a:cubicBezTo>
                  <a:cubicBezTo>
                    <a:pt x="7983" y="6951"/>
                    <a:pt x="6970" y="6033"/>
                    <a:pt x="5766" y="5431"/>
                  </a:cubicBezTo>
                  <a:cubicBezTo>
                    <a:pt x="6431" y="5178"/>
                    <a:pt x="6020" y="4133"/>
                    <a:pt x="6748" y="3911"/>
                  </a:cubicBezTo>
                  <a:cubicBezTo>
                    <a:pt x="7983" y="2707"/>
                    <a:pt x="8490" y="966"/>
                    <a:pt x="6843" y="237"/>
                  </a:cubicBezTo>
                  <a:cubicBezTo>
                    <a:pt x="6481" y="76"/>
                    <a:pt x="6142" y="1"/>
                    <a:pt x="582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4" name="Google Shape;1764;p46"/>
            <p:cNvSpPr/>
            <p:nvPr/>
          </p:nvSpPr>
          <p:spPr>
            <a:xfrm>
              <a:off x="5843517" y="3662262"/>
              <a:ext cx="159358" cy="137736"/>
            </a:xfrm>
            <a:custGeom>
              <a:rect b="b" l="l" r="r" t="t"/>
              <a:pathLst>
                <a:path extrusionOk="0" h="8842" w="10230">
                  <a:moveTo>
                    <a:pt x="2249" y="0"/>
                  </a:moveTo>
                  <a:cubicBezTo>
                    <a:pt x="0" y="2217"/>
                    <a:pt x="0" y="2217"/>
                    <a:pt x="3737" y="4244"/>
                  </a:cubicBezTo>
                  <a:cubicBezTo>
                    <a:pt x="5226" y="4782"/>
                    <a:pt x="6398" y="5986"/>
                    <a:pt x="6809" y="7538"/>
                  </a:cubicBezTo>
                  <a:cubicBezTo>
                    <a:pt x="6991" y="8211"/>
                    <a:pt x="7511" y="8842"/>
                    <a:pt x="8248" y="8842"/>
                  </a:cubicBezTo>
                  <a:cubicBezTo>
                    <a:pt x="8413" y="8842"/>
                    <a:pt x="8588" y="8810"/>
                    <a:pt x="8773" y="8741"/>
                  </a:cubicBezTo>
                  <a:cubicBezTo>
                    <a:pt x="9216" y="8551"/>
                    <a:pt x="9818" y="7823"/>
                    <a:pt x="9754" y="7474"/>
                  </a:cubicBezTo>
                  <a:cubicBezTo>
                    <a:pt x="9121" y="4877"/>
                    <a:pt x="10230" y="1615"/>
                    <a:pt x="69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5" name="Google Shape;1765;p46"/>
            <p:cNvSpPr/>
            <p:nvPr/>
          </p:nvSpPr>
          <p:spPr>
            <a:xfrm>
              <a:off x="5991519" y="3620639"/>
              <a:ext cx="70893" cy="64335"/>
            </a:xfrm>
            <a:custGeom>
              <a:rect b="b" l="l" r="r" t="t"/>
              <a:pathLst>
                <a:path extrusionOk="0" h="4130" w="4551">
                  <a:moveTo>
                    <a:pt x="3165" y="0"/>
                  </a:moveTo>
                  <a:cubicBezTo>
                    <a:pt x="3021" y="0"/>
                    <a:pt x="2872" y="24"/>
                    <a:pt x="2724" y="75"/>
                  </a:cubicBezTo>
                  <a:cubicBezTo>
                    <a:pt x="1489" y="360"/>
                    <a:pt x="0" y="551"/>
                    <a:pt x="317" y="2451"/>
                  </a:cubicBezTo>
                  <a:cubicBezTo>
                    <a:pt x="444" y="3432"/>
                    <a:pt x="824" y="4129"/>
                    <a:pt x="1964" y="4129"/>
                  </a:cubicBezTo>
                  <a:cubicBezTo>
                    <a:pt x="3135" y="3591"/>
                    <a:pt x="4402" y="2926"/>
                    <a:pt x="4497" y="1437"/>
                  </a:cubicBezTo>
                  <a:cubicBezTo>
                    <a:pt x="4550" y="641"/>
                    <a:pt x="3914" y="0"/>
                    <a:pt x="316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6" name="Google Shape;1766;p46"/>
            <p:cNvSpPr/>
            <p:nvPr/>
          </p:nvSpPr>
          <p:spPr>
            <a:xfrm>
              <a:off x="5843019" y="2526133"/>
              <a:ext cx="979762" cy="437120"/>
            </a:xfrm>
            <a:custGeom>
              <a:rect b="b" l="l" r="r" t="t"/>
              <a:pathLst>
                <a:path extrusionOk="0" h="28061" w="62896">
                  <a:moveTo>
                    <a:pt x="43102" y="1"/>
                  </a:moveTo>
                  <a:cubicBezTo>
                    <a:pt x="43007" y="1521"/>
                    <a:pt x="42247" y="2946"/>
                    <a:pt x="41012" y="3864"/>
                  </a:cubicBezTo>
                  <a:cubicBezTo>
                    <a:pt x="40389" y="4310"/>
                    <a:pt x="39654" y="4532"/>
                    <a:pt x="38886" y="4532"/>
                  </a:cubicBezTo>
                  <a:cubicBezTo>
                    <a:pt x="38835" y="4532"/>
                    <a:pt x="38783" y="4531"/>
                    <a:pt x="38732" y="4529"/>
                  </a:cubicBezTo>
                  <a:cubicBezTo>
                    <a:pt x="37715" y="4468"/>
                    <a:pt x="36788" y="3926"/>
                    <a:pt x="35805" y="3926"/>
                  </a:cubicBezTo>
                  <a:cubicBezTo>
                    <a:pt x="35778" y="3926"/>
                    <a:pt x="35751" y="3927"/>
                    <a:pt x="35723" y="3928"/>
                  </a:cubicBezTo>
                  <a:cubicBezTo>
                    <a:pt x="34678" y="3928"/>
                    <a:pt x="34077" y="4783"/>
                    <a:pt x="33507" y="5511"/>
                  </a:cubicBezTo>
                  <a:cubicBezTo>
                    <a:pt x="32968" y="6271"/>
                    <a:pt x="32398" y="6936"/>
                    <a:pt x="31543" y="7221"/>
                  </a:cubicBezTo>
                  <a:cubicBezTo>
                    <a:pt x="31337" y="7300"/>
                    <a:pt x="31124" y="7340"/>
                    <a:pt x="30910" y="7340"/>
                  </a:cubicBezTo>
                  <a:cubicBezTo>
                    <a:pt x="30696" y="7340"/>
                    <a:pt x="30482" y="7300"/>
                    <a:pt x="30276" y="7221"/>
                  </a:cubicBezTo>
                  <a:cubicBezTo>
                    <a:pt x="29865" y="7063"/>
                    <a:pt x="29611" y="6683"/>
                    <a:pt x="29231" y="6493"/>
                  </a:cubicBezTo>
                  <a:cubicBezTo>
                    <a:pt x="29153" y="6460"/>
                    <a:pt x="29078" y="6445"/>
                    <a:pt x="29005" y="6445"/>
                  </a:cubicBezTo>
                  <a:cubicBezTo>
                    <a:pt x="28517" y="6445"/>
                    <a:pt x="28145" y="7108"/>
                    <a:pt x="27870" y="7411"/>
                  </a:cubicBezTo>
                  <a:cubicBezTo>
                    <a:pt x="27541" y="7791"/>
                    <a:pt x="27151" y="8110"/>
                    <a:pt x="26685" y="8110"/>
                  </a:cubicBezTo>
                  <a:cubicBezTo>
                    <a:pt x="26568" y="8110"/>
                    <a:pt x="26445" y="8089"/>
                    <a:pt x="26318" y="8045"/>
                  </a:cubicBezTo>
                  <a:cubicBezTo>
                    <a:pt x="25873" y="7878"/>
                    <a:pt x="25648" y="7516"/>
                    <a:pt x="25192" y="7516"/>
                  </a:cubicBezTo>
                  <a:cubicBezTo>
                    <a:pt x="25129" y="7516"/>
                    <a:pt x="25061" y="7523"/>
                    <a:pt x="24988" y="7538"/>
                  </a:cubicBezTo>
                  <a:cubicBezTo>
                    <a:pt x="24449" y="7728"/>
                    <a:pt x="23911" y="7981"/>
                    <a:pt x="23404" y="8298"/>
                  </a:cubicBezTo>
                  <a:cubicBezTo>
                    <a:pt x="21282" y="9438"/>
                    <a:pt x="19192" y="10673"/>
                    <a:pt x="17070" y="11908"/>
                  </a:cubicBezTo>
                  <a:cubicBezTo>
                    <a:pt x="17039" y="11940"/>
                    <a:pt x="16975" y="11940"/>
                    <a:pt x="16912" y="11940"/>
                  </a:cubicBezTo>
                  <a:cubicBezTo>
                    <a:pt x="16880" y="12352"/>
                    <a:pt x="16817" y="12732"/>
                    <a:pt x="16722" y="13112"/>
                  </a:cubicBezTo>
                  <a:cubicBezTo>
                    <a:pt x="16595" y="13682"/>
                    <a:pt x="16500" y="14378"/>
                    <a:pt x="15994" y="14727"/>
                  </a:cubicBezTo>
                  <a:cubicBezTo>
                    <a:pt x="15644" y="14966"/>
                    <a:pt x="15209" y="15023"/>
                    <a:pt x="14776" y="15023"/>
                  </a:cubicBezTo>
                  <a:cubicBezTo>
                    <a:pt x="14463" y="15023"/>
                    <a:pt x="14151" y="14993"/>
                    <a:pt x="13872" y="14980"/>
                  </a:cubicBezTo>
                  <a:lnTo>
                    <a:pt x="11243" y="14917"/>
                  </a:lnTo>
                  <a:cubicBezTo>
                    <a:pt x="10768" y="14917"/>
                    <a:pt x="10262" y="14917"/>
                    <a:pt x="9786" y="14885"/>
                  </a:cubicBezTo>
                  <a:cubicBezTo>
                    <a:pt x="9470" y="14885"/>
                    <a:pt x="9090" y="14885"/>
                    <a:pt x="8900" y="15170"/>
                  </a:cubicBezTo>
                  <a:cubicBezTo>
                    <a:pt x="8678" y="15582"/>
                    <a:pt x="8805" y="16247"/>
                    <a:pt x="8836" y="16690"/>
                  </a:cubicBezTo>
                  <a:cubicBezTo>
                    <a:pt x="8900" y="17197"/>
                    <a:pt x="8773" y="17735"/>
                    <a:pt x="8488" y="18179"/>
                  </a:cubicBezTo>
                  <a:cubicBezTo>
                    <a:pt x="8411" y="18275"/>
                    <a:pt x="8276" y="18347"/>
                    <a:pt x="8154" y="18347"/>
                  </a:cubicBezTo>
                  <a:cubicBezTo>
                    <a:pt x="8074" y="18347"/>
                    <a:pt x="8000" y="18317"/>
                    <a:pt x="7950" y="18242"/>
                  </a:cubicBezTo>
                  <a:cubicBezTo>
                    <a:pt x="7303" y="17391"/>
                    <a:pt x="6336" y="16963"/>
                    <a:pt x="5366" y="16963"/>
                  </a:cubicBezTo>
                  <a:cubicBezTo>
                    <a:pt x="4388" y="16963"/>
                    <a:pt x="3408" y="17399"/>
                    <a:pt x="2756" y="18274"/>
                  </a:cubicBezTo>
                  <a:cubicBezTo>
                    <a:pt x="2503" y="18590"/>
                    <a:pt x="2313" y="18970"/>
                    <a:pt x="2218" y="19414"/>
                  </a:cubicBezTo>
                  <a:cubicBezTo>
                    <a:pt x="2218" y="19826"/>
                    <a:pt x="2344" y="20237"/>
                    <a:pt x="2598" y="20586"/>
                  </a:cubicBezTo>
                  <a:cubicBezTo>
                    <a:pt x="3041" y="21314"/>
                    <a:pt x="3769" y="21789"/>
                    <a:pt x="4624" y="21916"/>
                  </a:cubicBezTo>
                  <a:cubicBezTo>
                    <a:pt x="4687" y="21921"/>
                    <a:pt x="4751" y="21924"/>
                    <a:pt x="4817" y="21924"/>
                  </a:cubicBezTo>
                  <a:cubicBezTo>
                    <a:pt x="5136" y="21924"/>
                    <a:pt x="5484" y="21867"/>
                    <a:pt x="5819" y="21867"/>
                  </a:cubicBezTo>
                  <a:cubicBezTo>
                    <a:pt x="6180" y="21867"/>
                    <a:pt x="6526" y="21932"/>
                    <a:pt x="6810" y="22201"/>
                  </a:cubicBezTo>
                  <a:cubicBezTo>
                    <a:pt x="7380" y="22802"/>
                    <a:pt x="7126" y="23562"/>
                    <a:pt x="6620" y="24037"/>
                  </a:cubicBezTo>
                  <a:cubicBezTo>
                    <a:pt x="5986" y="24639"/>
                    <a:pt x="5036" y="24544"/>
                    <a:pt x="4244" y="24734"/>
                  </a:cubicBezTo>
                  <a:cubicBezTo>
                    <a:pt x="3453" y="24924"/>
                    <a:pt x="2661" y="25273"/>
                    <a:pt x="1964" y="25779"/>
                  </a:cubicBezTo>
                  <a:cubicBezTo>
                    <a:pt x="1141" y="26349"/>
                    <a:pt x="476" y="27109"/>
                    <a:pt x="1" y="28028"/>
                  </a:cubicBezTo>
                  <a:cubicBezTo>
                    <a:pt x="206" y="28050"/>
                    <a:pt x="413" y="28060"/>
                    <a:pt x="622" y="28060"/>
                  </a:cubicBezTo>
                  <a:cubicBezTo>
                    <a:pt x="1895" y="28060"/>
                    <a:pt x="3228" y="27676"/>
                    <a:pt x="4561" y="27268"/>
                  </a:cubicBezTo>
                  <a:lnTo>
                    <a:pt x="4814" y="27046"/>
                  </a:lnTo>
                  <a:lnTo>
                    <a:pt x="5163" y="27141"/>
                  </a:lnTo>
                  <a:cubicBezTo>
                    <a:pt x="8045" y="25748"/>
                    <a:pt x="11560" y="25969"/>
                    <a:pt x="14125" y="23626"/>
                  </a:cubicBezTo>
                  <a:cubicBezTo>
                    <a:pt x="14585" y="23236"/>
                    <a:pt x="15106" y="23066"/>
                    <a:pt x="15645" y="23066"/>
                  </a:cubicBezTo>
                  <a:cubicBezTo>
                    <a:pt x="16332" y="23066"/>
                    <a:pt x="17048" y="23341"/>
                    <a:pt x="17704" y="23784"/>
                  </a:cubicBezTo>
                  <a:cubicBezTo>
                    <a:pt x="18129" y="24103"/>
                    <a:pt x="18546" y="24276"/>
                    <a:pt x="18956" y="24276"/>
                  </a:cubicBezTo>
                  <a:cubicBezTo>
                    <a:pt x="19403" y="24276"/>
                    <a:pt x="19840" y="24071"/>
                    <a:pt x="20269" y="23626"/>
                  </a:cubicBezTo>
                  <a:cubicBezTo>
                    <a:pt x="21583" y="22969"/>
                    <a:pt x="22866" y="22206"/>
                    <a:pt x="24266" y="22206"/>
                  </a:cubicBezTo>
                  <a:cubicBezTo>
                    <a:pt x="24891" y="22206"/>
                    <a:pt x="25539" y="22358"/>
                    <a:pt x="26223" y="22739"/>
                  </a:cubicBezTo>
                  <a:cubicBezTo>
                    <a:pt x="26916" y="22945"/>
                    <a:pt x="27631" y="23051"/>
                    <a:pt x="28349" y="23051"/>
                  </a:cubicBezTo>
                  <a:cubicBezTo>
                    <a:pt x="28845" y="23051"/>
                    <a:pt x="29342" y="23001"/>
                    <a:pt x="29833" y="22897"/>
                  </a:cubicBezTo>
                  <a:cubicBezTo>
                    <a:pt x="31226" y="22581"/>
                    <a:pt x="32588" y="22106"/>
                    <a:pt x="33887" y="21504"/>
                  </a:cubicBezTo>
                  <a:cubicBezTo>
                    <a:pt x="34514" y="21220"/>
                    <a:pt x="35071" y="21072"/>
                    <a:pt x="35553" y="21072"/>
                  </a:cubicBezTo>
                  <a:cubicBezTo>
                    <a:pt x="36629" y="21072"/>
                    <a:pt x="37330" y="21808"/>
                    <a:pt x="37592" y="23404"/>
                  </a:cubicBezTo>
                  <a:cubicBezTo>
                    <a:pt x="37687" y="24259"/>
                    <a:pt x="37719" y="25114"/>
                    <a:pt x="37814" y="25969"/>
                  </a:cubicBezTo>
                  <a:cubicBezTo>
                    <a:pt x="38732" y="25748"/>
                    <a:pt x="39587" y="25399"/>
                    <a:pt x="40410" y="24988"/>
                  </a:cubicBezTo>
                  <a:cubicBezTo>
                    <a:pt x="41266" y="24449"/>
                    <a:pt x="41994" y="23689"/>
                    <a:pt x="42437" y="22771"/>
                  </a:cubicBezTo>
                  <a:cubicBezTo>
                    <a:pt x="42786" y="22106"/>
                    <a:pt x="43166" y="21377"/>
                    <a:pt x="43831" y="20934"/>
                  </a:cubicBezTo>
                  <a:cubicBezTo>
                    <a:pt x="44234" y="20646"/>
                    <a:pt x="44685" y="20544"/>
                    <a:pt x="45146" y="20544"/>
                  </a:cubicBezTo>
                  <a:cubicBezTo>
                    <a:pt x="45445" y="20544"/>
                    <a:pt x="45749" y="20587"/>
                    <a:pt x="46048" y="20649"/>
                  </a:cubicBezTo>
                  <a:cubicBezTo>
                    <a:pt x="46510" y="20737"/>
                    <a:pt x="47142" y="20979"/>
                    <a:pt x="47697" y="20979"/>
                  </a:cubicBezTo>
                  <a:cubicBezTo>
                    <a:pt x="47939" y="20979"/>
                    <a:pt x="48167" y="20932"/>
                    <a:pt x="48359" y="20807"/>
                  </a:cubicBezTo>
                  <a:cubicBezTo>
                    <a:pt x="49151" y="20301"/>
                    <a:pt x="48708" y="18939"/>
                    <a:pt x="48676" y="18179"/>
                  </a:cubicBezTo>
                  <a:cubicBezTo>
                    <a:pt x="48645" y="16486"/>
                    <a:pt x="49572" y="14405"/>
                    <a:pt x="51513" y="14405"/>
                  </a:cubicBezTo>
                  <a:cubicBezTo>
                    <a:pt x="51569" y="14405"/>
                    <a:pt x="51627" y="14407"/>
                    <a:pt x="51685" y="14410"/>
                  </a:cubicBezTo>
                  <a:cubicBezTo>
                    <a:pt x="53046" y="14473"/>
                    <a:pt x="54028" y="16057"/>
                    <a:pt x="53331" y="17229"/>
                  </a:cubicBezTo>
                  <a:cubicBezTo>
                    <a:pt x="53565" y="17339"/>
                    <a:pt x="53823" y="17395"/>
                    <a:pt x="54078" y="17395"/>
                  </a:cubicBezTo>
                  <a:cubicBezTo>
                    <a:pt x="54411" y="17395"/>
                    <a:pt x="54741" y="17299"/>
                    <a:pt x="55010" y="17102"/>
                  </a:cubicBezTo>
                  <a:cubicBezTo>
                    <a:pt x="55612" y="16659"/>
                    <a:pt x="56150" y="16120"/>
                    <a:pt x="56562" y="15519"/>
                  </a:cubicBezTo>
                  <a:cubicBezTo>
                    <a:pt x="58240" y="13460"/>
                    <a:pt x="60584" y="11940"/>
                    <a:pt x="61755" y="9501"/>
                  </a:cubicBezTo>
                  <a:cubicBezTo>
                    <a:pt x="62896" y="7126"/>
                    <a:pt x="62896" y="4371"/>
                    <a:pt x="61755" y="2028"/>
                  </a:cubicBezTo>
                  <a:cubicBezTo>
                    <a:pt x="61724" y="1964"/>
                    <a:pt x="61724" y="1869"/>
                    <a:pt x="61724" y="1806"/>
                  </a:cubicBezTo>
                  <a:cubicBezTo>
                    <a:pt x="61059" y="1964"/>
                    <a:pt x="60394" y="2154"/>
                    <a:pt x="59760" y="2376"/>
                  </a:cubicBezTo>
                  <a:cubicBezTo>
                    <a:pt x="58315" y="2807"/>
                    <a:pt x="56812" y="3268"/>
                    <a:pt x="55319" y="3268"/>
                  </a:cubicBezTo>
                  <a:cubicBezTo>
                    <a:pt x="54620" y="3268"/>
                    <a:pt x="53923" y="3167"/>
                    <a:pt x="53236" y="2914"/>
                  </a:cubicBezTo>
                  <a:cubicBezTo>
                    <a:pt x="53078" y="2851"/>
                    <a:pt x="52920" y="2661"/>
                    <a:pt x="52983" y="2503"/>
                  </a:cubicBezTo>
                  <a:cubicBezTo>
                    <a:pt x="53426" y="1458"/>
                    <a:pt x="52476" y="539"/>
                    <a:pt x="51526" y="254"/>
                  </a:cubicBezTo>
                  <a:cubicBezTo>
                    <a:pt x="51260" y="165"/>
                    <a:pt x="50985" y="128"/>
                    <a:pt x="50706" y="128"/>
                  </a:cubicBezTo>
                  <a:cubicBezTo>
                    <a:pt x="49790" y="128"/>
                    <a:pt x="48829" y="526"/>
                    <a:pt x="47979" y="792"/>
                  </a:cubicBezTo>
                  <a:cubicBezTo>
                    <a:pt x="47306" y="999"/>
                    <a:pt x="46495" y="1169"/>
                    <a:pt x="45708" y="1169"/>
                  </a:cubicBezTo>
                  <a:cubicBezTo>
                    <a:pt x="44681" y="1169"/>
                    <a:pt x="43694" y="879"/>
                    <a:pt x="4310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7" name="Google Shape;1767;p46"/>
            <p:cNvSpPr/>
            <p:nvPr/>
          </p:nvSpPr>
          <p:spPr>
            <a:xfrm>
              <a:off x="7131590" y="4016962"/>
              <a:ext cx="16" cy="16"/>
            </a:xfrm>
            <a:custGeom>
              <a:rect b="b" l="l" r="r" t="t"/>
              <a:pathLst>
                <a:path extrusionOk="0" h="1" w="1">
                  <a:moveTo>
                    <a:pt x="0" y="0"/>
                  </a:moveTo>
                  <a:close/>
                </a:path>
              </a:pathLst>
            </a:custGeom>
            <a:solidFill>
              <a:srgbClr val="A958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8" name="Google Shape;1768;p46"/>
            <p:cNvSpPr/>
            <p:nvPr/>
          </p:nvSpPr>
          <p:spPr>
            <a:xfrm>
              <a:off x="6495685" y="3559341"/>
              <a:ext cx="986180" cy="595575"/>
            </a:xfrm>
            <a:custGeom>
              <a:rect b="b" l="l" r="r" t="t"/>
              <a:pathLst>
                <a:path extrusionOk="0" h="38233" w="63308">
                  <a:moveTo>
                    <a:pt x="4521" y="1"/>
                  </a:moveTo>
                  <a:cubicBezTo>
                    <a:pt x="4233" y="1"/>
                    <a:pt x="3944" y="69"/>
                    <a:pt x="3675" y="210"/>
                  </a:cubicBezTo>
                  <a:cubicBezTo>
                    <a:pt x="2408" y="685"/>
                    <a:pt x="1204" y="1287"/>
                    <a:pt x="1" y="1857"/>
                  </a:cubicBezTo>
                  <a:cubicBezTo>
                    <a:pt x="2534" y="5024"/>
                    <a:pt x="4371" y="8634"/>
                    <a:pt x="6366" y="12149"/>
                  </a:cubicBezTo>
                  <a:cubicBezTo>
                    <a:pt x="7697" y="12878"/>
                    <a:pt x="9217" y="12751"/>
                    <a:pt x="10610" y="13258"/>
                  </a:cubicBezTo>
                  <a:cubicBezTo>
                    <a:pt x="10705" y="13289"/>
                    <a:pt x="10800" y="13289"/>
                    <a:pt x="10927" y="13321"/>
                  </a:cubicBezTo>
                  <a:cubicBezTo>
                    <a:pt x="11122" y="13313"/>
                    <a:pt x="11317" y="13309"/>
                    <a:pt x="11512" y="13309"/>
                  </a:cubicBezTo>
                  <a:cubicBezTo>
                    <a:pt x="12045" y="13309"/>
                    <a:pt x="12579" y="13338"/>
                    <a:pt x="13112" y="13384"/>
                  </a:cubicBezTo>
                  <a:cubicBezTo>
                    <a:pt x="14505" y="13448"/>
                    <a:pt x="15962" y="13670"/>
                    <a:pt x="17134" y="14461"/>
                  </a:cubicBezTo>
                  <a:cubicBezTo>
                    <a:pt x="18306" y="15285"/>
                    <a:pt x="19161" y="16425"/>
                    <a:pt x="19572" y="17786"/>
                  </a:cubicBezTo>
                  <a:cubicBezTo>
                    <a:pt x="19667" y="17755"/>
                    <a:pt x="19762" y="17723"/>
                    <a:pt x="19857" y="17723"/>
                  </a:cubicBezTo>
                  <a:lnTo>
                    <a:pt x="21504" y="20383"/>
                  </a:lnTo>
                  <a:cubicBezTo>
                    <a:pt x="21599" y="20383"/>
                    <a:pt x="21726" y="20383"/>
                    <a:pt x="21821" y="20352"/>
                  </a:cubicBezTo>
                  <a:cubicBezTo>
                    <a:pt x="22106" y="20542"/>
                    <a:pt x="22423" y="20700"/>
                    <a:pt x="22739" y="20795"/>
                  </a:cubicBezTo>
                  <a:cubicBezTo>
                    <a:pt x="24133" y="20320"/>
                    <a:pt x="23974" y="19022"/>
                    <a:pt x="24323" y="17976"/>
                  </a:cubicBezTo>
                  <a:cubicBezTo>
                    <a:pt x="24371" y="18001"/>
                    <a:pt x="24418" y="18013"/>
                    <a:pt x="24463" y="18013"/>
                  </a:cubicBezTo>
                  <a:cubicBezTo>
                    <a:pt x="24594" y="18013"/>
                    <a:pt x="24712" y="17912"/>
                    <a:pt x="24829" y="17723"/>
                  </a:cubicBezTo>
                  <a:cubicBezTo>
                    <a:pt x="24766" y="16995"/>
                    <a:pt x="24798" y="16330"/>
                    <a:pt x="25621" y="16013"/>
                  </a:cubicBezTo>
                  <a:cubicBezTo>
                    <a:pt x="26511" y="15105"/>
                    <a:pt x="27140" y="14756"/>
                    <a:pt x="27607" y="14756"/>
                  </a:cubicBezTo>
                  <a:cubicBezTo>
                    <a:pt x="28704" y="14756"/>
                    <a:pt x="28907" y="16676"/>
                    <a:pt x="29485" y="17786"/>
                  </a:cubicBezTo>
                  <a:cubicBezTo>
                    <a:pt x="29548" y="17850"/>
                    <a:pt x="29612" y="17881"/>
                    <a:pt x="29675" y="17913"/>
                  </a:cubicBezTo>
                  <a:cubicBezTo>
                    <a:pt x="28630" y="17976"/>
                    <a:pt x="27680" y="18166"/>
                    <a:pt x="27585" y="19623"/>
                  </a:cubicBezTo>
                  <a:cubicBezTo>
                    <a:pt x="28078" y="20232"/>
                    <a:pt x="28571" y="20567"/>
                    <a:pt x="29064" y="20567"/>
                  </a:cubicBezTo>
                  <a:cubicBezTo>
                    <a:pt x="29521" y="20567"/>
                    <a:pt x="29978" y="20279"/>
                    <a:pt x="30435" y="19655"/>
                  </a:cubicBezTo>
                  <a:cubicBezTo>
                    <a:pt x="30593" y="19243"/>
                    <a:pt x="30625" y="18800"/>
                    <a:pt x="30530" y="18388"/>
                  </a:cubicBezTo>
                  <a:lnTo>
                    <a:pt x="30530" y="18388"/>
                  </a:lnTo>
                  <a:cubicBezTo>
                    <a:pt x="30602" y="18395"/>
                    <a:pt x="30676" y="18399"/>
                    <a:pt x="30749" y="18399"/>
                  </a:cubicBezTo>
                  <a:cubicBezTo>
                    <a:pt x="31189" y="18399"/>
                    <a:pt x="31647" y="18289"/>
                    <a:pt x="32065" y="18289"/>
                  </a:cubicBezTo>
                  <a:cubicBezTo>
                    <a:pt x="32191" y="18289"/>
                    <a:pt x="32313" y="18299"/>
                    <a:pt x="32430" y="18325"/>
                  </a:cubicBezTo>
                  <a:cubicBezTo>
                    <a:pt x="32842" y="18927"/>
                    <a:pt x="33190" y="19528"/>
                    <a:pt x="33538" y="20193"/>
                  </a:cubicBezTo>
                  <a:cubicBezTo>
                    <a:pt x="33443" y="20858"/>
                    <a:pt x="33158" y="21460"/>
                    <a:pt x="32747" y="21998"/>
                  </a:cubicBezTo>
                  <a:cubicBezTo>
                    <a:pt x="30847" y="24627"/>
                    <a:pt x="32367" y="25229"/>
                    <a:pt x="34679" y="25419"/>
                  </a:cubicBezTo>
                  <a:cubicBezTo>
                    <a:pt x="34837" y="25957"/>
                    <a:pt x="34869" y="26559"/>
                    <a:pt x="34774" y="27129"/>
                  </a:cubicBezTo>
                  <a:cubicBezTo>
                    <a:pt x="34425" y="27319"/>
                    <a:pt x="34077" y="27445"/>
                    <a:pt x="33697" y="27477"/>
                  </a:cubicBezTo>
                  <a:cubicBezTo>
                    <a:pt x="32810" y="28206"/>
                    <a:pt x="32398" y="29187"/>
                    <a:pt x="33507" y="29852"/>
                  </a:cubicBezTo>
                  <a:cubicBezTo>
                    <a:pt x="34065" y="30196"/>
                    <a:pt x="34662" y="30410"/>
                    <a:pt x="35245" y="30410"/>
                  </a:cubicBezTo>
                  <a:cubicBezTo>
                    <a:pt x="35952" y="30410"/>
                    <a:pt x="36639" y="30095"/>
                    <a:pt x="37212" y="29314"/>
                  </a:cubicBezTo>
                  <a:lnTo>
                    <a:pt x="38669" y="28237"/>
                  </a:lnTo>
                  <a:cubicBezTo>
                    <a:pt x="39302" y="28047"/>
                    <a:pt x="39936" y="27826"/>
                    <a:pt x="40569" y="27541"/>
                  </a:cubicBezTo>
                  <a:cubicBezTo>
                    <a:pt x="40759" y="28142"/>
                    <a:pt x="41234" y="28712"/>
                    <a:pt x="40822" y="29346"/>
                  </a:cubicBezTo>
                  <a:cubicBezTo>
                    <a:pt x="40474" y="31341"/>
                    <a:pt x="39239" y="33209"/>
                    <a:pt x="39936" y="35363"/>
                  </a:cubicBezTo>
                  <a:cubicBezTo>
                    <a:pt x="40221" y="36154"/>
                    <a:pt x="40506" y="36978"/>
                    <a:pt x="40791" y="37770"/>
                  </a:cubicBezTo>
                  <a:cubicBezTo>
                    <a:pt x="41944" y="38074"/>
                    <a:pt x="42892" y="38232"/>
                    <a:pt x="43650" y="38232"/>
                  </a:cubicBezTo>
                  <a:cubicBezTo>
                    <a:pt x="45892" y="38232"/>
                    <a:pt x="46473" y="36847"/>
                    <a:pt x="45763" y="33748"/>
                  </a:cubicBezTo>
                  <a:cubicBezTo>
                    <a:pt x="45541" y="32798"/>
                    <a:pt x="45098" y="31657"/>
                    <a:pt x="45509" y="30834"/>
                  </a:cubicBezTo>
                  <a:cubicBezTo>
                    <a:pt x="46744" y="28079"/>
                    <a:pt x="45224" y="26875"/>
                    <a:pt x="43134" y="25862"/>
                  </a:cubicBezTo>
                  <a:cubicBezTo>
                    <a:pt x="42121" y="25292"/>
                    <a:pt x="42216" y="24627"/>
                    <a:pt x="42944" y="23899"/>
                  </a:cubicBezTo>
                  <a:cubicBezTo>
                    <a:pt x="43609" y="23740"/>
                    <a:pt x="43736" y="23360"/>
                    <a:pt x="43673" y="22917"/>
                  </a:cubicBezTo>
                  <a:lnTo>
                    <a:pt x="43768" y="22917"/>
                  </a:lnTo>
                  <a:cubicBezTo>
                    <a:pt x="44939" y="21017"/>
                    <a:pt x="47663" y="22283"/>
                    <a:pt x="48898" y="20478"/>
                  </a:cubicBezTo>
                  <a:cubicBezTo>
                    <a:pt x="49500" y="19307"/>
                    <a:pt x="48930" y="18262"/>
                    <a:pt x="48423" y="17216"/>
                  </a:cubicBezTo>
                  <a:cubicBezTo>
                    <a:pt x="48075" y="16678"/>
                    <a:pt x="47695" y="16203"/>
                    <a:pt x="47283" y="15760"/>
                  </a:cubicBezTo>
                  <a:cubicBezTo>
                    <a:pt x="47473" y="15760"/>
                    <a:pt x="47663" y="15728"/>
                    <a:pt x="47821" y="15665"/>
                  </a:cubicBezTo>
                  <a:cubicBezTo>
                    <a:pt x="47948" y="15791"/>
                    <a:pt x="48043" y="15981"/>
                    <a:pt x="48201" y="16013"/>
                  </a:cubicBezTo>
                  <a:cubicBezTo>
                    <a:pt x="48550" y="16425"/>
                    <a:pt x="48866" y="16868"/>
                    <a:pt x="49088" y="17375"/>
                  </a:cubicBezTo>
                  <a:cubicBezTo>
                    <a:pt x="50608" y="19655"/>
                    <a:pt x="50735" y="22315"/>
                    <a:pt x="51210" y="24880"/>
                  </a:cubicBezTo>
                  <a:lnTo>
                    <a:pt x="52128" y="26590"/>
                  </a:lnTo>
                  <a:cubicBezTo>
                    <a:pt x="54307" y="31729"/>
                    <a:pt x="54635" y="32502"/>
                    <a:pt x="58198" y="32502"/>
                  </a:cubicBezTo>
                  <a:cubicBezTo>
                    <a:pt x="58829" y="32502"/>
                    <a:pt x="59563" y="32478"/>
                    <a:pt x="60426" y="32449"/>
                  </a:cubicBezTo>
                  <a:cubicBezTo>
                    <a:pt x="60616" y="32386"/>
                    <a:pt x="60806" y="32291"/>
                    <a:pt x="60964" y="32164"/>
                  </a:cubicBezTo>
                  <a:cubicBezTo>
                    <a:pt x="61281" y="32861"/>
                    <a:pt x="61661" y="33463"/>
                    <a:pt x="62516" y="33589"/>
                  </a:cubicBezTo>
                  <a:cubicBezTo>
                    <a:pt x="62231" y="32513"/>
                    <a:pt x="63307" y="31119"/>
                    <a:pt x="61946" y="30359"/>
                  </a:cubicBezTo>
                  <a:cubicBezTo>
                    <a:pt x="60394" y="27541"/>
                    <a:pt x="59190" y="24690"/>
                    <a:pt x="61439" y="21650"/>
                  </a:cubicBezTo>
                  <a:cubicBezTo>
                    <a:pt x="62009" y="20890"/>
                    <a:pt x="61629" y="20320"/>
                    <a:pt x="61027" y="19813"/>
                  </a:cubicBezTo>
                  <a:cubicBezTo>
                    <a:pt x="59665" y="18610"/>
                    <a:pt x="59602" y="16678"/>
                    <a:pt x="58525" y="15316"/>
                  </a:cubicBezTo>
                  <a:cubicBezTo>
                    <a:pt x="57892" y="14556"/>
                    <a:pt x="57860" y="13986"/>
                    <a:pt x="58209" y="13416"/>
                  </a:cubicBezTo>
                  <a:cubicBezTo>
                    <a:pt x="57227" y="12149"/>
                    <a:pt x="56119" y="10978"/>
                    <a:pt x="54630" y="10344"/>
                  </a:cubicBezTo>
                  <a:cubicBezTo>
                    <a:pt x="54016" y="10047"/>
                    <a:pt x="53341" y="9899"/>
                    <a:pt x="52658" y="9899"/>
                  </a:cubicBezTo>
                  <a:cubicBezTo>
                    <a:pt x="52248" y="9899"/>
                    <a:pt x="51835" y="9952"/>
                    <a:pt x="51432" y="10059"/>
                  </a:cubicBezTo>
                  <a:cubicBezTo>
                    <a:pt x="50897" y="10220"/>
                    <a:pt x="50363" y="10390"/>
                    <a:pt x="49845" y="10390"/>
                  </a:cubicBezTo>
                  <a:cubicBezTo>
                    <a:pt x="49443" y="10390"/>
                    <a:pt x="49050" y="10287"/>
                    <a:pt x="48676" y="9996"/>
                  </a:cubicBezTo>
                  <a:cubicBezTo>
                    <a:pt x="48296" y="9711"/>
                    <a:pt x="48011" y="9331"/>
                    <a:pt x="47536" y="9204"/>
                  </a:cubicBezTo>
                  <a:cubicBezTo>
                    <a:pt x="47301" y="9165"/>
                    <a:pt x="47054" y="9138"/>
                    <a:pt x="46803" y="9138"/>
                  </a:cubicBezTo>
                  <a:cubicBezTo>
                    <a:pt x="46647" y="9138"/>
                    <a:pt x="46490" y="9148"/>
                    <a:pt x="46333" y="9173"/>
                  </a:cubicBezTo>
                  <a:cubicBezTo>
                    <a:pt x="46032" y="9196"/>
                    <a:pt x="45736" y="9219"/>
                    <a:pt x="45443" y="9219"/>
                  </a:cubicBezTo>
                  <a:cubicBezTo>
                    <a:pt x="44935" y="9219"/>
                    <a:pt x="44440" y="9149"/>
                    <a:pt x="43958" y="8887"/>
                  </a:cubicBezTo>
                  <a:cubicBezTo>
                    <a:pt x="43324" y="8507"/>
                    <a:pt x="42818" y="7874"/>
                    <a:pt x="42121" y="7589"/>
                  </a:cubicBezTo>
                  <a:cubicBezTo>
                    <a:pt x="41910" y="7491"/>
                    <a:pt x="41704" y="7452"/>
                    <a:pt x="41501" y="7452"/>
                  </a:cubicBezTo>
                  <a:cubicBezTo>
                    <a:pt x="40853" y="7452"/>
                    <a:pt x="40239" y="7848"/>
                    <a:pt x="39587" y="7969"/>
                  </a:cubicBezTo>
                  <a:cubicBezTo>
                    <a:pt x="39422" y="8001"/>
                    <a:pt x="39257" y="8014"/>
                    <a:pt x="39093" y="8014"/>
                  </a:cubicBezTo>
                  <a:cubicBezTo>
                    <a:pt x="38346" y="8014"/>
                    <a:pt x="37611" y="7742"/>
                    <a:pt x="36860" y="7742"/>
                  </a:cubicBezTo>
                  <a:cubicBezTo>
                    <a:pt x="36798" y="7742"/>
                    <a:pt x="36736" y="7743"/>
                    <a:pt x="36674" y="7747"/>
                  </a:cubicBezTo>
                  <a:cubicBezTo>
                    <a:pt x="36072" y="7811"/>
                    <a:pt x="35470" y="7969"/>
                    <a:pt x="34900" y="8191"/>
                  </a:cubicBezTo>
                  <a:cubicBezTo>
                    <a:pt x="34822" y="8296"/>
                    <a:pt x="34699" y="8357"/>
                    <a:pt x="34588" y="8357"/>
                  </a:cubicBezTo>
                  <a:cubicBezTo>
                    <a:pt x="34565" y="8357"/>
                    <a:pt x="34542" y="8355"/>
                    <a:pt x="34520" y="8349"/>
                  </a:cubicBezTo>
                  <a:cubicBezTo>
                    <a:pt x="34267" y="8444"/>
                    <a:pt x="34045" y="8539"/>
                    <a:pt x="33824" y="8666"/>
                  </a:cubicBezTo>
                  <a:cubicBezTo>
                    <a:pt x="32404" y="9282"/>
                    <a:pt x="30917" y="10011"/>
                    <a:pt x="29362" y="10011"/>
                  </a:cubicBezTo>
                  <a:cubicBezTo>
                    <a:pt x="29078" y="10011"/>
                    <a:pt x="28792" y="9986"/>
                    <a:pt x="28503" y="9933"/>
                  </a:cubicBezTo>
                  <a:cubicBezTo>
                    <a:pt x="28060" y="9869"/>
                    <a:pt x="27648" y="9711"/>
                    <a:pt x="27268" y="9458"/>
                  </a:cubicBezTo>
                  <a:cubicBezTo>
                    <a:pt x="26920" y="9204"/>
                    <a:pt x="26540" y="8982"/>
                    <a:pt x="26096" y="8824"/>
                  </a:cubicBezTo>
                  <a:cubicBezTo>
                    <a:pt x="25999" y="8800"/>
                    <a:pt x="25903" y="8790"/>
                    <a:pt x="25806" y="8790"/>
                  </a:cubicBezTo>
                  <a:cubicBezTo>
                    <a:pt x="25396" y="8790"/>
                    <a:pt x="24986" y="8975"/>
                    <a:pt x="24576" y="9078"/>
                  </a:cubicBezTo>
                  <a:cubicBezTo>
                    <a:pt x="24339" y="9149"/>
                    <a:pt x="24065" y="9184"/>
                    <a:pt x="23797" y="9184"/>
                  </a:cubicBezTo>
                  <a:cubicBezTo>
                    <a:pt x="23707" y="9184"/>
                    <a:pt x="23618" y="9180"/>
                    <a:pt x="23531" y="9173"/>
                  </a:cubicBezTo>
                  <a:cubicBezTo>
                    <a:pt x="22198" y="9002"/>
                    <a:pt x="21094" y="7690"/>
                    <a:pt x="19764" y="7690"/>
                  </a:cubicBezTo>
                  <a:cubicBezTo>
                    <a:pt x="19608" y="7690"/>
                    <a:pt x="19450" y="7708"/>
                    <a:pt x="19287" y="7747"/>
                  </a:cubicBezTo>
                  <a:cubicBezTo>
                    <a:pt x="18844" y="7906"/>
                    <a:pt x="18401" y="8001"/>
                    <a:pt x="17926" y="8096"/>
                  </a:cubicBezTo>
                  <a:cubicBezTo>
                    <a:pt x="17546" y="8096"/>
                    <a:pt x="17166" y="8001"/>
                    <a:pt x="16849" y="7842"/>
                  </a:cubicBezTo>
                  <a:cubicBezTo>
                    <a:pt x="16458" y="7662"/>
                    <a:pt x="16068" y="7397"/>
                    <a:pt x="15624" y="7397"/>
                  </a:cubicBezTo>
                  <a:cubicBezTo>
                    <a:pt x="15599" y="7397"/>
                    <a:pt x="15575" y="7397"/>
                    <a:pt x="15550" y="7399"/>
                  </a:cubicBezTo>
                  <a:cubicBezTo>
                    <a:pt x="15297" y="7462"/>
                    <a:pt x="15044" y="7589"/>
                    <a:pt x="14822" y="7747"/>
                  </a:cubicBezTo>
                  <a:cubicBezTo>
                    <a:pt x="13872" y="8507"/>
                    <a:pt x="13270" y="9743"/>
                    <a:pt x="11972" y="9838"/>
                  </a:cubicBezTo>
                  <a:cubicBezTo>
                    <a:pt x="11845" y="9838"/>
                    <a:pt x="11718" y="9774"/>
                    <a:pt x="11655" y="9679"/>
                  </a:cubicBezTo>
                  <a:cubicBezTo>
                    <a:pt x="10420" y="6956"/>
                    <a:pt x="8868" y="4359"/>
                    <a:pt x="7031" y="1984"/>
                  </a:cubicBezTo>
                  <a:cubicBezTo>
                    <a:pt x="6651" y="1414"/>
                    <a:pt x="6208" y="907"/>
                    <a:pt x="5701" y="432"/>
                  </a:cubicBezTo>
                  <a:cubicBezTo>
                    <a:pt x="5362" y="149"/>
                    <a:pt x="4944" y="1"/>
                    <a:pt x="452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9" name="Google Shape;1769;p46"/>
            <p:cNvSpPr/>
            <p:nvPr/>
          </p:nvSpPr>
          <p:spPr>
            <a:xfrm>
              <a:off x="6210554" y="2897344"/>
              <a:ext cx="222011" cy="270129"/>
            </a:xfrm>
            <a:custGeom>
              <a:rect b="b" l="l" r="r" t="t"/>
              <a:pathLst>
                <a:path extrusionOk="0" h="17341" w="14252">
                  <a:moveTo>
                    <a:pt x="12285" y="0"/>
                  </a:moveTo>
                  <a:cubicBezTo>
                    <a:pt x="11638" y="0"/>
                    <a:pt x="11123" y="308"/>
                    <a:pt x="10831" y="1094"/>
                  </a:cubicBezTo>
                  <a:cubicBezTo>
                    <a:pt x="10002" y="426"/>
                    <a:pt x="9105" y="5"/>
                    <a:pt x="8083" y="5"/>
                  </a:cubicBezTo>
                  <a:cubicBezTo>
                    <a:pt x="7895" y="5"/>
                    <a:pt x="7703" y="20"/>
                    <a:pt x="7506" y="49"/>
                  </a:cubicBezTo>
                  <a:cubicBezTo>
                    <a:pt x="6915" y="344"/>
                    <a:pt x="6288" y="400"/>
                    <a:pt x="5652" y="400"/>
                  </a:cubicBezTo>
                  <a:cubicBezTo>
                    <a:pt x="5265" y="400"/>
                    <a:pt x="4875" y="380"/>
                    <a:pt x="4488" y="380"/>
                  </a:cubicBezTo>
                  <a:cubicBezTo>
                    <a:pt x="3941" y="380"/>
                    <a:pt x="3400" y="421"/>
                    <a:pt x="2882" y="619"/>
                  </a:cubicBezTo>
                  <a:cubicBezTo>
                    <a:pt x="0" y="1316"/>
                    <a:pt x="32" y="2994"/>
                    <a:pt x="1394" y="5084"/>
                  </a:cubicBezTo>
                  <a:cubicBezTo>
                    <a:pt x="3452" y="8251"/>
                    <a:pt x="6999" y="10722"/>
                    <a:pt x="5099" y="15504"/>
                  </a:cubicBezTo>
                  <a:cubicBezTo>
                    <a:pt x="4497" y="17024"/>
                    <a:pt x="6714" y="17055"/>
                    <a:pt x="7917" y="17340"/>
                  </a:cubicBezTo>
                  <a:cubicBezTo>
                    <a:pt x="11401" y="16929"/>
                    <a:pt x="13998" y="15662"/>
                    <a:pt x="13618" y="11482"/>
                  </a:cubicBezTo>
                  <a:cubicBezTo>
                    <a:pt x="13586" y="11133"/>
                    <a:pt x="13998" y="10785"/>
                    <a:pt x="14251" y="10437"/>
                  </a:cubicBezTo>
                  <a:cubicBezTo>
                    <a:pt x="14188" y="8726"/>
                    <a:pt x="14156" y="7016"/>
                    <a:pt x="14093" y="5306"/>
                  </a:cubicBezTo>
                  <a:lnTo>
                    <a:pt x="12605" y="4293"/>
                  </a:lnTo>
                  <a:cubicBezTo>
                    <a:pt x="12668" y="3374"/>
                    <a:pt x="11939" y="2203"/>
                    <a:pt x="13301" y="1601"/>
                  </a:cubicBezTo>
                  <a:cubicBezTo>
                    <a:pt x="13238" y="1126"/>
                    <a:pt x="13175" y="619"/>
                    <a:pt x="13143" y="144"/>
                  </a:cubicBezTo>
                  <a:cubicBezTo>
                    <a:pt x="12839" y="52"/>
                    <a:pt x="12551" y="0"/>
                    <a:pt x="1228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0" name="Google Shape;1770;p46"/>
            <p:cNvSpPr/>
            <p:nvPr/>
          </p:nvSpPr>
          <p:spPr>
            <a:xfrm>
              <a:off x="7362962" y="4181725"/>
              <a:ext cx="16" cy="16"/>
            </a:xfrm>
            <a:custGeom>
              <a:rect b="b" l="l" r="r" t="t"/>
              <a:pathLst>
                <a:path extrusionOk="0" h="1" w="1">
                  <a:moveTo>
                    <a:pt x="0" y="1"/>
                  </a:moveTo>
                  <a:close/>
                </a:path>
              </a:pathLst>
            </a:custGeom>
            <a:solidFill>
              <a:srgbClr val="A958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1" name="Google Shape;1771;p46"/>
            <p:cNvSpPr/>
            <p:nvPr/>
          </p:nvSpPr>
          <p:spPr>
            <a:xfrm>
              <a:off x="6377405" y="3796883"/>
              <a:ext cx="417259" cy="478588"/>
            </a:xfrm>
            <a:custGeom>
              <a:rect b="b" l="l" r="r" t="t"/>
              <a:pathLst>
                <a:path extrusionOk="0" h="30723" w="26786">
                  <a:moveTo>
                    <a:pt x="6734" y="1"/>
                  </a:moveTo>
                  <a:cubicBezTo>
                    <a:pt x="5456" y="1"/>
                    <a:pt x="4665" y="1251"/>
                    <a:pt x="3635" y="1904"/>
                  </a:cubicBezTo>
                  <a:cubicBezTo>
                    <a:pt x="3374" y="2426"/>
                    <a:pt x="2821" y="2735"/>
                    <a:pt x="2244" y="2735"/>
                  </a:cubicBezTo>
                  <a:cubicBezTo>
                    <a:pt x="2191" y="2735"/>
                    <a:pt x="2137" y="2733"/>
                    <a:pt x="2084" y="2727"/>
                  </a:cubicBezTo>
                  <a:lnTo>
                    <a:pt x="2084" y="2727"/>
                  </a:lnTo>
                  <a:cubicBezTo>
                    <a:pt x="1260" y="5008"/>
                    <a:pt x="2654" y="7636"/>
                    <a:pt x="532" y="9853"/>
                  </a:cubicBezTo>
                  <a:cubicBezTo>
                    <a:pt x="0" y="10410"/>
                    <a:pt x="501" y="11716"/>
                    <a:pt x="1693" y="11716"/>
                  </a:cubicBezTo>
                  <a:cubicBezTo>
                    <a:pt x="1993" y="11716"/>
                    <a:pt x="2336" y="11633"/>
                    <a:pt x="2717" y="11436"/>
                  </a:cubicBezTo>
                  <a:lnTo>
                    <a:pt x="3034" y="11215"/>
                  </a:lnTo>
                  <a:lnTo>
                    <a:pt x="3382" y="11341"/>
                  </a:lnTo>
                  <a:cubicBezTo>
                    <a:pt x="4046" y="11080"/>
                    <a:pt x="4605" y="10961"/>
                    <a:pt x="5078" y="10961"/>
                  </a:cubicBezTo>
                  <a:cubicBezTo>
                    <a:pt x="6726" y="10961"/>
                    <a:pt x="7316" y="12413"/>
                    <a:pt x="7562" y="14382"/>
                  </a:cubicBezTo>
                  <a:cubicBezTo>
                    <a:pt x="7911" y="17200"/>
                    <a:pt x="7277" y="20082"/>
                    <a:pt x="7784" y="22869"/>
                  </a:cubicBezTo>
                  <a:cubicBezTo>
                    <a:pt x="7626" y="23186"/>
                    <a:pt x="7404" y="23502"/>
                    <a:pt x="7214" y="23787"/>
                  </a:cubicBezTo>
                  <a:cubicBezTo>
                    <a:pt x="5187" y="24991"/>
                    <a:pt x="3350" y="26258"/>
                    <a:pt x="5599" y="28854"/>
                  </a:cubicBezTo>
                  <a:lnTo>
                    <a:pt x="6359" y="29456"/>
                  </a:lnTo>
                  <a:cubicBezTo>
                    <a:pt x="8386" y="30723"/>
                    <a:pt x="10666" y="30058"/>
                    <a:pt x="12788" y="30438"/>
                  </a:cubicBezTo>
                  <a:cubicBezTo>
                    <a:pt x="13354" y="30530"/>
                    <a:pt x="13838" y="30574"/>
                    <a:pt x="14249" y="30574"/>
                  </a:cubicBezTo>
                  <a:cubicBezTo>
                    <a:pt x="17077" y="30574"/>
                    <a:pt x="16472" y="28517"/>
                    <a:pt x="15891" y="26194"/>
                  </a:cubicBezTo>
                  <a:cubicBezTo>
                    <a:pt x="15842" y="25972"/>
                    <a:pt x="15773" y="25846"/>
                    <a:pt x="15701" y="25846"/>
                  </a:cubicBezTo>
                  <a:cubicBezTo>
                    <a:pt x="15680" y="25846"/>
                    <a:pt x="15659" y="25856"/>
                    <a:pt x="15638" y="25877"/>
                  </a:cubicBezTo>
                  <a:cubicBezTo>
                    <a:pt x="15548" y="25943"/>
                    <a:pt x="15497" y="25967"/>
                    <a:pt x="15474" y="25967"/>
                  </a:cubicBezTo>
                  <a:cubicBezTo>
                    <a:pt x="15412" y="25967"/>
                    <a:pt x="15550" y="25799"/>
                    <a:pt x="15694" y="25799"/>
                  </a:cubicBezTo>
                  <a:cubicBezTo>
                    <a:pt x="15783" y="25799"/>
                    <a:pt x="15874" y="25862"/>
                    <a:pt x="15923" y="26067"/>
                  </a:cubicBezTo>
                  <a:cubicBezTo>
                    <a:pt x="16620" y="27303"/>
                    <a:pt x="17886" y="28126"/>
                    <a:pt x="19311" y="28284"/>
                  </a:cubicBezTo>
                  <a:cubicBezTo>
                    <a:pt x="20325" y="27334"/>
                    <a:pt x="20072" y="26289"/>
                    <a:pt x="19723" y="25149"/>
                  </a:cubicBezTo>
                  <a:cubicBezTo>
                    <a:pt x="18235" y="20779"/>
                    <a:pt x="18361" y="20525"/>
                    <a:pt x="22953" y="18340"/>
                  </a:cubicBezTo>
                  <a:cubicBezTo>
                    <a:pt x="23392" y="18695"/>
                    <a:pt x="23778" y="18840"/>
                    <a:pt x="24129" y="18840"/>
                  </a:cubicBezTo>
                  <a:cubicBezTo>
                    <a:pt x="24843" y="18840"/>
                    <a:pt x="25410" y="18239"/>
                    <a:pt x="25962" y="17580"/>
                  </a:cubicBezTo>
                  <a:cubicBezTo>
                    <a:pt x="26785" y="14920"/>
                    <a:pt x="25139" y="14192"/>
                    <a:pt x="23080" y="13780"/>
                  </a:cubicBezTo>
                  <a:cubicBezTo>
                    <a:pt x="22448" y="13622"/>
                    <a:pt x="21848" y="13400"/>
                    <a:pt x="21223" y="13400"/>
                  </a:cubicBezTo>
                  <a:cubicBezTo>
                    <a:pt x="20971" y="13400"/>
                    <a:pt x="20715" y="13436"/>
                    <a:pt x="20452" y="13527"/>
                  </a:cubicBezTo>
                  <a:cubicBezTo>
                    <a:pt x="20072" y="13717"/>
                    <a:pt x="19723" y="14002"/>
                    <a:pt x="19470" y="14318"/>
                  </a:cubicBezTo>
                  <a:cubicBezTo>
                    <a:pt x="19375" y="14413"/>
                    <a:pt x="19280" y="14508"/>
                    <a:pt x="19185" y="14603"/>
                  </a:cubicBezTo>
                  <a:cubicBezTo>
                    <a:pt x="18076" y="14508"/>
                    <a:pt x="16905" y="14603"/>
                    <a:pt x="15828" y="14160"/>
                  </a:cubicBezTo>
                  <a:cubicBezTo>
                    <a:pt x="15385" y="14223"/>
                    <a:pt x="14941" y="14287"/>
                    <a:pt x="14529" y="14413"/>
                  </a:cubicBezTo>
                  <a:cubicBezTo>
                    <a:pt x="14434" y="13938"/>
                    <a:pt x="14941" y="13812"/>
                    <a:pt x="15131" y="13527"/>
                  </a:cubicBezTo>
                  <a:cubicBezTo>
                    <a:pt x="16746" y="11310"/>
                    <a:pt x="16081" y="9948"/>
                    <a:pt x="13643" y="8966"/>
                  </a:cubicBezTo>
                  <a:cubicBezTo>
                    <a:pt x="10919" y="7826"/>
                    <a:pt x="8449" y="6496"/>
                    <a:pt x="9589" y="2696"/>
                  </a:cubicBezTo>
                  <a:cubicBezTo>
                    <a:pt x="9937" y="1492"/>
                    <a:pt x="9114" y="479"/>
                    <a:pt x="7752" y="194"/>
                  </a:cubicBezTo>
                  <a:lnTo>
                    <a:pt x="7752" y="194"/>
                  </a:lnTo>
                  <a:lnTo>
                    <a:pt x="7847" y="289"/>
                  </a:lnTo>
                  <a:cubicBezTo>
                    <a:pt x="7434" y="86"/>
                    <a:pt x="7068" y="1"/>
                    <a:pt x="673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2" name="Google Shape;1772;p46"/>
            <p:cNvSpPr/>
            <p:nvPr/>
          </p:nvSpPr>
          <p:spPr>
            <a:xfrm>
              <a:off x="6664405" y="3777987"/>
              <a:ext cx="128281" cy="100818"/>
            </a:xfrm>
            <a:custGeom>
              <a:rect b="b" l="l" r="r" t="t"/>
              <a:pathLst>
                <a:path extrusionOk="0" h="6472" w="8235">
                  <a:moveTo>
                    <a:pt x="913" y="0"/>
                  </a:moveTo>
                  <a:cubicBezTo>
                    <a:pt x="723" y="0"/>
                    <a:pt x="535" y="4"/>
                    <a:pt x="349" y="14"/>
                  </a:cubicBezTo>
                  <a:lnTo>
                    <a:pt x="127" y="14"/>
                  </a:lnTo>
                  <a:cubicBezTo>
                    <a:pt x="1" y="362"/>
                    <a:pt x="96" y="742"/>
                    <a:pt x="697" y="1185"/>
                  </a:cubicBezTo>
                  <a:lnTo>
                    <a:pt x="5384" y="4669"/>
                  </a:lnTo>
                  <a:cubicBezTo>
                    <a:pt x="5353" y="4922"/>
                    <a:pt x="5416" y="5207"/>
                    <a:pt x="5511" y="5461"/>
                  </a:cubicBezTo>
                  <a:cubicBezTo>
                    <a:pt x="6224" y="6193"/>
                    <a:pt x="6711" y="6472"/>
                    <a:pt x="7059" y="6472"/>
                  </a:cubicBezTo>
                  <a:cubicBezTo>
                    <a:pt x="7794" y="6472"/>
                    <a:pt x="7912" y="5232"/>
                    <a:pt x="8235" y="4416"/>
                  </a:cubicBezTo>
                  <a:cubicBezTo>
                    <a:pt x="7823" y="3117"/>
                    <a:pt x="7190" y="1882"/>
                    <a:pt x="6050" y="1090"/>
                  </a:cubicBezTo>
                  <a:cubicBezTo>
                    <a:pt x="4909" y="299"/>
                    <a:pt x="3611" y="109"/>
                    <a:pt x="2313" y="45"/>
                  </a:cubicBezTo>
                  <a:cubicBezTo>
                    <a:pt x="1842" y="23"/>
                    <a:pt x="1372" y="0"/>
                    <a:pt x="91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773" name="Google Shape;1773;p46" title="ACNA 4006 p.10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40825" y="1569950"/>
            <a:ext cx="676850" cy="676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77" name="Shape 17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8" name="Google Shape;1778;p47"/>
          <p:cNvSpPr/>
          <p:nvPr/>
        </p:nvSpPr>
        <p:spPr>
          <a:xfrm>
            <a:off x="1482125" y="4236650"/>
            <a:ext cx="8056981" cy="1296985"/>
          </a:xfrm>
          <a:custGeom>
            <a:rect b="b" l="l" r="r" t="t"/>
            <a:pathLst>
              <a:path extrusionOk="0" h="44797" w="116789">
                <a:moveTo>
                  <a:pt x="78679" y="1"/>
                </a:moveTo>
                <a:cubicBezTo>
                  <a:pt x="71388" y="1"/>
                  <a:pt x="64090" y="1656"/>
                  <a:pt x="57620" y="4968"/>
                </a:cubicBezTo>
                <a:cubicBezTo>
                  <a:pt x="48564" y="9612"/>
                  <a:pt x="43735" y="17536"/>
                  <a:pt x="37936" y="25484"/>
                </a:cubicBezTo>
                <a:cubicBezTo>
                  <a:pt x="35203" y="29256"/>
                  <a:pt x="32078" y="30201"/>
                  <a:pt x="28664" y="30201"/>
                </a:cubicBezTo>
                <a:cubicBezTo>
                  <a:pt x="25231" y="30201"/>
                  <a:pt x="21505" y="29245"/>
                  <a:pt x="17590" y="29245"/>
                </a:cubicBezTo>
                <a:cubicBezTo>
                  <a:pt x="17434" y="29245"/>
                  <a:pt x="17277" y="29247"/>
                  <a:pt x="17120" y="29250"/>
                </a:cubicBezTo>
                <a:cubicBezTo>
                  <a:pt x="11367" y="29365"/>
                  <a:pt x="6146" y="32808"/>
                  <a:pt x="3258" y="37729"/>
                </a:cubicBezTo>
                <a:cubicBezTo>
                  <a:pt x="2056" y="39785"/>
                  <a:pt x="947" y="41911"/>
                  <a:pt x="0" y="44106"/>
                </a:cubicBezTo>
                <a:cubicBezTo>
                  <a:pt x="2310" y="44622"/>
                  <a:pt x="4857" y="44796"/>
                  <a:pt x="7491" y="44796"/>
                </a:cubicBezTo>
                <a:cubicBezTo>
                  <a:pt x="12758" y="44796"/>
                  <a:pt x="18375" y="44098"/>
                  <a:pt x="23150" y="44036"/>
                </a:cubicBezTo>
                <a:lnTo>
                  <a:pt x="63489" y="43643"/>
                </a:lnTo>
                <a:cubicBezTo>
                  <a:pt x="72568" y="43528"/>
                  <a:pt x="81648" y="43436"/>
                  <a:pt x="90728" y="43320"/>
                </a:cubicBezTo>
                <a:lnTo>
                  <a:pt x="105144" y="43181"/>
                </a:lnTo>
                <a:cubicBezTo>
                  <a:pt x="105189" y="43180"/>
                  <a:pt x="105236" y="43180"/>
                  <a:pt x="105286" y="43180"/>
                </a:cubicBezTo>
                <a:cubicBezTo>
                  <a:pt x="106459" y="43180"/>
                  <a:pt x="109050" y="43483"/>
                  <a:pt x="111446" y="43483"/>
                </a:cubicBezTo>
                <a:cubicBezTo>
                  <a:pt x="113066" y="43483"/>
                  <a:pt x="114596" y="43344"/>
                  <a:pt x="115541" y="42881"/>
                </a:cubicBezTo>
                <a:cubicBezTo>
                  <a:pt x="115911" y="42719"/>
                  <a:pt x="116188" y="42465"/>
                  <a:pt x="116373" y="42119"/>
                </a:cubicBezTo>
                <a:cubicBezTo>
                  <a:pt x="116789" y="41287"/>
                  <a:pt x="116673" y="40317"/>
                  <a:pt x="116534" y="39392"/>
                </a:cubicBezTo>
                <a:cubicBezTo>
                  <a:pt x="115703" y="33455"/>
                  <a:pt x="114871" y="27471"/>
                  <a:pt x="112907" y="21787"/>
                </a:cubicBezTo>
                <a:cubicBezTo>
                  <a:pt x="109904" y="13124"/>
                  <a:pt x="104451" y="6655"/>
                  <a:pt x="95880" y="3235"/>
                </a:cubicBezTo>
                <a:cubicBezTo>
                  <a:pt x="90442" y="1079"/>
                  <a:pt x="84563" y="1"/>
                  <a:pt x="78679" y="1"/>
                </a:cubicBezTo>
                <a:close/>
              </a:path>
            </a:pathLst>
          </a:custGeom>
          <a:solidFill>
            <a:schemeClr val="hlink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79" name="Google Shape;1779;p47"/>
          <p:cNvSpPr/>
          <p:nvPr/>
        </p:nvSpPr>
        <p:spPr>
          <a:xfrm>
            <a:off x="7448783" y="4434176"/>
            <a:ext cx="49723" cy="80041"/>
          </a:xfrm>
          <a:custGeom>
            <a:rect b="b" l="l" r="r" t="t"/>
            <a:pathLst>
              <a:path extrusionOk="0" h="4137" w="2570">
                <a:moveTo>
                  <a:pt x="902" y="0"/>
                </a:moveTo>
                <a:lnTo>
                  <a:pt x="1" y="567"/>
                </a:lnTo>
                <a:lnTo>
                  <a:pt x="1736" y="4137"/>
                </a:lnTo>
                <a:lnTo>
                  <a:pt x="2569" y="3736"/>
                </a:lnTo>
                <a:lnTo>
                  <a:pt x="902" y="0"/>
                </a:lnTo>
                <a:close/>
              </a:path>
            </a:pathLst>
          </a:custGeom>
          <a:solidFill>
            <a:srgbClr val="455A6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0" name="Google Shape;1780;p47"/>
          <p:cNvSpPr txBox="1"/>
          <p:nvPr>
            <p:ph type="title"/>
          </p:nvPr>
        </p:nvSpPr>
        <p:spPr>
          <a:xfrm>
            <a:off x="901825" y="143050"/>
            <a:ext cx="7757700" cy="47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Evolution of HK’s Geological Landscape  </a:t>
            </a:r>
            <a:endParaRPr/>
          </a:p>
        </p:txBody>
      </p:sp>
      <p:grpSp>
        <p:nvGrpSpPr>
          <p:cNvPr id="1781" name="Google Shape;1781;p47"/>
          <p:cNvGrpSpPr/>
          <p:nvPr/>
        </p:nvGrpSpPr>
        <p:grpSpPr>
          <a:xfrm>
            <a:off x="7448664" y="2176526"/>
            <a:ext cx="1408652" cy="2685757"/>
            <a:chOff x="3166087" y="714331"/>
            <a:chExt cx="2799388" cy="4429019"/>
          </a:xfrm>
        </p:grpSpPr>
        <p:sp>
          <p:nvSpPr>
            <p:cNvPr id="1782" name="Google Shape;1782;p47"/>
            <p:cNvSpPr/>
            <p:nvPr/>
          </p:nvSpPr>
          <p:spPr>
            <a:xfrm>
              <a:off x="3203375" y="4933950"/>
              <a:ext cx="2762100" cy="209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3" name="Google Shape;1783;p47"/>
            <p:cNvSpPr/>
            <p:nvPr/>
          </p:nvSpPr>
          <p:spPr>
            <a:xfrm>
              <a:off x="4048750" y="1115184"/>
              <a:ext cx="66" cy="1368945"/>
            </a:xfrm>
            <a:custGeom>
              <a:rect b="b" l="l" r="r" t="t"/>
              <a:pathLst>
                <a:path extrusionOk="0" fill="none" h="20849" w="1">
                  <a:moveTo>
                    <a:pt x="1" y="0"/>
                  </a:moveTo>
                  <a:lnTo>
                    <a:pt x="1" y="20849"/>
                  </a:ln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4" name="Google Shape;1784;p47"/>
            <p:cNvSpPr/>
            <p:nvPr/>
          </p:nvSpPr>
          <p:spPr>
            <a:xfrm>
              <a:off x="4256825" y="1115184"/>
              <a:ext cx="66" cy="1368945"/>
            </a:xfrm>
            <a:custGeom>
              <a:rect b="b" l="l" r="r" t="t"/>
              <a:pathLst>
                <a:path extrusionOk="0" fill="none" h="20849" w="1">
                  <a:moveTo>
                    <a:pt x="1" y="20849"/>
                  </a:moveTo>
                  <a:lnTo>
                    <a:pt x="1" y="0"/>
                  </a:ln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5" name="Google Shape;1785;p47"/>
            <p:cNvSpPr/>
            <p:nvPr/>
          </p:nvSpPr>
          <p:spPr>
            <a:xfrm>
              <a:off x="4046583" y="1286031"/>
              <a:ext cx="199344" cy="346094"/>
            </a:xfrm>
            <a:custGeom>
              <a:rect b="b" l="l" r="r" t="t"/>
              <a:pathLst>
                <a:path extrusionOk="0" fill="none" h="5271" w="3036">
                  <a:moveTo>
                    <a:pt x="67" y="5271"/>
                  </a:moveTo>
                  <a:lnTo>
                    <a:pt x="3036" y="1835"/>
                  </a:lnTo>
                  <a:lnTo>
                    <a:pt x="0" y="0"/>
                  </a:ln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6" name="Google Shape;1786;p47"/>
            <p:cNvSpPr/>
            <p:nvPr/>
          </p:nvSpPr>
          <p:spPr>
            <a:xfrm>
              <a:off x="3726821" y="1592663"/>
              <a:ext cx="512542" cy="3383985"/>
            </a:xfrm>
            <a:custGeom>
              <a:rect b="b" l="l" r="r" t="t"/>
              <a:pathLst>
                <a:path extrusionOk="0" h="51538" w="7806">
                  <a:moveTo>
                    <a:pt x="7806" y="0"/>
                  </a:moveTo>
                  <a:lnTo>
                    <a:pt x="0" y="2936"/>
                  </a:lnTo>
                  <a:lnTo>
                    <a:pt x="0" y="51537"/>
                  </a:lnTo>
                  <a:lnTo>
                    <a:pt x="7806" y="51537"/>
                  </a:lnTo>
                  <a:lnTo>
                    <a:pt x="780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7" name="Google Shape;1787;p47"/>
            <p:cNvSpPr/>
            <p:nvPr/>
          </p:nvSpPr>
          <p:spPr>
            <a:xfrm>
              <a:off x="3726821" y="4262526"/>
              <a:ext cx="512542" cy="446882"/>
            </a:xfrm>
            <a:custGeom>
              <a:rect b="b" l="l" r="r" t="t"/>
              <a:pathLst>
                <a:path extrusionOk="0" h="6806" w="7806">
                  <a:moveTo>
                    <a:pt x="3936" y="1"/>
                  </a:moveTo>
                  <a:lnTo>
                    <a:pt x="100" y="5038"/>
                  </a:lnTo>
                  <a:lnTo>
                    <a:pt x="0" y="5171"/>
                  </a:lnTo>
                  <a:lnTo>
                    <a:pt x="7806" y="6806"/>
                  </a:lnTo>
                  <a:lnTo>
                    <a:pt x="3936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8" name="Google Shape;1788;p47"/>
            <p:cNvSpPr/>
            <p:nvPr/>
          </p:nvSpPr>
          <p:spPr>
            <a:xfrm>
              <a:off x="3726821" y="3526610"/>
              <a:ext cx="505976" cy="416219"/>
            </a:xfrm>
            <a:custGeom>
              <a:rect b="b" l="l" r="r" t="t"/>
              <a:pathLst>
                <a:path extrusionOk="0" h="6339" w="7706">
                  <a:moveTo>
                    <a:pt x="3636" y="1"/>
                  </a:moveTo>
                  <a:lnTo>
                    <a:pt x="0" y="4170"/>
                  </a:lnTo>
                  <a:lnTo>
                    <a:pt x="7706" y="6338"/>
                  </a:lnTo>
                  <a:lnTo>
                    <a:pt x="3636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9" name="Google Shape;1789;p47"/>
            <p:cNvSpPr/>
            <p:nvPr/>
          </p:nvSpPr>
          <p:spPr>
            <a:xfrm>
              <a:off x="3726821" y="2832322"/>
              <a:ext cx="508208" cy="387722"/>
            </a:xfrm>
            <a:custGeom>
              <a:rect b="b" l="l" r="r" t="t"/>
              <a:pathLst>
                <a:path extrusionOk="0" h="5905" w="7740">
                  <a:moveTo>
                    <a:pt x="3569" y="0"/>
                  </a:moveTo>
                  <a:lnTo>
                    <a:pt x="0" y="5004"/>
                  </a:lnTo>
                  <a:lnTo>
                    <a:pt x="7739" y="5905"/>
                  </a:lnTo>
                  <a:lnTo>
                    <a:pt x="3569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0" name="Google Shape;1790;p47"/>
            <p:cNvSpPr/>
            <p:nvPr/>
          </p:nvSpPr>
          <p:spPr>
            <a:xfrm>
              <a:off x="3726821" y="4602053"/>
              <a:ext cx="512542" cy="374590"/>
            </a:xfrm>
            <a:custGeom>
              <a:rect b="b" l="l" r="r" t="t"/>
              <a:pathLst>
                <a:path extrusionOk="0" h="5705" w="7806">
                  <a:moveTo>
                    <a:pt x="0" y="0"/>
                  </a:moveTo>
                  <a:lnTo>
                    <a:pt x="3336" y="5704"/>
                  </a:lnTo>
                  <a:lnTo>
                    <a:pt x="4337" y="5704"/>
                  </a:lnTo>
                  <a:lnTo>
                    <a:pt x="7806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1" name="Google Shape;1791;p47"/>
            <p:cNvSpPr/>
            <p:nvPr/>
          </p:nvSpPr>
          <p:spPr>
            <a:xfrm>
              <a:off x="3726821" y="3800412"/>
              <a:ext cx="505976" cy="460014"/>
            </a:xfrm>
            <a:custGeom>
              <a:rect b="b" l="l" r="r" t="t"/>
              <a:pathLst>
                <a:path extrusionOk="0" h="7006" w="7706">
                  <a:moveTo>
                    <a:pt x="0" y="0"/>
                  </a:moveTo>
                  <a:lnTo>
                    <a:pt x="3970" y="7005"/>
                  </a:lnTo>
                  <a:lnTo>
                    <a:pt x="7706" y="21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2" name="Google Shape;1792;p47"/>
            <p:cNvSpPr/>
            <p:nvPr/>
          </p:nvSpPr>
          <p:spPr>
            <a:xfrm>
              <a:off x="3726821" y="3160819"/>
              <a:ext cx="508208" cy="365858"/>
            </a:xfrm>
            <a:custGeom>
              <a:rect b="b" l="l" r="r" t="t"/>
              <a:pathLst>
                <a:path extrusionOk="0" h="5572" w="7740">
                  <a:moveTo>
                    <a:pt x="0" y="1"/>
                  </a:moveTo>
                  <a:lnTo>
                    <a:pt x="3603" y="5572"/>
                  </a:lnTo>
                  <a:lnTo>
                    <a:pt x="7739" y="90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3" name="Google Shape;1793;p47"/>
            <p:cNvSpPr/>
            <p:nvPr/>
          </p:nvSpPr>
          <p:spPr>
            <a:xfrm>
              <a:off x="4239294" y="1590431"/>
              <a:ext cx="96455" cy="3386218"/>
            </a:xfrm>
            <a:custGeom>
              <a:rect b="b" l="l" r="r" t="t"/>
              <a:pathLst>
                <a:path extrusionOk="0" h="51572" w="1469">
                  <a:moveTo>
                    <a:pt x="1" y="1"/>
                  </a:moveTo>
                  <a:lnTo>
                    <a:pt x="1" y="51571"/>
                  </a:lnTo>
                  <a:lnTo>
                    <a:pt x="1469" y="51571"/>
                  </a:lnTo>
                  <a:lnTo>
                    <a:pt x="146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4" name="Google Shape;1794;p47"/>
            <p:cNvSpPr/>
            <p:nvPr/>
          </p:nvSpPr>
          <p:spPr>
            <a:xfrm>
              <a:off x="4239294" y="2939610"/>
              <a:ext cx="464413" cy="2037036"/>
            </a:xfrm>
            <a:custGeom>
              <a:rect b="b" l="l" r="r" t="t"/>
              <a:pathLst>
                <a:path extrusionOk="0" h="31024" w="7073">
                  <a:moveTo>
                    <a:pt x="1602" y="1"/>
                  </a:moveTo>
                  <a:lnTo>
                    <a:pt x="1" y="4070"/>
                  </a:lnTo>
                  <a:lnTo>
                    <a:pt x="1" y="31023"/>
                  </a:lnTo>
                  <a:lnTo>
                    <a:pt x="7073" y="31023"/>
                  </a:lnTo>
                  <a:lnTo>
                    <a:pt x="7073" y="4638"/>
                  </a:lnTo>
                  <a:lnTo>
                    <a:pt x="160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5" name="Google Shape;1795;p47"/>
            <p:cNvSpPr/>
            <p:nvPr/>
          </p:nvSpPr>
          <p:spPr>
            <a:xfrm>
              <a:off x="4239294" y="3947162"/>
              <a:ext cx="234472" cy="760080"/>
            </a:xfrm>
            <a:custGeom>
              <a:rect b="b" l="l" r="r" t="t"/>
              <a:pathLst>
                <a:path extrusionOk="0" h="11576" w="3571">
                  <a:moveTo>
                    <a:pt x="1" y="0"/>
                  </a:moveTo>
                  <a:lnTo>
                    <a:pt x="1" y="11575"/>
                  </a:lnTo>
                  <a:lnTo>
                    <a:pt x="3570" y="480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6" name="Google Shape;1796;p47"/>
            <p:cNvSpPr/>
            <p:nvPr/>
          </p:nvSpPr>
          <p:spPr>
            <a:xfrm>
              <a:off x="4239294" y="4709342"/>
              <a:ext cx="201576" cy="267302"/>
            </a:xfrm>
            <a:custGeom>
              <a:rect b="b" l="l" r="r" t="t"/>
              <a:pathLst>
                <a:path extrusionOk="0" h="4071" w="3070">
                  <a:moveTo>
                    <a:pt x="1" y="1"/>
                  </a:moveTo>
                  <a:lnTo>
                    <a:pt x="1" y="4070"/>
                  </a:lnTo>
                  <a:lnTo>
                    <a:pt x="3070" y="407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7" name="Google Shape;1797;p47"/>
            <p:cNvSpPr/>
            <p:nvPr/>
          </p:nvSpPr>
          <p:spPr>
            <a:xfrm>
              <a:off x="4239294" y="3224377"/>
              <a:ext cx="254170" cy="714053"/>
            </a:xfrm>
            <a:custGeom>
              <a:rect b="b" l="l" r="r" t="t"/>
              <a:pathLst>
                <a:path extrusionOk="0" h="10875" w="3871">
                  <a:moveTo>
                    <a:pt x="1" y="0"/>
                  </a:moveTo>
                  <a:lnTo>
                    <a:pt x="1" y="10875"/>
                  </a:lnTo>
                  <a:lnTo>
                    <a:pt x="3870" y="5071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8" name="Google Shape;1798;p47"/>
            <p:cNvSpPr/>
            <p:nvPr/>
          </p:nvSpPr>
          <p:spPr>
            <a:xfrm>
              <a:off x="4493397" y="3248475"/>
              <a:ext cx="210309" cy="582667"/>
            </a:xfrm>
            <a:custGeom>
              <a:rect b="b" l="l" r="r" t="t"/>
              <a:pathLst>
                <a:path extrusionOk="0" h="8874" w="3203">
                  <a:moveTo>
                    <a:pt x="3203" y="0"/>
                  </a:moveTo>
                  <a:lnTo>
                    <a:pt x="0" y="4737"/>
                  </a:lnTo>
                  <a:lnTo>
                    <a:pt x="3203" y="8873"/>
                  </a:lnTo>
                  <a:lnTo>
                    <a:pt x="320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9" name="Google Shape;1799;p47"/>
            <p:cNvSpPr/>
            <p:nvPr/>
          </p:nvSpPr>
          <p:spPr>
            <a:xfrm>
              <a:off x="4475866" y="3831075"/>
              <a:ext cx="227840" cy="740317"/>
            </a:xfrm>
            <a:custGeom>
              <a:rect b="b" l="l" r="r" t="t"/>
              <a:pathLst>
                <a:path extrusionOk="0" h="11275" w="3470">
                  <a:moveTo>
                    <a:pt x="3470" y="0"/>
                  </a:moveTo>
                  <a:lnTo>
                    <a:pt x="0" y="6605"/>
                  </a:lnTo>
                  <a:lnTo>
                    <a:pt x="3470" y="11275"/>
                  </a:lnTo>
                  <a:lnTo>
                    <a:pt x="347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0" name="Google Shape;1800;p47"/>
            <p:cNvSpPr/>
            <p:nvPr/>
          </p:nvSpPr>
          <p:spPr>
            <a:xfrm>
              <a:off x="4513095" y="4560425"/>
              <a:ext cx="190611" cy="416219"/>
            </a:xfrm>
            <a:custGeom>
              <a:rect b="b" l="l" r="r" t="t"/>
              <a:pathLst>
                <a:path extrusionOk="0" h="6339" w="2903">
                  <a:moveTo>
                    <a:pt x="2903" y="0"/>
                  </a:moveTo>
                  <a:lnTo>
                    <a:pt x="0" y="6338"/>
                  </a:lnTo>
                  <a:lnTo>
                    <a:pt x="2903" y="6338"/>
                  </a:lnTo>
                  <a:lnTo>
                    <a:pt x="290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1" name="Google Shape;1801;p47"/>
            <p:cNvSpPr/>
            <p:nvPr/>
          </p:nvSpPr>
          <p:spPr>
            <a:xfrm>
              <a:off x="4234960" y="2939610"/>
              <a:ext cx="468747" cy="304531"/>
            </a:xfrm>
            <a:custGeom>
              <a:rect b="b" l="l" r="r" t="t"/>
              <a:pathLst>
                <a:path extrusionOk="0" h="4638" w="7139">
                  <a:moveTo>
                    <a:pt x="1668" y="1"/>
                  </a:moveTo>
                  <a:lnTo>
                    <a:pt x="0" y="4271"/>
                  </a:lnTo>
                  <a:lnTo>
                    <a:pt x="7139" y="4638"/>
                  </a:lnTo>
                  <a:lnTo>
                    <a:pt x="166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2" name="Google Shape;1802;p47"/>
            <p:cNvSpPr/>
            <p:nvPr/>
          </p:nvSpPr>
          <p:spPr>
            <a:xfrm>
              <a:off x="3722421" y="1588264"/>
              <a:ext cx="525740" cy="3388384"/>
            </a:xfrm>
            <a:custGeom>
              <a:rect b="b" l="l" r="r" t="t"/>
              <a:pathLst>
                <a:path extrusionOk="0" h="51605" w="8007">
                  <a:moveTo>
                    <a:pt x="8006" y="0"/>
                  </a:moveTo>
                  <a:lnTo>
                    <a:pt x="4003" y="6905"/>
                  </a:lnTo>
                  <a:lnTo>
                    <a:pt x="1" y="13844"/>
                  </a:lnTo>
                  <a:lnTo>
                    <a:pt x="1" y="13877"/>
                  </a:lnTo>
                  <a:lnTo>
                    <a:pt x="34" y="13910"/>
                  </a:lnTo>
                  <a:lnTo>
                    <a:pt x="7734" y="24830"/>
                  </a:lnTo>
                  <a:lnTo>
                    <a:pt x="7734" y="24830"/>
                  </a:lnTo>
                  <a:lnTo>
                    <a:pt x="1" y="33658"/>
                  </a:lnTo>
                  <a:lnTo>
                    <a:pt x="1" y="33691"/>
                  </a:lnTo>
                  <a:lnTo>
                    <a:pt x="1" y="33725"/>
                  </a:lnTo>
                  <a:lnTo>
                    <a:pt x="7828" y="47515"/>
                  </a:lnTo>
                  <a:lnTo>
                    <a:pt x="7828" y="47515"/>
                  </a:lnTo>
                  <a:lnTo>
                    <a:pt x="4404" y="51604"/>
                  </a:lnTo>
                  <a:lnTo>
                    <a:pt x="7906" y="47535"/>
                  </a:lnTo>
                  <a:lnTo>
                    <a:pt x="7906" y="47501"/>
                  </a:lnTo>
                  <a:lnTo>
                    <a:pt x="144" y="33676"/>
                  </a:lnTo>
                  <a:lnTo>
                    <a:pt x="7906" y="24885"/>
                  </a:lnTo>
                  <a:lnTo>
                    <a:pt x="7940" y="24818"/>
                  </a:lnTo>
                  <a:lnTo>
                    <a:pt x="7906" y="24785"/>
                  </a:lnTo>
                  <a:lnTo>
                    <a:pt x="122" y="13873"/>
                  </a:lnTo>
                  <a:lnTo>
                    <a:pt x="122" y="13873"/>
                  </a:lnTo>
                  <a:lnTo>
                    <a:pt x="4070" y="6939"/>
                  </a:lnTo>
                  <a:lnTo>
                    <a:pt x="8006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3" name="Google Shape;1803;p47"/>
            <p:cNvSpPr/>
            <p:nvPr/>
          </p:nvSpPr>
          <p:spPr>
            <a:xfrm>
              <a:off x="3720255" y="1785375"/>
              <a:ext cx="523507" cy="3191273"/>
            </a:xfrm>
            <a:custGeom>
              <a:rect b="b" l="l" r="r" t="t"/>
              <a:pathLst>
                <a:path extrusionOk="0" h="48603" w="7973">
                  <a:moveTo>
                    <a:pt x="100" y="1"/>
                  </a:moveTo>
                  <a:lnTo>
                    <a:pt x="7848" y="10076"/>
                  </a:lnTo>
                  <a:lnTo>
                    <a:pt x="34" y="20916"/>
                  </a:lnTo>
                  <a:lnTo>
                    <a:pt x="0" y="20949"/>
                  </a:lnTo>
                  <a:lnTo>
                    <a:pt x="34" y="20982"/>
                  </a:lnTo>
                  <a:lnTo>
                    <a:pt x="7716" y="32855"/>
                  </a:lnTo>
                  <a:lnTo>
                    <a:pt x="7716" y="32855"/>
                  </a:lnTo>
                  <a:lnTo>
                    <a:pt x="67" y="42898"/>
                  </a:lnTo>
                  <a:lnTo>
                    <a:pt x="67" y="42931"/>
                  </a:lnTo>
                  <a:lnTo>
                    <a:pt x="3436" y="48602"/>
                  </a:lnTo>
                  <a:lnTo>
                    <a:pt x="145" y="42917"/>
                  </a:lnTo>
                  <a:lnTo>
                    <a:pt x="145" y="42917"/>
                  </a:lnTo>
                  <a:lnTo>
                    <a:pt x="7839" y="32891"/>
                  </a:lnTo>
                  <a:lnTo>
                    <a:pt x="7872" y="32857"/>
                  </a:lnTo>
                  <a:lnTo>
                    <a:pt x="7839" y="32824"/>
                  </a:lnTo>
                  <a:lnTo>
                    <a:pt x="190" y="20951"/>
                  </a:lnTo>
                  <a:lnTo>
                    <a:pt x="7939" y="10108"/>
                  </a:lnTo>
                  <a:lnTo>
                    <a:pt x="7973" y="10075"/>
                  </a:lnTo>
                  <a:lnTo>
                    <a:pt x="7939" y="10041"/>
                  </a:lnTo>
                  <a:lnTo>
                    <a:pt x="100" y="1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4" name="Google Shape;1804;p47"/>
            <p:cNvSpPr/>
            <p:nvPr/>
          </p:nvSpPr>
          <p:spPr>
            <a:xfrm>
              <a:off x="4230561" y="3244075"/>
              <a:ext cx="475313" cy="1732570"/>
            </a:xfrm>
            <a:custGeom>
              <a:rect b="b" l="l" r="r" t="t"/>
              <a:pathLst>
                <a:path extrusionOk="0" h="26387" w="7239">
                  <a:moveTo>
                    <a:pt x="7206" y="1"/>
                  </a:moveTo>
                  <a:cubicBezTo>
                    <a:pt x="6005" y="1768"/>
                    <a:pt x="4770" y="3536"/>
                    <a:pt x="3603" y="5304"/>
                  </a:cubicBezTo>
                  <a:lnTo>
                    <a:pt x="0" y="10608"/>
                  </a:lnTo>
                  <a:lnTo>
                    <a:pt x="0" y="10641"/>
                  </a:lnTo>
                  <a:lnTo>
                    <a:pt x="0" y="10675"/>
                  </a:lnTo>
                  <a:cubicBezTo>
                    <a:pt x="2362" y="13869"/>
                    <a:pt x="4758" y="17029"/>
                    <a:pt x="7153" y="20222"/>
                  </a:cubicBezTo>
                  <a:lnTo>
                    <a:pt x="7153" y="20222"/>
                  </a:lnTo>
                  <a:cubicBezTo>
                    <a:pt x="6192" y="22245"/>
                    <a:pt x="5231" y="24332"/>
                    <a:pt x="4303" y="26386"/>
                  </a:cubicBezTo>
                  <a:cubicBezTo>
                    <a:pt x="5271" y="24351"/>
                    <a:pt x="6272" y="22283"/>
                    <a:pt x="7239" y="20215"/>
                  </a:cubicBezTo>
                  <a:lnTo>
                    <a:pt x="7239" y="20182"/>
                  </a:lnTo>
                  <a:cubicBezTo>
                    <a:pt x="4882" y="16995"/>
                    <a:pt x="2558" y="13775"/>
                    <a:pt x="169" y="10621"/>
                  </a:cubicBezTo>
                  <a:lnTo>
                    <a:pt x="169" y="10621"/>
                  </a:lnTo>
                  <a:lnTo>
                    <a:pt x="3670" y="5338"/>
                  </a:lnTo>
                  <a:cubicBezTo>
                    <a:pt x="4871" y="3570"/>
                    <a:pt x="6038" y="1802"/>
                    <a:pt x="7206" y="1"/>
                  </a:cubicBezTo>
                  <a:close/>
                </a:path>
              </a:pathLst>
            </a:custGeom>
            <a:solidFill>
              <a:srgbClr val="E9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5" name="Google Shape;1805;p47"/>
            <p:cNvSpPr/>
            <p:nvPr/>
          </p:nvSpPr>
          <p:spPr>
            <a:xfrm>
              <a:off x="4234960" y="3219978"/>
              <a:ext cx="473146" cy="1754435"/>
            </a:xfrm>
            <a:custGeom>
              <a:rect b="b" l="l" r="r" t="t"/>
              <a:pathLst>
                <a:path extrusionOk="0" h="26720" w="7206">
                  <a:moveTo>
                    <a:pt x="0" y="1"/>
                  </a:moveTo>
                  <a:lnTo>
                    <a:pt x="3569" y="4671"/>
                  </a:lnTo>
                  <a:lnTo>
                    <a:pt x="7084" y="9313"/>
                  </a:lnTo>
                  <a:lnTo>
                    <a:pt x="7084" y="9313"/>
                  </a:lnTo>
                  <a:cubicBezTo>
                    <a:pt x="5891" y="11502"/>
                    <a:pt x="4730" y="13724"/>
                    <a:pt x="3569" y="15945"/>
                  </a:cubicBezTo>
                  <a:lnTo>
                    <a:pt x="67" y="22617"/>
                  </a:lnTo>
                  <a:lnTo>
                    <a:pt x="67" y="22650"/>
                  </a:lnTo>
                  <a:lnTo>
                    <a:pt x="67" y="22684"/>
                  </a:lnTo>
                  <a:lnTo>
                    <a:pt x="3136" y="26720"/>
                  </a:lnTo>
                  <a:lnTo>
                    <a:pt x="154" y="22645"/>
                  </a:lnTo>
                  <a:lnTo>
                    <a:pt x="3669" y="16012"/>
                  </a:lnTo>
                  <a:cubicBezTo>
                    <a:pt x="4870" y="13777"/>
                    <a:pt x="6038" y="11542"/>
                    <a:pt x="7205" y="9341"/>
                  </a:cubicBezTo>
                  <a:lnTo>
                    <a:pt x="7205" y="9307"/>
                  </a:lnTo>
                  <a:lnTo>
                    <a:pt x="7172" y="9274"/>
                  </a:lnTo>
                  <a:lnTo>
                    <a:pt x="3603" y="4637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E9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6" name="Google Shape;1806;p47"/>
            <p:cNvSpPr/>
            <p:nvPr/>
          </p:nvSpPr>
          <p:spPr>
            <a:xfrm>
              <a:off x="3726821" y="3160819"/>
              <a:ext cx="508208" cy="59225"/>
            </a:xfrm>
            <a:custGeom>
              <a:rect b="b" l="l" r="r" t="t"/>
              <a:pathLst>
                <a:path extrusionOk="0" fill="none" h="902" w="7740">
                  <a:moveTo>
                    <a:pt x="7739" y="902"/>
                  </a:moveTo>
                  <a:lnTo>
                    <a:pt x="0" y="1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7" name="Google Shape;1807;p47"/>
            <p:cNvSpPr/>
            <p:nvPr/>
          </p:nvSpPr>
          <p:spPr>
            <a:xfrm>
              <a:off x="3726821" y="3800412"/>
              <a:ext cx="505976" cy="142417"/>
            </a:xfrm>
            <a:custGeom>
              <a:rect b="b" l="l" r="r" t="t"/>
              <a:pathLst>
                <a:path extrusionOk="0" fill="none" h="2169" w="7706">
                  <a:moveTo>
                    <a:pt x="0" y="0"/>
                  </a:moveTo>
                  <a:lnTo>
                    <a:pt x="7706" y="2168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8" name="Google Shape;1808;p47"/>
            <p:cNvSpPr/>
            <p:nvPr/>
          </p:nvSpPr>
          <p:spPr>
            <a:xfrm>
              <a:off x="4232728" y="3831075"/>
              <a:ext cx="470979" cy="111753"/>
            </a:xfrm>
            <a:custGeom>
              <a:rect b="b" l="l" r="r" t="t"/>
              <a:pathLst>
                <a:path extrusionOk="0" fill="none" h="1702" w="7173">
                  <a:moveTo>
                    <a:pt x="7173" y="0"/>
                  </a:moveTo>
                  <a:lnTo>
                    <a:pt x="1" y="1701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9" name="Google Shape;1809;p47"/>
            <p:cNvSpPr/>
            <p:nvPr/>
          </p:nvSpPr>
          <p:spPr>
            <a:xfrm>
              <a:off x="3726821" y="4602053"/>
              <a:ext cx="512542" cy="105187"/>
            </a:xfrm>
            <a:custGeom>
              <a:rect b="b" l="l" r="r" t="t"/>
              <a:pathLst>
                <a:path extrusionOk="0" fill="none" h="1602" w="7806">
                  <a:moveTo>
                    <a:pt x="0" y="0"/>
                  </a:moveTo>
                  <a:lnTo>
                    <a:pt x="7806" y="1601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0" name="Google Shape;1810;p47"/>
            <p:cNvSpPr/>
            <p:nvPr/>
          </p:nvSpPr>
          <p:spPr>
            <a:xfrm>
              <a:off x="4239294" y="4571390"/>
              <a:ext cx="460014" cy="138017"/>
            </a:xfrm>
            <a:custGeom>
              <a:rect b="b" l="l" r="r" t="t"/>
              <a:pathLst>
                <a:path extrusionOk="0" fill="none" h="2102" w="7006">
                  <a:moveTo>
                    <a:pt x="7006" y="0"/>
                  </a:moveTo>
                  <a:lnTo>
                    <a:pt x="1" y="2102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1" name="Google Shape;1811;p47"/>
            <p:cNvSpPr/>
            <p:nvPr/>
          </p:nvSpPr>
          <p:spPr>
            <a:xfrm>
              <a:off x="4234960" y="2939610"/>
              <a:ext cx="468747" cy="304531"/>
            </a:xfrm>
            <a:custGeom>
              <a:rect b="b" l="l" r="r" t="t"/>
              <a:pathLst>
                <a:path extrusionOk="0" fill="none" h="4638" w="7139">
                  <a:moveTo>
                    <a:pt x="1668" y="1"/>
                  </a:moveTo>
                  <a:lnTo>
                    <a:pt x="0" y="4271"/>
                  </a:lnTo>
                  <a:lnTo>
                    <a:pt x="7139" y="4638"/>
                  </a:lnTo>
                </a:path>
              </a:pathLst>
            </a:custGeom>
            <a:noFill/>
            <a:ln cap="rnd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2" name="Google Shape;1812;p47"/>
            <p:cNvSpPr/>
            <p:nvPr/>
          </p:nvSpPr>
          <p:spPr>
            <a:xfrm>
              <a:off x="4239294" y="3206846"/>
              <a:ext cx="66" cy="1769800"/>
            </a:xfrm>
            <a:custGeom>
              <a:rect b="b" l="l" r="r" t="t"/>
              <a:pathLst>
                <a:path extrusionOk="0" fill="none" h="26954" w="1">
                  <a:moveTo>
                    <a:pt x="1" y="0"/>
                  </a:moveTo>
                  <a:lnTo>
                    <a:pt x="1" y="26953"/>
                  </a:lnTo>
                </a:path>
              </a:pathLst>
            </a:custGeom>
            <a:noFill/>
            <a:ln cap="flat" cmpd="sng" w="4175">
              <a:solidFill>
                <a:srgbClr val="E9EAEC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3" name="Google Shape;1813;p47"/>
            <p:cNvSpPr/>
            <p:nvPr/>
          </p:nvSpPr>
          <p:spPr>
            <a:xfrm>
              <a:off x="4655445" y="3822276"/>
              <a:ext cx="287000" cy="1154368"/>
            </a:xfrm>
            <a:custGeom>
              <a:rect b="b" l="l" r="r" t="t"/>
              <a:pathLst>
                <a:path extrusionOk="0" h="17581" w="4371">
                  <a:moveTo>
                    <a:pt x="4370" y="1"/>
                  </a:moveTo>
                  <a:lnTo>
                    <a:pt x="1" y="4304"/>
                  </a:lnTo>
                  <a:lnTo>
                    <a:pt x="1" y="17580"/>
                  </a:lnTo>
                  <a:lnTo>
                    <a:pt x="4370" y="17580"/>
                  </a:lnTo>
                  <a:lnTo>
                    <a:pt x="4370" y="1"/>
                  </a:ln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4" name="Google Shape;1814;p47"/>
            <p:cNvSpPr/>
            <p:nvPr/>
          </p:nvSpPr>
          <p:spPr>
            <a:xfrm>
              <a:off x="4633580" y="3822276"/>
              <a:ext cx="308865" cy="1158702"/>
            </a:xfrm>
            <a:custGeom>
              <a:rect b="b" l="l" r="r" t="t"/>
              <a:pathLst>
                <a:path extrusionOk="0" h="17647" w="4704">
                  <a:moveTo>
                    <a:pt x="4703" y="1"/>
                  </a:moveTo>
                  <a:lnTo>
                    <a:pt x="4703" y="1"/>
                  </a:lnTo>
                  <a:cubicBezTo>
                    <a:pt x="3936" y="635"/>
                    <a:pt x="3136" y="1302"/>
                    <a:pt x="2368" y="2002"/>
                  </a:cubicBezTo>
                  <a:cubicBezTo>
                    <a:pt x="1601" y="2703"/>
                    <a:pt x="867" y="3403"/>
                    <a:pt x="100" y="4104"/>
                  </a:cubicBezTo>
                  <a:lnTo>
                    <a:pt x="33" y="4170"/>
                  </a:lnTo>
                  <a:lnTo>
                    <a:pt x="33" y="4304"/>
                  </a:lnTo>
                  <a:cubicBezTo>
                    <a:pt x="0" y="5405"/>
                    <a:pt x="0" y="6506"/>
                    <a:pt x="0" y="7640"/>
                  </a:cubicBezTo>
                  <a:cubicBezTo>
                    <a:pt x="0" y="8740"/>
                    <a:pt x="0" y="9841"/>
                    <a:pt x="33" y="10975"/>
                  </a:cubicBezTo>
                  <a:cubicBezTo>
                    <a:pt x="33" y="12076"/>
                    <a:pt x="67" y="13177"/>
                    <a:pt x="134" y="14311"/>
                  </a:cubicBezTo>
                  <a:cubicBezTo>
                    <a:pt x="134" y="14845"/>
                    <a:pt x="167" y="15412"/>
                    <a:pt x="200" y="15979"/>
                  </a:cubicBezTo>
                  <a:cubicBezTo>
                    <a:pt x="234" y="16513"/>
                    <a:pt x="267" y="17080"/>
                    <a:pt x="300" y="17647"/>
                  </a:cubicBezTo>
                  <a:cubicBezTo>
                    <a:pt x="367" y="17080"/>
                    <a:pt x="400" y="16513"/>
                    <a:pt x="434" y="15979"/>
                  </a:cubicBezTo>
                  <a:cubicBezTo>
                    <a:pt x="467" y="15412"/>
                    <a:pt x="500" y="14845"/>
                    <a:pt x="500" y="14311"/>
                  </a:cubicBezTo>
                  <a:cubicBezTo>
                    <a:pt x="567" y="13177"/>
                    <a:pt x="567" y="12076"/>
                    <a:pt x="601" y="10975"/>
                  </a:cubicBezTo>
                  <a:cubicBezTo>
                    <a:pt x="634" y="9841"/>
                    <a:pt x="634" y="8740"/>
                    <a:pt x="634" y="7640"/>
                  </a:cubicBezTo>
                  <a:cubicBezTo>
                    <a:pt x="634" y="6539"/>
                    <a:pt x="634" y="5469"/>
                    <a:pt x="603" y="4401"/>
                  </a:cubicBezTo>
                  <a:lnTo>
                    <a:pt x="603" y="4401"/>
                  </a:lnTo>
                  <a:cubicBezTo>
                    <a:pt x="1297" y="3701"/>
                    <a:pt x="1936" y="3000"/>
                    <a:pt x="2635" y="2269"/>
                  </a:cubicBezTo>
                  <a:cubicBezTo>
                    <a:pt x="3336" y="1535"/>
                    <a:pt x="4036" y="768"/>
                    <a:pt x="47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5" name="Google Shape;1815;p47"/>
            <p:cNvSpPr/>
            <p:nvPr/>
          </p:nvSpPr>
          <p:spPr>
            <a:xfrm>
              <a:off x="4909506" y="740660"/>
              <a:ext cx="573934" cy="4235989"/>
            </a:xfrm>
            <a:custGeom>
              <a:rect b="b" l="l" r="r" t="t"/>
              <a:pathLst>
                <a:path extrusionOk="0" h="64514" w="8741">
                  <a:moveTo>
                    <a:pt x="1" y="0"/>
                  </a:moveTo>
                  <a:lnTo>
                    <a:pt x="1" y="64513"/>
                  </a:lnTo>
                  <a:lnTo>
                    <a:pt x="8740" y="64513"/>
                  </a:lnTo>
                  <a:lnTo>
                    <a:pt x="8740" y="860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6" name="Google Shape;1816;p47"/>
            <p:cNvSpPr/>
            <p:nvPr/>
          </p:nvSpPr>
          <p:spPr>
            <a:xfrm>
              <a:off x="4887641" y="714331"/>
              <a:ext cx="595799" cy="4262319"/>
            </a:xfrm>
            <a:custGeom>
              <a:rect b="b" l="l" r="r" t="t"/>
              <a:pathLst>
                <a:path extrusionOk="0" h="64915" w="9074">
                  <a:moveTo>
                    <a:pt x="133" y="1"/>
                  </a:moveTo>
                  <a:lnTo>
                    <a:pt x="133" y="401"/>
                  </a:lnTo>
                  <a:cubicBezTo>
                    <a:pt x="67" y="5772"/>
                    <a:pt x="33" y="11176"/>
                    <a:pt x="33" y="16546"/>
                  </a:cubicBezTo>
                  <a:cubicBezTo>
                    <a:pt x="33" y="21917"/>
                    <a:pt x="0" y="27287"/>
                    <a:pt x="33" y="32658"/>
                  </a:cubicBezTo>
                  <a:cubicBezTo>
                    <a:pt x="33" y="38028"/>
                    <a:pt x="33" y="43432"/>
                    <a:pt x="100" y="48803"/>
                  </a:cubicBezTo>
                  <a:cubicBezTo>
                    <a:pt x="133" y="54173"/>
                    <a:pt x="234" y="59544"/>
                    <a:pt x="334" y="64914"/>
                  </a:cubicBezTo>
                  <a:cubicBezTo>
                    <a:pt x="434" y="59544"/>
                    <a:pt x="434" y="54173"/>
                    <a:pt x="500" y="48803"/>
                  </a:cubicBezTo>
                  <a:cubicBezTo>
                    <a:pt x="600" y="43432"/>
                    <a:pt x="567" y="38062"/>
                    <a:pt x="600" y="32691"/>
                  </a:cubicBezTo>
                  <a:cubicBezTo>
                    <a:pt x="634" y="27321"/>
                    <a:pt x="600" y="21917"/>
                    <a:pt x="600" y="16546"/>
                  </a:cubicBezTo>
                  <a:cubicBezTo>
                    <a:pt x="600" y="11327"/>
                    <a:pt x="537" y="6108"/>
                    <a:pt x="503" y="889"/>
                  </a:cubicBezTo>
                  <a:lnTo>
                    <a:pt x="503" y="889"/>
                  </a:lnTo>
                  <a:cubicBezTo>
                    <a:pt x="1863" y="2188"/>
                    <a:pt x="3248" y="3510"/>
                    <a:pt x="4603" y="4804"/>
                  </a:cubicBezTo>
                  <a:lnTo>
                    <a:pt x="9073" y="9041"/>
                  </a:lnTo>
                  <a:lnTo>
                    <a:pt x="4770" y="4638"/>
                  </a:lnTo>
                  <a:cubicBezTo>
                    <a:pt x="3336" y="3203"/>
                    <a:pt x="1868" y="1736"/>
                    <a:pt x="434" y="301"/>
                  </a:cubicBezTo>
                  <a:lnTo>
                    <a:pt x="13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7" name="Google Shape;1817;p47"/>
            <p:cNvSpPr/>
            <p:nvPr/>
          </p:nvSpPr>
          <p:spPr>
            <a:xfrm>
              <a:off x="4826315" y="1112952"/>
              <a:ext cx="887067" cy="3863697"/>
            </a:xfrm>
            <a:custGeom>
              <a:rect b="b" l="l" r="r" t="t"/>
              <a:pathLst>
                <a:path extrusionOk="0" h="58844" w="13510">
                  <a:moveTo>
                    <a:pt x="0" y="1"/>
                  </a:moveTo>
                  <a:lnTo>
                    <a:pt x="0" y="58843"/>
                  </a:lnTo>
                  <a:lnTo>
                    <a:pt x="13510" y="58843"/>
                  </a:lnTo>
                  <a:lnTo>
                    <a:pt x="13510" y="1331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8" name="Google Shape;1818;p47"/>
            <p:cNvSpPr/>
            <p:nvPr/>
          </p:nvSpPr>
          <p:spPr>
            <a:xfrm>
              <a:off x="4999304" y="4772835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9" name="Google Shape;1819;p47"/>
            <p:cNvSpPr/>
            <p:nvPr/>
          </p:nvSpPr>
          <p:spPr>
            <a:xfrm>
              <a:off x="4999304" y="4569158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0" name="Google Shape;1820;p47"/>
            <p:cNvSpPr/>
            <p:nvPr/>
          </p:nvSpPr>
          <p:spPr>
            <a:xfrm>
              <a:off x="4999304" y="4365481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1" name="Google Shape;1821;p47"/>
            <p:cNvSpPr/>
            <p:nvPr/>
          </p:nvSpPr>
          <p:spPr>
            <a:xfrm>
              <a:off x="4999304" y="4161804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2" name="Google Shape;1822;p47"/>
            <p:cNvSpPr/>
            <p:nvPr/>
          </p:nvSpPr>
          <p:spPr>
            <a:xfrm>
              <a:off x="4999304" y="3958061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3" name="Google Shape;1823;p47"/>
            <p:cNvSpPr/>
            <p:nvPr/>
          </p:nvSpPr>
          <p:spPr>
            <a:xfrm>
              <a:off x="4826315" y="1364889"/>
              <a:ext cx="887067" cy="871768"/>
            </a:xfrm>
            <a:custGeom>
              <a:rect b="b" l="l" r="r" t="t"/>
              <a:pathLst>
                <a:path extrusionOk="0" h="13277" w="13510">
                  <a:moveTo>
                    <a:pt x="0" y="0"/>
                  </a:moveTo>
                  <a:lnTo>
                    <a:pt x="0" y="0"/>
                  </a:lnTo>
                  <a:cubicBezTo>
                    <a:pt x="2068" y="2368"/>
                    <a:pt x="4270" y="4637"/>
                    <a:pt x="6538" y="6872"/>
                  </a:cubicBezTo>
                  <a:cubicBezTo>
                    <a:pt x="8806" y="9073"/>
                    <a:pt x="11075" y="11241"/>
                    <a:pt x="13510" y="13276"/>
                  </a:cubicBezTo>
                  <a:cubicBezTo>
                    <a:pt x="11442" y="10875"/>
                    <a:pt x="9240" y="8606"/>
                    <a:pt x="6972" y="6405"/>
                  </a:cubicBezTo>
                  <a:cubicBezTo>
                    <a:pt x="4703" y="4203"/>
                    <a:pt x="2435" y="2035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4" name="Google Shape;1824;p47"/>
            <p:cNvSpPr/>
            <p:nvPr/>
          </p:nvSpPr>
          <p:spPr>
            <a:xfrm>
              <a:off x="4804385" y="1075723"/>
              <a:ext cx="911229" cy="3900926"/>
            </a:xfrm>
            <a:custGeom>
              <a:rect b="b" l="l" r="r" t="t"/>
              <a:pathLst>
                <a:path extrusionOk="0" h="59411" w="13878">
                  <a:moveTo>
                    <a:pt x="101" y="1"/>
                  </a:moveTo>
                  <a:lnTo>
                    <a:pt x="101" y="568"/>
                  </a:lnTo>
                  <a:cubicBezTo>
                    <a:pt x="34" y="5471"/>
                    <a:pt x="67" y="10375"/>
                    <a:pt x="34" y="15279"/>
                  </a:cubicBezTo>
                  <a:cubicBezTo>
                    <a:pt x="0" y="20182"/>
                    <a:pt x="34" y="25086"/>
                    <a:pt x="34" y="29989"/>
                  </a:cubicBezTo>
                  <a:lnTo>
                    <a:pt x="67" y="37361"/>
                  </a:lnTo>
                  <a:lnTo>
                    <a:pt x="134" y="44700"/>
                  </a:lnTo>
                  <a:cubicBezTo>
                    <a:pt x="167" y="49603"/>
                    <a:pt x="234" y="54507"/>
                    <a:pt x="334" y="59410"/>
                  </a:cubicBezTo>
                  <a:cubicBezTo>
                    <a:pt x="434" y="54507"/>
                    <a:pt x="501" y="49603"/>
                    <a:pt x="534" y="44700"/>
                  </a:cubicBezTo>
                  <a:lnTo>
                    <a:pt x="601" y="37361"/>
                  </a:lnTo>
                  <a:lnTo>
                    <a:pt x="668" y="29989"/>
                  </a:lnTo>
                  <a:cubicBezTo>
                    <a:pt x="668" y="25086"/>
                    <a:pt x="701" y="20182"/>
                    <a:pt x="668" y="15279"/>
                  </a:cubicBezTo>
                  <a:cubicBezTo>
                    <a:pt x="636" y="10562"/>
                    <a:pt x="665" y="5846"/>
                    <a:pt x="608" y="1130"/>
                  </a:cubicBezTo>
                  <a:lnTo>
                    <a:pt x="608" y="1130"/>
                  </a:lnTo>
                  <a:lnTo>
                    <a:pt x="7005" y="7339"/>
                  </a:lnTo>
                  <a:cubicBezTo>
                    <a:pt x="9307" y="9508"/>
                    <a:pt x="11575" y="11709"/>
                    <a:pt x="13877" y="13878"/>
                  </a:cubicBezTo>
                  <a:cubicBezTo>
                    <a:pt x="11675" y="11609"/>
                    <a:pt x="9441" y="9374"/>
                    <a:pt x="7206" y="7106"/>
                  </a:cubicBezTo>
                  <a:lnTo>
                    <a:pt x="501" y="401"/>
                  </a:lnTo>
                  <a:lnTo>
                    <a:pt x="101" y="1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5" name="Google Shape;1825;p47"/>
            <p:cNvSpPr/>
            <p:nvPr/>
          </p:nvSpPr>
          <p:spPr>
            <a:xfrm>
              <a:off x="5185473" y="2694305"/>
              <a:ext cx="696587" cy="2282342"/>
            </a:xfrm>
            <a:custGeom>
              <a:rect b="b" l="l" r="r" t="t"/>
              <a:pathLst>
                <a:path extrusionOk="0" h="34760" w="10609">
                  <a:moveTo>
                    <a:pt x="1" y="1"/>
                  </a:moveTo>
                  <a:lnTo>
                    <a:pt x="1" y="34759"/>
                  </a:lnTo>
                  <a:lnTo>
                    <a:pt x="10608" y="34759"/>
                  </a:lnTo>
                  <a:lnTo>
                    <a:pt x="10608" y="10408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6" name="Google Shape;1826;p47"/>
            <p:cNvSpPr/>
            <p:nvPr/>
          </p:nvSpPr>
          <p:spPr>
            <a:xfrm>
              <a:off x="5281862" y="4772835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1"/>
                  </a:moveTo>
                  <a:lnTo>
                    <a:pt x="0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7" name="Google Shape;1827;p47"/>
            <p:cNvSpPr/>
            <p:nvPr/>
          </p:nvSpPr>
          <p:spPr>
            <a:xfrm>
              <a:off x="5281862" y="4569158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1"/>
                  </a:moveTo>
                  <a:lnTo>
                    <a:pt x="0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8" name="Google Shape;1828;p47"/>
            <p:cNvSpPr/>
            <p:nvPr/>
          </p:nvSpPr>
          <p:spPr>
            <a:xfrm>
              <a:off x="5281862" y="4365481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0"/>
                  </a:moveTo>
                  <a:lnTo>
                    <a:pt x="0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9" name="Google Shape;1829;p47"/>
            <p:cNvSpPr/>
            <p:nvPr/>
          </p:nvSpPr>
          <p:spPr>
            <a:xfrm>
              <a:off x="5281862" y="4161804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0"/>
                  </a:moveTo>
                  <a:lnTo>
                    <a:pt x="0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0" name="Google Shape;1830;p47"/>
            <p:cNvSpPr/>
            <p:nvPr/>
          </p:nvSpPr>
          <p:spPr>
            <a:xfrm>
              <a:off x="5281862" y="3958061"/>
              <a:ext cx="516941" cy="66"/>
            </a:xfrm>
            <a:custGeom>
              <a:rect b="b" l="l" r="r" t="t"/>
              <a:pathLst>
                <a:path extrusionOk="0" fill="none" h="1" w="7873">
                  <a:moveTo>
                    <a:pt x="7873" y="1"/>
                  </a:moveTo>
                  <a:lnTo>
                    <a:pt x="0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1" name="Google Shape;1831;p47"/>
            <p:cNvSpPr/>
            <p:nvPr/>
          </p:nvSpPr>
          <p:spPr>
            <a:xfrm>
              <a:off x="4999304" y="3754384"/>
              <a:ext cx="214708" cy="66"/>
            </a:xfrm>
            <a:custGeom>
              <a:rect b="b" l="l" r="r" t="t"/>
              <a:pathLst>
                <a:path extrusionOk="0" fill="none" h="1" w="3270">
                  <a:moveTo>
                    <a:pt x="32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2" name="Google Shape;1832;p47"/>
            <p:cNvSpPr/>
            <p:nvPr/>
          </p:nvSpPr>
          <p:spPr>
            <a:xfrm>
              <a:off x="4999304" y="3548540"/>
              <a:ext cx="225673" cy="66"/>
            </a:xfrm>
            <a:custGeom>
              <a:rect b="b" l="l" r="r" t="t"/>
              <a:pathLst>
                <a:path extrusionOk="0" fill="none" h="1" w="3437">
                  <a:moveTo>
                    <a:pt x="3437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3" name="Google Shape;1833;p47"/>
            <p:cNvSpPr/>
            <p:nvPr/>
          </p:nvSpPr>
          <p:spPr>
            <a:xfrm>
              <a:off x="4999304" y="3344798"/>
              <a:ext cx="225673" cy="66"/>
            </a:xfrm>
            <a:custGeom>
              <a:rect b="b" l="l" r="r" t="t"/>
              <a:pathLst>
                <a:path extrusionOk="0" fill="none" h="1" w="3437">
                  <a:moveTo>
                    <a:pt x="3437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4" name="Google Shape;1834;p47"/>
            <p:cNvSpPr/>
            <p:nvPr/>
          </p:nvSpPr>
          <p:spPr>
            <a:xfrm>
              <a:off x="5262164" y="3344798"/>
              <a:ext cx="254104" cy="66"/>
            </a:xfrm>
            <a:custGeom>
              <a:rect b="b" l="l" r="r" t="t"/>
              <a:pathLst>
                <a:path extrusionOk="0" fill="none" h="1" w="3870">
                  <a:moveTo>
                    <a:pt x="3870" y="1"/>
                  </a:moveTo>
                  <a:lnTo>
                    <a:pt x="0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5" name="Google Shape;1835;p47"/>
            <p:cNvSpPr/>
            <p:nvPr/>
          </p:nvSpPr>
          <p:spPr>
            <a:xfrm>
              <a:off x="4999304" y="3141121"/>
              <a:ext cx="223507" cy="66"/>
            </a:xfrm>
            <a:custGeom>
              <a:rect b="b" l="l" r="r" t="t"/>
              <a:pathLst>
                <a:path extrusionOk="0" fill="none" h="1" w="3404">
                  <a:moveTo>
                    <a:pt x="3403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6" name="Google Shape;1836;p47"/>
            <p:cNvSpPr/>
            <p:nvPr/>
          </p:nvSpPr>
          <p:spPr>
            <a:xfrm>
              <a:off x="4999304" y="2937444"/>
              <a:ext cx="230073" cy="66"/>
            </a:xfrm>
            <a:custGeom>
              <a:rect b="b" l="l" r="r" t="t"/>
              <a:pathLst>
                <a:path extrusionOk="0" fill="none" h="1" w="3504">
                  <a:moveTo>
                    <a:pt x="3503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7" name="Google Shape;1837;p47"/>
            <p:cNvSpPr/>
            <p:nvPr/>
          </p:nvSpPr>
          <p:spPr>
            <a:xfrm>
              <a:off x="4891975" y="2733767"/>
              <a:ext cx="762313" cy="66"/>
            </a:xfrm>
            <a:custGeom>
              <a:rect b="b" l="l" r="r" t="t"/>
              <a:pathLst>
                <a:path extrusionOk="0" fill="none" h="1" w="11610">
                  <a:moveTo>
                    <a:pt x="11609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8" name="Google Shape;1838;p47"/>
            <p:cNvSpPr/>
            <p:nvPr/>
          </p:nvSpPr>
          <p:spPr>
            <a:xfrm>
              <a:off x="4891975" y="2530090"/>
              <a:ext cx="762313" cy="66"/>
            </a:xfrm>
            <a:custGeom>
              <a:rect b="b" l="l" r="r" t="t"/>
              <a:pathLst>
                <a:path extrusionOk="0" fill="none" h="1" w="11610">
                  <a:moveTo>
                    <a:pt x="11609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9" name="Google Shape;1839;p47"/>
            <p:cNvSpPr/>
            <p:nvPr/>
          </p:nvSpPr>
          <p:spPr>
            <a:xfrm>
              <a:off x="4891975" y="2326347"/>
              <a:ext cx="762313" cy="66"/>
            </a:xfrm>
            <a:custGeom>
              <a:rect b="b" l="l" r="r" t="t"/>
              <a:pathLst>
                <a:path extrusionOk="0" fill="none" h="1" w="11610">
                  <a:moveTo>
                    <a:pt x="11609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0" name="Google Shape;1840;p47"/>
            <p:cNvSpPr/>
            <p:nvPr/>
          </p:nvSpPr>
          <p:spPr>
            <a:xfrm>
              <a:off x="4891975" y="2122670"/>
              <a:ext cx="606764" cy="66"/>
            </a:xfrm>
            <a:custGeom>
              <a:rect b="b" l="l" r="r" t="t"/>
              <a:pathLst>
                <a:path extrusionOk="0" fill="none" h="1" w="9241">
                  <a:moveTo>
                    <a:pt x="9241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1" name="Google Shape;1841;p47"/>
            <p:cNvSpPr/>
            <p:nvPr/>
          </p:nvSpPr>
          <p:spPr>
            <a:xfrm>
              <a:off x="4891975" y="1918993"/>
              <a:ext cx="403087" cy="66"/>
            </a:xfrm>
            <a:custGeom>
              <a:rect b="b" l="l" r="r" t="t"/>
              <a:pathLst>
                <a:path extrusionOk="0" fill="none" h="1" w="6139">
                  <a:moveTo>
                    <a:pt x="6138" y="0"/>
                  </a:moveTo>
                  <a:lnTo>
                    <a:pt x="1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2" name="Google Shape;1842;p47"/>
            <p:cNvSpPr/>
            <p:nvPr/>
          </p:nvSpPr>
          <p:spPr>
            <a:xfrm>
              <a:off x="4992738" y="1713083"/>
              <a:ext cx="201576" cy="66"/>
            </a:xfrm>
            <a:custGeom>
              <a:rect b="b" l="l" r="r" t="t"/>
              <a:pathLst>
                <a:path extrusionOk="0" fill="none" h="1" w="3070">
                  <a:moveTo>
                    <a:pt x="307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3" name="Google Shape;1843;p47"/>
            <p:cNvSpPr/>
            <p:nvPr/>
          </p:nvSpPr>
          <p:spPr>
            <a:xfrm>
              <a:off x="5185473" y="2919912"/>
              <a:ext cx="696587" cy="683455"/>
            </a:xfrm>
            <a:custGeom>
              <a:rect b="b" l="l" r="r" t="t"/>
              <a:pathLst>
                <a:path extrusionOk="0" h="10409" w="10609">
                  <a:moveTo>
                    <a:pt x="1" y="1"/>
                  </a:moveTo>
                  <a:cubicBezTo>
                    <a:pt x="1602" y="1935"/>
                    <a:pt x="3303" y="3703"/>
                    <a:pt x="5071" y="5438"/>
                  </a:cubicBezTo>
                  <a:cubicBezTo>
                    <a:pt x="6839" y="7139"/>
                    <a:pt x="8673" y="8840"/>
                    <a:pt x="10608" y="10408"/>
                  </a:cubicBezTo>
                  <a:cubicBezTo>
                    <a:pt x="9007" y="8507"/>
                    <a:pt x="7306" y="6705"/>
                    <a:pt x="5538" y="4971"/>
                  </a:cubicBezTo>
                  <a:cubicBezTo>
                    <a:pt x="3770" y="3270"/>
                    <a:pt x="1969" y="1568"/>
                    <a:pt x="1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4" name="Google Shape;1844;p47"/>
            <p:cNvSpPr/>
            <p:nvPr/>
          </p:nvSpPr>
          <p:spPr>
            <a:xfrm>
              <a:off x="5165775" y="2652742"/>
              <a:ext cx="716285" cy="2323904"/>
            </a:xfrm>
            <a:custGeom>
              <a:rect b="b" l="l" r="r" t="t"/>
              <a:pathLst>
                <a:path extrusionOk="0" h="35393" w="10909">
                  <a:moveTo>
                    <a:pt x="34" y="0"/>
                  </a:moveTo>
                  <a:lnTo>
                    <a:pt x="34" y="634"/>
                  </a:lnTo>
                  <a:lnTo>
                    <a:pt x="0" y="9307"/>
                  </a:lnTo>
                  <a:cubicBezTo>
                    <a:pt x="0" y="12209"/>
                    <a:pt x="34" y="15111"/>
                    <a:pt x="34" y="18013"/>
                  </a:cubicBezTo>
                  <a:cubicBezTo>
                    <a:pt x="34" y="20915"/>
                    <a:pt x="67" y="23817"/>
                    <a:pt x="134" y="26719"/>
                  </a:cubicBezTo>
                  <a:cubicBezTo>
                    <a:pt x="134" y="28154"/>
                    <a:pt x="167" y="29588"/>
                    <a:pt x="201" y="31056"/>
                  </a:cubicBezTo>
                  <a:lnTo>
                    <a:pt x="301" y="35392"/>
                  </a:lnTo>
                  <a:lnTo>
                    <a:pt x="434" y="31056"/>
                  </a:lnTo>
                  <a:cubicBezTo>
                    <a:pt x="467" y="29588"/>
                    <a:pt x="501" y="28154"/>
                    <a:pt x="501" y="26719"/>
                  </a:cubicBezTo>
                  <a:cubicBezTo>
                    <a:pt x="534" y="23817"/>
                    <a:pt x="567" y="20915"/>
                    <a:pt x="601" y="18013"/>
                  </a:cubicBezTo>
                  <a:cubicBezTo>
                    <a:pt x="634" y="15111"/>
                    <a:pt x="634" y="12209"/>
                    <a:pt x="634" y="9307"/>
                  </a:cubicBezTo>
                  <a:lnTo>
                    <a:pt x="572" y="1286"/>
                  </a:lnTo>
                  <a:lnTo>
                    <a:pt x="572" y="1286"/>
                  </a:lnTo>
                  <a:cubicBezTo>
                    <a:pt x="1316" y="1994"/>
                    <a:pt x="2059" y="2687"/>
                    <a:pt x="2802" y="3403"/>
                  </a:cubicBezTo>
                  <a:lnTo>
                    <a:pt x="5471" y="5938"/>
                  </a:lnTo>
                  <a:cubicBezTo>
                    <a:pt x="6372" y="6838"/>
                    <a:pt x="7272" y="7672"/>
                    <a:pt x="8173" y="8506"/>
                  </a:cubicBezTo>
                  <a:cubicBezTo>
                    <a:pt x="9074" y="9340"/>
                    <a:pt x="9974" y="10207"/>
                    <a:pt x="10908" y="11041"/>
                  </a:cubicBezTo>
                  <a:cubicBezTo>
                    <a:pt x="10041" y="10141"/>
                    <a:pt x="9174" y="9240"/>
                    <a:pt x="8306" y="8373"/>
                  </a:cubicBezTo>
                  <a:cubicBezTo>
                    <a:pt x="7472" y="7472"/>
                    <a:pt x="6605" y="6571"/>
                    <a:pt x="5738" y="5704"/>
                  </a:cubicBezTo>
                  <a:lnTo>
                    <a:pt x="3103" y="3069"/>
                  </a:lnTo>
                  <a:cubicBezTo>
                    <a:pt x="2235" y="2202"/>
                    <a:pt x="1368" y="1301"/>
                    <a:pt x="501" y="434"/>
                  </a:cubicBezTo>
                  <a:lnTo>
                    <a:pt x="3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5" name="Google Shape;1845;p47"/>
            <p:cNvSpPr/>
            <p:nvPr/>
          </p:nvSpPr>
          <p:spPr>
            <a:xfrm>
              <a:off x="5264330" y="3548540"/>
              <a:ext cx="446882" cy="66"/>
            </a:xfrm>
            <a:custGeom>
              <a:rect b="b" l="l" r="r" t="t"/>
              <a:pathLst>
                <a:path extrusionOk="0" fill="none" h="1" w="6806">
                  <a:moveTo>
                    <a:pt x="6805" y="0"/>
                  </a:moveTo>
                  <a:lnTo>
                    <a:pt x="0" y="0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6" name="Google Shape;1846;p47"/>
            <p:cNvSpPr/>
            <p:nvPr/>
          </p:nvSpPr>
          <p:spPr>
            <a:xfrm>
              <a:off x="5270896" y="3754384"/>
              <a:ext cx="527906" cy="66"/>
            </a:xfrm>
            <a:custGeom>
              <a:rect b="b" l="l" r="r" t="t"/>
              <a:pathLst>
                <a:path extrusionOk="0" fill="none" h="1" w="8040">
                  <a:moveTo>
                    <a:pt x="8040" y="1"/>
                  </a:moveTo>
                  <a:lnTo>
                    <a:pt x="1" y="1"/>
                  </a:lnTo>
                </a:path>
              </a:pathLst>
            </a:custGeom>
            <a:noFill/>
            <a:ln cap="rnd" cmpd="sng" w="7500">
              <a:solidFill>
                <a:schemeClr val="lt1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7" name="Google Shape;1847;p47"/>
            <p:cNvSpPr/>
            <p:nvPr/>
          </p:nvSpPr>
          <p:spPr>
            <a:xfrm>
              <a:off x="3382961" y="3138954"/>
              <a:ext cx="315431" cy="1769800"/>
            </a:xfrm>
            <a:custGeom>
              <a:rect b="b" l="l" r="r" t="t"/>
              <a:pathLst>
                <a:path extrusionOk="0" h="26954" w="4804">
                  <a:moveTo>
                    <a:pt x="0" y="0"/>
                  </a:moveTo>
                  <a:lnTo>
                    <a:pt x="0" y="26953"/>
                  </a:lnTo>
                  <a:lnTo>
                    <a:pt x="4804" y="26953"/>
                  </a:lnTo>
                  <a:lnTo>
                    <a:pt x="48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8" name="Google Shape;1848;p47"/>
            <p:cNvSpPr/>
            <p:nvPr/>
          </p:nvSpPr>
          <p:spPr>
            <a:xfrm>
              <a:off x="3477117" y="2965940"/>
              <a:ext cx="138083" cy="142417"/>
            </a:xfrm>
            <a:custGeom>
              <a:rect b="b" l="l" r="r" t="t"/>
              <a:pathLst>
                <a:path extrusionOk="0" h="2169" w="2103">
                  <a:moveTo>
                    <a:pt x="1068" y="0"/>
                  </a:moveTo>
                  <a:cubicBezTo>
                    <a:pt x="468" y="0"/>
                    <a:pt x="1" y="467"/>
                    <a:pt x="1" y="1034"/>
                  </a:cubicBezTo>
                  <a:lnTo>
                    <a:pt x="1" y="2168"/>
                  </a:lnTo>
                  <a:lnTo>
                    <a:pt x="2102" y="2168"/>
                  </a:lnTo>
                  <a:lnTo>
                    <a:pt x="2102" y="1034"/>
                  </a:lnTo>
                  <a:cubicBezTo>
                    <a:pt x="2102" y="467"/>
                    <a:pt x="1635" y="0"/>
                    <a:pt x="1068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9" name="Google Shape;1849;p47"/>
            <p:cNvSpPr/>
            <p:nvPr/>
          </p:nvSpPr>
          <p:spPr>
            <a:xfrm>
              <a:off x="3376395" y="3279138"/>
              <a:ext cx="24163" cy="157715"/>
            </a:xfrm>
            <a:custGeom>
              <a:rect b="b" l="l" r="r" t="t"/>
              <a:pathLst>
                <a:path extrusionOk="0" h="2402" w="368">
                  <a:moveTo>
                    <a:pt x="200" y="0"/>
                  </a:moveTo>
                  <a:cubicBezTo>
                    <a:pt x="100" y="0"/>
                    <a:pt x="0" y="67"/>
                    <a:pt x="0" y="167"/>
                  </a:cubicBezTo>
                  <a:lnTo>
                    <a:pt x="0" y="2235"/>
                  </a:lnTo>
                  <a:cubicBezTo>
                    <a:pt x="0" y="2335"/>
                    <a:pt x="100" y="2402"/>
                    <a:pt x="200" y="2402"/>
                  </a:cubicBezTo>
                  <a:cubicBezTo>
                    <a:pt x="267" y="2402"/>
                    <a:pt x="367" y="2302"/>
                    <a:pt x="367" y="2235"/>
                  </a:cubicBezTo>
                  <a:lnTo>
                    <a:pt x="367" y="167"/>
                  </a:lnTo>
                  <a:cubicBezTo>
                    <a:pt x="367" y="67"/>
                    <a:pt x="267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0" name="Google Shape;1850;p47"/>
            <p:cNvSpPr/>
            <p:nvPr/>
          </p:nvSpPr>
          <p:spPr>
            <a:xfrm>
              <a:off x="3481516" y="3279138"/>
              <a:ext cx="24163" cy="124885"/>
            </a:xfrm>
            <a:custGeom>
              <a:rect b="b" l="l" r="r" t="t"/>
              <a:pathLst>
                <a:path extrusionOk="0" h="1902" w="368">
                  <a:moveTo>
                    <a:pt x="200" y="0"/>
                  </a:moveTo>
                  <a:cubicBezTo>
                    <a:pt x="100" y="0"/>
                    <a:pt x="0" y="67"/>
                    <a:pt x="34" y="167"/>
                  </a:cubicBezTo>
                  <a:lnTo>
                    <a:pt x="34" y="1701"/>
                  </a:lnTo>
                  <a:cubicBezTo>
                    <a:pt x="34" y="1802"/>
                    <a:pt x="100" y="1902"/>
                    <a:pt x="200" y="1902"/>
                  </a:cubicBezTo>
                  <a:cubicBezTo>
                    <a:pt x="300" y="1902"/>
                    <a:pt x="367" y="1802"/>
                    <a:pt x="367" y="1701"/>
                  </a:cubicBezTo>
                  <a:lnTo>
                    <a:pt x="367" y="167"/>
                  </a:lnTo>
                  <a:cubicBezTo>
                    <a:pt x="367" y="67"/>
                    <a:pt x="300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1" name="Google Shape;1851;p47"/>
            <p:cNvSpPr/>
            <p:nvPr/>
          </p:nvSpPr>
          <p:spPr>
            <a:xfrm>
              <a:off x="3588804" y="3279138"/>
              <a:ext cx="21996" cy="124885"/>
            </a:xfrm>
            <a:custGeom>
              <a:rect b="b" l="l" r="r" t="t"/>
              <a:pathLst>
                <a:path extrusionOk="0" h="1902" w="335">
                  <a:moveTo>
                    <a:pt x="168" y="0"/>
                  </a:moveTo>
                  <a:cubicBezTo>
                    <a:pt x="67" y="0"/>
                    <a:pt x="1" y="67"/>
                    <a:pt x="1" y="167"/>
                  </a:cubicBezTo>
                  <a:lnTo>
                    <a:pt x="1" y="1701"/>
                  </a:lnTo>
                  <a:cubicBezTo>
                    <a:pt x="1" y="1802"/>
                    <a:pt x="67" y="1868"/>
                    <a:pt x="168" y="1902"/>
                  </a:cubicBezTo>
                  <a:cubicBezTo>
                    <a:pt x="268" y="1902"/>
                    <a:pt x="334" y="1802"/>
                    <a:pt x="334" y="1701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2" name="Google Shape;1852;p47"/>
            <p:cNvSpPr/>
            <p:nvPr/>
          </p:nvSpPr>
          <p:spPr>
            <a:xfrm>
              <a:off x="3693925" y="3279138"/>
              <a:ext cx="21996" cy="157715"/>
            </a:xfrm>
            <a:custGeom>
              <a:rect b="b" l="l" r="r" t="t"/>
              <a:pathLst>
                <a:path extrusionOk="0" h="2402" w="335">
                  <a:moveTo>
                    <a:pt x="168" y="0"/>
                  </a:moveTo>
                  <a:cubicBezTo>
                    <a:pt x="68" y="0"/>
                    <a:pt x="1" y="67"/>
                    <a:pt x="1" y="167"/>
                  </a:cubicBezTo>
                  <a:lnTo>
                    <a:pt x="1" y="2235"/>
                  </a:lnTo>
                  <a:cubicBezTo>
                    <a:pt x="1" y="2302"/>
                    <a:pt x="68" y="2402"/>
                    <a:pt x="168" y="2402"/>
                  </a:cubicBezTo>
                  <a:cubicBezTo>
                    <a:pt x="268" y="2402"/>
                    <a:pt x="334" y="2335"/>
                    <a:pt x="334" y="2235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3" name="Google Shape;1853;p47"/>
            <p:cNvSpPr/>
            <p:nvPr/>
          </p:nvSpPr>
          <p:spPr>
            <a:xfrm>
              <a:off x="3391694" y="3329499"/>
              <a:ext cx="311097" cy="21996"/>
            </a:xfrm>
            <a:custGeom>
              <a:rect b="b" l="l" r="r" t="t"/>
              <a:pathLst>
                <a:path extrusionOk="0" h="335" w="4738">
                  <a:moveTo>
                    <a:pt x="1" y="0"/>
                  </a:moveTo>
                  <a:lnTo>
                    <a:pt x="1" y="334"/>
                  </a:lnTo>
                  <a:lnTo>
                    <a:pt x="4737" y="334"/>
                  </a:lnTo>
                  <a:lnTo>
                    <a:pt x="47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4" name="Google Shape;1854;p47"/>
            <p:cNvSpPr/>
            <p:nvPr/>
          </p:nvSpPr>
          <p:spPr>
            <a:xfrm>
              <a:off x="3361031" y="3314134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4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5" name="Google Shape;1855;p47"/>
            <p:cNvSpPr/>
            <p:nvPr/>
          </p:nvSpPr>
          <p:spPr>
            <a:xfrm>
              <a:off x="3466152" y="3314134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4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6" name="Google Shape;1856;p47"/>
            <p:cNvSpPr/>
            <p:nvPr/>
          </p:nvSpPr>
          <p:spPr>
            <a:xfrm>
              <a:off x="3571273" y="3314134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5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7" name="Google Shape;1857;p47"/>
            <p:cNvSpPr/>
            <p:nvPr/>
          </p:nvSpPr>
          <p:spPr>
            <a:xfrm>
              <a:off x="3676460" y="3314134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1"/>
                  </a:moveTo>
                  <a:cubicBezTo>
                    <a:pt x="200" y="1"/>
                    <a:pt x="0" y="168"/>
                    <a:pt x="0" y="401"/>
                  </a:cubicBezTo>
                  <a:cubicBezTo>
                    <a:pt x="0" y="635"/>
                    <a:pt x="200" y="835"/>
                    <a:pt x="434" y="835"/>
                  </a:cubicBezTo>
                  <a:cubicBezTo>
                    <a:pt x="667" y="835"/>
                    <a:pt x="834" y="635"/>
                    <a:pt x="834" y="401"/>
                  </a:cubicBezTo>
                  <a:cubicBezTo>
                    <a:pt x="834" y="168"/>
                    <a:pt x="667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8" name="Google Shape;1858;p47"/>
            <p:cNvSpPr/>
            <p:nvPr/>
          </p:nvSpPr>
          <p:spPr>
            <a:xfrm>
              <a:off x="3255910" y="3266006"/>
              <a:ext cx="580500" cy="39462"/>
            </a:xfrm>
            <a:custGeom>
              <a:rect b="b" l="l" r="r" t="t"/>
              <a:pathLst>
                <a:path extrusionOk="0" h="601" w="8841">
                  <a:moveTo>
                    <a:pt x="334" y="0"/>
                  </a:moveTo>
                  <a:cubicBezTo>
                    <a:pt x="134" y="0"/>
                    <a:pt x="0" y="134"/>
                    <a:pt x="0" y="300"/>
                  </a:cubicBezTo>
                  <a:cubicBezTo>
                    <a:pt x="0" y="467"/>
                    <a:pt x="134" y="601"/>
                    <a:pt x="334" y="601"/>
                  </a:cubicBezTo>
                  <a:lnTo>
                    <a:pt x="8540" y="601"/>
                  </a:lnTo>
                  <a:cubicBezTo>
                    <a:pt x="8707" y="601"/>
                    <a:pt x="8840" y="467"/>
                    <a:pt x="8840" y="300"/>
                  </a:cubicBezTo>
                  <a:cubicBezTo>
                    <a:pt x="8840" y="134"/>
                    <a:pt x="8707" y="0"/>
                    <a:pt x="854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9" name="Google Shape;1859;p47"/>
            <p:cNvSpPr/>
            <p:nvPr/>
          </p:nvSpPr>
          <p:spPr>
            <a:xfrm>
              <a:off x="3212115" y="3224377"/>
              <a:ext cx="670257" cy="41694"/>
            </a:xfrm>
            <a:custGeom>
              <a:rect b="b" l="l" r="r" t="t"/>
              <a:pathLst>
                <a:path extrusionOk="0" h="635" w="10208">
                  <a:moveTo>
                    <a:pt x="301" y="0"/>
                  </a:moveTo>
                  <a:cubicBezTo>
                    <a:pt x="134" y="34"/>
                    <a:pt x="0" y="167"/>
                    <a:pt x="0" y="334"/>
                  </a:cubicBezTo>
                  <a:cubicBezTo>
                    <a:pt x="0" y="501"/>
                    <a:pt x="134" y="634"/>
                    <a:pt x="301" y="634"/>
                  </a:cubicBezTo>
                  <a:lnTo>
                    <a:pt x="9907" y="634"/>
                  </a:lnTo>
                  <a:cubicBezTo>
                    <a:pt x="10074" y="634"/>
                    <a:pt x="10208" y="501"/>
                    <a:pt x="10208" y="334"/>
                  </a:cubicBezTo>
                  <a:cubicBezTo>
                    <a:pt x="10208" y="167"/>
                    <a:pt x="10074" y="0"/>
                    <a:pt x="990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0" name="Google Shape;1860;p47"/>
            <p:cNvSpPr/>
            <p:nvPr/>
          </p:nvSpPr>
          <p:spPr>
            <a:xfrm>
              <a:off x="3196750" y="3048934"/>
              <a:ext cx="696587" cy="258700"/>
            </a:xfrm>
            <a:custGeom>
              <a:rect b="b" l="l" r="r" t="t"/>
              <a:pathLst>
                <a:path extrusionOk="0" h="3940" w="10609">
                  <a:moveTo>
                    <a:pt x="5209" y="1"/>
                  </a:moveTo>
                  <a:cubicBezTo>
                    <a:pt x="4296" y="1"/>
                    <a:pt x="3388" y="265"/>
                    <a:pt x="2569" y="738"/>
                  </a:cubicBezTo>
                  <a:cubicBezTo>
                    <a:pt x="2172" y="973"/>
                    <a:pt x="1716" y="1090"/>
                    <a:pt x="1254" y="1090"/>
                  </a:cubicBezTo>
                  <a:cubicBezTo>
                    <a:pt x="863" y="1090"/>
                    <a:pt x="468" y="1006"/>
                    <a:pt x="101" y="838"/>
                  </a:cubicBezTo>
                  <a:lnTo>
                    <a:pt x="101" y="838"/>
                  </a:lnTo>
                  <a:cubicBezTo>
                    <a:pt x="1" y="2539"/>
                    <a:pt x="1769" y="3940"/>
                    <a:pt x="5305" y="3940"/>
                  </a:cubicBezTo>
                  <a:cubicBezTo>
                    <a:pt x="8840" y="3940"/>
                    <a:pt x="10608" y="2539"/>
                    <a:pt x="10508" y="871"/>
                  </a:cubicBezTo>
                  <a:lnTo>
                    <a:pt x="10508" y="871"/>
                  </a:lnTo>
                  <a:cubicBezTo>
                    <a:pt x="10175" y="1038"/>
                    <a:pt x="9808" y="1105"/>
                    <a:pt x="9408" y="1105"/>
                  </a:cubicBezTo>
                  <a:cubicBezTo>
                    <a:pt x="8941" y="1105"/>
                    <a:pt x="8507" y="971"/>
                    <a:pt x="8107" y="738"/>
                  </a:cubicBezTo>
                  <a:cubicBezTo>
                    <a:pt x="7288" y="265"/>
                    <a:pt x="6380" y="1"/>
                    <a:pt x="5467" y="1"/>
                  </a:cubicBezTo>
                  <a:cubicBezTo>
                    <a:pt x="5424" y="1"/>
                    <a:pt x="5381" y="2"/>
                    <a:pt x="5338" y="3"/>
                  </a:cubicBezTo>
                  <a:lnTo>
                    <a:pt x="5338" y="3"/>
                  </a:lnTo>
                  <a:cubicBezTo>
                    <a:pt x="5295" y="2"/>
                    <a:pt x="5252" y="1"/>
                    <a:pt x="5209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1" name="Google Shape;1861;p47"/>
            <p:cNvSpPr/>
            <p:nvPr/>
          </p:nvSpPr>
          <p:spPr>
            <a:xfrm>
              <a:off x="3166087" y="3101725"/>
              <a:ext cx="41694" cy="30729"/>
            </a:xfrm>
            <a:custGeom>
              <a:rect b="b" l="l" r="r" t="t"/>
              <a:pathLst>
                <a:path extrusionOk="0" h="468" w="635">
                  <a:moveTo>
                    <a:pt x="1" y="0"/>
                  </a:moveTo>
                  <a:cubicBezTo>
                    <a:pt x="1" y="234"/>
                    <a:pt x="201" y="467"/>
                    <a:pt x="434" y="467"/>
                  </a:cubicBezTo>
                  <a:lnTo>
                    <a:pt x="635" y="467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2" name="Google Shape;1862;p47"/>
            <p:cNvSpPr/>
            <p:nvPr/>
          </p:nvSpPr>
          <p:spPr>
            <a:xfrm>
              <a:off x="3886702" y="3101725"/>
              <a:ext cx="41694" cy="30729"/>
            </a:xfrm>
            <a:custGeom>
              <a:rect b="b" l="l" r="r" t="t"/>
              <a:pathLst>
                <a:path extrusionOk="0" h="468" w="635">
                  <a:moveTo>
                    <a:pt x="0" y="0"/>
                  </a:moveTo>
                  <a:lnTo>
                    <a:pt x="0" y="467"/>
                  </a:lnTo>
                  <a:lnTo>
                    <a:pt x="167" y="467"/>
                  </a:lnTo>
                  <a:cubicBezTo>
                    <a:pt x="434" y="467"/>
                    <a:pt x="634" y="234"/>
                    <a:pt x="634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3" name="Google Shape;1863;p47"/>
            <p:cNvSpPr/>
            <p:nvPr/>
          </p:nvSpPr>
          <p:spPr>
            <a:xfrm>
              <a:off x="3198983" y="3042565"/>
              <a:ext cx="694355" cy="221274"/>
            </a:xfrm>
            <a:custGeom>
              <a:rect b="b" l="l" r="r" t="t"/>
              <a:pathLst>
                <a:path extrusionOk="0" h="3370" w="10575">
                  <a:moveTo>
                    <a:pt x="3436" y="1"/>
                  </a:moveTo>
                  <a:cubicBezTo>
                    <a:pt x="2869" y="634"/>
                    <a:pt x="2035" y="1001"/>
                    <a:pt x="1168" y="1001"/>
                  </a:cubicBezTo>
                  <a:cubicBezTo>
                    <a:pt x="767" y="1001"/>
                    <a:pt x="367" y="935"/>
                    <a:pt x="0" y="768"/>
                  </a:cubicBezTo>
                  <a:lnTo>
                    <a:pt x="0" y="868"/>
                  </a:lnTo>
                  <a:cubicBezTo>
                    <a:pt x="0" y="2236"/>
                    <a:pt x="1801" y="3370"/>
                    <a:pt x="5271" y="3370"/>
                  </a:cubicBezTo>
                  <a:cubicBezTo>
                    <a:pt x="8773" y="3370"/>
                    <a:pt x="10574" y="2236"/>
                    <a:pt x="10574" y="868"/>
                  </a:cubicBezTo>
                  <a:lnTo>
                    <a:pt x="10574" y="801"/>
                  </a:lnTo>
                  <a:cubicBezTo>
                    <a:pt x="10207" y="935"/>
                    <a:pt x="9841" y="1001"/>
                    <a:pt x="9474" y="1001"/>
                  </a:cubicBezTo>
                  <a:cubicBezTo>
                    <a:pt x="8573" y="1001"/>
                    <a:pt x="7739" y="634"/>
                    <a:pt x="7172" y="1"/>
                  </a:cubicBezTo>
                  <a:cubicBezTo>
                    <a:pt x="6271" y="34"/>
                    <a:pt x="6338" y="101"/>
                    <a:pt x="5271" y="101"/>
                  </a:cubicBezTo>
                  <a:cubicBezTo>
                    <a:pt x="4237" y="101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4" name="Google Shape;1864;p47"/>
            <p:cNvSpPr/>
            <p:nvPr/>
          </p:nvSpPr>
          <p:spPr>
            <a:xfrm>
              <a:off x="3382961" y="3031600"/>
              <a:ext cx="326396" cy="30729"/>
            </a:xfrm>
            <a:custGeom>
              <a:rect b="b" l="l" r="r" t="t"/>
              <a:pathLst>
                <a:path extrusionOk="0" h="468" w="4971">
                  <a:moveTo>
                    <a:pt x="234" y="1"/>
                  </a:moveTo>
                  <a:cubicBezTo>
                    <a:pt x="100" y="1"/>
                    <a:pt x="0" y="101"/>
                    <a:pt x="0" y="234"/>
                  </a:cubicBezTo>
                  <a:cubicBezTo>
                    <a:pt x="0" y="368"/>
                    <a:pt x="100" y="468"/>
                    <a:pt x="234" y="468"/>
                  </a:cubicBezTo>
                  <a:lnTo>
                    <a:pt x="4770" y="468"/>
                  </a:lnTo>
                  <a:cubicBezTo>
                    <a:pt x="4904" y="468"/>
                    <a:pt x="4970" y="368"/>
                    <a:pt x="4970" y="234"/>
                  </a:cubicBezTo>
                  <a:cubicBezTo>
                    <a:pt x="4970" y="101"/>
                    <a:pt x="4870" y="1"/>
                    <a:pt x="4770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5" name="Google Shape;1865;p47"/>
            <p:cNvSpPr/>
            <p:nvPr/>
          </p:nvSpPr>
          <p:spPr>
            <a:xfrm>
              <a:off x="3536276" y="2847621"/>
              <a:ext cx="21930" cy="159948"/>
            </a:xfrm>
            <a:custGeom>
              <a:rect b="b" l="l" r="r" t="t"/>
              <a:pathLst>
                <a:path extrusionOk="0" h="2436" w="334">
                  <a:moveTo>
                    <a:pt x="167" y="1"/>
                  </a:moveTo>
                  <a:cubicBezTo>
                    <a:pt x="67" y="1"/>
                    <a:pt x="0" y="68"/>
                    <a:pt x="0" y="168"/>
                  </a:cubicBezTo>
                  <a:lnTo>
                    <a:pt x="0" y="2303"/>
                  </a:lnTo>
                  <a:cubicBezTo>
                    <a:pt x="0" y="2369"/>
                    <a:pt x="67" y="2436"/>
                    <a:pt x="167" y="2436"/>
                  </a:cubicBezTo>
                  <a:cubicBezTo>
                    <a:pt x="267" y="2436"/>
                    <a:pt x="334" y="2369"/>
                    <a:pt x="334" y="2269"/>
                  </a:cubicBezTo>
                  <a:lnTo>
                    <a:pt x="334" y="168"/>
                  </a:lnTo>
                  <a:cubicBezTo>
                    <a:pt x="334" y="68"/>
                    <a:pt x="234" y="1"/>
                    <a:pt x="167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6" name="Google Shape;1866;p47"/>
            <p:cNvSpPr/>
            <p:nvPr/>
          </p:nvSpPr>
          <p:spPr>
            <a:xfrm>
              <a:off x="3509947" y="2834489"/>
              <a:ext cx="63625" cy="54104"/>
            </a:xfrm>
            <a:custGeom>
              <a:rect b="b" l="l" r="r" t="t"/>
              <a:pathLst>
                <a:path extrusionOk="0" h="824" w="969">
                  <a:moveTo>
                    <a:pt x="568" y="1"/>
                  </a:moveTo>
                  <a:cubicBezTo>
                    <a:pt x="168" y="1"/>
                    <a:pt x="1" y="434"/>
                    <a:pt x="268" y="701"/>
                  </a:cubicBezTo>
                  <a:cubicBezTo>
                    <a:pt x="353" y="786"/>
                    <a:pt x="454" y="824"/>
                    <a:pt x="554" y="824"/>
                  </a:cubicBezTo>
                  <a:cubicBezTo>
                    <a:pt x="767" y="824"/>
                    <a:pt x="968" y="651"/>
                    <a:pt x="968" y="401"/>
                  </a:cubicBezTo>
                  <a:cubicBezTo>
                    <a:pt x="968" y="168"/>
                    <a:pt x="768" y="1"/>
                    <a:pt x="568" y="1"/>
                  </a:cubicBezTo>
                  <a:close/>
                </a:path>
              </a:pathLst>
            </a:custGeom>
            <a:solidFill>
              <a:srgbClr val="DB7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7" name="Google Shape;1867;p47"/>
            <p:cNvSpPr/>
            <p:nvPr/>
          </p:nvSpPr>
          <p:spPr>
            <a:xfrm>
              <a:off x="3376395" y="3622999"/>
              <a:ext cx="24163" cy="157781"/>
            </a:xfrm>
            <a:custGeom>
              <a:rect b="b" l="l" r="r" t="t"/>
              <a:pathLst>
                <a:path extrusionOk="0" h="2403" w="368">
                  <a:moveTo>
                    <a:pt x="200" y="0"/>
                  </a:moveTo>
                  <a:cubicBezTo>
                    <a:pt x="100" y="0"/>
                    <a:pt x="0" y="67"/>
                    <a:pt x="0" y="167"/>
                  </a:cubicBezTo>
                  <a:lnTo>
                    <a:pt x="0" y="2235"/>
                  </a:lnTo>
                  <a:cubicBezTo>
                    <a:pt x="0" y="2302"/>
                    <a:pt x="100" y="2402"/>
                    <a:pt x="200" y="2402"/>
                  </a:cubicBezTo>
                  <a:cubicBezTo>
                    <a:pt x="267" y="2402"/>
                    <a:pt x="367" y="2302"/>
                    <a:pt x="367" y="2235"/>
                  </a:cubicBezTo>
                  <a:lnTo>
                    <a:pt x="367" y="167"/>
                  </a:lnTo>
                  <a:cubicBezTo>
                    <a:pt x="367" y="67"/>
                    <a:pt x="267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8" name="Google Shape;1868;p47"/>
            <p:cNvSpPr/>
            <p:nvPr/>
          </p:nvSpPr>
          <p:spPr>
            <a:xfrm>
              <a:off x="3481516" y="3622999"/>
              <a:ext cx="24163" cy="122719"/>
            </a:xfrm>
            <a:custGeom>
              <a:rect b="b" l="l" r="r" t="t"/>
              <a:pathLst>
                <a:path extrusionOk="0" h="1869" w="368">
                  <a:moveTo>
                    <a:pt x="200" y="0"/>
                  </a:moveTo>
                  <a:cubicBezTo>
                    <a:pt x="100" y="0"/>
                    <a:pt x="0" y="67"/>
                    <a:pt x="34" y="167"/>
                  </a:cubicBezTo>
                  <a:lnTo>
                    <a:pt x="34" y="1702"/>
                  </a:lnTo>
                  <a:cubicBezTo>
                    <a:pt x="0" y="1802"/>
                    <a:pt x="100" y="1868"/>
                    <a:pt x="200" y="1868"/>
                  </a:cubicBezTo>
                  <a:cubicBezTo>
                    <a:pt x="267" y="1868"/>
                    <a:pt x="367" y="1802"/>
                    <a:pt x="367" y="1735"/>
                  </a:cubicBezTo>
                  <a:lnTo>
                    <a:pt x="367" y="167"/>
                  </a:lnTo>
                  <a:cubicBezTo>
                    <a:pt x="367" y="67"/>
                    <a:pt x="300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9" name="Google Shape;1869;p47"/>
            <p:cNvSpPr/>
            <p:nvPr/>
          </p:nvSpPr>
          <p:spPr>
            <a:xfrm>
              <a:off x="3588804" y="3622999"/>
              <a:ext cx="21996" cy="122719"/>
            </a:xfrm>
            <a:custGeom>
              <a:rect b="b" l="l" r="r" t="t"/>
              <a:pathLst>
                <a:path extrusionOk="0" h="1869" w="335">
                  <a:moveTo>
                    <a:pt x="168" y="0"/>
                  </a:moveTo>
                  <a:cubicBezTo>
                    <a:pt x="67" y="0"/>
                    <a:pt x="1" y="67"/>
                    <a:pt x="1" y="167"/>
                  </a:cubicBezTo>
                  <a:lnTo>
                    <a:pt x="1" y="1702"/>
                  </a:lnTo>
                  <a:cubicBezTo>
                    <a:pt x="1" y="1802"/>
                    <a:pt x="67" y="1868"/>
                    <a:pt x="168" y="1868"/>
                  </a:cubicBezTo>
                  <a:cubicBezTo>
                    <a:pt x="268" y="1868"/>
                    <a:pt x="334" y="1802"/>
                    <a:pt x="334" y="1735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0" name="Google Shape;1870;p47"/>
            <p:cNvSpPr/>
            <p:nvPr/>
          </p:nvSpPr>
          <p:spPr>
            <a:xfrm>
              <a:off x="3693925" y="3622999"/>
              <a:ext cx="21996" cy="157781"/>
            </a:xfrm>
            <a:custGeom>
              <a:rect b="b" l="l" r="r" t="t"/>
              <a:pathLst>
                <a:path extrusionOk="0" h="2403" w="335">
                  <a:moveTo>
                    <a:pt x="168" y="0"/>
                  </a:moveTo>
                  <a:cubicBezTo>
                    <a:pt x="68" y="0"/>
                    <a:pt x="1" y="67"/>
                    <a:pt x="1" y="167"/>
                  </a:cubicBezTo>
                  <a:lnTo>
                    <a:pt x="1" y="2235"/>
                  </a:lnTo>
                  <a:cubicBezTo>
                    <a:pt x="1" y="2302"/>
                    <a:pt x="68" y="2402"/>
                    <a:pt x="168" y="2402"/>
                  </a:cubicBezTo>
                  <a:cubicBezTo>
                    <a:pt x="268" y="2402"/>
                    <a:pt x="334" y="2302"/>
                    <a:pt x="334" y="2235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1" name="Google Shape;1871;p47"/>
            <p:cNvSpPr/>
            <p:nvPr/>
          </p:nvSpPr>
          <p:spPr>
            <a:xfrm>
              <a:off x="3389527" y="3673360"/>
              <a:ext cx="313264" cy="21996"/>
            </a:xfrm>
            <a:custGeom>
              <a:rect b="b" l="l" r="r" t="t"/>
              <a:pathLst>
                <a:path extrusionOk="0" h="335" w="4771">
                  <a:moveTo>
                    <a:pt x="0" y="1"/>
                  </a:moveTo>
                  <a:lnTo>
                    <a:pt x="0" y="334"/>
                  </a:lnTo>
                  <a:lnTo>
                    <a:pt x="4770" y="334"/>
                  </a:lnTo>
                  <a:lnTo>
                    <a:pt x="477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2" name="Google Shape;1872;p47"/>
            <p:cNvSpPr/>
            <p:nvPr/>
          </p:nvSpPr>
          <p:spPr>
            <a:xfrm>
              <a:off x="3361031" y="3655829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201"/>
                    <a:pt x="1" y="434"/>
                  </a:cubicBezTo>
                  <a:cubicBezTo>
                    <a:pt x="1" y="668"/>
                    <a:pt x="201" y="835"/>
                    <a:pt x="434" y="835"/>
                  </a:cubicBezTo>
                  <a:cubicBezTo>
                    <a:pt x="668" y="835"/>
                    <a:pt x="835" y="668"/>
                    <a:pt x="835" y="434"/>
                  </a:cubicBezTo>
                  <a:cubicBezTo>
                    <a:pt x="835" y="201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3" name="Google Shape;1873;p47"/>
            <p:cNvSpPr/>
            <p:nvPr/>
          </p:nvSpPr>
          <p:spPr>
            <a:xfrm>
              <a:off x="3466152" y="3655829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201"/>
                    <a:pt x="1" y="434"/>
                  </a:cubicBezTo>
                  <a:cubicBezTo>
                    <a:pt x="1" y="668"/>
                    <a:pt x="201" y="835"/>
                    <a:pt x="434" y="835"/>
                  </a:cubicBezTo>
                  <a:cubicBezTo>
                    <a:pt x="668" y="835"/>
                    <a:pt x="835" y="668"/>
                    <a:pt x="835" y="434"/>
                  </a:cubicBezTo>
                  <a:cubicBezTo>
                    <a:pt x="835" y="201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4" name="Google Shape;1874;p47"/>
            <p:cNvSpPr/>
            <p:nvPr/>
          </p:nvSpPr>
          <p:spPr>
            <a:xfrm>
              <a:off x="3571273" y="3655829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1"/>
                  </a:moveTo>
                  <a:cubicBezTo>
                    <a:pt x="201" y="1"/>
                    <a:pt x="1" y="201"/>
                    <a:pt x="1" y="434"/>
                  </a:cubicBezTo>
                  <a:cubicBezTo>
                    <a:pt x="1" y="668"/>
                    <a:pt x="201" y="835"/>
                    <a:pt x="435" y="835"/>
                  </a:cubicBezTo>
                  <a:cubicBezTo>
                    <a:pt x="668" y="835"/>
                    <a:pt x="835" y="668"/>
                    <a:pt x="835" y="434"/>
                  </a:cubicBezTo>
                  <a:cubicBezTo>
                    <a:pt x="835" y="201"/>
                    <a:pt x="668" y="1"/>
                    <a:pt x="43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5" name="Google Shape;1875;p47"/>
            <p:cNvSpPr/>
            <p:nvPr/>
          </p:nvSpPr>
          <p:spPr>
            <a:xfrm>
              <a:off x="3676460" y="3655829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1"/>
                  </a:moveTo>
                  <a:cubicBezTo>
                    <a:pt x="200" y="1"/>
                    <a:pt x="0" y="201"/>
                    <a:pt x="0" y="434"/>
                  </a:cubicBezTo>
                  <a:cubicBezTo>
                    <a:pt x="0" y="668"/>
                    <a:pt x="200" y="835"/>
                    <a:pt x="434" y="835"/>
                  </a:cubicBezTo>
                  <a:cubicBezTo>
                    <a:pt x="667" y="835"/>
                    <a:pt x="834" y="668"/>
                    <a:pt x="834" y="434"/>
                  </a:cubicBezTo>
                  <a:cubicBezTo>
                    <a:pt x="834" y="201"/>
                    <a:pt x="667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6" name="Google Shape;1876;p47"/>
            <p:cNvSpPr/>
            <p:nvPr/>
          </p:nvSpPr>
          <p:spPr>
            <a:xfrm>
              <a:off x="3255910" y="3607634"/>
              <a:ext cx="580500" cy="41694"/>
            </a:xfrm>
            <a:custGeom>
              <a:rect b="b" l="l" r="r" t="t"/>
              <a:pathLst>
                <a:path extrusionOk="0" h="635" w="8841">
                  <a:moveTo>
                    <a:pt x="334" y="1"/>
                  </a:moveTo>
                  <a:cubicBezTo>
                    <a:pt x="134" y="1"/>
                    <a:pt x="0" y="168"/>
                    <a:pt x="0" y="334"/>
                  </a:cubicBezTo>
                  <a:cubicBezTo>
                    <a:pt x="0" y="501"/>
                    <a:pt x="134" y="635"/>
                    <a:pt x="334" y="635"/>
                  </a:cubicBezTo>
                  <a:lnTo>
                    <a:pt x="8540" y="635"/>
                  </a:lnTo>
                  <a:cubicBezTo>
                    <a:pt x="8707" y="635"/>
                    <a:pt x="8840" y="501"/>
                    <a:pt x="8840" y="334"/>
                  </a:cubicBezTo>
                  <a:cubicBezTo>
                    <a:pt x="8840" y="168"/>
                    <a:pt x="8707" y="1"/>
                    <a:pt x="854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7" name="Google Shape;1877;p47"/>
            <p:cNvSpPr/>
            <p:nvPr/>
          </p:nvSpPr>
          <p:spPr>
            <a:xfrm>
              <a:off x="3212115" y="3568238"/>
              <a:ext cx="670257" cy="41694"/>
            </a:xfrm>
            <a:custGeom>
              <a:rect b="b" l="l" r="r" t="t"/>
              <a:pathLst>
                <a:path extrusionOk="0" h="635" w="10208">
                  <a:moveTo>
                    <a:pt x="301" y="0"/>
                  </a:moveTo>
                  <a:cubicBezTo>
                    <a:pt x="134" y="0"/>
                    <a:pt x="0" y="167"/>
                    <a:pt x="0" y="334"/>
                  </a:cubicBezTo>
                  <a:cubicBezTo>
                    <a:pt x="0" y="467"/>
                    <a:pt x="134" y="634"/>
                    <a:pt x="301" y="634"/>
                  </a:cubicBezTo>
                  <a:lnTo>
                    <a:pt x="9907" y="634"/>
                  </a:lnTo>
                  <a:cubicBezTo>
                    <a:pt x="10074" y="634"/>
                    <a:pt x="10208" y="467"/>
                    <a:pt x="10208" y="334"/>
                  </a:cubicBezTo>
                  <a:cubicBezTo>
                    <a:pt x="10208" y="134"/>
                    <a:pt x="10074" y="0"/>
                    <a:pt x="990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8" name="Google Shape;1878;p47"/>
            <p:cNvSpPr/>
            <p:nvPr/>
          </p:nvSpPr>
          <p:spPr>
            <a:xfrm>
              <a:off x="3196750" y="3390825"/>
              <a:ext cx="696587" cy="260670"/>
            </a:xfrm>
            <a:custGeom>
              <a:rect b="b" l="l" r="r" t="t"/>
              <a:pathLst>
                <a:path extrusionOk="0" h="3970" w="10609">
                  <a:moveTo>
                    <a:pt x="5305" y="0"/>
                  </a:moveTo>
                  <a:cubicBezTo>
                    <a:pt x="5316" y="0"/>
                    <a:pt x="5327" y="1"/>
                    <a:pt x="5338" y="1"/>
                  </a:cubicBezTo>
                  <a:lnTo>
                    <a:pt x="5338" y="1"/>
                  </a:lnTo>
                  <a:cubicBezTo>
                    <a:pt x="5349" y="1"/>
                    <a:pt x="5360" y="0"/>
                    <a:pt x="5371" y="0"/>
                  </a:cubicBezTo>
                  <a:close/>
                  <a:moveTo>
                    <a:pt x="5338" y="1"/>
                  </a:moveTo>
                  <a:cubicBezTo>
                    <a:pt x="4382" y="6"/>
                    <a:pt x="3427" y="240"/>
                    <a:pt x="2569" y="768"/>
                  </a:cubicBezTo>
                  <a:cubicBezTo>
                    <a:pt x="2169" y="1001"/>
                    <a:pt x="1735" y="1135"/>
                    <a:pt x="1268" y="1135"/>
                  </a:cubicBezTo>
                  <a:cubicBezTo>
                    <a:pt x="868" y="1135"/>
                    <a:pt x="468" y="1035"/>
                    <a:pt x="101" y="868"/>
                  </a:cubicBezTo>
                  <a:lnTo>
                    <a:pt x="101" y="868"/>
                  </a:lnTo>
                  <a:cubicBezTo>
                    <a:pt x="1" y="2569"/>
                    <a:pt x="1769" y="3970"/>
                    <a:pt x="5305" y="3970"/>
                  </a:cubicBezTo>
                  <a:cubicBezTo>
                    <a:pt x="8840" y="3970"/>
                    <a:pt x="10608" y="2569"/>
                    <a:pt x="10508" y="868"/>
                  </a:cubicBezTo>
                  <a:lnTo>
                    <a:pt x="10508" y="868"/>
                  </a:lnTo>
                  <a:cubicBezTo>
                    <a:pt x="10175" y="1035"/>
                    <a:pt x="9808" y="1135"/>
                    <a:pt x="9408" y="1135"/>
                  </a:cubicBezTo>
                  <a:cubicBezTo>
                    <a:pt x="8941" y="1135"/>
                    <a:pt x="8507" y="1001"/>
                    <a:pt x="8107" y="768"/>
                  </a:cubicBezTo>
                  <a:cubicBezTo>
                    <a:pt x="7249" y="240"/>
                    <a:pt x="6294" y="6"/>
                    <a:pt x="5338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9" name="Google Shape;1879;p47"/>
            <p:cNvSpPr/>
            <p:nvPr/>
          </p:nvSpPr>
          <p:spPr>
            <a:xfrm>
              <a:off x="3166087" y="3445586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1" y="0"/>
                  </a:moveTo>
                  <a:cubicBezTo>
                    <a:pt x="1" y="234"/>
                    <a:pt x="201" y="434"/>
                    <a:pt x="434" y="434"/>
                  </a:cubicBezTo>
                  <a:lnTo>
                    <a:pt x="635" y="434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0" name="Google Shape;1880;p47"/>
            <p:cNvSpPr/>
            <p:nvPr/>
          </p:nvSpPr>
          <p:spPr>
            <a:xfrm>
              <a:off x="3886702" y="3445586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0" y="0"/>
                  </a:moveTo>
                  <a:lnTo>
                    <a:pt x="0" y="434"/>
                  </a:lnTo>
                  <a:lnTo>
                    <a:pt x="167" y="434"/>
                  </a:lnTo>
                  <a:cubicBezTo>
                    <a:pt x="434" y="434"/>
                    <a:pt x="634" y="234"/>
                    <a:pt x="634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1" name="Google Shape;1881;p47"/>
            <p:cNvSpPr/>
            <p:nvPr/>
          </p:nvSpPr>
          <p:spPr>
            <a:xfrm>
              <a:off x="3198983" y="3386426"/>
              <a:ext cx="694355" cy="219107"/>
            </a:xfrm>
            <a:custGeom>
              <a:rect b="b" l="l" r="r" t="t"/>
              <a:pathLst>
                <a:path extrusionOk="0" h="3337" w="10575">
                  <a:moveTo>
                    <a:pt x="3436" y="1"/>
                  </a:moveTo>
                  <a:cubicBezTo>
                    <a:pt x="2869" y="635"/>
                    <a:pt x="2035" y="1001"/>
                    <a:pt x="1168" y="1001"/>
                  </a:cubicBezTo>
                  <a:cubicBezTo>
                    <a:pt x="767" y="1001"/>
                    <a:pt x="367" y="901"/>
                    <a:pt x="0" y="768"/>
                  </a:cubicBezTo>
                  <a:lnTo>
                    <a:pt x="0" y="835"/>
                  </a:lnTo>
                  <a:cubicBezTo>
                    <a:pt x="0" y="2236"/>
                    <a:pt x="1801" y="3336"/>
                    <a:pt x="5271" y="3336"/>
                  </a:cubicBezTo>
                  <a:cubicBezTo>
                    <a:pt x="8773" y="3336"/>
                    <a:pt x="10574" y="2236"/>
                    <a:pt x="10574" y="835"/>
                  </a:cubicBezTo>
                  <a:lnTo>
                    <a:pt x="10574" y="801"/>
                  </a:lnTo>
                  <a:cubicBezTo>
                    <a:pt x="10207" y="935"/>
                    <a:pt x="9841" y="1001"/>
                    <a:pt x="9474" y="1001"/>
                  </a:cubicBezTo>
                  <a:cubicBezTo>
                    <a:pt x="8573" y="1001"/>
                    <a:pt x="7739" y="635"/>
                    <a:pt x="7172" y="1"/>
                  </a:cubicBezTo>
                  <a:cubicBezTo>
                    <a:pt x="6271" y="34"/>
                    <a:pt x="6338" y="67"/>
                    <a:pt x="5271" y="67"/>
                  </a:cubicBezTo>
                  <a:cubicBezTo>
                    <a:pt x="4237" y="67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2" name="Google Shape;1882;p47"/>
            <p:cNvSpPr/>
            <p:nvPr/>
          </p:nvSpPr>
          <p:spPr>
            <a:xfrm>
              <a:off x="3376395" y="3966860"/>
              <a:ext cx="24163" cy="157781"/>
            </a:xfrm>
            <a:custGeom>
              <a:rect b="b" l="l" r="r" t="t"/>
              <a:pathLst>
                <a:path extrusionOk="0" h="2403" w="368">
                  <a:moveTo>
                    <a:pt x="200" y="0"/>
                  </a:moveTo>
                  <a:cubicBezTo>
                    <a:pt x="100" y="0"/>
                    <a:pt x="0" y="67"/>
                    <a:pt x="0" y="167"/>
                  </a:cubicBezTo>
                  <a:lnTo>
                    <a:pt x="0" y="2235"/>
                  </a:lnTo>
                  <a:cubicBezTo>
                    <a:pt x="0" y="2335"/>
                    <a:pt x="100" y="2402"/>
                    <a:pt x="200" y="2402"/>
                  </a:cubicBezTo>
                  <a:cubicBezTo>
                    <a:pt x="267" y="2402"/>
                    <a:pt x="367" y="2335"/>
                    <a:pt x="367" y="2235"/>
                  </a:cubicBezTo>
                  <a:lnTo>
                    <a:pt x="367" y="167"/>
                  </a:lnTo>
                  <a:cubicBezTo>
                    <a:pt x="367" y="67"/>
                    <a:pt x="267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3" name="Google Shape;1883;p47"/>
            <p:cNvSpPr/>
            <p:nvPr/>
          </p:nvSpPr>
          <p:spPr>
            <a:xfrm>
              <a:off x="3481516" y="3966860"/>
              <a:ext cx="24163" cy="124885"/>
            </a:xfrm>
            <a:custGeom>
              <a:rect b="b" l="l" r="r" t="t"/>
              <a:pathLst>
                <a:path extrusionOk="0" h="1902" w="368">
                  <a:moveTo>
                    <a:pt x="200" y="0"/>
                  </a:moveTo>
                  <a:cubicBezTo>
                    <a:pt x="100" y="0"/>
                    <a:pt x="0" y="100"/>
                    <a:pt x="34" y="201"/>
                  </a:cubicBezTo>
                  <a:lnTo>
                    <a:pt x="34" y="1735"/>
                  </a:lnTo>
                  <a:cubicBezTo>
                    <a:pt x="34" y="1835"/>
                    <a:pt x="100" y="1902"/>
                    <a:pt x="200" y="1902"/>
                  </a:cubicBezTo>
                  <a:cubicBezTo>
                    <a:pt x="300" y="1902"/>
                    <a:pt x="367" y="1835"/>
                    <a:pt x="367" y="1735"/>
                  </a:cubicBezTo>
                  <a:lnTo>
                    <a:pt x="367" y="201"/>
                  </a:lnTo>
                  <a:cubicBezTo>
                    <a:pt x="367" y="100"/>
                    <a:pt x="300" y="0"/>
                    <a:pt x="2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4" name="Google Shape;1884;p47"/>
            <p:cNvSpPr/>
            <p:nvPr/>
          </p:nvSpPr>
          <p:spPr>
            <a:xfrm>
              <a:off x="3588804" y="3966860"/>
              <a:ext cx="21996" cy="124885"/>
            </a:xfrm>
            <a:custGeom>
              <a:rect b="b" l="l" r="r" t="t"/>
              <a:pathLst>
                <a:path extrusionOk="0" h="1902" w="335">
                  <a:moveTo>
                    <a:pt x="168" y="0"/>
                  </a:moveTo>
                  <a:cubicBezTo>
                    <a:pt x="67" y="0"/>
                    <a:pt x="1" y="100"/>
                    <a:pt x="1" y="201"/>
                  </a:cubicBezTo>
                  <a:lnTo>
                    <a:pt x="1" y="1735"/>
                  </a:lnTo>
                  <a:cubicBezTo>
                    <a:pt x="1" y="1835"/>
                    <a:pt x="67" y="1902"/>
                    <a:pt x="168" y="1902"/>
                  </a:cubicBezTo>
                  <a:cubicBezTo>
                    <a:pt x="268" y="1902"/>
                    <a:pt x="334" y="1835"/>
                    <a:pt x="334" y="1735"/>
                  </a:cubicBezTo>
                  <a:lnTo>
                    <a:pt x="334" y="201"/>
                  </a:lnTo>
                  <a:cubicBezTo>
                    <a:pt x="334" y="100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5" name="Google Shape;1885;p47"/>
            <p:cNvSpPr/>
            <p:nvPr/>
          </p:nvSpPr>
          <p:spPr>
            <a:xfrm>
              <a:off x="3693925" y="3966860"/>
              <a:ext cx="21996" cy="157781"/>
            </a:xfrm>
            <a:custGeom>
              <a:rect b="b" l="l" r="r" t="t"/>
              <a:pathLst>
                <a:path extrusionOk="0" h="2403" w="335">
                  <a:moveTo>
                    <a:pt x="168" y="0"/>
                  </a:moveTo>
                  <a:cubicBezTo>
                    <a:pt x="68" y="0"/>
                    <a:pt x="1" y="67"/>
                    <a:pt x="1" y="167"/>
                  </a:cubicBezTo>
                  <a:lnTo>
                    <a:pt x="1" y="2235"/>
                  </a:lnTo>
                  <a:cubicBezTo>
                    <a:pt x="1" y="2335"/>
                    <a:pt x="68" y="2402"/>
                    <a:pt x="168" y="2402"/>
                  </a:cubicBezTo>
                  <a:cubicBezTo>
                    <a:pt x="268" y="2402"/>
                    <a:pt x="334" y="2335"/>
                    <a:pt x="334" y="2235"/>
                  </a:cubicBezTo>
                  <a:lnTo>
                    <a:pt x="334" y="167"/>
                  </a:lnTo>
                  <a:cubicBezTo>
                    <a:pt x="334" y="67"/>
                    <a:pt x="268" y="0"/>
                    <a:pt x="1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6" name="Google Shape;1886;p47"/>
            <p:cNvSpPr/>
            <p:nvPr/>
          </p:nvSpPr>
          <p:spPr>
            <a:xfrm>
              <a:off x="3391694" y="4017221"/>
              <a:ext cx="311097" cy="24163"/>
            </a:xfrm>
            <a:custGeom>
              <a:rect b="b" l="l" r="r" t="t"/>
              <a:pathLst>
                <a:path extrusionOk="0" h="368" w="4738">
                  <a:moveTo>
                    <a:pt x="1" y="1"/>
                  </a:moveTo>
                  <a:lnTo>
                    <a:pt x="1" y="368"/>
                  </a:lnTo>
                  <a:lnTo>
                    <a:pt x="4737" y="368"/>
                  </a:lnTo>
                  <a:lnTo>
                    <a:pt x="4737" y="1"/>
                  </a:lnTo>
                  <a:close/>
                </a:path>
              </a:pathLst>
            </a:custGeom>
            <a:solidFill>
              <a:srgbClr val="D3464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7" name="Google Shape;1887;p47"/>
            <p:cNvSpPr/>
            <p:nvPr/>
          </p:nvSpPr>
          <p:spPr>
            <a:xfrm>
              <a:off x="3361031" y="4001922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0"/>
                  </a:moveTo>
                  <a:cubicBezTo>
                    <a:pt x="201" y="0"/>
                    <a:pt x="1" y="167"/>
                    <a:pt x="1" y="400"/>
                  </a:cubicBezTo>
                  <a:cubicBezTo>
                    <a:pt x="1" y="634"/>
                    <a:pt x="201" y="834"/>
                    <a:pt x="434" y="834"/>
                  </a:cubicBezTo>
                  <a:cubicBezTo>
                    <a:pt x="668" y="834"/>
                    <a:pt x="835" y="634"/>
                    <a:pt x="835" y="400"/>
                  </a:cubicBezTo>
                  <a:cubicBezTo>
                    <a:pt x="835" y="167"/>
                    <a:pt x="668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8" name="Google Shape;1888;p47"/>
            <p:cNvSpPr/>
            <p:nvPr/>
          </p:nvSpPr>
          <p:spPr>
            <a:xfrm>
              <a:off x="3466152" y="4001922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0"/>
                  </a:moveTo>
                  <a:cubicBezTo>
                    <a:pt x="201" y="0"/>
                    <a:pt x="1" y="167"/>
                    <a:pt x="1" y="400"/>
                  </a:cubicBezTo>
                  <a:cubicBezTo>
                    <a:pt x="1" y="634"/>
                    <a:pt x="201" y="834"/>
                    <a:pt x="434" y="834"/>
                  </a:cubicBezTo>
                  <a:cubicBezTo>
                    <a:pt x="668" y="834"/>
                    <a:pt x="835" y="634"/>
                    <a:pt x="835" y="400"/>
                  </a:cubicBezTo>
                  <a:cubicBezTo>
                    <a:pt x="835" y="167"/>
                    <a:pt x="668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9" name="Google Shape;1889;p47"/>
            <p:cNvSpPr/>
            <p:nvPr/>
          </p:nvSpPr>
          <p:spPr>
            <a:xfrm>
              <a:off x="3571273" y="4001922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0"/>
                  </a:moveTo>
                  <a:cubicBezTo>
                    <a:pt x="201" y="0"/>
                    <a:pt x="1" y="167"/>
                    <a:pt x="1" y="400"/>
                  </a:cubicBezTo>
                  <a:cubicBezTo>
                    <a:pt x="1" y="634"/>
                    <a:pt x="201" y="834"/>
                    <a:pt x="435" y="834"/>
                  </a:cubicBezTo>
                  <a:cubicBezTo>
                    <a:pt x="668" y="834"/>
                    <a:pt x="835" y="634"/>
                    <a:pt x="835" y="400"/>
                  </a:cubicBezTo>
                  <a:cubicBezTo>
                    <a:pt x="835" y="167"/>
                    <a:pt x="668" y="0"/>
                    <a:pt x="43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0" name="Google Shape;1890;p47"/>
            <p:cNvSpPr/>
            <p:nvPr/>
          </p:nvSpPr>
          <p:spPr>
            <a:xfrm>
              <a:off x="3676460" y="4001922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0"/>
                  </a:moveTo>
                  <a:cubicBezTo>
                    <a:pt x="200" y="0"/>
                    <a:pt x="0" y="167"/>
                    <a:pt x="0" y="400"/>
                  </a:cubicBezTo>
                  <a:cubicBezTo>
                    <a:pt x="0" y="634"/>
                    <a:pt x="200" y="834"/>
                    <a:pt x="434" y="834"/>
                  </a:cubicBezTo>
                  <a:cubicBezTo>
                    <a:pt x="667" y="834"/>
                    <a:pt x="834" y="634"/>
                    <a:pt x="834" y="400"/>
                  </a:cubicBezTo>
                  <a:cubicBezTo>
                    <a:pt x="834" y="167"/>
                    <a:pt x="667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1" name="Google Shape;1891;p47"/>
            <p:cNvSpPr/>
            <p:nvPr/>
          </p:nvSpPr>
          <p:spPr>
            <a:xfrm>
              <a:off x="3255910" y="3953728"/>
              <a:ext cx="580500" cy="39462"/>
            </a:xfrm>
            <a:custGeom>
              <a:rect b="b" l="l" r="r" t="t"/>
              <a:pathLst>
                <a:path extrusionOk="0" h="601" w="8841">
                  <a:moveTo>
                    <a:pt x="334" y="0"/>
                  </a:moveTo>
                  <a:cubicBezTo>
                    <a:pt x="167" y="0"/>
                    <a:pt x="0" y="134"/>
                    <a:pt x="0" y="300"/>
                  </a:cubicBezTo>
                  <a:cubicBezTo>
                    <a:pt x="0" y="467"/>
                    <a:pt x="134" y="601"/>
                    <a:pt x="334" y="601"/>
                  </a:cubicBezTo>
                  <a:lnTo>
                    <a:pt x="8540" y="601"/>
                  </a:lnTo>
                  <a:cubicBezTo>
                    <a:pt x="8707" y="601"/>
                    <a:pt x="8840" y="467"/>
                    <a:pt x="8840" y="300"/>
                  </a:cubicBezTo>
                  <a:cubicBezTo>
                    <a:pt x="8840" y="134"/>
                    <a:pt x="8707" y="0"/>
                    <a:pt x="854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2" name="Google Shape;1892;p47"/>
            <p:cNvSpPr/>
            <p:nvPr/>
          </p:nvSpPr>
          <p:spPr>
            <a:xfrm>
              <a:off x="3212115" y="3914266"/>
              <a:ext cx="670257" cy="41694"/>
            </a:xfrm>
            <a:custGeom>
              <a:rect b="b" l="l" r="r" t="t"/>
              <a:pathLst>
                <a:path extrusionOk="0" h="635" w="10208">
                  <a:moveTo>
                    <a:pt x="301" y="1"/>
                  </a:moveTo>
                  <a:cubicBezTo>
                    <a:pt x="134" y="1"/>
                    <a:pt x="0" y="134"/>
                    <a:pt x="0" y="301"/>
                  </a:cubicBezTo>
                  <a:cubicBezTo>
                    <a:pt x="0" y="468"/>
                    <a:pt x="134" y="601"/>
                    <a:pt x="301" y="635"/>
                  </a:cubicBezTo>
                  <a:lnTo>
                    <a:pt x="9907" y="635"/>
                  </a:lnTo>
                  <a:cubicBezTo>
                    <a:pt x="10074" y="635"/>
                    <a:pt x="10208" y="468"/>
                    <a:pt x="10208" y="301"/>
                  </a:cubicBezTo>
                  <a:cubicBezTo>
                    <a:pt x="10208" y="134"/>
                    <a:pt x="10074" y="1"/>
                    <a:pt x="99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3" name="Google Shape;1893;p47"/>
            <p:cNvSpPr/>
            <p:nvPr/>
          </p:nvSpPr>
          <p:spPr>
            <a:xfrm>
              <a:off x="3196750" y="3736722"/>
              <a:ext cx="696587" cy="258700"/>
            </a:xfrm>
            <a:custGeom>
              <a:rect b="b" l="l" r="r" t="t"/>
              <a:pathLst>
                <a:path extrusionOk="0" h="3940" w="10609">
                  <a:moveTo>
                    <a:pt x="5209" y="0"/>
                  </a:moveTo>
                  <a:cubicBezTo>
                    <a:pt x="4296" y="0"/>
                    <a:pt x="3388" y="264"/>
                    <a:pt x="2569" y="737"/>
                  </a:cubicBezTo>
                  <a:cubicBezTo>
                    <a:pt x="2174" y="988"/>
                    <a:pt x="1721" y="1114"/>
                    <a:pt x="1262" y="1114"/>
                  </a:cubicBezTo>
                  <a:cubicBezTo>
                    <a:pt x="868" y="1114"/>
                    <a:pt x="470" y="1022"/>
                    <a:pt x="101" y="837"/>
                  </a:cubicBezTo>
                  <a:lnTo>
                    <a:pt x="101" y="837"/>
                  </a:lnTo>
                  <a:cubicBezTo>
                    <a:pt x="1" y="2538"/>
                    <a:pt x="1769" y="3939"/>
                    <a:pt x="5305" y="3939"/>
                  </a:cubicBezTo>
                  <a:cubicBezTo>
                    <a:pt x="8840" y="3939"/>
                    <a:pt x="10608" y="2571"/>
                    <a:pt x="10508" y="870"/>
                  </a:cubicBezTo>
                  <a:lnTo>
                    <a:pt x="10508" y="870"/>
                  </a:lnTo>
                  <a:cubicBezTo>
                    <a:pt x="10175" y="1037"/>
                    <a:pt x="9808" y="1104"/>
                    <a:pt x="9408" y="1104"/>
                  </a:cubicBezTo>
                  <a:cubicBezTo>
                    <a:pt x="8941" y="1104"/>
                    <a:pt x="8507" y="970"/>
                    <a:pt x="8107" y="737"/>
                  </a:cubicBezTo>
                  <a:cubicBezTo>
                    <a:pt x="7288" y="264"/>
                    <a:pt x="6380" y="0"/>
                    <a:pt x="5467" y="0"/>
                  </a:cubicBezTo>
                  <a:cubicBezTo>
                    <a:pt x="5424" y="0"/>
                    <a:pt x="5381" y="1"/>
                    <a:pt x="5338" y="2"/>
                  </a:cubicBezTo>
                  <a:lnTo>
                    <a:pt x="5338" y="2"/>
                  </a:lnTo>
                  <a:cubicBezTo>
                    <a:pt x="5295" y="1"/>
                    <a:pt x="5252" y="0"/>
                    <a:pt x="5209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4" name="Google Shape;1894;p47"/>
            <p:cNvSpPr/>
            <p:nvPr/>
          </p:nvSpPr>
          <p:spPr>
            <a:xfrm>
              <a:off x="3166087" y="3791613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1" y="1"/>
                  </a:moveTo>
                  <a:cubicBezTo>
                    <a:pt x="1" y="234"/>
                    <a:pt x="201" y="434"/>
                    <a:pt x="434" y="434"/>
                  </a:cubicBezTo>
                  <a:lnTo>
                    <a:pt x="635" y="434"/>
                  </a:lnTo>
                  <a:lnTo>
                    <a:pt x="635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5" name="Google Shape;1895;p47"/>
            <p:cNvSpPr/>
            <p:nvPr/>
          </p:nvSpPr>
          <p:spPr>
            <a:xfrm>
              <a:off x="3886702" y="3791613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0" y="1"/>
                  </a:moveTo>
                  <a:lnTo>
                    <a:pt x="0" y="434"/>
                  </a:lnTo>
                  <a:lnTo>
                    <a:pt x="167" y="434"/>
                  </a:lnTo>
                  <a:cubicBezTo>
                    <a:pt x="434" y="434"/>
                    <a:pt x="634" y="234"/>
                    <a:pt x="634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6" name="Google Shape;1896;p47"/>
            <p:cNvSpPr/>
            <p:nvPr/>
          </p:nvSpPr>
          <p:spPr>
            <a:xfrm>
              <a:off x="3198983" y="3730287"/>
              <a:ext cx="694355" cy="221274"/>
            </a:xfrm>
            <a:custGeom>
              <a:rect b="b" l="l" r="r" t="t"/>
              <a:pathLst>
                <a:path extrusionOk="0" h="3370" w="10575">
                  <a:moveTo>
                    <a:pt x="3436" y="1"/>
                  </a:moveTo>
                  <a:cubicBezTo>
                    <a:pt x="2869" y="635"/>
                    <a:pt x="2035" y="1002"/>
                    <a:pt x="1168" y="1002"/>
                  </a:cubicBezTo>
                  <a:cubicBezTo>
                    <a:pt x="767" y="1002"/>
                    <a:pt x="367" y="935"/>
                    <a:pt x="0" y="768"/>
                  </a:cubicBezTo>
                  <a:lnTo>
                    <a:pt x="0" y="868"/>
                  </a:lnTo>
                  <a:cubicBezTo>
                    <a:pt x="0" y="2236"/>
                    <a:pt x="1801" y="3370"/>
                    <a:pt x="5271" y="3370"/>
                  </a:cubicBezTo>
                  <a:cubicBezTo>
                    <a:pt x="8773" y="3370"/>
                    <a:pt x="10574" y="2236"/>
                    <a:pt x="10574" y="868"/>
                  </a:cubicBezTo>
                  <a:lnTo>
                    <a:pt x="10574" y="801"/>
                  </a:lnTo>
                  <a:cubicBezTo>
                    <a:pt x="10207" y="935"/>
                    <a:pt x="9841" y="1002"/>
                    <a:pt x="9474" y="1002"/>
                  </a:cubicBezTo>
                  <a:cubicBezTo>
                    <a:pt x="8573" y="1002"/>
                    <a:pt x="7739" y="635"/>
                    <a:pt x="7172" y="1"/>
                  </a:cubicBezTo>
                  <a:cubicBezTo>
                    <a:pt x="6271" y="34"/>
                    <a:pt x="6338" y="101"/>
                    <a:pt x="5271" y="101"/>
                  </a:cubicBezTo>
                  <a:cubicBezTo>
                    <a:pt x="4237" y="101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7" name="Google Shape;1897;p47"/>
            <p:cNvSpPr/>
            <p:nvPr/>
          </p:nvSpPr>
          <p:spPr>
            <a:xfrm>
              <a:off x="3376395" y="4310720"/>
              <a:ext cx="24163" cy="157781"/>
            </a:xfrm>
            <a:custGeom>
              <a:rect b="b" l="l" r="r" t="t"/>
              <a:pathLst>
                <a:path extrusionOk="0" h="2403" w="368">
                  <a:moveTo>
                    <a:pt x="200" y="1"/>
                  </a:moveTo>
                  <a:cubicBezTo>
                    <a:pt x="100" y="1"/>
                    <a:pt x="0" y="101"/>
                    <a:pt x="0" y="167"/>
                  </a:cubicBezTo>
                  <a:lnTo>
                    <a:pt x="0" y="2235"/>
                  </a:lnTo>
                  <a:cubicBezTo>
                    <a:pt x="0" y="2336"/>
                    <a:pt x="100" y="2402"/>
                    <a:pt x="200" y="2402"/>
                  </a:cubicBezTo>
                  <a:cubicBezTo>
                    <a:pt x="267" y="2402"/>
                    <a:pt x="367" y="2336"/>
                    <a:pt x="367" y="2235"/>
                  </a:cubicBezTo>
                  <a:lnTo>
                    <a:pt x="367" y="167"/>
                  </a:lnTo>
                  <a:cubicBezTo>
                    <a:pt x="367" y="101"/>
                    <a:pt x="267" y="1"/>
                    <a:pt x="2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8" name="Google Shape;1898;p47"/>
            <p:cNvSpPr/>
            <p:nvPr/>
          </p:nvSpPr>
          <p:spPr>
            <a:xfrm>
              <a:off x="3483683" y="4310720"/>
              <a:ext cx="21996" cy="124885"/>
            </a:xfrm>
            <a:custGeom>
              <a:rect b="b" l="l" r="r" t="t"/>
              <a:pathLst>
                <a:path extrusionOk="0" h="1902" w="335">
                  <a:moveTo>
                    <a:pt x="167" y="1"/>
                  </a:moveTo>
                  <a:cubicBezTo>
                    <a:pt x="67" y="1"/>
                    <a:pt x="1" y="101"/>
                    <a:pt x="1" y="201"/>
                  </a:cubicBezTo>
                  <a:lnTo>
                    <a:pt x="1" y="1735"/>
                  </a:lnTo>
                  <a:cubicBezTo>
                    <a:pt x="1" y="1835"/>
                    <a:pt x="67" y="1902"/>
                    <a:pt x="167" y="1902"/>
                  </a:cubicBezTo>
                  <a:cubicBezTo>
                    <a:pt x="267" y="1902"/>
                    <a:pt x="334" y="1835"/>
                    <a:pt x="334" y="1735"/>
                  </a:cubicBezTo>
                  <a:lnTo>
                    <a:pt x="334" y="201"/>
                  </a:lnTo>
                  <a:cubicBezTo>
                    <a:pt x="334" y="101"/>
                    <a:pt x="267" y="1"/>
                    <a:pt x="16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9" name="Google Shape;1899;p47"/>
            <p:cNvSpPr/>
            <p:nvPr/>
          </p:nvSpPr>
          <p:spPr>
            <a:xfrm>
              <a:off x="3588804" y="4310720"/>
              <a:ext cx="21996" cy="124885"/>
            </a:xfrm>
            <a:custGeom>
              <a:rect b="b" l="l" r="r" t="t"/>
              <a:pathLst>
                <a:path extrusionOk="0" h="1902" w="335">
                  <a:moveTo>
                    <a:pt x="168" y="1"/>
                  </a:moveTo>
                  <a:cubicBezTo>
                    <a:pt x="67" y="1"/>
                    <a:pt x="1" y="101"/>
                    <a:pt x="1" y="201"/>
                  </a:cubicBezTo>
                  <a:lnTo>
                    <a:pt x="1" y="1735"/>
                  </a:lnTo>
                  <a:cubicBezTo>
                    <a:pt x="1" y="1835"/>
                    <a:pt x="67" y="1902"/>
                    <a:pt x="168" y="1902"/>
                  </a:cubicBezTo>
                  <a:cubicBezTo>
                    <a:pt x="268" y="1902"/>
                    <a:pt x="334" y="1835"/>
                    <a:pt x="334" y="1735"/>
                  </a:cubicBezTo>
                  <a:lnTo>
                    <a:pt x="334" y="201"/>
                  </a:lnTo>
                  <a:cubicBezTo>
                    <a:pt x="334" y="101"/>
                    <a:pt x="268" y="1"/>
                    <a:pt x="16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0" name="Google Shape;1900;p47"/>
            <p:cNvSpPr/>
            <p:nvPr/>
          </p:nvSpPr>
          <p:spPr>
            <a:xfrm>
              <a:off x="3693925" y="4310720"/>
              <a:ext cx="21996" cy="157781"/>
            </a:xfrm>
            <a:custGeom>
              <a:rect b="b" l="l" r="r" t="t"/>
              <a:pathLst>
                <a:path extrusionOk="0" h="2403" w="335">
                  <a:moveTo>
                    <a:pt x="168" y="1"/>
                  </a:moveTo>
                  <a:cubicBezTo>
                    <a:pt x="68" y="1"/>
                    <a:pt x="1" y="101"/>
                    <a:pt x="1" y="167"/>
                  </a:cubicBezTo>
                  <a:lnTo>
                    <a:pt x="1" y="2235"/>
                  </a:lnTo>
                  <a:cubicBezTo>
                    <a:pt x="1" y="2336"/>
                    <a:pt x="68" y="2402"/>
                    <a:pt x="168" y="2402"/>
                  </a:cubicBezTo>
                  <a:cubicBezTo>
                    <a:pt x="268" y="2402"/>
                    <a:pt x="334" y="2336"/>
                    <a:pt x="334" y="2235"/>
                  </a:cubicBezTo>
                  <a:lnTo>
                    <a:pt x="334" y="167"/>
                  </a:lnTo>
                  <a:cubicBezTo>
                    <a:pt x="334" y="101"/>
                    <a:pt x="268" y="1"/>
                    <a:pt x="16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1" name="Google Shape;1901;p47"/>
            <p:cNvSpPr/>
            <p:nvPr/>
          </p:nvSpPr>
          <p:spPr>
            <a:xfrm>
              <a:off x="3391694" y="4361082"/>
              <a:ext cx="311097" cy="24163"/>
            </a:xfrm>
            <a:custGeom>
              <a:rect b="b" l="l" r="r" t="t"/>
              <a:pathLst>
                <a:path extrusionOk="0" h="368" w="4738">
                  <a:moveTo>
                    <a:pt x="1" y="1"/>
                  </a:moveTo>
                  <a:lnTo>
                    <a:pt x="1" y="368"/>
                  </a:lnTo>
                  <a:lnTo>
                    <a:pt x="4737" y="368"/>
                  </a:lnTo>
                  <a:lnTo>
                    <a:pt x="4737" y="1"/>
                  </a:lnTo>
                  <a:close/>
                </a:path>
              </a:pathLst>
            </a:custGeom>
            <a:solidFill>
              <a:srgbClr val="D3464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2" name="Google Shape;1902;p47"/>
            <p:cNvSpPr/>
            <p:nvPr/>
          </p:nvSpPr>
          <p:spPr>
            <a:xfrm>
              <a:off x="3361031" y="4345783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0"/>
                  </a:moveTo>
                  <a:cubicBezTo>
                    <a:pt x="201" y="0"/>
                    <a:pt x="1" y="200"/>
                    <a:pt x="1" y="434"/>
                  </a:cubicBezTo>
                  <a:cubicBezTo>
                    <a:pt x="1" y="667"/>
                    <a:pt x="201" y="834"/>
                    <a:pt x="434" y="834"/>
                  </a:cubicBezTo>
                  <a:cubicBezTo>
                    <a:pt x="668" y="834"/>
                    <a:pt x="835" y="667"/>
                    <a:pt x="835" y="434"/>
                  </a:cubicBezTo>
                  <a:cubicBezTo>
                    <a:pt x="835" y="200"/>
                    <a:pt x="668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3" name="Google Shape;1903;p47"/>
            <p:cNvSpPr/>
            <p:nvPr/>
          </p:nvSpPr>
          <p:spPr>
            <a:xfrm>
              <a:off x="3466152" y="4345783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0"/>
                  </a:moveTo>
                  <a:cubicBezTo>
                    <a:pt x="201" y="0"/>
                    <a:pt x="1" y="200"/>
                    <a:pt x="1" y="434"/>
                  </a:cubicBezTo>
                  <a:cubicBezTo>
                    <a:pt x="1" y="667"/>
                    <a:pt x="201" y="834"/>
                    <a:pt x="434" y="834"/>
                  </a:cubicBezTo>
                  <a:cubicBezTo>
                    <a:pt x="668" y="834"/>
                    <a:pt x="835" y="667"/>
                    <a:pt x="835" y="434"/>
                  </a:cubicBezTo>
                  <a:cubicBezTo>
                    <a:pt x="835" y="200"/>
                    <a:pt x="668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4" name="Google Shape;1904;p47"/>
            <p:cNvSpPr/>
            <p:nvPr/>
          </p:nvSpPr>
          <p:spPr>
            <a:xfrm>
              <a:off x="3571273" y="4345783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0"/>
                  </a:moveTo>
                  <a:cubicBezTo>
                    <a:pt x="201" y="0"/>
                    <a:pt x="1" y="200"/>
                    <a:pt x="1" y="434"/>
                  </a:cubicBezTo>
                  <a:cubicBezTo>
                    <a:pt x="1" y="667"/>
                    <a:pt x="201" y="834"/>
                    <a:pt x="435" y="834"/>
                  </a:cubicBezTo>
                  <a:cubicBezTo>
                    <a:pt x="668" y="834"/>
                    <a:pt x="835" y="667"/>
                    <a:pt x="835" y="434"/>
                  </a:cubicBezTo>
                  <a:cubicBezTo>
                    <a:pt x="835" y="200"/>
                    <a:pt x="668" y="0"/>
                    <a:pt x="43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5" name="Google Shape;1905;p47"/>
            <p:cNvSpPr/>
            <p:nvPr/>
          </p:nvSpPr>
          <p:spPr>
            <a:xfrm>
              <a:off x="3676460" y="4345783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0"/>
                  </a:moveTo>
                  <a:cubicBezTo>
                    <a:pt x="200" y="0"/>
                    <a:pt x="0" y="200"/>
                    <a:pt x="0" y="434"/>
                  </a:cubicBezTo>
                  <a:cubicBezTo>
                    <a:pt x="0" y="667"/>
                    <a:pt x="200" y="834"/>
                    <a:pt x="434" y="834"/>
                  </a:cubicBezTo>
                  <a:cubicBezTo>
                    <a:pt x="667" y="834"/>
                    <a:pt x="834" y="667"/>
                    <a:pt x="834" y="434"/>
                  </a:cubicBezTo>
                  <a:cubicBezTo>
                    <a:pt x="834" y="200"/>
                    <a:pt x="667" y="0"/>
                    <a:pt x="4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6" name="Google Shape;1906;p47"/>
            <p:cNvSpPr/>
            <p:nvPr/>
          </p:nvSpPr>
          <p:spPr>
            <a:xfrm>
              <a:off x="3255910" y="4297588"/>
              <a:ext cx="580500" cy="41694"/>
            </a:xfrm>
            <a:custGeom>
              <a:rect b="b" l="l" r="r" t="t"/>
              <a:pathLst>
                <a:path extrusionOk="0" h="635" w="8841">
                  <a:moveTo>
                    <a:pt x="334" y="0"/>
                  </a:moveTo>
                  <a:cubicBezTo>
                    <a:pt x="134" y="0"/>
                    <a:pt x="0" y="134"/>
                    <a:pt x="0" y="334"/>
                  </a:cubicBezTo>
                  <a:cubicBezTo>
                    <a:pt x="0" y="467"/>
                    <a:pt x="167" y="634"/>
                    <a:pt x="334" y="634"/>
                  </a:cubicBezTo>
                  <a:lnTo>
                    <a:pt x="8540" y="634"/>
                  </a:lnTo>
                  <a:cubicBezTo>
                    <a:pt x="8707" y="634"/>
                    <a:pt x="8840" y="467"/>
                    <a:pt x="8840" y="334"/>
                  </a:cubicBezTo>
                  <a:cubicBezTo>
                    <a:pt x="8840" y="134"/>
                    <a:pt x="8707" y="0"/>
                    <a:pt x="854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7" name="Google Shape;1907;p47"/>
            <p:cNvSpPr/>
            <p:nvPr/>
          </p:nvSpPr>
          <p:spPr>
            <a:xfrm>
              <a:off x="3212115" y="4258127"/>
              <a:ext cx="670257" cy="39527"/>
            </a:xfrm>
            <a:custGeom>
              <a:rect b="b" l="l" r="r" t="t"/>
              <a:pathLst>
                <a:path extrusionOk="0" h="602" w="10208">
                  <a:moveTo>
                    <a:pt x="301" y="1"/>
                  </a:moveTo>
                  <a:cubicBezTo>
                    <a:pt x="134" y="1"/>
                    <a:pt x="0" y="134"/>
                    <a:pt x="0" y="301"/>
                  </a:cubicBezTo>
                  <a:cubicBezTo>
                    <a:pt x="0" y="468"/>
                    <a:pt x="134" y="601"/>
                    <a:pt x="301" y="601"/>
                  </a:cubicBezTo>
                  <a:lnTo>
                    <a:pt x="9907" y="601"/>
                  </a:lnTo>
                  <a:cubicBezTo>
                    <a:pt x="10074" y="601"/>
                    <a:pt x="10208" y="468"/>
                    <a:pt x="10208" y="301"/>
                  </a:cubicBezTo>
                  <a:cubicBezTo>
                    <a:pt x="10208" y="134"/>
                    <a:pt x="10074" y="1"/>
                    <a:pt x="99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8" name="Google Shape;1908;p47"/>
            <p:cNvSpPr/>
            <p:nvPr/>
          </p:nvSpPr>
          <p:spPr>
            <a:xfrm>
              <a:off x="3196750" y="4080582"/>
              <a:ext cx="696587" cy="258700"/>
            </a:xfrm>
            <a:custGeom>
              <a:rect b="b" l="l" r="r" t="t"/>
              <a:pathLst>
                <a:path extrusionOk="0" h="3940" w="10609">
                  <a:moveTo>
                    <a:pt x="5467" y="0"/>
                  </a:moveTo>
                  <a:cubicBezTo>
                    <a:pt x="5413" y="0"/>
                    <a:pt x="5359" y="1"/>
                    <a:pt x="5305" y="3"/>
                  </a:cubicBezTo>
                  <a:cubicBezTo>
                    <a:pt x="4993" y="3"/>
                    <a:pt x="5554" y="32"/>
                    <a:pt x="5359" y="36"/>
                  </a:cubicBezTo>
                  <a:lnTo>
                    <a:pt x="5359" y="36"/>
                  </a:lnTo>
                  <a:cubicBezTo>
                    <a:pt x="5303" y="34"/>
                    <a:pt x="5247" y="33"/>
                    <a:pt x="5191" y="33"/>
                  </a:cubicBezTo>
                  <a:cubicBezTo>
                    <a:pt x="4284" y="33"/>
                    <a:pt x="3383" y="270"/>
                    <a:pt x="2569" y="770"/>
                  </a:cubicBezTo>
                  <a:cubicBezTo>
                    <a:pt x="2172" y="1005"/>
                    <a:pt x="1716" y="1123"/>
                    <a:pt x="1254" y="1123"/>
                  </a:cubicBezTo>
                  <a:cubicBezTo>
                    <a:pt x="863" y="1123"/>
                    <a:pt x="468" y="1038"/>
                    <a:pt x="101" y="870"/>
                  </a:cubicBezTo>
                  <a:lnTo>
                    <a:pt x="101" y="870"/>
                  </a:lnTo>
                  <a:cubicBezTo>
                    <a:pt x="1" y="2572"/>
                    <a:pt x="1769" y="3939"/>
                    <a:pt x="5305" y="3939"/>
                  </a:cubicBezTo>
                  <a:cubicBezTo>
                    <a:pt x="8840" y="3939"/>
                    <a:pt x="10608" y="2572"/>
                    <a:pt x="10508" y="870"/>
                  </a:cubicBezTo>
                  <a:lnTo>
                    <a:pt x="10508" y="870"/>
                  </a:lnTo>
                  <a:cubicBezTo>
                    <a:pt x="10175" y="1037"/>
                    <a:pt x="9808" y="1104"/>
                    <a:pt x="9408" y="1104"/>
                  </a:cubicBezTo>
                  <a:cubicBezTo>
                    <a:pt x="8941" y="1104"/>
                    <a:pt x="8507" y="970"/>
                    <a:pt x="8107" y="737"/>
                  </a:cubicBezTo>
                  <a:cubicBezTo>
                    <a:pt x="7288" y="264"/>
                    <a:pt x="6380" y="0"/>
                    <a:pt x="5467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9" name="Google Shape;1909;p47"/>
            <p:cNvSpPr/>
            <p:nvPr/>
          </p:nvSpPr>
          <p:spPr>
            <a:xfrm>
              <a:off x="3166087" y="4135474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1" y="1"/>
                  </a:moveTo>
                  <a:cubicBezTo>
                    <a:pt x="1" y="234"/>
                    <a:pt x="201" y="435"/>
                    <a:pt x="434" y="435"/>
                  </a:cubicBezTo>
                  <a:lnTo>
                    <a:pt x="635" y="435"/>
                  </a:lnTo>
                  <a:lnTo>
                    <a:pt x="635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0" name="Google Shape;1910;p47"/>
            <p:cNvSpPr/>
            <p:nvPr/>
          </p:nvSpPr>
          <p:spPr>
            <a:xfrm>
              <a:off x="3886702" y="4135474"/>
              <a:ext cx="41694" cy="28562"/>
            </a:xfrm>
            <a:custGeom>
              <a:rect b="b" l="l" r="r" t="t"/>
              <a:pathLst>
                <a:path extrusionOk="0" h="435" w="635">
                  <a:moveTo>
                    <a:pt x="0" y="1"/>
                  </a:moveTo>
                  <a:lnTo>
                    <a:pt x="0" y="435"/>
                  </a:lnTo>
                  <a:lnTo>
                    <a:pt x="167" y="435"/>
                  </a:lnTo>
                  <a:cubicBezTo>
                    <a:pt x="434" y="435"/>
                    <a:pt x="634" y="234"/>
                    <a:pt x="634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1" name="Google Shape;1911;p47"/>
            <p:cNvSpPr/>
            <p:nvPr/>
          </p:nvSpPr>
          <p:spPr>
            <a:xfrm>
              <a:off x="3198983" y="4074148"/>
              <a:ext cx="694355" cy="221274"/>
            </a:xfrm>
            <a:custGeom>
              <a:rect b="b" l="l" r="r" t="t"/>
              <a:pathLst>
                <a:path extrusionOk="0" h="3370" w="10575">
                  <a:moveTo>
                    <a:pt x="3436" y="1"/>
                  </a:moveTo>
                  <a:cubicBezTo>
                    <a:pt x="2869" y="635"/>
                    <a:pt x="2035" y="1002"/>
                    <a:pt x="1168" y="1002"/>
                  </a:cubicBezTo>
                  <a:cubicBezTo>
                    <a:pt x="767" y="1002"/>
                    <a:pt x="367" y="935"/>
                    <a:pt x="0" y="768"/>
                  </a:cubicBezTo>
                  <a:lnTo>
                    <a:pt x="0" y="868"/>
                  </a:lnTo>
                  <a:cubicBezTo>
                    <a:pt x="0" y="2236"/>
                    <a:pt x="1801" y="3370"/>
                    <a:pt x="5271" y="3370"/>
                  </a:cubicBezTo>
                  <a:cubicBezTo>
                    <a:pt x="8773" y="3370"/>
                    <a:pt x="10574" y="2236"/>
                    <a:pt x="10574" y="868"/>
                  </a:cubicBezTo>
                  <a:lnTo>
                    <a:pt x="10574" y="801"/>
                  </a:lnTo>
                  <a:cubicBezTo>
                    <a:pt x="10207" y="935"/>
                    <a:pt x="9841" y="1002"/>
                    <a:pt x="9474" y="1002"/>
                  </a:cubicBezTo>
                  <a:cubicBezTo>
                    <a:pt x="8573" y="1002"/>
                    <a:pt x="7739" y="635"/>
                    <a:pt x="7172" y="1"/>
                  </a:cubicBezTo>
                  <a:cubicBezTo>
                    <a:pt x="6271" y="34"/>
                    <a:pt x="6338" y="101"/>
                    <a:pt x="5271" y="101"/>
                  </a:cubicBezTo>
                  <a:cubicBezTo>
                    <a:pt x="4237" y="101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2" name="Google Shape;1912;p47"/>
            <p:cNvSpPr/>
            <p:nvPr/>
          </p:nvSpPr>
          <p:spPr>
            <a:xfrm>
              <a:off x="3376395" y="4652414"/>
              <a:ext cx="24163" cy="219042"/>
            </a:xfrm>
            <a:custGeom>
              <a:rect b="b" l="l" r="r" t="t"/>
              <a:pathLst>
                <a:path extrusionOk="0" h="3336" w="368">
                  <a:moveTo>
                    <a:pt x="0" y="0"/>
                  </a:moveTo>
                  <a:lnTo>
                    <a:pt x="0" y="3336"/>
                  </a:lnTo>
                  <a:lnTo>
                    <a:pt x="367" y="3336"/>
                  </a:lnTo>
                  <a:lnTo>
                    <a:pt x="36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3" name="Google Shape;1913;p47"/>
            <p:cNvSpPr/>
            <p:nvPr/>
          </p:nvSpPr>
          <p:spPr>
            <a:xfrm>
              <a:off x="3483683" y="4652414"/>
              <a:ext cx="21996" cy="219042"/>
            </a:xfrm>
            <a:custGeom>
              <a:rect b="b" l="l" r="r" t="t"/>
              <a:pathLst>
                <a:path extrusionOk="0" h="3336" w="335">
                  <a:moveTo>
                    <a:pt x="1" y="0"/>
                  </a:moveTo>
                  <a:lnTo>
                    <a:pt x="1" y="3336"/>
                  </a:lnTo>
                  <a:lnTo>
                    <a:pt x="334" y="3336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4" name="Google Shape;1914;p47"/>
            <p:cNvSpPr/>
            <p:nvPr/>
          </p:nvSpPr>
          <p:spPr>
            <a:xfrm>
              <a:off x="3588804" y="4652414"/>
              <a:ext cx="21996" cy="219042"/>
            </a:xfrm>
            <a:custGeom>
              <a:rect b="b" l="l" r="r" t="t"/>
              <a:pathLst>
                <a:path extrusionOk="0" h="3336" w="335">
                  <a:moveTo>
                    <a:pt x="1" y="0"/>
                  </a:moveTo>
                  <a:lnTo>
                    <a:pt x="1" y="3336"/>
                  </a:lnTo>
                  <a:lnTo>
                    <a:pt x="334" y="3336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5" name="Google Shape;1915;p47"/>
            <p:cNvSpPr/>
            <p:nvPr/>
          </p:nvSpPr>
          <p:spPr>
            <a:xfrm>
              <a:off x="3693925" y="4652414"/>
              <a:ext cx="21996" cy="219042"/>
            </a:xfrm>
            <a:custGeom>
              <a:rect b="b" l="l" r="r" t="t"/>
              <a:pathLst>
                <a:path extrusionOk="0" h="3336" w="335">
                  <a:moveTo>
                    <a:pt x="1" y="0"/>
                  </a:moveTo>
                  <a:lnTo>
                    <a:pt x="1" y="3336"/>
                  </a:lnTo>
                  <a:lnTo>
                    <a:pt x="334" y="3336"/>
                  </a:lnTo>
                  <a:lnTo>
                    <a:pt x="33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6" name="Google Shape;1916;p47"/>
            <p:cNvSpPr/>
            <p:nvPr/>
          </p:nvSpPr>
          <p:spPr>
            <a:xfrm>
              <a:off x="3391694" y="4702776"/>
              <a:ext cx="311097" cy="21996"/>
            </a:xfrm>
            <a:custGeom>
              <a:rect b="b" l="l" r="r" t="t"/>
              <a:pathLst>
                <a:path extrusionOk="0" h="335" w="4738">
                  <a:moveTo>
                    <a:pt x="1" y="0"/>
                  </a:moveTo>
                  <a:lnTo>
                    <a:pt x="1" y="334"/>
                  </a:lnTo>
                  <a:lnTo>
                    <a:pt x="4737" y="334"/>
                  </a:lnTo>
                  <a:lnTo>
                    <a:pt x="47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7" name="Google Shape;1917;p47"/>
            <p:cNvSpPr/>
            <p:nvPr/>
          </p:nvSpPr>
          <p:spPr>
            <a:xfrm>
              <a:off x="3361031" y="4687411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4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8" name="Google Shape;1918;p47"/>
            <p:cNvSpPr/>
            <p:nvPr/>
          </p:nvSpPr>
          <p:spPr>
            <a:xfrm>
              <a:off x="3466152" y="4687411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4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9" name="Google Shape;1919;p47"/>
            <p:cNvSpPr/>
            <p:nvPr/>
          </p:nvSpPr>
          <p:spPr>
            <a:xfrm>
              <a:off x="3571273" y="4687411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1"/>
                  </a:moveTo>
                  <a:cubicBezTo>
                    <a:pt x="201" y="1"/>
                    <a:pt x="1" y="168"/>
                    <a:pt x="1" y="401"/>
                  </a:cubicBezTo>
                  <a:cubicBezTo>
                    <a:pt x="1" y="635"/>
                    <a:pt x="201" y="835"/>
                    <a:pt x="435" y="835"/>
                  </a:cubicBezTo>
                  <a:cubicBezTo>
                    <a:pt x="668" y="835"/>
                    <a:pt x="835" y="635"/>
                    <a:pt x="835" y="401"/>
                  </a:cubicBezTo>
                  <a:cubicBezTo>
                    <a:pt x="835" y="168"/>
                    <a:pt x="668" y="1"/>
                    <a:pt x="43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0" name="Google Shape;1920;p47"/>
            <p:cNvSpPr/>
            <p:nvPr/>
          </p:nvSpPr>
          <p:spPr>
            <a:xfrm>
              <a:off x="3676460" y="4687411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1"/>
                  </a:moveTo>
                  <a:cubicBezTo>
                    <a:pt x="200" y="1"/>
                    <a:pt x="0" y="168"/>
                    <a:pt x="0" y="401"/>
                  </a:cubicBezTo>
                  <a:cubicBezTo>
                    <a:pt x="0" y="635"/>
                    <a:pt x="200" y="835"/>
                    <a:pt x="434" y="835"/>
                  </a:cubicBezTo>
                  <a:cubicBezTo>
                    <a:pt x="667" y="835"/>
                    <a:pt x="834" y="635"/>
                    <a:pt x="834" y="401"/>
                  </a:cubicBezTo>
                  <a:cubicBezTo>
                    <a:pt x="834" y="168"/>
                    <a:pt x="667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1" name="Google Shape;1921;p47"/>
            <p:cNvSpPr/>
            <p:nvPr/>
          </p:nvSpPr>
          <p:spPr>
            <a:xfrm>
              <a:off x="3391694" y="4786032"/>
              <a:ext cx="311097" cy="24097"/>
            </a:xfrm>
            <a:custGeom>
              <a:rect b="b" l="l" r="r" t="t"/>
              <a:pathLst>
                <a:path extrusionOk="0" h="367" w="4738">
                  <a:moveTo>
                    <a:pt x="1" y="0"/>
                  </a:moveTo>
                  <a:lnTo>
                    <a:pt x="1" y="367"/>
                  </a:lnTo>
                  <a:lnTo>
                    <a:pt x="4737" y="367"/>
                  </a:lnTo>
                  <a:lnTo>
                    <a:pt x="47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2" name="Google Shape;1922;p47"/>
            <p:cNvSpPr/>
            <p:nvPr/>
          </p:nvSpPr>
          <p:spPr>
            <a:xfrm>
              <a:off x="3361031" y="4770668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7"/>
                    <a:pt x="1" y="401"/>
                  </a:cubicBezTo>
                  <a:cubicBezTo>
                    <a:pt x="1" y="634"/>
                    <a:pt x="201" y="834"/>
                    <a:pt x="434" y="834"/>
                  </a:cubicBezTo>
                  <a:cubicBezTo>
                    <a:pt x="668" y="834"/>
                    <a:pt x="835" y="634"/>
                    <a:pt x="835" y="401"/>
                  </a:cubicBezTo>
                  <a:cubicBezTo>
                    <a:pt x="835" y="167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3" name="Google Shape;1923;p47"/>
            <p:cNvSpPr/>
            <p:nvPr/>
          </p:nvSpPr>
          <p:spPr>
            <a:xfrm>
              <a:off x="3466152" y="4770668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4" y="1"/>
                  </a:moveTo>
                  <a:cubicBezTo>
                    <a:pt x="201" y="1"/>
                    <a:pt x="1" y="167"/>
                    <a:pt x="1" y="401"/>
                  </a:cubicBezTo>
                  <a:cubicBezTo>
                    <a:pt x="1" y="634"/>
                    <a:pt x="201" y="834"/>
                    <a:pt x="434" y="834"/>
                  </a:cubicBezTo>
                  <a:cubicBezTo>
                    <a:pt x="668" y="834"/>
                    <a:pt x="835" y="634"/>
                    <a:pt x="835" y="401"/>
                  </a:cubicBezTo>
                  <a:cubicBezTo>
                    <a:pt x="835" y="167"/>
                    <a:pt x="668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4" name="Google Shape;1924;p47"/>
            <p:cNvSpPr/>
            <p:nvPr/>
          </p:nvSpPr>
          <p:spPr>
            <a:xfrm>
              <a:off x="3571273" y="4770668"/>
              <a:ext cx="54826" cy="54826"/>
            </a:xfrm>
            <a:custGeom>
              <a:rect b="b" l="l" r="r" t="t"/>
              <a:pathLst>
                <a:path extrusionOk="0" h="835" w="835">
                  <a:moveTo>
                    <a:pt x="435" y="1"/>
                  </a:moveTo>
                  <a:cubicBezTo>
                    <a:pt x="201" y="1"/>
                    <a:pt x="1" y="167"/>
                    <a:pt x="1" y="401"/>
                  </a:cubicBezTo>
                  <a:cubicBezTo>
                    <a:pt x="1" y="634"/>
                    <a:pt x="201" y="834"/>
                    <a:pt x="435" y="834"/>
                  </a:cubicBezTo>
                  <a:cubicBezTo>
                    <a:pt x="668" y="834"/>
                    <a:pt x="835" y="634"/>
                    <a:pt x="835" y="401"/>
                  </a:cubicBezTo>
                  <a:cubicBezTo>
                    <a:pt x="835" y="167"/>
                    <a:pt x="668" y="1"/>
                    <a:pt x="43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5" name="Google Shape;1925;p47"/>
            <p:cNvSpPr/>
            <p:nvPr/>
          </p:nvSpPr>
          <p:spPr>
            <a:xfrm>
              <a:off x="3676460" y="4770668"/>
              <a:ext cx="54760" cy="54826"/>
            </a:xfrm>
            <a:custGeom>
              <a:rect b="b" l="l" r="r" t="t"/>
              <a:pathLst>
                <a:path extrusionOk="0" h="835" w="834">
                  <a:moveTo>
                    <a:pt x="434" y="1"/>
                  </a:moveTo>
                  <a:cubicBezTo>
                    <a:pt x="200" y="1"/>
                    <a:pt x="0" y="167"/>
                    <a:pt x="0" y="401"/>
                  </a:cubicBezTo>
                  <a:cubicBezTo>
                    <a:pt x="0" y="634"/>
                    <a:pt x="200" y="834"/>
                    <a:pt x="434" y="834"/>
                  </a:cubicBezTo>
                  <a:cubicBezTo>
                    <a:pt x="667" y="834"/>
                    <a:pt x="834" y="634"/>
                    <a:pt x="834" y="401"/>
                  </a:cubicBezTo>
                  <a:cubicBezTo>
                    <a:pt x="834" y="167"/>
                    <a:pt x="667" y="1"/>
                    <a:pt x="4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6" name="Google Shape;1926;p47"/>
            <p:cNvSpPr/>
            <p:nvPr/>
          </p:nvSpPr>
          <p:spPr>
            <a:xfrm>
              <a:off x="3255910" y="4639283"/>
              <a:ext cx="580500" cy="39462"/>
            </a:xfrm>
            <a:custGeom>
              <a:rect b="b" l="l" r="r" t="t"/>
              <a:pathLst>
                <a:path extrusionOk="0" h="601" w="8841">
                  <a:moveTo>
                    <a:pt x="334" y="0"/>
                  </a:moveTo>
                  <a:cubicBezTo>
                    <a:pt x="134" y="0"/>
                    <a:pt x="0" y="134"/>
                    <a:pt x="0" y="300"/>
                  </a:cubicBezTo>
                  <a:cubicBezTo>
                    <a:pt x="0" y="467"/>
                    <a:pt x="134" y="601"/>
                    <a:pt x="334" y="601"/>
                  </a:cubicBezTo>
                  <a:lnTo>
                    <a:pt x="8540" y="601"/>
                  </a:lnTo>
                  <a:cubicBezTo>
                    <a:pt x="8707" y="601"/>
                    <a:pt x="8840" y="467"/>
                    <a:pt x="8840" y="300"/>
                  </a:cubicBezTo>
                  <a:cubicBezTo>
                    <a:pt x="8840" y="134"/>
                    <a:pt x="8707" y="0"/>
                    <a:pt x="854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7" name="Google Shape;1927;p47"/>
            <p:cNvSpPr/>
            <p:nvPr/>
          </p:nvSpPr>
          <p:spPr>
            <a:xfrm>
              <a:off x="3212115" y="4599821"/>
              <a:ext cx="670257" cy="39527"/>
            </a:xfrm>
            <a:custGeom>
              <a:rect b="b" l="l" r="r" t="t"/>
              <a:pathLst>
                <a:path extrusionOk="0" h="602" w="10208">
                  <a:moveTo>
                    <a:pt x="301" y="1"/>
                  </a:moveTo>
                  <a:cubicBezTo>
                    <a:pt x="134" y="1"/>
                    <a:pt x="0" y="134"/>
                    <a:pt x="0" y="301"/>
                  </a:cubicBezTo>
                  <a:cubicBezTo>
                    <a:pt x="0" y="468"/>
                    <a:pt x="134" y="601"/>
                    <a:pt x="301" y="601"/>
                  </a:cubicBezTo>
                  <a:lnTo>
                    <a:pt x="9907" y="601"/>
                  </a:lnTo>
                  <a:cubicBezTo>
                    <a:pt x="10074" y="601"/>
                    <a:pt x="10208" y="468"/>
                    <a:pt x="10208" y="301"/>
                  </a:cubicBezTo>
                  <a:cubicBezTo>
                    <a:pt x="10208" y="134"/>
                    <a:pt x="10074" y="1"/>
                    <a:pt x="99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8" name="Google Shape;1928;p47"/>
            <p:cNvSpPr/>
            <p:nvPr/>
          </p:nvSpPr>
          <p:spPr>
            <a:xfrm>
              <a:off x="3196750" y="4420044"/>
              <a:ext cx="696587" cy="258700"/>
            </a:xfrm>
            <a:custGeom>
              <a:rect b="b" l="l" r="r" t="t"/>
              <a:pathLst>
                <a:path extrusionOk="0" h="3940" w="10609">
                  <a:moveTo>
                    <a:pt x="5209" y="1"/>
                  </a:moveTo>
                  <a:cubicBezTo>
                    <a:pt x="4296" y="1"/>
                    <a:pt x="3388" y="265"/>
                    <a:pt x="2569" y="737"/>
                  </a:cubicBezTo>
                  <a:cubicBezTo>
                    <a:pt x="2174" y="989"/>
                    <a:pt x="1721" y="1114"/>
                    <a:pt x="1262" y="1114"/>
                  </a:cubicBezTo>
                  <a:cubicBezTo>
                    <a:pt x="868" y="1114"/>
                    <a:pt x="470" y="1022"/>
                    <a:pt x="101" y="837"/>
                  </a:cubicBezTo>
                  <a:lnTo>
                    <a:pt x="101" y="837"/>
                  </a:lnTo>
                  <a:cubicBezTo>
                    <a:pt x="1" y="2539"/>
                    <a:pt x="1769" y="3940"/>
                    <a:pt x="5305" y="3940"/>
                  </a:cubicBezTo>
                  <a:cubicBezTo>
                    <a:pt x="8840" y="3940"/>
                    <a:pt x="10608" y="2572"/>
                    <a:pt x="10508" y="871"/>
                  </a:cubicBezTo>
                  <a:lnTo>
                    <a:pt x="10508" y="871"/>
                  </a:lnTo>
                  <a:cubicBezTo>
                    <a:pt x="10175" y="1037"/>
                    <a:pt x="9808" y="1138"/>
                    <a:pt x="9408" y="1138"/>
                  </a:cubicBezTo>
                  <a:cubicBezTo>
                    <a:pt x="8941" y="1138"/>
                    <a:pt x="8507" y="1004"/>
                    <a:pt x="8107" y="771"/>
                  </a:cubicBezTo>
                  <a:cubicBezTo>
                    <a:pt x="7288" y="267"/>
                    <a:pt x="6379" y="1"/>
                    <a:pt x="5466" y="1"/>
                  </a:cubicBezTo>
                  <a:cubicBezTo>
                    <a:pt x="5424" y="1"/>
                    <a:pt x="5381" y="1"/>
                    <a:pt x="5338" y="2"/>
                  </a:cubicBezTo>
                  <a:lnTo>
                    <a:pt x="5338" y="2"/>
                  </a:lnTo>
                  <a:cubicBezTo>
                    <a:pt x="5295" y="1"/>
                    <a:pt x="5252" y="1"/>
                    <a:pt x="5209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9" name="Google Shape;1929;p47"/>
            <p:cNvSpPr/>
            <p:nvPr/>
          </p:nvSpPr>
          <p:spPr>
            <a:xfrm>
              <a:off x="3166087" y="4475001"/>
              <a:ext cx="41694" cy="30729"/>
            </a:xfrm>
            <a:custGeom>
              <a:rect b="b" l="l" r="r" t="t"/>
              <a:pathLst>
                <a:path extrusionOk="0" h="468" w="635">
                  <a:moveTo>
                    <a:pt x="1" y="0"/>
                  </a:moveTo>
                  <a:cubicBezTo>
                    <a:pt x="1" y="234"/>
                    <a:pt x="201" y="467"/>
                    <a:pt x="434" y="467"/>
                  </a:cubicBezTo>
                  <a:lnTo>
                    <a:pt x="635" y="467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DB7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0" name="Google Shape;1930;p47"/>
            <p:cNvSpPr/>
            <p:nvPr/>
          </p:nvSpPr>
          <p:spPr>
            <a:xfrm>
              <a:off x="3886702" y="4475001"/>
              <a:ext cx="41694" cy="30729"/>
            </a:xfrm>
            <a:custGeom>
              <a:rect b="b" l="l" r="r" t="t"/>
              <a:pathLst>
                <a:path extrusionOk="0" h="468" w="635">
                  <a:moveTo>
                    <a:pt x="0" y="0"/>
                  </a:moveTo>
                  <a:lnTo>
                    <a:pt x="0" y="467"/>
                  </a:lnTo>
                  <a:lnTo>
                    <a:pt x="167" y="467"/>
                  </a:lnTo>
                  <a:cubicBezTo>
                    <a:pt x="434" y="467"/>
                    <a:pt x="634" y="234"/>
                    <a:pt x="634" y="0"/>
                  </a:cubicBezTo>
                  <a:close/>
                </a:path>
              </a:pathLst>
            </a:custGeom>
            <a:solidFill>
              <a:srgbClr val="DB7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1" name="Google Shape;1931;p47"/>
            <p:cNvSpPr/>
            <p:nvPr/>
          </p:nvSpPr>
          <p:spPr>
            <a:xfrm>
              <a:off x="3198983" y="4415842"/>
              <a:ext cx="694355" cy="221274"/>
            </a:xfrm>
            <a:custGeom>
              <a:rect b="b" l="l" r="r" t="t"/>
              <a:pathLst>
                <a:path extrusionOk="0" h="3370" w="10575">
                  <a:moveTo>
                    <a:pt x="3436" y="1"/>
                  </a:moveTo>
                  <a:cubicBezTo>
                    <a:pt x="2869" y="634"/>
                    <a:pt x="2035" y="1001"/>
                    <a:pt x="1168" y="1001"/>
                  </a:cubicBezTo>
                  <a:cubicBezTo>
                    <a:pt x="767" y="1001"/>
                    <a:pt x="367" y="935"/>
                    <a:pt x="0" y="768"/>
                  </a:cubicBezTo>
                  <a:lnTo>
                    <a:pt x="0" y="868"/>
                  </a:lnTo>
                  <a:cubicBezTo>
                    <a:pt x="0" y="2236"/>
                    <a:pt x="1801" y="3370"/>
                    <a:pt x="5271" y="3370"/>
                  </a:cubicBezTo>
                  <a:cubicBezTo>
                    <a:pt x="8773" y="3370"/>
                    <a:pt x="10574" y="2236"/>
                    <a:pt x="10574" y="868"/>
                  </a:cubicBezTo>
                  <a:lnTo>
                    <a:pt x="10574" y="801"/>
                  </a:lnTo>
                  <a:cubicBezTo>
                    <a:pt x="10207" y="935"/>
                    <a:pt x="9841" y="1001"/>
                    <a:pt x="9474" y="1001"/>
                  </a:cubicBezTo>
                  <a:cubicBezTo>
                    <a:pt x="8573" y="1001"/>
                    <a:pt x="7739" y="634"/>
                    <a:pt x="7172" y="1"/>
                  </a:cubicBezTo>
                  <a:cubicBezTo>
                    <a:pt x="6271" y="34"/>
                    <a:pt x="6338" y="101"/>
                    <a:pt x="5271" y="101"/>
                  </a:cubicBezTo>
                  <a:cubicBezTo>
                    <a:pt x="4237" y="101"/>
                    <a:pt x="4303" y="34"/>
                    <a:pt x="3436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2" name="Google Shape;1932;p47"/>
            <p:cNvSpPr/>
            <p:nvPr/>
          </p:nvSpPr>
          <p:spPr>
            <a:xfrm>
              <a:off x="3336934" y="4928383"/>
              <a:ext cx="420618" cy="48260"/>
            </a:xfrm>
            <a:custGeom>
              <a:rect b="b" l="l" r="r" t="t"/>
              <a:pathLst>
                <a:path extrusionOk="0" h="735" w="6406">
                  <a:moveTo>
                    <a:pt x="1" y="0"/>
                  </a:moveTo>
                  <a:lnTo>
                    <a:pt x="1" y="734"/>
                  </a:lnTo>
                  <a:lnTo>
                    <a:pt x="6405" y="734"/>
                  </a:lnTo>
                  <a:lnTo>
                    <a:pt x="6405" y="0"/>
                  </a:ln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3" name="Google Shape;1933;p47"/>
            <p:cNvSpPr/>
            <p:nvPr/>
          </p:nvSpPr>
          <p:spPr>
            <a:xfrm>
              <a:off x="3304104" y="4917418"/>
              <a:ext cx="486278" cy="24163"/>
            </a:xfrm>
            <a:custGeom>
              <a:rect b="b" l="l" r="r" t="t"/>
              <a:pathLst>
                <a:path extrusionOk="0" h="368" w="7406">
                  <a:moveTo>
                    <a:pt x="0" y="0"/>
                  </a:moveTo>
                  <a:cubicBezTo>
                    <a:pt x="0" y="201"/>
                    <a:pt x="134" y="367"/>
                    <a:pt x="334" y="367"/>
                  </a:cubicBezTo>
                  <a:lnTo>
                    <a:pt x="7072" y="367"/>
                  </a:lnTo>
                  <a:cubicBezTo>
                    <a:pt x="7272" y="367"/>
                    <a:pt x="7406" y="201"/>
                    <a:pt x="7406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4" name="Google Shape;1934;p47"/>
            <p:cNvSpPr/>
            <p:nvPr/>
          </p:nvSpPr>
          <p:spPr>
            <a:xfrm>
              <a:off x="3317236" y="4851692"/>
              <a:ext cx="26330" cy="67958"/>
            </a:xfrm>
            <a:custGeom>
              <a:rect b="b" l="l" r="r" t="t"/>
              <a:pathLst>
                <a:path extrusionOk="0" h="1035" w="401">
                  <a:moveTo>
                    <a:pt x="0" y="1"/>
                  </a:moveTo>
                  <a:lnTo>
                    <a:pt x="0" y="1035"/>
                  </a:lnTo>
                  <a:lnTo>
                    <a:pt x="401" y="1035"/>
                  </a:lnTo>
                  <a:lnTo>
                    <a:pt x="401" y="401"/>
                  </a:lnTo>
                  <a:cubicBezTo>
                    <a:pt x="401" y="168"/>
                    <a:pt x="234" y="1"/>
                    <a:pt x="0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5" name="Google Shape;1935;p47"/>
            <p:cNvSpPr/>
            <p:nvPr/>
          </p:nvSpPr>
          <p:spPr>
            <a:xfrm>
              <a:off x="3748685" y="4851692"/>
              <a:ext cx="28562" cy="67958"/>
            </a:xfrm>
            <a:custGeom>
              <a:rect b="b" l="l" r="r" t="t"/>
              <a:pathLst>
                <a:path extrusionOk="0" h="1035" w="435">
                  <a:moveTo>
                    <a:pt x="434" y="1"/>
                  </a:moveTo>
                  <a:cubicBezTo>
                    <a:pt x="201" y="1"/>
                    <a:pt x="1" y="168"/>
                    <a:pt x="1" y="401"/>
                  </a:cubicBezTo>
                  <a:lnTo>
                    <a:pt x="1" y="1035"/>
                  </a:lnTo>
                  <a:lnTo>
                    <a:pt x="434" y="1035"/>
                  </a:lnTo>
                  <a:lnTo>
                    <a:pt x="434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6" name="Google Shape;1936;p47"/>
            <p:cNvSpPr/>
            <p:nvPr/>
          </p:nvSpPr>
          <p:spPr>
            <a:xfrm>
              <a:off x="3328201" y="4862657"/>
              <a:ext cx="440316" cy="13198"/>
            </a:xfrm>
            <a:custGeom>
              <a:rect b="b" l="l" r="r" t="t"/>
              <a:pathLst>
                <a:path extrusionOk="0" h="201" w="6706">
                  <a:moveTo>
                    <a:pt x="0" y="1"/>
                  </a:moveTo>
                  <a:lnTo>
                    <a:pt x="0" y="201"/>
                  </a:lnTo>
                  <a:lnTo>
                    <a:pt x="6705" y="201"/>
                  </a:lnTo>
                  <a:lnTo>
                    <a:pt x="6705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7" name="Google Shape;1937;p47"/>
            <p:cNvSpPr/>
            <p:nvPr/>
          </p:nvSpPr>
          <p:spPr>
            <a:xfrm>
              <a:off x="3385128" y="4867057"/>
              <a:ext cx="13198" cy="56993"/>
            </a:xfrm>
            <a:custGeom>
              <a:rect b="b" l="l" r="r" t="t"/>
              <a:pathLst>
                <a:path extrusionOk="0" h="868" w="201">
                  <a:moveTo>
                    <a:pt x="1" y="0"/>
                  </a:moveTo>
                  <a:lnTo>
                    <a:pt x="1" y="868"/>
                  </a:lnTo>
                  <a:lnTo>
                    <a:pt x="201" y="868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8" name="Google Shape;1938;p47"/>
            <p:cNvSpPr/>
            <p:nvPr/>
          </p:nvSpPr>
          <p:spPr>
            <a:xfrm>
              <a:off x="3448621" y="4867057"/>
              <a:ext cx="13263" cy="56993"/>
            </a:xfrm>
            <a:custGeom>
              <a:rect b="b" l="l" r="r" t="t"/>
              <a:pathLst>
                <a:path extrusionOk="0" h="868" w="202">
                  <a:moveTo>
                    <a:pt x="1" y="0"/>
                  </a:moveTo>
                  <a:lnTo>
                    <a:pt x="1" y="868"/>
                  </a:lnTo>
                  <a:lnTo>
                    <a:pt x="201" y="868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9" name="Google Shape;1939;p47"/>
            <p:cNvSpPr/>
            <p:nvPr/>
          </p:nvSpPr>
          <p:spPr>
            <a:xfrm>
              <a:off x="3512179" y="4867057"/>
              <a:ext cx="13198" cy="56993"/>
            </a:xfrm>
            <a:custGeom>
              <a:rect b="b" l="l" r="r" t="t"/>
              <a:pathLst>
                <a:path extrusionOk="0" h="868" w="201">
                  <a:moveTo>
                    <a:pt x="0" y="0"/>
                  </a:moveTo>
                  <a:lnTo>
                    <a:pt x="0" y="868"/>
                  </a:lnTo>
                  <a:lnTo>
                    <a:pt x="200" y="868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0" name="Google Shape;1940;p47"/>
            <p:cNvSpPr/>
            <p:nvPr/>
          </p:nvSpPr>
          <p:spPr>
            <a:xfrm>
              <a:off x="3577839" y="4867057"/>
              <a:ext cx="13263" cy="56993"/>
            </a:xfrm>
            <a:custGeom>
              <a:rect b="b" l="l" r="r" t="t"/>
              <a:pathLst>
                <a:path extrusionOk="0" h="868" w="202">
                  <a:moveTo>
                    <a:pt x="1" y="0"/>
                  </a:moveTo>
                  <a:lnTo>
                    <a:pt x="1" y="868"/>
                  </a:lnTo>
                  <a:lnTo>
                    <a:pt x="201" y="868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1" name="Google Shape;1941;p47"/>
            <p:cNvSpPr/>
            <p:nvPr/>
          </p:nvSpPr>
          <p:spPr>
            <a:xfrm>
              <a:off x="3641397" y="4867057"/>
              <a:ext cx="13198" cy="56993"/>
            </a:xfrm>
            <a:custGeom>
              <a:rect b="b" l="l" r="r" t="t"/>
              <a:pathLst>
                <a:path extrusionOk="0" h="868" w="201">
                  <a:moveTo>
                    <a:pt x="0" y="0"/>
                  </a:moveTo>
                  <a:lnTo>
                    <a:pt x="0" y="868"/>
                  </a:lnTo>
                  <a:lnTo>
                    <a:pt x="200" y="868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2" name="Google Shape;1942;p47"/>
            <p:cNvSpPr/>
            <p:nvPr/>
          </p:nvSpPr>
          <p:spPr>
            <a:xfrm>
              <a:off x="3704890" y="4867057"/>
              <a:ext cx="13198" cy="56993"/>
            </a:xfrm>
            <a:custGeom>
              <a:rect b="b" l="l" r="r" t="t"/>
              <a:pathLst>
                <a:path extrusionOk="0" h="868" w="201">
                  <a:moveTo>
                    <a:pt x="1" y="0"/>
                  </a:moveTo>
                  <a:lnTo>
                    <a:pt x="1" y="868"/>
                  </a:lnTo>
                  <a:lnTo>
                    <a:pt x="201" y="868"/>
                  </a:lnTo>
                  <a:lnTo>
                    <a:pt x="201" y="0"/>
                  </a:lnTo>
                  <a:close/>
                </a:path>
              </a:pathLst>
            </a:custGeom>
            <a:solidFill>
              <a:srgbClr val="DB7D3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3" name="Google Shape;1943;p47"/>
            <p:cNvSpPr/>
            <p:nvPr/>
          </p:nvSpPr>
          <p:spPr>
            <a:xfrm>
              <a:off x="3328201" y="4888921"/>
              <a:ext cx="440316" cy="6632"/>
            </a:xfrm>
            <a:custGeom>
              <a:rect b="b" l="l" r="r" t="t"/>
              <a:pathLst>
                <a:path extrusionOk="0" h="101" w="6706">
                  <a:moveTo>
                    <a:pt x="0" y="1"/>
                  </a:moveTo>
                  <a:lnTo>
                    <a:pt x="0" y="101"/>
                  </a:lnTo>
                  <a:lnTo>
                    <a:pt x="6705" y="101"/>
                  </a:lnTo>
                  <a:lnTo>
                    <a:pt x="6705" y="1"/>
                  </a:ln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944" name="Google Shape;1944;p47"/>
          <p:cNvSpPr txBox="1"/>
          <p:nvPr/>
        </p:nvSpPr>
        <p:spPr>
          <a:xfrm>
            <a:off x="569075" y="613150"/>
            <a:ext cx="5230200" cy="285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Impact"/>
                <a:ea typeface="Impact"/>
                <a:cs typeface="Impact"/>
                <a:sym typeface="Impact"/>
              </a:rPr>
              <a:t>The oldest rock in HK :   </a:t>
            </a:r>
            <a:endParaRPr sz="1700">
              <a:latin typeface="Impact"/>
              <a:ea typeface="Impact"/>
              <a:cs typeface="Impact"/>
              <a:sym typeface="Impac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-"/>
            </a:pPr>
            <a:r>
              <a:rPr lang="en" sz="1700"/>
              <a:t>comprise non-marine and shallow marine sedimentary rocks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-"/>
            </a:pPr>
            <a:r>
              <a:rPr lang="en" sz="1700"/>
              <a:t>Devonian, Carboniferous and Permian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-"/>
            </a:pPr>
            <a:r>
              <a:rPr lang="en" sz="1700"/>
              <a:t>Mainly located in the northeast and northwest of Hong Kong</a:t>
            </a: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Char char="-"/>
            </a:pPr>
            <a:r>
              <a:rPr lang="en" sz="1700"/>
              <a:t>Sandstones, siltstones, and mudstones</a:t>
            </a:r>
            <a:endParaRPr sz="17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Impact"/>
              <a:ea typeface="Impact"/>
              <a:cs typeface="Impact"/>
              <a:sym typeface="Impac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Impact"/>
                <a:ea typeface="Impact"/>
                <a:cs typeface="Impact"/>
                <a:sym typeface="Impact"/>
              </a:rPr>
              <a:t>HK</a:t>
            </a:r>
            <a:endParaRPr sz="1700"/>
          </a:p>
        </p:txBody>
      </p:sp>
      <p:pic>
        <p:nvPicPr>
          <p:cNvPr id="1945" name="Google Shape;1945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0550" y="2839525"/>
            <a:ext cx="1631700" cy="2303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6" name="Google Shape;1946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38525" y="815150"/>
            <a:ext cx="3270225" cy="4253902"/>
          </a:xfrm>
          <a:prstGeom prst="rect">
            <a:avLst/>
          </a:prstGeom>
          <a:noFill/>
          <a:ln>
            <a:noFill/>
          </a:ln>
        </p:spPr>
      </p:pic>
      <p:sp>
        <p:nvSpPr>
          <p:cNvPr id="1947" name="Google Shape;1947;p47"/>
          <p:cNvSpPr txBox="1"/>
          <p:nvPr/>
        </p:nvSpPr>
        <p:spPr>
          <a:xfrm>
            <a:off x="1818713" y="3230750"/>
            <a:ext cx="4185900" cy="173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HK</a:t>
            </a:r>
            <a:r>
              <a:rPr lang="en" sz="18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’s dominant rock type :</a:t>
            </a:r>
            <a:endParaRPr sz="1800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sz="1800">
                <a:solidFill>
                  <a:schemeClr val="dk1"/>
                </a:solidFill>
              </a:rPr>
              <a:t>Mesozoic volcanic and plutonic rock</a:t>
            </a:r>
            <a:endParaRPr sz="1800"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sz="1800">
                <a:solidFill>
                  <a:schemeClr val="dk1"/>
                </a:solidFill>
              </a:rPr>
              <a:t>Granite plutons, rhyolitic dykes and thick rhyolitic tuffs, etc</a:t>
            </a:r>
            <a:endParaRPr sz="1500">
              <a:latin typeface="Spartan"/>
              <a:ea typeface="Spartan"/>
              <a:cs typeface="Spartan"/>
              <a:sym typeface="Spartan"/>
            </a:endParaRPr>
          </a:p>
        </p:txBody>
      </p:sp>
      <p:sp>
        <p:nvSpPr>
          <p:cNvPr id="1948" name="Google Shape;1948;p47"/>
          <p:cNvSpPr/>
          <p:nvPr/>
        </p:nvSpPr>
        <p:spPr>
          <a:xfrm>
            <a:off x="6973075" y="2539150"/>
            <a:ext cx="594600" cy="470100"/>
          </a:xfrm>
          <a:prstGeom prst="ellipse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949" name="Google Shape;1949;p47" title="ACNA 4007 p.11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259125" y="80800"/>
            <a:ext cx="594600" cy="594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3" name="Shape 1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4" name="Google Shape;1954;p48"/>
          <p:cNvSpPr txBox="1"/>
          <p:nvPr>
            <p:ph type="title"/>
          </p:nvPr>
        </p:nvSpPr>
        <p:spPr>
          <a:xfrm>
            <a:off x="865750" y="18360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E</a:t>
            </a:r>
            <a:r>
              <a:rPr lang="en"/>
              <a:t>volution of HK’s Geological Landscape  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5" name="Google Shape;1955;p48"/>
          <p:cNvSpPr txBox="1"/>
          <p:nvPr/>
        </p:nvSpPr>
        <p:spPr>
          <a:xfrm>
            <a:off x="390100" y="593075"/>
            <a:ext cx="7135200" cy="44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Palaeozoic to Mesozoic Pre-volcanic Period :</a:t>
            </a:r>
            <a:endParaRPr sz="1700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  <a:p>
            <a:pPr indent="-336550" lvl="0" marL="457200" rtl="0" algn="l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700"/>
              <a:buChar char="-"/>
            </a:pPr>
            <a:r>
              <a:rPr lang="en" sz="1700">
                <a:solidFill>
                  <a:schemeClr val="dk1"/>
                </a:solidFill>
              </a:rPr>
              <a:t> 400 million years ago, sediments from rivers and their deltas were being deposited in the Hong Kong region → the oldest rock in HK, “Bluff Head Formation” </a:t>
            </a:r>
            <a:endParaRPr sz="17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Conglomerate and sandstone (410 ~ 360 million years ago) :</a:t>
            </a:r>
            <a:endParaRPr u="sng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700"/>
              <a:buChar char="-"/>
            </a:pPr>
            <a:r>
              <a:rPr lang="en" sz="1700">
                <a:solidFill>
                  <a:schemeClr val="dk1"/>
                </a:solidFill>
              </a:rPr>
              <a:t>northern shore of Tolo Channel and at Ma On Shan</a:t>
            </a:r>
            <a:endParaRPr sz="1700">
              <a:solidFill>
                <a:schemeClr val="dk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-"/>
            </a:pPr>
            <a:r>
              <a:rPr lang="en" sz="1700">
                <a:solidFill>
                  <a:schemeClr val="dk1"/>
                </a:solidFill>
              </a:rPr>
              <a:t>They include layers of conglomerate and sandstone</a:t>
            </a:r>
            <a:endParaRPr sz="1700">
              <a:solidFill>
                <a:schemeClr val="dk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-"/>
            </a:pPr>
            <a:r>
              <a:rPr lang="en" sz="1700">
                <a:solidFill>
                  <a:schemeClr val="dk1"/>
                </a:solidFill>
              </a:rPr>
              <a:t>Such sediments were deposited in fluvial and deltaic environments</a:t>
            </a:r>
            <a:endParaRPr sz="1700">
              <a:solidFill>
                <a:schemeClr val="dk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-"/>
            </a:pPr>
            <a:r>
              <a:rPr lang="en" sz="1700">
                <a:solidFill>
                  <a:schemeClr val="dk1"/>
                </a:solidFill>
              </a:rPr>
              <a:t>Over the following 50 to 70 million years, the area was submerged beneath a warm shallow sea →  calcareous muds were deposited. </a:t>
            </a:r>
            <a:endParaRPr sz="1700">
              <a:solidFill>
                <a:schemeClr val="dk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-"/>
            </a:pPr>
            <a:r>
              <a:rPr lang="en" sz="1700">
                <a:solidFill>
                  <a:schemeClr val="dk1"/>
                </a:solidFill>
              </a:rPr>
              <a:t>Such marble beneath Yuen Long</a:t>
            </a:r>
            <a:endParaRPr sz="1700">
              <a:solidFill>
                <a:schemeClr val="dk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-"/>
            </a:pPr>
            <a:r>
              <a:rPr lang="en" sz="1700">
                <a:solidFill>
                  <a:schemeClr val="dk1"/>
                </a:solidFill>
              </a:rPr>
              <a:t>By about 300 million years ago, the region had become a deep continental sea.</a:t>
            </a:r>
            <a:endParaRPr sz="1700">
              <a:solidFill>
                <a:schemeClr val="dk1"/>
              </a:solidFill>
            </a:endParaRPr>
          </a:p>
        </p:txBody>
      </p:sp>
      <p:pic>
        <p:nvPicPr>
          <p:cNvPr id="1956" name="Google Shape;1956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401599" y="1931891"/>
            <a:ext cx="2135451" cy="1400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7" name="Google Shape;1957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525300" y="3406875"/>
            <a:ext cx="1613825" cy="1242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8" name="Google Shape;1958;p48" title="ACNA 4006 p.12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677700" y="885275"/>
            <a:ext cx="693100" cy="693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2" name="Shape 19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3" name="Google Shape;1963;p49"/>
          <p:cNvSpPr txBox="1"/>
          <p:nvPr>
            <p:ph idx="1" type="body"/>
          </p:nvPr>
        </p:nvSpPr>
        <p:spPr>
          <a:xfrm>
            <a:off x="397650" y="874453"/>
            <a:ext cx="83487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360 million years ago : </a:t>
            </a:r>
            <a:r>
              <a:rPr lang="en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Yuen Long Formation – Marble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-"/>
            </a:pPr>
            <a:r>
              <a:rPr lang="en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340 million years ago : </a:t>
            </a:r>
            <a:r>
              <a:rPr lang="en" sz="13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Lok Ma Chau Formation – Quartizite and graphite schist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-"/>
            </a:pPr>
            <a:r>
              <a:rPr lang="en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300 ~ 250 million years ago : </a:t>
            </a:r>
            <a:r>
              <a:rPr lang="en" sz="13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Permian Tolo Harbour Formation– siltstone and mudstone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16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“Between 250 and 200 million years ago, The older rocks in Hong Kong were strongly deformed.”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16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“Active volcanoes erupted ash and lava between about 165 and 140 million years ago.”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04800" lvl="0" marL="457200" rtl="0" algn="l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-"/>
            </a:pPr>
            <a:r>
              <a:rPr i="1" lang="en" sz="13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200 ~ 190 million years ago : </a:t>
            </a:r>
            <a:r>
              <a:rPr lang="en" sz="13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Tolo Channel Formation – fossil-bearing siltstone and mudstone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Arial"/>
              <a:buChar char="-"/>
            </a:pPr>
            <a:r>
              <a:rPr i="1" lang="en" sz="13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190 ~ 180 million years ago : </a:t>
            </a:r>
            <a:r>
              <a:rPr lang="en" sz="13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Tai O Formation – sandstone and siltstone</a:t>
            </a:r>
            <a:endParaRPr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spcBef>
                <a:spcPts val="1400"/>
              </a:spcBef>
              <a:spcAft>
                <a:spcPts val="0"/>
              </a:spcAft>
              <a:buNone/>
            </a:pPr>
            <a:r>
              <a:t/>
            </a:r>
            <a:endParaRPr b="1" i="1" sz="13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400"/>
              </a:spcBef>
              <a:spcAft>
                <a:spcPts val="160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64" name="Google Shape;1964;p49"/>
          <p:cNvSpPr txBox="1"/>
          <p:nvPr>
            <p:ph type="title"/>
          </p:nvPr>
        </p:nvSpPr>
        <p:spPr>
          <a:xfrm>
            <a:off x="76925" y="0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Evolution of HK’s Geological Landscape  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965" name="Google Shape;1965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7650" y="3339463"/>
            <a:ext cx="1546400" cy="12139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6" name="Google Shape;1966;p4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944050" y="3376600"/>
            <a:ext cx="1340754" cy="1139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7" name="Google Shape;1967;p4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284800" y="3431388"/>
            <a:ext cx="1514825" cy="10300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8" name="Google Shape;1968;p4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873225" y="3329384"/>
            <a:ext cx="1415725" cy="1139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9" name="Google Shape;1969;p4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325800" y="3376600"/>
            <a:ext cx="1212399" cy="1139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0" name="Google Shape;1970;p4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575050" y="3423813"/>
            <a:ext cx="1514825" cy="1045233"/>
          </a:xfrm>
          <a:prstGeom prst="rect">
            <a:avLst/>
          </a:prstGeom>
          <a:noFill/>
          <a:ln>
            <a:noFill/>
          </a:ln>
        </p:spPr>
      </p:pic>
      <p:sp>
        <p:nvSpPr>
          <p:cNvPr id="1971" name="Google Shape;1971;p49"/>
          <p:cNvSpPr txBox="1"/>
          <p:nvPr/>
        </p:nvSpPr>
        <p:spPr>
          <a:xfrm>
            <a:off x="397600" y="4469025"/>
            <a:ext cx="15465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Figure 1: Marble of the</a:t>
            </a:r>
            <a:endParaRPr sz="1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Yuen Long Formation</a:t>
            </a:r>
            <a:r>
              <a:rPr lang="en" sz="1300"/>
              <a:t>.</a:t>
            </a:r>
            <a:endParaRPr sz="1300"/>
          </a:p>
        </p:txBody>
      </p:sp>
      <p:sp>
        <p:nvSpPr>
          <p:cNvPr id="1972" name="Google Shape;1972;p49"/>
          <p:cNvSpPr txBox="1"/>
          <p:nvPr/>
        </p:nvSpPr>
        <p:spPr>
          <a:xfrm>
            <a:off x="1974375" y="4421825"/>
            <a:ext cx="1280100" cy="80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Figure 2: Graphite schist of the Lok Ma Chau Formation.</a:t>
            </a:r>
            <a:endParaRPr sz="1000"/>
          </a:p>
        </p:txBody>
      </p:sp>
      <p:sp>
        <p:nvSpPr>
          <p:cNvPr id="1973" name="Google Shape;1973;p49"/>
          <p:cNvSpPr txBox="1"/>
          <p:nvPr/>
        </p:nvSpPr>
        <p:spPr>
          <a:xfrm>
            <a:off x="3321663" y="4421825"/>
            <a:ext cx="15147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/>
              <a:t>Figure 3: Skarn.</a:t>
            </a:r>
            <a:endParaRPr sz="1200"/>
          </a:p>
        </p:txBody>
      </p:sp>
      <p:sp>
        <p:nvSpPr>
          <p:cNvPr id="1974" name="Google Shape;1974;p49"/>
          <p:cNvSpPr txBox="1"/>
          <p:nvPr/>
        </p:nvSpPr>
        <p:spPr>
          <a:xfrm>
            <a:off x="4799625" y="4492125"/>
            <a:ext cx="15630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Figure 4: Siltstone of the</a:t>
            </a:r>
            <a:endParaRPr sz="1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Tolo Harbour Formation.</a:t>
            </a:r>
            <a:endParaRPr sz="1000"/>
          </a:p>
        </p:txBody>
      </p:sp>
      <p:sp>
        <p:nvSpPr>
          <p:cNvPr id="1975" name="Google Shape;1975;p49"/>
          <p:cNvSpPr txBox="1"/>
          <p:nvPr/>
        </p:nvSpPr>
        <p:spPr>
          <a:xfrm>
            <a:off x="6325800" y="4421825"/>
            <a:ext cx="1415700" cy="80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Figure 9: Mudstone of the</a:t>
            </a:r>
            <a:endParaRPr sz="1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Tolo Channel Formation</a:t>
            </a:r>
            <a:endParaRPr sz="1000"/>
          </a:p>
        </p:txBody>
      </p:sp>
      <p:sp>
        <p:nvSpPr>
          <p:cNvPr id="1976" name="Google Shape;1976;p49"/>
          <p:cNvSpPr txBox="1"/>
          <p:nvPr/>
        </p:nvSpPr>
        <p:spPr>
          <a:xfrm>
            <a:off x="7550963" y="4498775"/>
            <a:ext cx="15630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Figure 10: Sandstone of the</a:t>
            </a:r>
            <a:endParaRPr sz="1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/>
              <a:t>Tai O Formation</a:t>
            </a:r>
            <a:endParaRPr sz="1000"/>
          </a:p>
        </p:txBody>
      </p:sp>
      <p:sp>
        <p:nvSpPr>
          <p:cNvPr id="1977" name="Google Shape;1977;p49"/>
          <p:cNvSpPr txBox="1"/>
          <p:nvPr/>
        </p:nvSpPr>
        <p:spPr>
          <a:xfrm>
            <a:off x="214522" y="506492"/>
            <a:ext cx="5836500" cy="44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b="1" lang="en" sz="1700">
                <a:solidFill>
                  <a:schemeClr val="dk1"/>
                </a:solidFill>
              </a:rPr>
              <a:t>Palaeozoic to Mesozoic Pre-volcanic Period :</a:t>
            </a:r>
            <a:endParaRPr b="1" sz="1700">
              <a:solidFill>
                <a:schemeClr val="dk1"/>
              </a:solidFill>
            </a:endParaRPr>
          </a:p>
        </p:txBody>
      </p:sp>
      <p:pic>
        <p:nvPicPr>
          <p:cNvPr id="1978" name="Google Shape;1978;p49" title="ACNA 4007 p.13.mp3">
            <a:hlinkClick r:id="rId9"/>
          </p:cNvPr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6325800" y="329250"/>
            <a:ext cx="623650" cy="623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2" name="Shape 1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83" name="Google Shape;1983;p50"/>
          <p:cNvGraphicFramePr/>
          <p:nvPr/>
        </p:nvGraphicFramePr>
        <p:xfrm>
          <a:off x="534125" y="4441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{4C4C7113-D2B6-402D-9F89-0A4FE0042972}</a:tableStyleId>
              </a:tblPr>
              <a:tblGrid>
                <a:gridCol w="2364600"/>
                <a:gridCol w="3132450"/>
              </a:tblGrid>
              <a:tr h="960850">
                <a:tc gridSpan="2"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8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b="1" lang="en" sz="1700"/>
                        <a:t>Mesozoic Volcanism and Plutonism :</a:t>
                      </a:r>
                      <a:endParaRPr b="1" sz="1700"/>
                    </a:p>
                  </a:txBody>
                  <a:tcPr marT="91425" marB="91425" marR="91425" marL="91425"/>
                </a:tc>
                <a:tc hMerge="1"/>
              </a:tr>
            </a:tbl>
          </a:graphicData>
        </a:graphic>
      </p:graphicFrame>
      <p:sp>
        <p:nvSpPr>
          <p:cNvPr id="1984" name="Google Shape;1984;p50"/>
          <p:cNvSpPr txBox="1"/>
          <p:nvPr/>
        </p:nvSpPr>
        <p:spPr>
          <a:xfrm>
            <a:off x="365925" y="88025"/>
            <a:ext cx="76572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Evolution of HK’s Geological Landscape :</a:t>
            </a:r>
            <a:endParaRPr sz="2800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985" name="Google Shape;1985;p50"/>
          <p:cNvSpPr txBox="1"/>
          <p:nvPr/>
        </p:nvSpPr>
        <p:spPr>
          <a:xfrm>
            <a:off x="534125" y="1072400"/>
            <a:ext cx="8279100" cy="186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As the convergent margin matured, the subduction zone migrated </a:t>
            </a:r>
            <a:r>
              <a:rPr lang="en">
                <a:latin typeface="Spartan"/>
                <a:ea typeface="Spartan"/>
                <a:cs typeface="Spartan"/>
                <a:sym typeface="Spartan"/>
              </a:rPr>
              <a:t>southwestward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There are four distinct episodes of HK’s eruption :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latin typeface="Spartan"/>
                <a:ea typeface="Spartan"/>
                <a:cs typeface="Spartan"/>
                <a:sym typeface="Spartan"/>
              </a:rPr>
              <a:t>“165-160 million years, 148-146 million years, 143-142 million years,  140 millions years”</a:t>
            </a:r>
            <a:endParaRPr sz="1300">
              <a:latin typeface="Spartan"/>
              <a:ea typeface="Spartan"/>
              <a:cs typeface="Spartan"/>
              <a:sym typeface="Spartan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Spartan"/>
              <a:ea typeface="Spartan"/>
              <a:cs typeface="Spartan"/>
              <a:sym typeface="Spartan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Spartan"/>
              <a:buChar char="-"/>
            </a:pPr>
            <a:r>
              <a:rPr lang="en" sz="1300">
                <a:latin typeface="Spartan"/>
                <a:ea typeface="Spartan"/>
                <a:cs typeface="Spartan"/>
                <a:sym typeface="Spartan"/>
              </a:rPr>
              <a:t>Which were accompanied by the intrusion of large granite plutons</a:t>
            </a:r>
            <a:endParaRPr sz="1300">
              <a:latin typeface="Spartan"/>
              <a:ea typeface="Spartan"/>
              <a:cs typeface="Spartan"/>
              <a:sym typeface="Spartan"/>
            </a:endParaRPr>
          </a:p>
        </p:txBody>
      </p:sp>
      <p:pic>
        <p:nvPicPr>
          <p:cNvPr id="1986" name="Google Shape;1986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17800" y="2858275"/>
            <a:ext cx="3068699" cy="22852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987" name="Google Shape;1987;p50"/>
          <p:cNvGraphicFramePr/>
          <p:nvPr/>
        </p:nvGraphicFramePr>
        <p:xfrm>
          <a:off x="6489850" y="368576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{4C4C7113-D2B6-402D-9F89-0A4FE0042972}</a:tableStyleId>
              </a:tblPr>
              <a:tblGrid>
                <a:gridCol w="2099725"/>
                <a:gridCol w="554425"/>
              </a:tblGrid>
              <a:tr h="599775"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/>
                        <a:t>Inferred locations of the Mesozoic volcanic centres or calderas in Hong Kong.</a:t>
                      </a:r>
                      <a:endParaRPr sz="1200"/>
                    </a:p>
                  </a:txBody>
                  <a:tcPr marT="91425" marB="91425" marR="91425" marL="91425"/>
                </a:tc>
                <a:tc hMerge="1"/>
              </a:tr>
              <a:tr h="436200">
                <a:tc gridSpan="2"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 hMerge="1"/>
              </a:tr>
            </a:tbl>
          </a:graphicData>
        </a:graphic>
      </p:graphicFrame>
      <p:pic>
        <p:nvPicPr>
          <p:cNvPr id="1988" name="Google Shape;1988;p50" title="ACNA 4007 p.14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86500" y="324875"/>
            <a:ext cx="615600" cy="615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2" name="Shape 19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3" name="Google Shape;1993;p51"/>
          <p:cNvSpPr txBox="1"/>
          <p:nvPr>
            <p:ph type="title"/>
          </p:nvPr>
        </p:nvSpPr>
        <p:spPr>
          <a:xfrm>
            <a:off x="276675" y="104500"/>
            <a:ext cx="7757700" cy="53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Evolution of HK’s Geological Landscape :</a:t>
            </a:r>
            <a:endParaRPr/>
          </a:p>
        </p:txBody>
      </p:sp>
      <p:sp>
        <p:nvSpPr>
          <p:cNvPr id="1994" name="Google Shape;1994;p51"/>
          <p:cNvSpPr txBox="1"/>
          <p:nvPr/>
        </p:nvSpPr>
        <p:spPr>
          <a:xfrm>
            <a:off x="497650" y="697638"/>
            <a:ext cx="4161900" cy="438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700" u="sng">
                <a:latin typeface="Spartan"/>
                <a:ea typeface="Spartan"/>
                <a:cs typeface="Spartan"/>
                <a:sym typeface="Spartan"/>
              </a:rPr>
              <a:t>165 ~ 160 million years ago (</a:t>
            </a:r>
            <a:r>
              <a:rPr b="1" lang="en" sz="1700" u="sng">
                <a:solidFill>
                  <a:schemeClr val="dk1"/>
                </a:solidFill>
              </a:rPr>
              <a:t>Middle Jurassic) </a:t>
            </a:r>
            <a:r>
              <a:rPr b="1" lang="en" sz="1700" u="sng">
                <a:latin typeface="Spartan"/>
                <a:ea typeface="Spartan"/>
                <a:cs typeface="Spartan"/>
                <a:sym typeface="Spartan"/>
              </a:rPr>
              <a:t>:</a:t>
            </a:r>
            <a:endParaRPr b="1" sz="1700" u="sng">
              <a:latin typeface="Spartan"/>
              <a:ea typeface="Spartan"/>
              <a:cs typeface="Spartan"/>
              <a:sym typeface="Spart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700" u="sng">
              <a:latin typeface="Spartan"/>
              <a:ea typeface="Spartan"/>
              <a:cs typeface="Spartan"/>
              <a:sym typeface="Spartan"/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Spartan"/>
              <a:buChar char="-"/>
            </a:pPr>
            <a:r>
              <a:rPr lang="en" sz="1500">
                <a:latin typeface="Spartan"/>
                <a:ea typeface="Spartan"/>
                <a:cs typeface="Spartan"/>
                <a:sym typeface="Spartan"/>
              </a:rPr>
              <a:t>The first major episode of eruption formed much of the volcanic rock exposed in the</a:t>
            </a:r>
            <a:r>
              <a:rPr lang="en" sz="1500" u="sng">
                <a:highlight>
                  <a:srgbClr val="FFFF00"/>
                </a:highlight>
                <a:latin typeface="Spartan"/>
                <a:ea typeface="Spartan"/>
                <a:cs typeface="Spartan"/>
                <a:sym typeface="Spartan"/>
              </a:rPr>
              <a:t> central New Territories. </a:t>
            </a:r>
            <a:endParaRPr sz="1500" u="sng">
              <a:highlight>
                <a:srgbClr val="FFFF00"/>
              </a:highlight>
              <a:latin typeface="Spartan"/>
              <a:ea typeface="Spartan"/>
              <a:cs typeface="Spartan"/>
              <a:sym typeface="Spartan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Spartan"/>
              <a:ea typeface="Spartan"/>
              <a:cs typeface="Spartan"/>
              <a:sym typeface="Spartan"/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Spartan"/>
              <a:buChar char="-"/>
            </a:pPr>
            <a:r>
              <a:rPr lang="en" sz="1500">
                <a:latin typeface="Spartan"/>
                <a:ea typeface="Spartan"/>
                <a:cs typeface="Spartan"/>
                <a:sym typeface="Spartan"/>
              </a:rPr>
              <a:t>Volcanic vent materials and related plutonic bodies form a discontinuous, northeast-oriented ring-like structure</a:t>
            </a:r>
            <a:endParaRPr sz="1500">
              <a:latin typeface="Spartan"/>
              <a:ea typeface="Spartan"/>
              <a:cs typeface="Spartan"/>
              <a:sym typeface="Spart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Spartan"/>
              <a:ea typeface="Spartan"/>
              <a:cs typeface="Spartan"/>
              <a:sym typeface="Spartan"/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Spartan"/>
              <a:buChar char="-"/>
            </a:pPr>
            <a:r>
              <a:rPr lang="en" sz="1500">
                <a:latin typeface="Spartan"/>
                <a:ea typeface="Spartan"/>
                <a:cs typeface="Spartan"/>
                <a:sym typeface="Spartan"/>
              </a:rPr>
              <a:t>Northeast-trending faults, subparallel to the convergent margin</a:t>
            </a:r>
            <a:endParaRPr sz="1500">
              <a:latin typeface="Spartan"/>
              <a:ea typeface="Spartan"/>
              <a:cs typeface="Spartan"/>
              <a:sym typeface="Spartan"/>
            </a:endParaRPr>
          </a:p>
        </p:txBody>
      </p:sp>
      <p:pic>
        <p:nvPicPr>
          <p:cNvPr id="1995" name="Google Shape;1995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59559" y="697638"/>
            <a:ext cx="4227017" cy="4190775"/>
          </a:xfrm>
          <a:prstGeom prst="rect">
            <a:avLst/>
          </a:prstGeom>
          <a:noFill/>
          <a:ln>
            <a:noFill/>
          </a:ln>
        </p:spPr>
      </p:pic>
      <p:sp>
        <p:nvSpPr>
          <p:cNvPr id="1996" name="Google Shape;1996;p51"/>
          <p:cNvSpPr txBox="1"/>
          <p:nvPr/>
        </p:nvSpPr>
        <p:spPr>
          <a:xfrm>
            <a:off x="276675" y="104500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7" name="Google Shape;1997;p51"/>
          <p:cNvSpPr txBox="1"/>
          <p:nvPr/>
        </p:nvSpPr>
        <p:spPr>
          <a:xfrm>
            <a:off x="4916988" y="4701625"/>
            <a:ext cx="4227000" cy="5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/>
              <a:t>Schematic representation of caldera development and related subvolcanic intrusions</a:t>
            </a:r>
            <a:endParaRPr sz="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/>
              <a:t>between 165 to 160 million years ago (Insert map indicates the distribution of igneous rocks</a:t>
            </a:r>
            <a:endParaRPr sz="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/>
              <a:t>in Hong Kong associated with this volcanic episode).</a:t>
            </a:r>
            <a:endParaRPr sz="700"/>
          </a:p>
        </p:txBody>
      </p:sp>
      <p:sp>
        <p:nvSpPr>
          <p:cNvPr id="1998" name="Google Shape;1998;p51"/>
          <p:cNvSpPr/>
          <p:nvPr/>
        </p:nvSpPr>
        <p:spPr>
          <a:xfrm rot="-2162149">
            <a:off x="3656474" y="1630606"/>
            <a:ext cx="1496199" cy="90189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999" name="Google Shape;1999;p51" title="ACNA 4007 p.15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59600" y="104500"/>
            <a:ext cx="534900" cy="53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03" name="Shape 20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4" name="Google Shape;2004;p52"/>
          <p:cNvSpPr txBox="1"/>
          <p:nvPr>
            <p:ph type="title"/>
          </p:nvPr>
        </p:nvSpPr>
        <p:spPr>
          <a:xfrm>
            <a:off x="304350" y="596150"/>
            <a:ext cx="3371100" cy="51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Main rock type in HK during 165-160 million years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(</a:t>
            </a:r>
            <a:r>
              <a:rPr b="1" lang="en" sz="2600" u="sng">
                <a:latin typeface="Spartan"/>
                <a:ea typeface="Spartan"/>
                <a:cs typeface="Spartan"/>
                <a:sym typeface="Spartan"/>
              </a:rPr>
              <a:t>Middle Jurassic</a:t>
            </a:r>
            <a:r>
              <a:rPr lang="en" sz="2600"/>
              <a:t>  </a:t>
            </a:r>
            <a:r>
              <a:rPr lang="en"/>
              <a:t>)</a:t>
            </a:r>
            <a:endParaRPr/>
          </a:p>
        </p:txBody>
      </p:sp>
      <p:graphicFrame>
        <p:nvGraphicFramePr>
          <p:cNvPr id="2005" name="Google Shape;2005;p52"/>
          <p:cNvGraphicFramePr/>
          <p:nvPr/>
        </p:nvGraphicFramePr>
        <p:xfrm>
          <a:off x="3800063" y="2378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{75B44B39-4412-407D-80C8-ECC3B336BEAA}</a:tableStyleId>
              </a:tblPr>
              <a:tblGrid>
                <a:gridCol w="734275"/>
                <a:gridCol w="1436225"/>
                <a:gridCol w="2567050"/>
              </a:tblGrid>
              <a:tr h="6798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Impact"/>
                          <a:ea typeface="Impact"/>
                          <a:cs typeface="Impact"/>
                          <a:sym typeface="Impact"/>
                        </a:rPr>
                        <a:t>Location</a:t>
                      </a:r>
                      <a:endParaRPr>
                        <a:solidFill>
                          <a:schemeClr val="lt1"/>
                        </a:solidFill>
                        <a:latin typeface="Impact"/>
                        <a:ea typeface="Impact"/>
                        <a:cs typeface="Impact"/>
                        <a:sym typeface="Impact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Impact"/>
                          <a:ea typeface="Impact"/>
                          <a:cs typeface="Impact"/>
                          <a:sym typeface="Impact"/>
                        </a:rPr>
                        <a:t>Rock Type</a:t>
                      </a:r>
                      <a:endParaRPr>
                        <a:solidFill>
                          <a:schemeClr val="lt1"/>
                        </a:solidFill>
                        <a:latin typeface="Impact"/>
                        <a:ea typeface="Impact"/>
                        <a:cs typeface="Impact"/>
                        <a:sym typeface="Impact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Impact"/>
                          <a:ea typeface="Impact"/>
                          <a:cs typeface="Impact"/>
                          <a:sym typeface="Impact"/>
                        </a:rPr>
                        <a:t>Photo</a:t>
                      </a:r>
                      <a:endParaRPr>
                        <a:solidFill>
                          <a:schemeClr val="lt1"/>
                        </a:solidFill>
                        <a:latin typeface="Impact"/>
                        <a:ea typeface="Impact"/>
                        <a:cs typeface="Impact"/>
                        <a:sym typeface="Impact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</a:tr>
              <a:tr h="1099350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100">
                          <a:solidFill>
                            <a:schemeClr val="dk1"/>
                          </a:solidFill>
                        </a:rPr>
                        <a:t>Tsuen Wan</a:t>
                      </a:r>
                      <a:endParaRPr b="1" sz="11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4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b="1" lang="en" sz="1100">
                          <a:solidFill>
                            <a:schemeClr val="dk1"/>
                          </a:solidFill>
                        </a:rPr>
                        <a:t>tuff breccia, </a:t>
                      </a:r>
                      <a:r>
                        <a:rPr b="1" lang="en" sz="1100">
                          <a:solidFill>
                            <a:schemeClr val="dk1"/>
                          </a:solidFill>
                        </a:rPr>
                        <a:t>volcanic rocks with some quartzite and chert.</a:t>
                      </a:r>
                      <a:endParaRPr sz="1200"/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  <a:tr h="1314500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b="1" lang="en" sz="1100">
                          <a:solidFill>
                            <a:schemeClr val="dk1"/>
                          </a:solidFill>
                        </a:rPr>
                        <a:t> Lantau Island</a:t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100">
                          <a:solidFill>
                            <a:schemeClr val="dk1"/>
                          </a:solidFill>
                        </a:rPr>
                        <a:t>megacrystic medium-grained granite</a:t>
                      </a:r>
                      <a:endParaRPr b="1" sz="11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40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  <a:tr h="1314500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b="1" lang="en" sz="1100">
                          <a:solidFill>
                            <a:schemeClr val="dk1"/>
                          </a:solidFill>
                        </a:rPr>
                        <a:t>Tai Po &amp; Tsing Yi </a:t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100">
                          <a:solidFill>
                            <a:schemeClr val="dk1"/>
                          </a:solidFill>
                        </a:rPr>
                        <a:t>porphyritic fine-grained granodiorite</a:t>
                      </a:r>
                      <a:endParaRPr b="1" sz="11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40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</a:tbl>
          </a:graphicData>
        </a:graphic>
      </p:graphicFrame>
      <p:pic>
        <p:nvPicPr>
          <p:cNvPr id="2006" name="Google Shape;2006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11150" y="892688"/>
            <a:ext cx="1158354" cy="130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7" name="Google Shape;2007;p5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37825" y="3605624"/>
            <a:ext cx="1725993" cy="130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8" name="Google Shape;2008;p5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37825" y="2291125"/>
            <a:ext cx="1905000" cy="1219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9" name="Google Shape;2009;p52" title="ACNA 4007 p.16.mp3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673725" y="1185704"/>
            <a:ext cx="587175" cy="587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13" name="Shape 20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4" name="Google Shape;2014;p53"/>
          <p:cNvSpPr txBox="1"/>
          <p:nvPr>
            <p:ph type="title"/>
          </p:nvPr>
        </p:nvSpPr>
        <p:spPr>
          <a:xfrm>
            <a:off x="276675" y="37150"/>
            <a:ext cx="7757700" cy="53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Evolution of HK’s Geological Landscape :</a:t>
            </a:r>
            <a:endParaRPr/>
          </a:p>
        </p:txBody>
      </p:sp>
      <p:sp>
        <p:nvSpPr>
          <p:cNvPr id="2015" name="Google Shape;2015;p53"/>
          <p:cNvSpPr txBox="1"/>
          <p:nvPr/>
        </p:nvSpPr>
        <p:spPr>
          <a:xfrm>
            <a:off x="432600" y="572050"/>
            <a:ext cx="4484400" cy="4706100"/>
          </a:xfrm>
          <a:prstGeom prst="rect">
            <a:avLst/>
          </a:prstGeom>
          <a:noFill/>
          <a:ln cap="flat" cmpd="sng" w="9525">
            <a:solidFill>
              <a:srgbClr val="FFFF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>
                <a:latin typeface="Spartan"/>
                <a:ea typeface="Spartan"/>
                <a:cs typeface="Spartan"/>
                <a:sym typeface="Spartan"/>
              </a:rPr>
              <a:t>148 ~ 146 million years ago (late </a:t>
            </a:r>
            <a:r>
              <a:rPr b="1" lang="en" u="sng">
                <a:latin typeface="Spartan"/>
                <a:ea typeface="Spartan"/>
                <a:cs typeface="Spartan"/>
                <a:sym typeface="Spartan"/>
              </a:rPr>
              <a:t>Jurassic)</a:t>
            </a:r>
            <a:r>
              <a:rPr b="1" lang="en" u="sng">
                <a:latin typeface="Spartan"/>
                <a:ea typeface="Spartan"/>
                <a:cs typeface="Spartan"/>
                <a:sym typeface="Spartan"/>
              </a:rPr>
              <a:t> :</a:t>
            </a:r>
            <a:endParaRPr b="1" u="sng">
              <a:latin typeface="Spartan"/>
              <a:ea typeface="Spartan"/>
              <a:cs typeface="Spartan"/>
              <a:sym typeface="Spartan"/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Spartan"/>
              <a:buChar char="-"/>
            </a:pPr>
            <a:r>
              <a:rPr lang="en" sz="1500">
                <a:latin typeface="Spartan"/>
                <a:ea typeface="Spartan"/>
                <a:cs typeface="Spartan"/>
                <a:sym typeface="Spartan"/>
              </a:rPr>
              <a:t>Further migration of the convergent margin southeastward led to a shift in focus of volcanism towards the southeast</a:t>
            </a:r>
            <a:endParaRPr sz="1500">
              <a:latin typeface="Spartan"/>
              <a:ea typeface="Spartan"/>
              <a:cs typeface="Spartan"/>
              <a:sym typeface="Spartan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Spartan"/>
              <a:ea typeface="Spartan"/>
              <a:cs typeface="Spartan"/>
              <a:sym typeface="Spartan"/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Spartan"/>
              <a:buChar char="-"/>
            </a:pPr>
            <a:r>
              <a:rPr lang="en" sz="1500">
                <a:latin typeface="Spartan"/>
                <a:ea typeface="Spartan"/>
                <a:cs typeface="Spartan"/>
                <a:sym typeface="Spartan"/>
              </a:rPr>
              <a:t>A major new volcanic caldera developed in the area that is now the central part of </a:t>
            </a:r>
            <a:r>
              <a:rPr lang="en" sz="1500">
                <a:highlight>
                  <a:srgbClr val="FFFF00"/>
                </a:highlight>
                <a:latin typeface="Spartan"/>
                <a:ea typeface="Spartan"/>
                <a:cs typeface="Spartan"/>
                <a:sym typeface="Spartan"/>
              </a:rPr>
              <a:t>Lantau Island</a:t>
            </a:r>
            <a:endParaRPr sz="1500">
              <a:highlight>
                <a:srgbClr val="FFFF00"/>
              </a:highlight>
              <a:latin typeface="Spartan"/>
              <a:ea typeface="Spartan"/>
              <a:cs typeface="Spartan"/>
              <a:sym typeface="Spartan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Spartan"/>
              <a:ea typeface="Spartan"/>
              <a:cs typeface="Spartan"/>
              <a:sym typeface="Spartan"/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Spartan"/>
              <a:buChar char="-"/>
            </a:pPr>
            <a:r>
              <a:rPr lang="en" sz="1500">
                <a:latin typeface="Spartan"/>
                <a:ea typeface="Spartan"/>
                <a:cs typeface="Spartan"/>
                <a:sym typeface="Spartan"/>
              </a:rPr>
              <a:t> A granite body in the vicinity of Sha Tin represents the remnants of the magma chamber,</a:t>
            </a:r>
            <a:endParaRPr sz="1500">
              <a:latin typeface="Spartan"/>
              <a:ea typeface="Spartan"/>
              <a:cs typeface="Spartan"/>
              <a:sym typeface="Spartan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Spartan"/>
              <a:ea typeface="Spartan"/>
              <a:cs typeface="Spartan"/>
              <a:sym typeface="Spartan"/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Font typeface="Spartan"/>
              <a:buChar char="-"/>
            </a:pPr>
            <a:r>
              <a:rPr lang="en" sz="1500">
                <a:latin typeface="Spartan"/>
                <a:ea typeface="Spartan"/>
                <a:cs typeface="Spartan"/>
                <a:sym typeface="Spartan"/>
              </a:rPr>
              <a:t>Dykes on northeast Lantau Island, Ma Wan, Tsing Yi represent the feeder dyke plumbing system of the volcano</a:t>
            </a:r>
            <a:endParaRPr sz="1500">
              <a:latin typeface="Spartan"/>
              <a:ea typeface="Spartan"/>
              <a:cs typeface="Spartan"/>
              <a:sym typeface="Spartan"/>
            </a:endParaRPr>
          </a:p>
        </p:txBody>
      </p:sp>
      <p:sp>
        <p:nvSpPr>
          <p:cNvPr id="2016" name="Google Shape;2016;p53"/>
          <p:cNvSpPr txBox="1"/>
          <p:nvPr/>
        </p:nvSpPr>
        <p:spPr>
          <a:xfrm>
            <a:off x="276675" y="104500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7" name="Google Shape;2017;p53"/>
          <p:cNvSpPr txBox="1"/>
          <p:nvPr/>
        </p:nvSpPr>
        <p:spPr>
          <a:xfrm>
            <a:off x="4916988" y="4701625"/>
            <a:ext cx="4227000" cy="5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/>
              <a:t>Schematic representation of caldera development and related subvolcanic intrusions</a:t>
            </a:r>
            <a:endParaRPr sz="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/>
              <a:t>between 165 to 160 million years ago (Insert map indicates the distribution of igneous rocks</a:t>
            </a:r>
            <a:endParaRPr sz="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/>
              <a:t>in Hong Kong associated with this volcanic episode).</a:t>
            </a:r>
            <a:endParaRPr sz="700"/>
          </a:p>
        </p:txBody>
      </p:sp>
      <p:pic>
        <p:nvPicPr>
          <p:cNvPr id="2018" name="Google Shape;2018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42100" y="592800"/>
            <a:ext cx="4227001" cy="3957875"/>
          </a:xfrm>
          <a:prstGeom prst="rect">
            <a:avLst/>
          </a:prstGeom>
          <a:noFill/>
          <a:ln>
            <a:noFill/>
          </a:ln>
        </p:spPr>
      </p:pic>
      <p:sp>
        <p:nvSpPr>
          <p:cNvPr id="2019" name="Google Shape;2019;p53"/>
          <p:cNvSpPr/>
          <p:nvPr/>
        </p:nvSpPr>
        <p:spPr>
          <a:xfrm flipH="1" rot="8246944">
            <a:off x="3524103" y="2018742"/>
            <a:ext cx="1747443" cy="94909"/>
          </a:xfrm>
          <a:prstGeom prst="rightArrow">
            <a:avLst>
              <a:gd fmla="val 50000" name="adj1"/>
              <a:gd fmla="val 95265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020" name="Google Shape;2020;p53" title="ACNA 4007 p.17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48650" y="104500"/>
            <a:ext cx="534900" cy="53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4" name="Shape 20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5" name="Google Shape;2025;p54"/>
          <p:cNvSpPr txBox="1"/>
          <p:nvPr>
            <p:ph type="title"/>
          </p:nvPr>
        </p:nvSpPr>
        <p:spPr>
          <a:xfrm>
            <a:off x="417825" y="222725"/>
            <a:ext cx="7938600" cy="517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Main rock type in HK during 148-146 million years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(Late Jurassic)  </a:t>
            </a:r>
            <a:endParaRPr/>
          </a:p>
        </p:txBody>
      </p:sp>
      <p:graphicFrame>
        <p:nvGraphicFramePr>
          <p:cNvPr id="2026" name="Google Shape;2026;p54"/>
          <p:cNvGraphicFramePr/>
          <p:nvPr/>
        </p:nvGraphicFramePr>
        <p:xfrm>
          <a:off x="486963" y="11461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{75B44B39-4412-407D-80C8-ECC3B336BEAA}</a:tableStyleId>
              </a:tblPr>
              <a:tblGrid>
                <a:gridCol w="1717775"/>
                <a:gridCol w="2092275"/>
                <a:gridCol w="4506225"/>
              </a:tblGrid>
              <a:tr h="4614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Impact"/>
                          <a:ea typeface="Impact"/>
                          <a:cs typeface="Impact"/>
                          <a:sym typeface="Impact"/>
                        </a:rPr>
                        <a:t>Location</a:t>
                      </a:r>
                      <a:endParaRPr>
                        <a:solidFill>
                          <a:schemeClr val="lt1"/>
                        </a:solidFill>
                        <a:latin typeface="Impact"/>
                        <a:ea typeface="Impact"/>
                        <a:cs typeface="Impact"/>
                        <a:sym typeface="Impact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Impact"/>
                          <a:ea typeface="Impact"/>
                          <a:cs typeface="Impact"/>
                          <a:sym typeface="Impact"/>
                        </a:rPr>
                        <a:t>Rock Type</a:t>
                      </a:r>
                      <a:endParaRPr>
                        <a:solidFill>
                          <a:schemeClr val="lt1"/>
                        </a:solidFill>
                        <a:latin typeface="Impact"/>
                        <a:ea typeface="Impact"/>
                        <a:cs typeface="Impact"/>
                        <a:sym typeface="Impact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>
                          <a:solidFill>
                            <a:schemeClr val="lt1"/>
                          </a:solidFill>
                          <a:latin typeface="Impact"/>
                          <a:ea typeface="Impact"/>
                          <a:cs typeface="Impact"/>
                          <a:sym typeface="Impact"/>
                        </a:rPr>
                        <a:t>Photo</a:t>
                      </a:r>
                      <a:endParaRPr>
                        <a:solidFill>
                          <a:schemeClr val="lt1"/>
                        </a:solidFill>
                        <a:latin typeface="Impact"/>
                        <a:ea typeface="Impact"/>
                        <a:cs typeface="Impact"/>
                        <a:sym typeface="Impact"/>
                      </a:endParaRPr>
                    </a:p>
                  </a:txBody>
                  <a:tcPr marT="91425" marB="91425" marR="91425" marL="91425" anchor="ctr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</a:tr>
              <a:tr h="1107300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100">
                          <a:solidFill>
                            <a:schemeClr val="dk1"/>
                          </a:solidFill>
                        </a:rPr>
                        <a:t>Lantau Island,</a:t>
                      </a:r>
                      <a:endParaRPr b="1" sz="11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b="1" lang="en" sz="1100">
                          <a:solidFill>
                            <a:schemeClr val="dk1"/>
                          </a:solidFill>
                        </a:rPr>
                        <a:t>Lai Chi Chong</a:t>
                      </a:r>
                      <a:endParaRPr b="1" sz="11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300">
                          <a:solidFill>
                            <a:schemeClr val="dk1"/>
                          </a:solidFill>
                        </a:rPr>
                        <a:t>rhyolite lava and tuff;</a:t>
                      </a:r>
                      <a:endParaRPr b="1" sz="13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b="1" lang="en" sz="1300">
                          <a:solidFill>
                            <a:schemeClr val="dk1"/>
                          </a:solidFill>
                        </a:rPr>
                        <a:t>volcaniclastic rocks</a:t>
                      </a:r>
                      <a:endParaRPr b="1" sz="13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  <a:tr h="1257975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300">
                          <a:solidFill>
                            <a:schemeClr val="dk1"/>
                          </a:solidFill>
                        </a:rPr>
                        <a:t>Needle Hill, </a:t>
                      </a:r>
                      <a:endParaRPr b="1" sz="13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b="1" lang="en" sz="1300">
                          <a:solidFill>
                            <a:schemeClr val="dk1"/>
                          </a:solidFill>
                        </a:rPr>
                        <a:t>Shing Mun Valley</a:t>
                      </a:r>
                      <a:endParaRPr b="1" sz="13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300">
                          <a:solidFill>
                            <a:schemeClr val="dk1"/>
                          </a:solidFill>
                        </a:rPr>
                        <a:t>porphyritic fine-grained granite</a:t>
                      </a:r>
                      <a:endParaRPr b="1" sz="13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b="1" sz="13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  <a:tr h="1107300"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None/>
                      </a:pPr>
                      <a:r>
                        <a:rPr b="1" lang="en" sz="1300">
                          <a:solidFill>
                            <a:schemeClr val="dk1"/>
                          </a:solidFill>
                        </a:rPr>
                        <a:t>Lantau Island, Tsing Yi</a:t>
                      </a:r>
                      <a:endParaRPr sz="13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hlink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b="1" lang="en" sz="1300">
                          <a:solidFill>
                            <a:schemeClr val="dk1"/>
                          </a:solidFill>
                        </a:rPr>
                        <a:t>feldspar physic</a:t>
                      </a:r>
                      <a:r>
                        <a:rPr b="1" lang="en" sz="1300">
                          <a:solidFill>
                            <a:schemeClr val="dk1"/>
                          </a:solidFill>
                        </a:rPr>
                        <a:t> rhyolite</a:t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z="1100">
                        <a:solidFill>
                          <a:schemeClr val="dk1"/>
                        </a:solidFill>
                        <a:latin typeface="Spartan"/>
                        <a:ea typeface="Spartan"/>
                        <a:cs typeface="Spartan"/>
                        <a:sym typeface="Spartan"/>
                      </a:endParaRPr>
                    </a:p>
                  </a:txBody>
                  <a:tcPr marT="91425" marB="91425" marR="91425" marL="91425">
                    <a:lnL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9050">
                      <a:solidFill>
                        <a:srgbClr val="FFE599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4"/>
                    </a:solidFill>
                  </a:tcPr>
                </a:tc>
              </a:tr>
            </a:tbl>
          </a:graphicData>
        </a:graphic>
      </p:graphicFrame>
      <p:pic>
        <p:nvPicPr>
          <p:cNvPr id="2027" name="Google Shape;2027;p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60750" y="1607600"/>
            <a:ext cx="1064706" cy="1107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8" name="Google Shape;2028;p5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451425" y="1607600"/>
            <a:ext cx="1476400" cy="1107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9" name="Google Shape;2029;p5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466250" y="2714897"/>
            <a:ext cx="1476400" cy="135090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0" name="Google Shape;2030;p5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609125" y="3993125"/>
            <a:ext cx="1190640" cy="1107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1" name="Google Shape;2031;p54" title="ACNA 4006 p.18.mp3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773155" y="655175"/>
            <a:ext cx="517800" cy="517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35" name="Shape 20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6" name="Google Shape;2036;p55"/>
          <p:cNvSpPr txBox="1"/>
          <p:nvPr>
            <p:ph type="title"/>
          </p:nvPr>
        </p:nvSpPr>
        <p:spPr>
          <a:xfrm>
            <a:off x="753525" y="396188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Quaternary Period :</a:t>
            </a:r>
            <a:endParaRPr/>
          </a:p>
        </p:txBody>
      </p:sp>
      <p:sp>
        <p:nvSpPr>
          <p:cNvPr id="2037" name="Google Shape;2037;p55"/>
          <p:cNvSpPr txBox="1"/>
          <p:nvPr/>
        </p:nvSpPr>
        <p:spPr>
          <a:xfrm>
            <a:off x="338850" y="1314000"/>
            <a:ext cx="8466300" cy="382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lang="en" sz="1600">
                <a:solidFill>
                  <a:schemeClr val="dk1"/>
                </a:solidFill>
              </a:rPr>
              <a:t>From 2.6 million years ago, till now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lang="en" sz="1600">
                <a:solidFill>
                  <a:schemeClr val="dk1"/>
                </a:solidFill>
              </a:rPr>
              <a:t>Under the cyclical climate change, the sea level periodically fell and rose in response to glacial and interglacial episodes.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lang="en" sz="1600">
                <a:solidFill>
                  <a:schemeClr val="dk1"/>
                </a:solidFill>
              </a:rPr>
              <a:t>During the cooler glacial periods, the sea level was as much as 120 metres lower than today, , the coastline was about 100 kilometres south of Hong Kong → large volumes of alluvium were deposited on the exposed areas of former seabed.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lang="en" sz="1600">
                <a:solidFill>
                  <a:schemeClr val="dk1"/>
                </a:solidFill>
              </a:rPr>
              <a:t>melting of the ice sheets → the sea level rise → more coarser and sandy sediments accumulating in areas of strong tidal currents.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</a:rPr>
              <a:t>The major type of HK’s Quaternary superficial deposits :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AutoNum type="arabicPeriod"/>
            </a:pPr>
            <a:r>
              <a:rPr lang="en" sz="1600">
                <a:solidFill>
                  <a:schemeClr val="dk1"/>
                </a:solidFill>
              </a:rPr>
              <a:t>Hillslope deposits (colluvium)   2.   River deposits (alluvium)     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</a:rPr>
              <a:t> 3.    Offshore deposits (mud and sand). </a:t>
            </a:r>
            <a:endParaRPr sz="1600">
              <a:solidFill>
                <a:schemeClr val="dk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-"/>
            </a:pPr>
            <a:r>
              <a:rPr lang="en" sz="1600">
                <a:solidFill>
                  <a:schemeClr val="dk1"/>
                </a:solidFill>
              </a:rPr>
              <a:t>14% of HK’s land surface are coverded by Quaternary deposits greater than 2 m thick</a:t>
            </a:r>
            <a:endParaRPr sz="1600">
              <a:solidFill>
                <a:schemeClr val="dk1"/>
              </a:solidFill>
            </a:endParaRPr>
          </a:p>
        </p:txBody>
      </p:sp>
      <p:pic>
        <p:nvPicPr>
          <p:cNvPr id="2038" name="Google Shape;2038;p5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98525" y="0"/>
            <a:ext cx="1291425" cy="1633625"/>
          </a:xfrm>
          <a:prstGeom prst="rect">
            <a:avLst/>
          </a:prstGeom>
          <a:noFill/>
          <a:ln>
            <a:noFill/>
          </a:ln>
        </p:spPr>
      </p:pic>
      <p:sp>
        <p:nvSpPr>
          <p:cNvPr id="2039" name="Google Shape;2039;p55"/>
          <p:cNvSpPr txBox="1"/>
          <p:nvPr/>
        </p:nvSpPr>
        <p:spPr>
          <a:xfrm>
            <a:off x="4698475" y="1208925"/>
            <a:ext cx="12915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1400"/>
              </a:spcBef>
              <a:spcAft>
                <a:spcPts val="400"/>
              </a:spcAft>
              <a:buNone/>
            </a:pPr>
            <a:r>
              <a:rPr b="1" lang="en" sz="1300">
                <a:solidFill>
                  <a:schemeClr val="dk1"/>
                </a:solidFill>
                <a:highlight>
                  <a:schemeClr val="lt1"/>
                </a:highlight>
              </a:rPr>
              <a:t>Colluvium</a:t>
            </a:r>
            <a:endParaRPr b="1" sz="1300">
              <a:solidFill>
                <a:schemeClr val="dk1"/>
              </a:solidFill>
              <a:highlight>
                <a:schemeClr val="lt1"/>
              </a:highlight>
            </a:endParaRPr>
          </a:p>
        </p:txBody>
      </p:sp>
      <p:pic>
        <p:nvPicPr>
          <p:cNvPr id="2040" name="Google Shape;2040;p5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75775" y="-27"/>
            <a:ext cx="2135457" cy="1633625"/>
          </a:xfrm>
          <a:prstGeom prst="rect">
            <a:avLst/>
          </a:prstGeom>
          <a:noFill/>
          <a:ln>
            <a:noFill/>
          </a:ln>
        </p:spPr>
      </p:pic>
      <p:sp>
        <p:nvSpPr>
          <p:cNvPr id="2041" name="Google Shape;2041;p55"/>
          <p:cNvSpPr txBox="1"/>
          <p:nvPr/>
        </p:nvSpPr>
        <p:spPr>
          <a:xfrm>
            <a:off x="6275775" y="1208925"/>
            <a:ext cx="2135400" cy="38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1400"/>
              </a:spcBef>
              <a:spcAft>
                <a:spcPts val="400"/>
              </a:spcAft>
              <a:buNone/>
            </a:pPr>
            <a:r>
              <a:rPr b="1" lang="en" sz="1300">
                <a:solidFill>
                  <a:schemeClr val="dk1"/>
                </a:solidFill>
                <a:highlight>
                  <a:schemeClr val="lt1"/>
                </a:highlight>
              </a:rPr>
              <a:t>Alluvium</a:t>
            </a:r>
            <a:endParaRPr b="1" sz="1300">
              <a:solidFill>
                <a:schemeClr val="dk1"/>
              </a:solidFill>
              <a:highlight>
                <a:schemeClr val="lt1"/>
              </a:highlight>
            </a:endParaRPr>
          </a:p>
        </p:txBody>
      </p:sp>
      <p:pic>
        <p:nvPicPr>
          <p:cNvPr id="2042" name="Google Shape;2042;p55" title="ACNA 4007 p.19 (online-audio-converter.com)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7000" y="396200"/>
            <a:ext cx="596525" cy="596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46" name="Shape 20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7" name="Google Shape;2047;p56"/>
          <p:cNvSpPr txBox="1"/>
          <p:nvPr>
            <p:ph idx="1" type="body"/>
          </p:nvPr>
        </p:nvSpPr>
        <p:spPr>
          <a:xfrm>
            <a:off x="461125" y="548375"/>
            <a:ext cx="7757700" cy="264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“The two major rock types in Hong Kong : volcanic and granitic rocks → have different responses to the subtropical weathering processes that operate HK’s today landscape.”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5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Volcanic Rock :</a:t>
            </a:r>
            <a:endParaRPr sz="1500" u="sng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9250" lvl="0" marL="457200" rtl="0" algn="l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more resistant to sub-tropical weathering processes,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produce the highest summits (e.g. Tai Mo Shan, Lantau Peak, Sharp Peak, etc.)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Volcanic rocks give rise to a rugged, angular topography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devoid of surface boulders (since it does  not produce corestones)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cliff faces on the steep hillsides (Lantau Peak and Ma On Shan)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5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Granitic Rocks :</a:t>
            </a:r>
            <a:endParaRPr sz="1500" u="sng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23850" lvl="0" marL="457200" rtl="0" algn="l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relatively more susceptible to sub-tropical weathering processes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produce lower hills (e.g. Kowloon and the Tai Lam Country Park)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lower, more rounded topography with numerous boulders over the surface.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48" name="Google Shape;2048;p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70050" y="1149813"/>
            <a:ext cx="1403046" cy="1071913"/>
          </a:xfrm>
          <a:prstGeom prst="rect">
            <a:avLst/>
          </a:prstGeom>
          <a:noFill/>
          <a:ln>
            <a:noFill/>
          </a:ln>
        </p:spPr>
      </p:pic>
      <p:sp>
        <p:nvSpPr>
          <p:cNvPr id="2049" name="Google Shape;2049;p56"/>
          <p:cNvSpPr txBox="1"/>
          <p:nvPr/>
        </p:nvSpPr>
        <p:spPr>
          <a:xfrm>
            <a:off x="69800" y="0"/>
            <a:ext cx="87705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HK’s </a:t>
            </a:r>
            <a:r>
              <a:rPr lang="en" sz="30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Topographical</a:t>
            </a:r>
            <a:r>
              <a:rPr lang="en" sz="3000">
                <a:solidFill>
                  <a:srgbClr val="980000"/>
                </a:solidFill>
                <a:latin typeface="Impact"/>
                <a:ea typeface="Impact"/>
                <a:cs typeface="Impact"/>
                <a:sym typeface="Impact"/>
              </a:rPr>
              <a:t> </a:t>
            </a:r>
            <a:r>
              <a:rPr lang="en" sz="28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Landscape  </a:t>
            </a:r>
            <a:endParaRPr sz="2800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2050" name="Google Shape;2050;p5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753075" y="3536225"/>
            <a:ext cx="1550625" cy="1296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Google Shape;2051;p5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668200" y="2725050"/>
            <a:ext cx="1550625" cy="1314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2" name="Google Shape;2052;p5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218821" y="1869025"/>
            <a:ext cx="1060339" cy="166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3" name="Google Shape;2053;p56" title="ACNA 4007 p.20.mp3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3413825" y="0"/>
            <a:ext cx="646500" cy="646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7" name="Shape 20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Google Shape;2058;p57"/>
          <p:cNvSpPr txBox="1"/>
          <p:nvPr>
            <p:ph idx="1" type="body"/>
          </p:nvPr>
        </p:nvSpPr>
        <p:spPr>
          <a:xfrm>
            <a:off x="461125" y="548375"/>
            <a:ext cx="7757700" cy="264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Sedimentary Rocks :</a:t>
            </a:r>
            <a:endParaRPr sz="1500" u="sng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23850" lvl="0" marL="457200" rtl="0" algn="l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Formed the clearly bedded (layered) landform  in the northeastern New Territories.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238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relatively resistant to weathering and develop only very thin weathered profiles.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238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It form a gently to moderately dipping slope (the dip slope) in one direction, while a very steep, near vertical slope (the scarp slope) in the other direction                    (e.g. the Pat Sin Leng escarpment)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238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-"/>
            </a:pPr>
            <a:r>
              <a:rPr lang="en"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it developed HK's natural arches (e.g. Ap Chau), stumps (e.g. Kat O Hoi), and wave-cut platforms (e.g. Ping Chau).</a:t>
            </a:r>
            <a:endParaRPr sz="1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59" name="Google Shape;2059;p57"/>
          <p:cNvSpPr txBox="1"/>
          <p:nvPr/>
        </p:nvSpPr>
        <p:spPr>
          <a:xfrm>
            <a:off x="69800" y="0"/>
            <a:ext cx="87705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HK’s </a:t>
            </a:r>
            <a:r>
              <a:rPr lang="en" sz="30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Topographical</a:t>
            </a:r>
            <a:r>
              <a:rPr lang="en" sz="3000">
                <a:solidFill>
                  <a:srgbClr val="980000"/>
                </a:solidFill>
                <a:latin typeface="Impact"/>
                <a:ea typeface="Impact"/>
                <a:cs typeface="Impact"/>
                <a:sym typeface="Impact"/>
              </a:rPr>
              <a:t> </a:t>
            </a:r>
            <a:r>
              <a:rPr lang="en" sz="2800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Landscape  </a:t>
            </a:r>
            <a:endParaRPr sz="2800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2060" name="Google Shape;2060;p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91350" y="3190175"/>
            <a:ext cx="2135395" cy="1648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1" name="Google Shape;2061;p5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74450" y="3494975"/>
            <a:ext cx="2092037" cy="1648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2" name="Google Shape;2062;p57" title="ACNA 4007 p.21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233775" y="0"/>
            <a:ext cx="828025" cy="828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66" name="Shape 20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7" name="Google Shape;2067;p58"/>
          <p:cNvSpPr txBox="1"/>
          <p:nvPr>
            <p:ph type="title"/>
          </p:nvPr>
        </p:nvSpPr>
        <p:spPr>
          <a:xfrm>
            <a:off x="298950" y="424500"/>
            <a:ext cx="85461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400"/>
              <a:t>How such evolution influence HK’s environmental conservation ?</a:t>
            </a:r>
            <a:endParaRPr sz="3300"/>
          </a:p>
        </p:txBody>
      </p:sp>
      <p:grpSp>
        <p:nvGrpSpPr>
          <p:cNvPr id="2068" name="Google Shape;2068;p58"/>
          <p:cNvGrpSpPr/>
          <p:nvPr/>
        </p:nvGrpSpPr>
        <p:grpSpPr>
          <a:xfrm>
            <a:off x="-328745" y="1341859"/>
            <a:ext cx="6618289" cy="3806463"/>
            <a:chOff x="1053475" y="817725"/>
            <a:chExt cx="5862600" cy="3351350"/>
          </a:xfrm>
        </p:grpSpPr>
        <p:sp>
          <p:nvSpPr>
            <p:cNvPr id="2069" name="Google Shape;2069;p58"/>
            <p:cNvSpPr/>
            <p:nvPr/>
          </p:nvSpPr>
          <p:spPr>
            <a:xfrm>
              <a:off x="3314925" y="817725"/>
              <a:ext cx="3601150" cy="3014600"/>
            </a:xfrm>
            <a:custGeom>
              <a:rect b="b" l="l" r="r" t="t"/>
              <a:pathLst>
                <a:path extrusionOk="0" h="120584" w="144046">
                  <a:moveTo>
                    <a:pt x="102074" y="0"/>
                  </a:moveTo>
                  <a:cubicBezTo>
                    <a:pt x="101345" y="0"/>
                    <a:pt x="100614" y="23"/>
                    <a:pt x="99880" y="70"/>
                  </a:cubicBezTo>
                  <a:cubicBezTo>
                    <a:pt x="98118" y="161"/>
                    <a:pt x="96415" y="404"/>
                    <a:pt x="94713" y="769"/>
                  </a:cubicBezTo>
                  <a:cubicBezTo>
                    <a:pt x="82433" y="3413"/>
                    <a:pt x="71764" y="12684"/>
                    <a:pt x="67357" y="24538"/>
                  </a:cubicBezTo>
                  <a:cubicBezTo>
                    <a:pt x="64743" y="31529"/>
                    <a:pt x="64014" y="39584"/>
                    <a:pt x="59089" y="45116"/>
                  </a:cubicBezTo>
                  <a:cubicBezTo>
                    <a:pt x="53628" y="51250"/>
                    <a:pt x="44906" y="52337"/>
                    <a:pt x="36506" y="52337"/>
                  </a:cubicBezTo>
                  <a:cubicBezTo>
                    <a:pt x="35041" y="52337"/>
                    <a:pt x="33585" y="52304"/>
                    <a:pt x="32159" y="52259"/>
                  </a:cubicBezTo>
                  <a:cubicBezTo>
                    <a:pt x="30741" y="52214"/>
                    <a:pt x="29294" y="52181"/>
                    <a:pt x="27837" y="52181"/>
                  </a:cubicBezTo>
                  <a:cubicBezTo>
                    <a:pt x="19451" y="52181"/>
                    <a:pt x="10723" y="53274"/>
                    <a:pt x="5259" y="59463"/>
                  </a:cubicBezTo>
                  <a:cubicBezTo>
                    <a:pt x="1277" y="64022"/>
                    <a:pt x="0" y="70466"/>
                    <a:pt x="335" y="76545"/>
                  </a:cubicBezTo>
                  <a:cubicBezTo>
                    <a:pt x="1186" y="92624"/>
                    <a:pt x="12402" y="107001"/>
                    <a:pt x="26657" y="114144"/>
                  </a:cubicBezTo>
                  <a:cubicBezTo>
                    <a:pt x="35687" y="118669"/>
                    <a:pt x="45730" y="120583"/>
                    <a:pt x="55842" y="120583"/>
                  </a:cubicBezTo>
                  <a:cubicBezTo>
                    <a:pt x="61693" y="120583"/>
                    <a:pt x="67568" y="119942"/>
                    <a:pt x="73284" y="118795"/>
                  </a:cubicBezTo>
                  <a:cubicBezTo>
                    <a:pt x="95139" y="114387"/>
                    <a:pt x="115929" y="102290"/>
                    <a:pt x="128392" y="83597"/>
                  </a:cubicBezTo>
                  <a:cubicBezTo>
                    <a:pt x="140884" y="64934"/>
                    <a:pt x="144045" y="39462"/>
                    <a:pt x="134045" y="19280"/>
                  </a:cubicBezTo>
                  <a:lnTo>
                    <a:pt x="133225" y="17912"/>
                  </a:lnTo>
                  <a:cubicBezTo>
                    <a:pt x="126528" y="6904"/>
                    <a:pt x="114723" y="0"/>
                    <a:pt x="102074" y="0"/>
                  </a:cubicBezTo>
                  <a:close/>
                </a:path>
              </a:pathLst>
            </a:custGeom>
            <a:solidFill>
              <a:srgbClr val="FFF2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0" name="Google Shape;2070;p58"/>
            <p:cNvSpPr/>
            <p:nvPr/>
          </p:nvSpPr>
          <p:spPr>
            <a:xfrm>
              <a:off x="1137825" y="1067925"/>
              <a:ext cx="974975" cy="974975"/>
            </a:xfrm>
            <a:custGeom>
              <a:rect b="b" l="l" r="r" t="t"/>
              <a:pathLst>
                <a:path extrusionOk="0" h="38999" w="38999">
                  <a:moveTo>
                    <a:pt x="19515" y="1"/>
                  </a:moveTo>
                  <a:cubicBezTo>
                    <a:pt x="8754" y="1"/>
                    <a:pt x="1" y="8724"/>
                    <a:pt x="1" y="19484"/>
                  </a:cubicBezTo>
                  <a:cubicBezTo>
                    <a:pt x="1" y="30275"/>
                    <a:pt x="8754" y="38998"/>
                    <a:pt x="19515" y="38998"/>
                  </a:cubicBezTo>
                  <a:cubicBezTo>
                    <a:pt x="30275" y="38998"/>
                    <a:pt x="38998" y="30275"/>
                    <a:pt x="38998" y="19484"/>
                  </a:cubicBezTo>
                  <a:cubicBezTo>
                    <a:pt x="38998" y="8724"/>
                    <a:pt x="30275" y="1"/>
                    <a:pt x="19515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1" name="Google Shape;2071;p58"/>
            <p:cNvSpPr/>
            <p:nvPr/>
          </p:nvSpPr>
          <p:spPr>
            <a:xfrm>
              <a:off x="6240500" y="3774650"/>
              <a:ext cx="143650" cy="95025"/>
            </a:xfrm>
            <a:custGeom>
              <a:rect b="b" l="l" r="r" t="t"/>
              <a:pathLst>
                <a:path extrusionOk="0" h="3801" w="5746">
                  <a:moveTo>
                    <a:pt x="5745" y="1"/>
                  </a:moveTo>
                  <a:cubicBezTo>
                    <a:pt x="5745" y="1"/>
                    <a:pt x="2159" y="822"/>
                    <a:pt x="1" y="3800"/>
                  </a:cubicBezTo>
                  <a:cubicBezTo>
                    <a:pt x="1" y="3800"/>
                    <a:pt x="4986" y="2281"/>
                    <a:pt x="574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2" name="Google Shape;2072;p58"/>
            <p:cNvSpPr/>
            <p:nvPr/>
          </p:nvSpPr>
          <p:spPr>
            <a:xfrm>
              <a:off x="6280775" y="3565700"/>
              <a:ext cx="58550" cy="129200"/>
            </a:xfrm>
            <a:custGeom>
              <a:rect b="b" l="l" r="r" t="t"/>
              <a:pathLst>
                <a:path extrusionOk="0" h="5168" w="2342">
                  <a:moveTo>
                    <a:pt x="396" y="0"/>
                  </a:moveTo>
                  <a:lnTo>
                    <a:pt x="396" y="0"/>
                  </a:lnTo>
                  <a:cubicBezTo>
                    <a:pt x="1" y="1763"/>
                    <a:pt x="305" y="3617"/>
                    <a:pt x="1216" y="5167"/>
                  </a:cubicBezTo>
                  <a:cubicBezTo>
                    <a:pt x="2341" y="2918"/>
                    <a:pt x="396" y="1"/>
                    <a:pt x="3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3" name="Google Shape;2073;p58"/>
            <p:cNvSpPr/>
            <p:nvPr/>
          </p:nvSpPr>
          <p:spPr>
            <a:xfrm>
              <a:off x="6286100" y="3387875"/>
              <a:ext cx="72200" cy="114000"/>
            </a:xfrm>
            <a:custGeom>
              <a:rect b="b" l="l" r="r" t="t"/>
              <a:pathLst>
                <a:path extrusionOk="0" h="4560" w="2888">
                  <a:moveTo>
                    <a:pt x="244" y="1"/>
                  </a:moveTo>
                  <a:lnTo>
                    <a:pt x="244" y="1"/>
                  </a:lnTo>
                  <a:cubicBezTo>
                    <a:pt x="0" y="2493"/>
                    <a:pt x="2888" y="4560"/>
                    <a:pt x="2888" y="4560"/>
                  </a:cubicBezTo>
                  <a:cubicBezTo>
                    <a:pt x="2584" y="2767"/>
                    <a:pt x="1672" y="1125"/>
                    <a:pt x="2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4" name="Google Shape;2074;p58"/>
            <p:cNvSpPr/>
            <p:nvPr/>
          </p:nvSpPr>
          <p:spPr>
            <a:xfrm>
              <a:off x="6152350" y="3471650"/>
              <a:ext cx="130725" cy="30925"/>
            </a:xfrm>
            <a:custGeom>
              <a:rect b="b" l="l" r="r" t="t"/>
              <a:pathLst>
                <a:path extrusionOk="0" h="1237" w="5229">
                  <a:moveTo>
                    <a:pt x="3378" y="1"/>
                  </a:moveTo>
                  <a:cubicBezTo>
                    <a:pt x="2211" y="1"/>
                    <a:pt x="1054" y="277"/>
                    <a:pt x="1" y="814"/>
                  </a:cubicBezTo>
                  <a:cubicBezTo>
                    <a:pt x="555" y="1122"/>
                    <a:pt x="1163" y="1237"/>
                    <a:pt x="1763" y="1237"/>
                  </a:cubicBezTo>
                  <a:cubicBezTo>
                    <a:pt x="3533" y="1237"/>
                    <a:pt x="5229" y="236"/>
                    <a:pt x="5229" y="236"/>
                  </a:cubicBezTo>
                  <a:cubicBezTo>
                    <a:pt x="4618" y="78"/>
                    <a:pt x="3997" y="1"/>
                    <a:pt x="33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5" name="Google Shape;2075;p58"/>
            <p:cNvSpPr/>
            <p:nvPr/>
          </p:nvSpPr>
          <p:spPr>
            <a:xfrm>
              <a:off x="6222275" y="3340775"/>
              <a:ext cx="48650" cy="98800"/>
            </a:xfrm>
            <a:custGeom>
              <a:rect b="b" l="l" r="r" t="t"/>
              <a:pathLst>
                <a:path extrusionOk="0" h="3952" w="1946">
                  <a:moveTo>
                    <a:pt x="608" y="0"/>
                  </a:moveTo>
                  <a:lnTo>
                    <a:pt x="608" y="0"/>
                  </a:lnTo>
                  <a:cubicBezTo>
                    <a:pt x="0" y="1915"/>
                    <a:pt x="1885" y="3952"/>
                    <a:pt x="1885" y="3952"/>
                  </a:cubicBezTo>
                  <a:cubicBezTo>
                    <a:pt x="1945" y="2523"/>
                    <a:pt x="1490" y="1125"/>
                    <a:pt x="6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6" name="Google Shape;2076;p58"/>
            <p:cNvSpPr/>
            <p:nvPr/>
          </p:nvSpPr>
          <p:spPr>
            <a:xfrm>
              <a:off x="6387925" y="3336975"/>
              <a:ext cx="141375" cy="139075"/>
            </a:xfrm>
            <a:custGeom>
              <a:rect b="b" l="l" r="r" t="t"/>
              <a:pathLst>
                <a:path extrusionOk="0" h="5563" w="5655">
                  <a:moveTo>
                    <a:pt x="5654" y="0"/>
                  </a:moveTo>
                  <a:lnTo>
                    <a:pt x="5654" y="0"/>
                  </a:lnTo>
                  <a:cubicBezTo>
                    <a:pt x="1703" y="1672"/>
                    <a:pt x="0" y="5563"/>
                    <a:pt x="0" y="5563"/>
                  </a:cubicBezTo>
                  <a:cubicBezTo>
                    <a:pt x="3526" y="5076"/>
                    <a:pt x="5654" y="0"/>
                    <a:pt x="56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7" name="Google Shape;2077;p58"/>
            <p:cNvSpPr/>
            <p:nvPr/>
          </p:nvSpPr>
          <p:spPr>
            <a:xfrm>
              <a:off x="6232150" y="3170550"/>
              <a:ext cx="136800" cy="221150"/>
            </a:xfrm>
            <a:custGeom>
              <a:rect b="b" l="l" r="r" t="t"/>
              <a:pathLst>
                <a:path extrusionOk="0" h="8846" w="5472">
                  <a:moveTo>
                    <a:pt x="0" y="0"/>
                  </a:moveTo>
                  <a:lnTo>
                    <a:pt x="0" y="0"/>
                  </a:lnTo>
                  <a:cubicBezTo>
                    <a:pt x="1429" y="5411"/>
                    <a:pt x="5472" y="8846"/>
                    <a:pt x="5472" y="8846"/>
                  </a:cubicBezTo>
                  <a:cubicBezTo>
                    <a:pt x="5046" y="4408"/>
                    <a:pt x="1" y="1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8" name="Google Shape;2078;p58"/>
            <p:cNvSpPr/>
            <p:nvPr/>
          </p:nvSpPr>
          <p:spPr>
            <a:xfrm>
              <a:off x="6319525" y="3134075"/>
              <a:ext cx="66900" cy="153525"/>
            </a:xfrm>
            <a:custGeom>
              <a:rect b="b" l="l" r="r" t="t"/>
              <a:pathLst>
                <a:path extrusionOk="0" h="6141" w="2676">
                  <a:moveTo>
                    <a:pt x="1" y="0"/>
                  </a:moveTo>
                  <a:lnTo>
                    <a:pt x="1" y="0"/>
                  </a:lnTo>
                  <a:cubicBezTo>
                    <a:pt x="244" y="2250"/>
                    <a:pt x="1095" y="4377"/>
                    <a:pt x="2463" y="6140"/>
                  </a:cubicBezTo>
                  <a:cubicBezTo>
                    <a:pt x="2676" y="3192"/>
                    <a:pt x="1" y="1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9" name="Google Shape;2079;p58"/>
            <p:cNvSpPr/>
            <p:nvPr/>
          </p:nvSpPr>
          <p:spPr>
            <a:xfrm>
              <a:off x="6393250" y="3246550"/>
              <a:ext cx="112475" cy="107150"/>
            </a:xfrm>
            <a:custGeom>
              <a:rect b="b" l="l" r="r" t="t"/>
              <a:pathLst>
                <a:path extrusionOk="0" h="4286" w="4499">
                  <a:moveTo>
                    <a:pt x="4499" y="0"/>
                  </a:moveTo>
                  <a:lnTo>
                    <a:pt x="4499" y="0"/>
                  </a:lnTo>
                  <a:cubicBezTo>
                    <a:pt x="730" y="1641"/>
                    <a:pt x="0" y="4286"/>
                    <a:pt x="0" y="4286"/>
                  </a:cubicBezTo>
                  <a:cubicBezTo>
                    <a:pt x="3192" y="3465"/>
                    <a:pt x="4499" y="0"/>
                    <a:pt x="44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0" name="Google Shape;2080;p58"/>
            <p:cNvSpPr/>
            <p:nvPr/>
          </p:nvSpPr>
          <p:spPr>
            <a:xfrm>
              <a:off x="6475300" y="3583625"/>
              <a:ext cx="130725" cy="28400"/>
            </a:xfrm>
            <a:custGeom>
              <a:rect b="b" l="l" r="r" t="t"/>
              <a:pathLst>
                <a:path extrusionOk="0" h="1136" w="5229">
                  <a:moveTo>
                    <a:pt x="2309" y="1"/>
                  </a:moveTo>
                  <a:cubicBezTo>
                    <a:pt x="1535" y="1"/>
                    <a:pt x="757" y="126"/>
                    <a:pt x="1" y="377"/>
                  </a:cubicBezTo>
                  <a:cubicBezTo>
                    <a:pt x="736" y="954"/>
                    <a:pt x="1649" y="1136"/>
                    <a:pt x="2504" y="1136"/>
                  </a:cubicBezTo>
                  <a:cubicBezTo>
                    <a:pt x="3947" y="1136"/>
                    <a:pt x="5229" y="621"/>
                    <a:pt x="5229" y="621"/>
                  </a:cubicBezTo>
                  <a:cubicBezTo>
                    <a:pt x="4304" y="209"/>
                    <a:pt x="3310" y="1"/>
                    <a:pt x="230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1" name="Google Shape;2081;p58"/>
            <p:cNvSpPr/>
            <p:nvPr/>
          </p:nvSpPr>
          <p:spPr>
            <a:xfrm>
              <a:off x="6401600" y="3665250"/>
              <a:ext cx="63100" cy="53975"/>
            </a:xfrm>
            <a:custGeom>
              <a:rect b="b" l="l" r="r" t="t"/>
              <a:pathLst>
                <a:path extrusionOk="0" h="2159" w="2524">
                  <a:moveTo>
                    <a:pt x="1" y="0"/>
                  </a:moveTo>
                  <a:cubicBezTo>
                    <a:pt x="548" y="1003"/>
                    <a:pt x="1429" y="1763"/>
                    <a:pt x="2523" y="2158"/>
                  </a:cubicBezTo>
                  <a:cubicBezTo>
                    <a:pt x="2159" y="66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2" name="Google Shape;2082;p58"/>
            <p:cNvSpPr/>
            <p:nvPr/>
          </p:nvSpPr>
          <p:spPr>
            <a:xfrm>
              <a:off x="6409950" y="3641800"/>
              <a:ext cx="99575" cy="20625"/>
            </a:xfrm>
            <a:custGeom>
              <a:rect b="b" l="l" r="r" t="t"/>
              <a:pathLst>
                <a:path extrusionOk="0" h="825" w="3983">
                  <a:moveTo>
                    <a:pt x="2141" y="0"/>
                  </a:moveTo>
                  <a:cubicBezTo>
                    <a:pt x="1026" y="0"/>
                    <a:pt x="1" y="391"/>
                    <a:pt x="1" y="391"/>
                  </a:cubicBezTo>
                  <a:cubicBezTo>
                    <a:pt x="711" y="678"/>
                    <a:pt x="1459" y="825"/>
                    <a:pt x="2208" y="825"/>
                  </a:cubicBezTo>
                  <a:cubicBezTo>
                    <a:pt x="2805" y="825"/>
                    <a:pt x="3403" y="732"/>
                    <a:pt x="3983" y="543"/>
                  </a:cubicBezTo>
                  <a:cubicBezTo>
                    <a:pt x="3459" y="131"/>
                    <a:pt x="2785" y="0"/>
                    <a:pt x="214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3" name="Google Shape;2083;p58"/>
            <p:cNvSpPr/>
            <p:nvPr/>
          </p:nvSpPr>
          <p:spPr>
            <a:xfrm>
              <a:off x="6172875" y="3655350"/>
              <a:ext cx="58525" cy="67675"/>
            </a:xfrm>
            <a:custGeom>
              <a:rect b="b" l="l" r="r" t="t"/>
              <a:pathLst>
                <a:path extrusionOk="0" h="2707" w="2341">
                  <a:moveTo>
                    <a:pt x="0" y="1"/>
                  </a:moveTo>
                  <a:lnTo>
                    <a:pt x="0" y="1"/>
                  </a:lnTo>
                  <a:cubicBezTo>
                    <a:pt x="791" y="2250"/>
                    <a:pt x="2341" y="2706"/>
                    <a:pt x="2341" y="2706"/>
                  </a:cubicBezTo>
                  <a:cubicBezTo>
                    <a:pt x="1672" y="1126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4" name="Google Shape;2084;p58"/>
            <p:cNvSpPr/>
            <p:nvPr/>
          </p:nvSpPr>
          <p:spPr>
            <a:xfrm>
              <a:off x="6179725" y="3739700"/>
              <a:ext cx="66125" cy="40300"/>
            </a:xfrm>
            <a:custGeom>
              <a:rect b="b" l="l" r="r" t="t"/>
              <a:pathLst>
                <a:path extrusionOk="0" h="1612" w="2645">
                  <a:moveTo>
                    <a:pt x="2644" y="1"/>
                  </a:moveTo>
                  <a:lnTo>
                    <a:pt x="2644" y="1"/>
                  </a:lnTo>
                  <a:cubicBezTo>
                    <a:pt x="1155" y="274"/>
                    <a:pt x="0" y="1612"/>
                    <a:pt x="0" y="1612"/>
                  </a:cubicBezTo>
                  <a:cubicBezTo>
                    <a:pt x="2097" y="1338"/>
                    <a:pt x="2644" y="1"/>
                    <a:pt x="26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5" name="Google Shape;2085;p58"/>
            <p:cNvSpPr/>
            <p:nvPr/>
          </p:nvSpPr>
          <p:spPr>
            <a:xfrm>
              <a:off x="6176675" y="3615075"/>
              <a:ext cx="67650" cy="41825"/>
            </a:xfrm>
            <a:custGeom>
              <a:rect b="b" l="l" r="r" t="t"/>
              <a:pathLst>
                <a:path extrusionOk="0" h="1673" w="2706">
                  <a:moveTo>
                    <a:pt x="0" y="1"/>
                  </a:moveTo>
                  <a:lnTo>
                    <a:pt x="0" y="1"/>
                  </a:lnTo>
                  <a:cubicBezTo>
                    <a:pt x="1307" y="1642"/>
                    <a:pt x="2706" y="1673"/>
                    <a:pt x="2706" y="1673"/>
                  </a:cubicBezTo>
                  <a:cubicBezTo>
                    <a:pt x="1946" y="913"/>
                    <a:pt x="1034" y="335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6" name="Google Shape;2086;p58"/>
            <p:cNvSpPr/>
            <p:nvPr/>
          </p:nvSpPr>
          <p:spPr>
            <a:xfrm>
              <a:off x="6371200" y="3235900"/>
              <a:ext cx="63850" cy="802475"/>
            </a:xfrm>
            <a:custGeom>
              <a:rect b="b" l="l" r="r" t="t"/>
              <a:pathLst>
                <a:path extrusionOk="0" h="32099" w="2554">
                  <a:moveTo>
                    <a:pt x="1156" y="1"/>
                  </a:moveTo>
                  <a:lnTo>
                    <a:pt x="1156" y="1"/>
                  </a:lnTo>
                  <a:cubicBezTo>
                    <a:pt x="1125" y="61"/>
                    <a:pt x="1095" y="152"/>
                    <a:pt x="1095" y="244"/>
                  </a:cubicBezTo>
                  <a:cubicBezTo>
                    <a:pt x="1065" y="487"/>
                    <a:pt x="1034" y="791"/>
                    <a:pt x="973" y="1186"/>
                  </a:cubicBezTo>
                  <a:cubicBezTo>
                    <a:pt x="913" y="1581"/>
                    <a:pt x="821" y="2098"/>
                    <a:pt x="761" y="2675"/>
                  </a:cubicBezTo>
                  <a:cubicBezTo>
                    <a:pt x="700" y="3253"/>
                    <a:pt x="609" y="3891"/>
                    <a:pt x="517" y="4621"/>
                  </a:cubicBezTo>
                  <a:cubicBezTo>
                    <a:pt x="457" y="5350"/>
                    <a:pt x="365" y="6171"/>
                    <a:pt x="305" y="7022"/>
                  </a:cubicBezTo>
                  <a:cubicBezTo>
                    <a:pt x="274" y="7447"/>
                    <a:pt x="244" y="7903"/>
                    <a:pt x="213" y="8359"/>
                  </a:cubicBezTo>
                  <a:cubicBezTo>
                    <a:pt x="183" y="8815"/>
                    <a:pt x="153" y="9302"/>
                    <a:pt x="122" y="9757"/>
                  </a:cubicBezTo>
                  <a:cubicBezTo>
                    <a:pt x="62" y="11703"/>
                    <a:pt x="1" y="13861"/>
                    <a:pt x="92" y="16080"/>
                  </a:cubicBezTo>
                  <a:cubicBezTo>
                    <a:pt x="183" y="18329"/>
                    <a:pt x="365" y="20457"/>
                    <a:pt x="609" y="22372"/>
                  </a:cubicBezTo>
                  <a:cubicBezTo>
                    <a:pt x="730" y="23344"/>
                    <a:pt x="852" y="24256"/>
                    <a:pt x="1004" y="25107"/>
                  </a:cubicBezTo>
                  <a:cubicBezTo>
                    <a:pt x="1065" y="25533"/>
                    <a:pt x="1125" y="25928"/>
                    <a:pt x="1217" y="26323"/>
                  </a:cubicBezTo>
                  <a:cubicBezTo>
                    <a:pt x="1277" y="26749"/>
                    <a:pt x="1338" y="27113"/>
                    <a:pt x="1429" y="27478"/>
                  </a:cubicBezTo>
                  <a:cubicBezTo>
                    <a:pt x="1551" y="28208"/>
                    <a:pt x="1733" y="28846"/>
                    <a:pt x="1855" y="29423"/>
                  </a:cubicBezTo>
                  <a:cubicBezTo>
                    <a:pt x="1976" y="29971"/>
                    <a:pt x="2098" y="30457"/>
                    <a:pt x="2220" y="30852"/>
                  </a:cubicBezTo>
                  <a:cubicBezTo>
                    <a:pt x="2311" y="31247"/>
                    <a:pt x="2402" y="31551"/>
                    <a:pt x="2463" y="31764"/>
                  </a:cubicBezTo>
                  <a:cubicBezTo>
                    <a:pt x="2432" y="31551"/>
                    <a:pt x="2341" y="31247"/>
                    <a:pt x="2250" y="30852"/>
                  </a:cubicBezTo>
                  <a:cubicBezTo>
                    <a:pt x="2159" y="30457"/>
                    <a:pt x="2037" y="29971"/>
                    <a:pt x="1916" y="29393"/>
                  </a:cubicBezTo>
                  <a:cubicBezTo>
                    <a:pt x="1824" y="28816"/>
                    <a:pt x="1672" y="28177"/>
                    <a:pt x="1551" y="27448"/>
                  </a:cubicBezTo>
                  <a:cubicBezTo>
                    <a:pt x="1490" y="27083"/>
                    <a:pt x="1399" y="26718"/>
                    <a:pt x="1338" y="26323"/>
                  </a:cubicBezTo>
                  <a:cubicBezTo>
                    <a:pt x="1247" y="25928"/>
                    <a:pt x="1186" y="25502"/>
                    <a:pt x="1125" y="25077"/>
                  </a:cubicBezTo>
                  <a:cubicBezTo>
                    <a:pt x="1004" y="24226"/>
                    <a:pt x="882" y="23314"/>
                    <a:pt x="761" y="22372"/>
                  </a:cubicBezTo>
                  <a:cubicBezTo>
                    <a:pt x="517" y="20426"/>
                    <a:pt x="335" y="18329"/>
                    <a:pt x="244" y="16080"/>
                  </a:cubicBezTo>
                  <a:cubicBezTo>
                    <a:pt x="183" y="13861"/>
                    <a:pt x="213" y="11703"/>
                    <a:pt x="274" y="9788"/>
                  </a:cubicBezTo>
                  <a:cubicBezTo>
                    <a:pt x="305" y="9302"/>
                    <a:pt x="305" y="8815"/>
                    <a:pt x="335" y="8359"/>
                  </a:cubicBezTo>
                  <a:cubicBezTo>
                    <a:pt x="365" y="7903"/>
                    <a:pt x="396" y="7478"/>
                    <a:pt x="426" y="7022"/>
                  </a:cubicBezTo>
                  <a:cubicBezTo>
                    <a:pt x="487" y="6171"/>
                    <a:pt x="578" y="5381"/>
                    <a:pt x="639" y="4651"/>
                  </a:cubicBezTo>
                  <a:cubicBezTo>
                    <a:pt x="700" y="3922"/>
                    <a:pt x="791" y="3253"/>
                    <a:pt x="852" y="2675"/>
                  </a:cubicBezTo>
                  <a:cubicBezTo>
                    <a:pt x="913" y="2098"/>
                    <a:pt x="973" y="1581"/>
                    <a:pt x="1034" y="1186"/>
                  </a:cubicBezTo>
                  <a:cubicBezTo>
                    <a:pt x="1065" y="791"/>
                    <a:pt x="1095" y="487"/>
                    <a:pt x="1125" y="244"/>
                  </a:cubicBezTo>
                  <a:cubicBezTo>
                    <a:pt x="1156" y="152"/>
                    <a:pt x="1156" y="61"/>
                    <a:pt x="1156" y="1"/>
                  </a:cubicBezTo>
                  <a:close/>
                  <a:moveTo>
                    <a:pt x="2463" y="31764"/>
                  </a:moveTo>
                  <a:cubicBezTo>
                    <a:pt x="2463" y="31819"/>
                    <a:pt x="2485" y="31873"/>
                    <a:pt x="2502" y="31921"/>
                  </a:cubicBezTo>
                  <a:lnTo>
                    <a:pt x="2502" y="31921"/>
                  </a:lnTo>
                  <a:lnTo>
                    <a:pt x="2463" y="31764"/>
                  </a:lnTo>
                  <a:close/>
                  <a:moveTo>
                    <a:pt x="2502" y="31921"/>
                  </a:moveTo>
                  <a:lnTo>
                    <a:pt x="2524" y="32007"/>
                  </a:lnTo>
                  <a:cubicBezTo>
                    <a:pt x="2524" y="31983"/>
                    <a:pt x="2514" y="31954"/>
                    <a:pt x="2502" y="31921"/>
                  </a:cubicBezTo>
                  <a:close/>
                  <a:moveTo>
                    <a:pt x="2524" y="32007"/>
                  </a:moveTo>
                  <a:cubicBezTo>
                    <a:pt x="2524" y="32037"/>
                    <a:pt x="2524" y="32068"/>
                    <a:pt x="2554" y="32098"/>
                  </a:cubicBezTo>
                  <a:cubicBezTo>
                    <a:pt x="2554" y="32068"/>
                    <a:pt x="2524" y="32037"/>
                    <a:pt x="2524" y="32007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7" name="Google Shape;2087;p58"/>
            <p:cNvSpPr/>
            <p:nvPr/>
          </p:nvSpPr>
          <p:spPr>
            <a:xfrm>
              <a:off x="6374250" y="3551250"/>
              <a:ext cx="131475" cy="119350"/>
            </a:xfrm>
            <a:custGeom>
              <a:rect b="b" l="l" r="r" t="t"/>
              <a:pathLst>
                <a:path extrusionOk="0" h="4774" w="5259">
                  <a:moveTo>
                    <a:pt x="5228" y="0"/>
                  </a:moveTo>
                  <a:cubicBezTo>
                    <a:pt x="5193" y="0"/>
                    <a:pt x="3992" y="1023"/>
                    <a:pt x="2584" y="2341"/>
                  </a:cubicBezTo>
                  <a:cubicBezTo>
                    <a:pt x="1155" y="3648"/>
                    <a:pt x="0" y="4742"/>
                    <a:pt x="31" y="4773"/>
                  </a:cubicBezTo>
                  <a:cubicBezTo>
                    <a:pt x="31" y="4773"/>
                    <a:pt x="32" y="4773"/>
                    <a:pt x="33" y="4773"/>
                  </a:cubicBezTo>
                  <a:cubicBezTo>
                    <a:pt x="94" y="4773"/>
                    <a:pt x="1266" y="3721"/>
                    <a:pt x="2675" y="2432"/>
                  </a:cubicBezTo>
                  <a:cubicBezTo>
                    <a:pt x="4134" y="1156"/>
                    <a:pt x="5259" y="31"/>
                    <a:pt x="5228" y="1"/>
                  </a:cubicBezTo>
                  <a:cubicBezTo>
                    <a:pt x="5228" y="0"/>
                    <a:pt x="5228" y="0"/>
                    <a:pt x="5228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8" name="Google Shape;2088;p58"/>
            <p:cNvSpPr/>
            <p:nvPr/>
          </p:nvSpPr>
          <p:spPr>
            <a:xfrm>
              <a:off x="6160725" y="3707000"/>
              <a:ext cx="223425" cy="57850"/>
            </a:xfrm>
            <a:custGeom>
              <a:rect b="b" l="l" r="r" t="t"/>
              <a:pathLst>
                <a:path extrusionOk="0" h="2314" w="8937">
                  <a:moveTo>
                    <a:pt x="5" y="0"/>
                  </a:moveTo>
                  <a:cubicBezTo>
                    <a:pt x="2" y="0"/>
                    <a:pt x="0" y="1"/>
                    <a:pt x="0" y="2"/>
                  </a:cubicBezTo>
                  <a:cubicBezTo>
                    <a:pt x="0" y="32"/>
                    <a:pt x="1976" y="579"/>
                    <a:pt x="4438" y="1218"/>
                  </a:cubicBezTo>
                  <a:cubicBezTo>
                    <a:pt x="6827" y="1837"/>
                    <a:pt x="8815" y="2313"/>
                    <a:pt x="8931" y="2313"/>
                  </a:cubicBezTo>
                  <a:cubicBezTo>
                    <a:pt x="8935" y="2313"/>
                    <a:pt x="8936" y="2313"/>
                    <a:pt x="8936" y="2312"/>
                  </a:cubicBezTo>
                  <a:cubicBezTo>
                    <a:pt x="8936" y="2281"/>
                    <a:pt x="6930" y="1734"/>
                    <a:pt x="4468" y="1096"/>
                  </a:cubicBezTo>
                  <a:cubicBezTo>
                    <a:pt x="2079" y="477"/>
                    <a:pt x="120" y="0"/>
                    <a:pt x="5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9" name="Google Shape;2089;p58"/>
            <p:cNvSpPr/>
            <p:nvPr/>
          </p:nvSpPr>
          <p:spPr>
            <a:xfrm>
              <a:off x="6235175" y="3618875"/>
              <a:ext cx="101850" cy="133775"/>
            </a:xfrm>
            <a:custGeom>
              <a:rect b="b" l="l" r="r" t="t"/>
              <a:pathLst>
                <a:path extrusionOk="0" h="5351" w="4074">
                  <a:moveTo>
                    <a:pt x="1" y="1"/>
                  </a:moveTo>
                  <a:lnTo>
                    <a:pt x="1" y="1"/>
                  </a:lnTo>
                  <a:cubicBezTo>
                    <a:pt x="183" y="274"/>
                    <a:pt x="366" y="548"/>
                    <a:pt x="578" y="822"/>
                  </a:cubicBezTo>
                  <a:cubicBezTo>
                    <a:pt x="913" y="1308"/>
                    <a:pt x="1429" y="1977"/>
                    <a:pt x="1977" y="2706"/>
                  </a:cubicBezTo>
                  <a:cubicBezTo>
                    <a:pt x="2554" y="3436"/>
                    <a:pt x="3071" y="4104"/>
                    <a:pt x="3436" y="4591"/>
                  </a:cubicBezTo>
                  <a:cubicBezTo>
                    <a:pt x="3618" y="4864"/>
                    <a:pt x="3831" y="5107"/>
                    <a:pt x="4074" y="5350"/>
                  </a:cubicBezTo>
                  <a:cubicBezTo>
                    <a:pt x="3922" y="5047"/>
                    <a:pt x="3709" y="4803"/>
                    <a:pt x="3527" y="4530"/>
                  </a:cubicBezTo>
                  <a:cubicBezTo>
                    <a:pt x="3162" y="4043"/>
                    <a:pt x="2676" y="3375"/>
                    <a:pt x="2098" y="2645"/>
                  </a:cubicBezTo>
                  <a:cubicBezTo>
                    <a:pt x="1551" y="1916"/>
                    <a:pt x="1034" y="1247"/>
                    <a:pt x="639" y="761"/>
                  </a:cubicBezTo>
                  <a:cubicBezTo>
                    <a:pt x="457" y="487"/>
                    <a:pt x="244" y="244"/>
                    <a:pt x="1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0" name="Google Shape;2090;p58"/>
            <p:cNvSpPr/>
            <p:nvPr/>
          </p:nvSpPr>
          <p:spPr>
            <a:xfrm>
              <a:off x="6216200" y="3416750"/>
              <a:ext cx="155800" cy="110200"/>
            </a:xfrm>
            <a:custGeom>
              <a:rect b="b" l="l" r="r" t="t"/>
              <a:pathLst>
                <a:path extrusionOk="0" h="4408" w="6232">
                  <a:moveTo>
                    <a:pt x="0" y="1"/>
                  </a:moveTo>
                  <a:lnTo>
                    <a:pt x="0" y="1"/>
                  </a:lnTo>
                  <a:cubicBezTo>
                    <a:pt x="61" y="92"/>
                    <a:pt x="122" y="153"/>
                    <a:pt x="213" y="213"/>
                  </a:cubicBezTo>
                  <a:cubicBezTo>
                    <a:pt x="365" y="335"/>
                    <a:pt x="578" y="517"/>
                    <a:pt x="851" y="730"/>
                  </a:cubicBezTo>
                  <a:cubicBezTo>
                    <a:pt x="1398" y="1125"/>
                    <a:pt x="2158" y="1703"/>
                    <a:pt x="3040" y="2311"/>
                  </a:cubicBezTo>
                  <a:cubicBezTo>
                    <a:pt x="3891" y="2919"/>
                    <a:pt x="4681" y="3435"/>
                    <a:pt x="5258" y="3830"/>
                  </a:cubicBezTo>
                  <a:cubicBezTo>
                    <a:pt x="5562" y="4013"/>
                    <a:pt x="5806" y="4165"/>
                    <a:pt x="5958" y="4256"/>
                  </a:cubicBezTo>
                  <a:cubicBezTo>
                    <a:pt x="6049" y="4317"/>
                    <a:pt x="6140" y="4378"/>
                    <a:pt x="6231" y="4408"/>
                  </a:cubicBezTo>
                  <a:cubicBezTo>
                    <a:pt x="6140" y="4347"/>
                    <a:pt x="6079" y="4286"/>
                    <a:pt x="5988" y="4226"/>
                  </a:cubicBezTo>
                  <a:lnTo>
                    <a:pt x="5319" y="3739"/>
                  </a:lnTo>
                  <a:lnTo>
                    <a:pt x="3131" y="2189"/>
                  </a:lnTo>
                  <a:lnTo>
                    <a:pt x="912" y="639"/>
                  </a:lnTo>
                  <a:lnTo>
                    <a:pt x="243" y="153"/>
                  </a:lnTo>
                  <a:cubicBezTo>
                    <a:pt x="91" y="6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1" name="Google Shape;2091;p58"/>
            <p:cNvSpPr/>
            <p:nvPr/>
          </p:nvSpPr>
          <p:spPr>
            <a:xfrm>
              <a:off x="6051300" y="3671600"/>
              <a:ext cx="131475" cy="45175"/>
            </a:xfrm>
            <a:custGeom>
              <a:rect b="b" l="l" r="r" t="t"/>
              <a:pathLst>
                <a:path extrusionOk="0" h="1807" w="5259">
                  <a:moveTo>
                    <a:pt x="1156" y="0"/>
                  </a:moveTo>
                  <a:cubicBezTo>
                    <a:pt x="771" y="0"/>
                    <a:pt x="384" y="37"/>
                    <a:pt x="0" y="111"/>
                  </a:cubicBezTo>
                  <a:cubicBezTo>
                    <a:pt x="0" y="111"/>
                    <a:pt x="1696" y="1807"/>
                    <a:pt x="3934" y="1807"/>
                  </a:cubicBezTo>
                  <a:cubicBezTo>
                    <a:pt x="4358" y="1807"/>
                    <a:pt x="4803" y="1746"/>
                    <a:pt x="5259" y="1600"/>
                  </a:cubicBezTo>
                  <a:cubicBezTo>
                    <a:pt x="4145" y="559"/>
                    <a:pt x="2665" y="0"/>
                    <a:pt x="11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2" name="Google Shape;2092;p58"/>
            <p:cNvSpPr/>
            <p:nvPr/>
          </p:nvSpPr>
          <p:spPr>
            <a:xfrm>
              <a:off x="6492025" y="3484375"/>
              <a:ext cx="110200" cy="80575"/>
            </a:xfrm>
            <a:custGeom>
              <a:rect b="b" l="l" r="r" t="t"/>
              <a:pathLst>
                <a:path extrusionOk="0" h="3223" w="4408">
                  <a:moveTo>
                    <a:pt x="4408" y="1"/>
                  </a:moveTo>
                  <a:lnTo>
                    <a:pt x="4408" y="1"/>
                  </a:lnTo>
                  <a:cubicBezTo>
                    <a:pt x="4408" y="1"/>
                    <a:pt x="1064" y="396"/>
                    <a:pt x="1" y="3223"/>
                  </a:cubicBezTo>
                  <a:cubicBezTo>
                    <a:pt x="1916" y="2919"/>
                    <a:pt x="3527" y="1703"/>
                    <a:pt x="44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3" name="Google Shape;2093;p58"/>
            <p:cNvSpPr/>
            <p:nvPr/>
          </p:nvSpPr>
          <p:spPr>
            <a:xfrm>
              <a:off x="6421350" y="3466900"/>
              <a:ext cx="69175" cy="130725"/>
            </a:xfrm>
            <a:custGeom>
              <a:rect b="b" l="l" r="r" t="t"/>
              <a:pathLst>
                <a:path extrusionOk="0" h="5229" w="2767">
                  <a:moveTo>
                    <a:pt x="2463" y="1"/>
                  </a:moveTo>
                  <a:lnTo>
                    <a:pt x="2463" y="1"/>
                  </a:lnTo>
                  <a:cubicBezTo>
                    <a:pt x="2463" y="1"/>
                    <a:pt x="1" y="2311"/>
                    <a:pt x="852" y="5229"/>
                  </a:cubicBezTo>
                  <a:cubicBezTo>
                    <a:pt x="2189" y="3831"/>
                    <a:pt x="2767" y="1885"/>
                    <a:pt x="24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4" name="Google Shape;2094;p58"/>
            <p:cNvSpPr/>
            <p:nvPr/>
          </p:nvSpPr>
          <p:spPr>
            <a:xfrm>
              <a:off x="6158425" y="3530725"/>
              <a:ext cx="88175" cy="104150"/>
            </a:xfrm>
            <a:custGeom>
              <a:rect b="b" l="l" r="r" t="t"/>
              <a:pathLst>
                <a:path extrusionOk="0" h="4166" w="3527">
                  <a:moveTo>
                    <a:pt x="1" y="1"/>
                  </a:moveTo>
                  <a:cubicBezTo>
                    <a:pt x="1" y="1"/>
                    <a:pt x="639" y="3314"/>
                    <a:pt x="3527" y="4165"/>
                  </a:cubicBezTo>
                  <a:cubicBezTo>
                    <a:pt x="3071" y="2311"/>
                    <a:pt x="1764" y="761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5" name="Google Shape;2095;p58"/>
            <p:cNvSpPr/>
            <p:nvPr/>
          </p:nvSpPr>
          <p:spPr>
            <a:xfrm>
              <a:off x="6115875" y="3340775"/>
              <a:ext cx="127700" cy="95000"/>
            </a:xfrm>
            <a:custGeom>
              <a:rect b="b" l="l" r="r" t="t"/>
              <a:pathLst>
                <a:path extrusionOk="0" h="3800" w="5108">
                  <a:moveTo>
                    <a:pt x="1" y="0"/>
                  </a:moveTo>
                  <a:cubicBezTo>
                    <a:pt x="1" y="0"/>
                    <a:pt x="1612" y="3617"/>
                    <a:pt x="5107" y="3800"/>
                  </a:cubicBezTo>
                  <a:cubicBezTo>
                    <a:pt x="4104" y="1793"/>
                    <a:pt x="2220" y="395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6" name="Google Shape;2096;p58"/>
            <p:cNvSpPr/>
            <p:nvPr/>
          </p:nvSpPr>
          <p:spPr>
            <a:xfrm>
              <a:off x="6366650" y="3061875"/>
              <a:ext cx="106400" cy="196075"/>
            </a:xfrm>
            <a:custGeom>
              <a:rect b="b" l="l" r="r" t="t"/>
              <a:pathLst>
                <a:path extrusionOk="0" h="7843" w="4256">
                  <a:moveTo>
                    <a:pt x="3891" y="1"/>
                  </a:moveTo>
                  <a:lnTo>
                    <a:pt x="3891" y="1"/>
                  </a:lnTo>
                  <a:cubicBezTo>
                    <a:pt x="3891" y="1"/>
                    <a:pt x="0" y="3375"/>
                    <a:pt x="1095" y="7843"/>
                  </a:cubicBezTo>
                  <a:cubicBezTo>
                    <a:pt x="3222" y="5806"/>
                    <a:pt x="4256" y="2888"/>
                    <a:pt x="38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7" name="Google Shape;2097;p58"/>
            <p:cNvSpPr/>
            <p:nvPr/>
          </p:nvSpPr>
          <p:spPr>
            <a:xfrm>
              <a:off x="6107525" y="3893200"/>
              <a:ext cx="614775" cy="192275"/>
            </a:xfrm>
            <a:custGeom>
              <a:rect b="b" l="l" r="r" t="t"/>
              <a:pathLst>
                <a:path extrusionOk="0" h="7691" w="24591">
                  <a:moveTo>
                    <a:pt x="0" y="1"/>
                  </a:moveTo>
                  <a:lnTo>
                    <a:pt x="0" y="7691"/>
                  </a:lnTo>
                  <a:lnTo>
                    <a:pt x="24591" y="7691"/>
                  </a:lnTo>
                  <a:lnTo>
                    <a:pt x="2459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8" name="Google Shape;2098;p58"/>
            <p:cNvSpPr/>
            <p:nvPr/>
          </p:nvSpPr>
          <p:spPr>
            <a:xfrm>
              <a:off x="6090050" y="3890925"/>
              <a:ext cx="641375" cy="5350"/>
            </a:xfrm>
            <a:custGeom>
              <a:rect b="b" l="l" r="r" t="t"/>
              <a:pathLst>
                <a:path extrusionOk="0" h="214" w="25655">
                  <a:moveTo>
                    <a:pt x="12827" y="0"/>
                  </a:moveTo>
                  <a:cubicBezTo>
                    <a:pt x="5745" y="0"/>
                    <a:pt x="0" y="61"/>
                    <a:pt x="0" y="92"/>
                  </a:cubicBezTo>
                  <a:cubicBezTo>
                    <a:pt x="0" y="152"/>
                    <a:pt x="5745" y="213"/>
                    <a:pt x="12827" y="213"/>
                  </a:cubicBezTo>
                  <a:cubicBezTo>
                    <a:pt x="19910" y="213"/>
                    <a:pt x="25654" y="152"/>
                    <a:pt x="25654" y="92"/>
                  </a:cubicBezTo>
                  <a:cubicBezTo>
                    <a:pt x="25654" y="31"/>
                    <a:pt x="19910" y="0"/>
                    <a:pt x="12827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9" name="Google Shape;2099;p58"/>
            <p:cNvSpPr/>
            <p:nvPr/>
          </p:nvSpPr>
          <p:spPr>
            <a:xfrm>
              <a:off x="6138675" y="3895475"/>
              <a:ext cx="6100" cy="187725"/>
            </a:xfrm>
            <a:custGeom>
              <a:rect b="b" l="l" r="r" t="t"/>
              <a:pathLst>
                <a:path extrusionOk="0" h="7509" w="244">
                  <a:moveTo>
                    <a:pt x="122" y="1"/>
                  </a:moveTo>
                  <a:cubicBezTo>
                    <a:pt x="31" y="1247"/>
                    <a:pt x="1" y="2493"/>
                    <a:pt x="31" y="3740"/>
                  </a:cubicBezTo>
                  <a:cubicBezTo>
                    <a:pt x="1" y="4986"/>
                    <a:pt x="31" y="6262"/>
                    <a:pt x="122" y="7509"/>
                  </a:cubicBezTo>
                  <a:cubicBezTo>
                    <a:pt x="213" y="6262"/>
                    <a:pt x="244" y="4986"/>
                    <a:pt x="213" y="3740"/>
                  </a:cubicBezTo>
                  <a:cubicBezTo>
                    <a:pt x="244" y="2493"/>
                    <a:pt x="213" y="1247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0" name="Google Shape;2100;p58"/>
            <p:cNvSpPr/>
            <p:nvPr/>
          </p:nvSpPr>
          <p:spPr>
            <a:xfrm>
              <a:off x="6219225" y="3895475"/>
              <a:ext cx="6100" cy="187725"/>
            </a:xfrm>
            <a:custGeom>
              <a:rect b="b" l="l" r="r" t="t"/>
              <a:pathLst>
                <a:path extrusionOk="0" h="7509" w="244">
                  <a:moveTo>
                    <a:pt x="122" y="1"/>
                  </a:moveTo>
                  <a:cubicBezTo>
                    <a:pt x="31" y="1247"/>
                    <a:pt x="1" y="2493"/>
                    <a:pt x="31" y="3740"/>
                  </a:cubicBezTo>
                  <a:cubicBezTo>
                    <a:pt x="1" y="4986"/>
                    <a:pt x="31" y="6262"/>
                    <a:pt x="122" y="7509"/>
                  </a:cubicBezTo>
                  <a:cubicBezTo>
                    <a:pt x="213" y="6262"/>
                    <a:pt x="244" y="4986"/>
                    <a:pt x="213" y="3740"/>
                  </a:cubicBezTo>
                  <a:cubicBezTo>
                    <a:pt x="244" y="2493"/>
                    <a:pt x="213" y="1247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1" name="Google Shape;2101;p58"/>
            <p:cNvSpPr/>
            <p:nvPr/>
          </p:nvSpPr>
          <p:spPr>
            <a:xfrm>
              <a:off x="6300525" y="3895475"/>
              <a:ext cx="6125" cy="187725"/>
            </a:xfrm>
            <a:custGeom>
              <a:rect b="b" l="l" r="r" t="t"/>
              <a:pathLst>
                <a:path extrusionOk="0" h="7509" w="245">
                  <a:moveTo>
                    <a:pt x="123" y="1"/>
                  </a:moveTo>
                  <a:cubicBezTo>
                    <a:pt x="31" y="1247"/>
                    <a:pt x="1" y="2493"/>
                    <a:pt x="31" y="3740"/>
                  </a:cubicBezTo>
                  <a:cubicBezTo>
                    <a:pt x="1" y="4986"/>
                    <a:pt x="31" y="6262"/>
                    <a:pt x="123" y="7509"/>
                  </a:cubicBezTo>
                  <a:cubicBezTo>
                    <a:pt x="214" y="6262"/>
                    <a:pt x="244" y="4986"/>
                    <a:pt x="214" y="3740"/>
                  </a:cubicBezTo>
                  <a:cubicBezTo>
                    <a:pt x="244" y="2493"/>
                    <a:pt x="214" y="1247"/>
                    <a:pt x="123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2" name="Google Shape;2102;p58"/>
            <p:cNvSpPr/>
            <p:nvPr/>
          </p:nvSpPr>
          <p:spPr>
            <a:xfrm>
              <a:off x="6381075" y="3895475"/>
              <a:ext cx="6875" cy="187725"/>
            </a:xfrm>
            <a:custGeom>
              <a:rect b="b" l="l" r="r" t="t"/>
              <a:pathLst>
                <a:path extrusionOk="0" h="7509" w="275">
                  <a:moveTo>
                    <a:pt x="122" y="1"/>
                  </a:moveTo>
                  <a:cubicBezTo>
                    <a:pt x="31" y="1247"/>
                    <a:pt x="1" y="2493"/>
                    <a:pt x="31" y="3740"/>
                  </a:cubicBezTo>
                  <a:cubicBezTo>
                    <a:pt x="1" y="4986"/>
                    <a:pt x="31" y="6262"/>
                    <a:pt x="122" y="7509"/>
                  </a:cubicBezTo>
                  <a:cubicBezTo>
                    <a:pt x="244" y="6262"/>
                    <a:pt x="274" y="4986"/>
                    <a:pt x="244" y="3740"/>
                  </a:cubicBezTo>
                  <a:cubicBezTo>
                    <a:pt x="274" y="2493"/>
                    <a:pt x="244" y="1247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3" name="Google Shape;2103;p58"/>
            <p:cNvSpPr/>
            <p:nvPr/>
          </p:nvSpPr>
          <p:spPr>
            <a:xfrm>
              <a:off x="6461625" y="3895475"/>
              <a:ext cx="6875" cy="187725"/>
            </a:xfrm>
            <a:custGeom>
              <a:rect b="b" l="l" r="r" t="t"/>
              <a:pathLst>
                <a:path extrusionOk="0" h="7509" w="275">
                  <a:moveTo>
                    <a:pt x="153" y="1"/>
                  </a:moveTo>
                  <a:cubicBezTo>
                    <a:pt x="62" y="1247"/>
                    <a:pt x="1" y="2493"/>
                    <a:pt x="62" y="3740"/>
                  </a:cubicBezTo>
                  <a:cubicBezTo>
                    <a:pt x="1" y="4986"/>
                    <a:pt x="62" y="6262"/>
                    <a:pt x="153" y="7509"/>
                  </a:cubicBezTo>
                  <a:cubicBezTo>
                    <a:pt x="244" y="6262"/>
                    <a:pt x="274" y="4986"/>
                    <a:pt x="244" y="3740"/>
                  </a:cubicBezTo>
                  <a:cubicBezTo>
                    <a:pt x="274" y="2493"/>
                    <a:pt x="244" y="1247"/>
                    <a:pt x="153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4" name="Google Shape;2104;p58"/>
            <p:cNvSpPr/>
            <p:nvPr/>
          </p:nvSpPr>
          <p:spPr>
            <a:xfrm>
              <a:off x="6542950" y="3895475"/>
              <a:ext cx="6850" cy="187725"/>
            </a:xfrm>
            <a:custGeom>
              <a:rect b="b" l="l" r="r" t="t"/>
              <a:pathLst>
                <a:path extrusionOk="0" h="7509" w="274">
                  <a:moveTo>
                    <a:pt x="122" y="1"/>
                  </a:moveTo>
                  <a:cubicBezTo>
                    <a:pt x="31" y="1247"/>
                    <a:pt x="0" y="2493"/>
                    <a:pt x="31" y="3740"/>
                  </a:cubicBezTo>
                  <a:cubicBezTo>
                    <a:pt x="0" y="4986"/>
                    <a:pt x="31" y="6262"/>
                    <a:pt x="122" y="7509"/>
                  </a:cubicBezTo>
                  <a:cubicBezTo>
                    <a:pt x="243" y="6262"/>
                    <a:pt x="274" y="4986"/>
                    <a:pt x="243" y="3740"/>
                  </a:cubicBezTo>
                  <a:cubicBezTo>
                    <a:pt x="274" y="2493"/>
                    <a:pt x="243" y="1247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5" name="Google Shape;2105;p58"/>
            <p:cNvSpPr/>
            <p:nvPr/>
          </p:nvSpPr>
          <p:spPr>
            <a:xfrm>
              <a:off x="6623500" y="3895475"/>
              <a:ext cx="6850" cy="187725"/>
            </a:xfrm>
            <a:custGeom>
              <a:rect b="b" l="l" r="r" t="t"/>
              <a:pathLst>
                <a:path extrusionOk="0" h="7509" w="274">
                  <a:moveTo>
                    <a:pt x="152" y="1"/>
                  </a:moveTo>
                  <a:cubicBezTo>
                    <a:pt x="61" y="1247"/>
                    <a:pt x="0" y="2493"/>
                    <a:pt x="61" y="3740"/>
                  </a:cubicBezTo>
                  <a:cubicBezTo>
                    <a:pt x="0" y="4986"/>
                    <a:pt x="61" y="6262"/>
                    <a:pt x="152" y="7509"/>
                  </a:cubicBezTo>
                  <a:cubicBezTo>
                    <a:pt x="243" y="6262"/>
                    <a:pt x="274" y="4986"/>
                    <a:pt x="243" y="3740"/>
                  </a:cubicBezTo>
                  <a:cubicBezTo>
                    <a:pt x="274" y="2493"/>
                    <a:pt x="243" y="1247"/>
                    <a:pt x="15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6" name="Google Shape;2106;p58"/>
            <p:cNvSpPr/>
            <p:nvPr/>
          </p:nvSpPr>
          <p:spPr>
            <a:xfrm>
              <a:off x="6704800" y="3895475"/>
              <a:ext cx="6850" cy="187725"/>
            </a:xfrm>
            <a:custGeom>
              <a:rect b="b" l="l" r="r" t="t"/>
              <a:pathLst>
                <a:path extrusionOk="0" h="7509" w="274">
                  <a:moveTo>
                    <a:pt x="122" y="1"/>
                  </a:moveTo>
                  <a:cubicBezTo>
                    <a:pt x="31" y="1247"/>
                    <a:pt x="0" y="2493"/>
                    <a:pt x="31" y="3740"/>
                  </a:cubicBezTo>
                  <a:cubicBezTo>
                    <a:pt x="0" y="4986"/>
                    <a:pt x="31" y="6262"/>
                    <a:pt x="122" y="7509"/>
                  </a:cubicBezTo>
                  <a:cubicBezTo>
                    <a:pt x="213" y="6262"/>
                    <a:pt x="274" y="4986"/>
                    <a:pt x="244" y="3740"/>
                  </a:cubicBezTo>
                  <a:cubicBezTo>
                    <a:pt x="274" y="2493"/>
                    <a:pt x="213" y="1247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7" name="Google Shape;2107;p58"/>
            <p:cNvSpPr/>
            <p:nvPr/>
          </p:nvSpPr>
          <p:spPr>
            <a:xfrm>
              <a:off x="6105250" y="4082425"/>
              <a:ext cx="614775" cy="5325"/>
            </a:xfrm>
            <a:custGeom>
              <a:rect b="b" l="l" r="r" t="t"/>
              <a:pathLst>
                <a:path extrusionOk="0" h="213" w="24591">
                  <a:moveTo>
                    <a:pt x="12280" y="0"/>
                  </a:moveTo>
                  <a:cubicBezTo>
                    <a:pt x="5502" y="0"/>
                    <a:pt x="0" y="61"/>
                    <a:pt x="0" y="122"/>
                  </a:cubicBezTo>
                  <a:cubicBezTo>
                    <a:pt x="0" y="152"/>
                    <a:pt x="5502" y="213"/>
                    <a:pt x="12280" y="213"/>
                  </a:cubicBezTo>
                  <a:cubicBezTo>
                    <a:pt x="19089" y="213"/>
                    <a:pt x="24590" y="152"/>
                    <a:pt x="24590" y="122"/>
                  </a:cubicBezTo>
                  <a:cubicBezTo>
                    <a:pt x="24590" y="61"/>
                    <a:pt x="19089" y="0"/>
                    <a:pt x="12280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8" name="Google Shape;2108;p58"/>
            <p:cNvSpPr/>
            <p:nvPr/>
          </p:nvSpPr>
          <p:spPr>
            <a:xfrm>
              <a:off x="6176675" y="4086975"/>
              <a:ext cx="6850" cy="78300"/>
            </a:xfrm>
            <a:custGeom>
              <a:rect b="b" l="l" r="r" t="t"/>
              <a:pathLst>
                <a:path extrusionOk="0" h="3132" w="274">
                  <a:moveTo>
                    <a:pt x="152" y="1"/>
                  </a:moveTo>
                  <a:cubicBezTo>
                    <a:pt x="0" y="1034"/>
                    <a:pt x="0" y="2098"/>
                    <a:pt x="152" y="3131"/>
                  </a:cubicBezTo>
                  <a:cubicBezTo>
                    <a:pt x="274" y="2098"/>
                    <a:pt x="274" y="1034"/>
                    <a:pt x="15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9" name="Google Shape;2109;p58"/>
            <p:cNvSpPr/>
            <p:nvPr/>
          </p:nvSpPr>
          <p:spPr>
            <a:xfrm>
              <a:off x="6652375" y="4086975"/>
              <a:ext cx="6850" cy="78300"/>
            </a:xfrm>
            <a:custGeom>
              <a:rect b="b" l="l" r="r" t="t"/>
              <a:pathLst>
                <a:path extrusionOk="0" h="3132" w="274">
                  <a:moveTo>
                    <a:pt x="152" y="1"/>
                  </a:moveTo>
                  <a:cubicBezTo>
                    <a:pt x="0" y="1034"/>
                    <a:pt x="0" y="2098"/>
                    <a:pt x="152" y="3131"/>
                  </a:cubicBezTo>
                  <a:cubicBezTo>
                    <a:pt x="274" y="2098"/>
                    <a:pt x="274" y="1034"/>
                    <a:pt x="15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0" name="Google Shape;2110;p58"/>
            <p:cNvSpPr/>
            <p:nvPr/>
          </p:nvSpPr>
          <p:spPr>
            <a:xfrm>
              <a:off x="1377200" y="3548225"/>
              <a:ext cx="63850" cy="120825"/>
            </a:xfrm>
            <a:custGeom>
              <a:rect b="b" l="l" r="r" t="t"/>
              <a:pathLst>
                <a:path extrusionOk="0" h="4833" w="2554">
                  <a:moveTo>
                    <a:pt x="1945" y="0"/>
                  </a:moveTo>
                  <a:lnTo>
                    <a:pt x="1945" y="0"/>
                  </a:lnTo>
                  <a:cubicBezTo>
                    <a:pt x="730" y="1307"/>
                    <a:pt x="31" y="3040"/>
                    <a:pt x="0" y="4833"/>
                  </a:cubicBezTo>
                  <a:cubicBezTo>
                    <a:pt x="0" y="4833"/>
                    <a:pt x="2553" y="2432"/>
                    <a:pt x="194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1" name="Google Shape;2111;p58"/>
            <p:cNvSpPr/>
            <p:nvPr/>
          </p:nvSpPr>
          <p:spPr>
            <a:xfrm>
              <a:off x="1447850" y="3620925"/>
              <a:ext cx="130750" cy="28075"/>
            </a:xfrm>
            <a:custGeom>
              <a:rect b="b" l="l" r="r" t="t"/>
              <a:pathLst>
                <a:path extrusionOk="0" h="1123" w="5230">
                  <a:moveTo>
                    <a:pt x="2794" y="0"/>
                  </a:moveTo>
                  <a:cubicBezTo>
                    <a:pt x="1845" y="0"/>
                    <a:pt x="897" y="183"/>
                    <a:pt x="1" y="557"/>
                  </a:cubicBezTo>
                  <a:cubicBezTo>
                    <a:pt x="1" y="557"/>
                    <a:pt x="1345" y="1122"/>
                    <a:pt x="2830" y="1122"/>
                  </a:cubicBezTo>
                  <a:cubicBezTo>
                    <a:pt x="3655" y="1122"/>
                    <a:pt x="4523" y="948"/>
                    <a:pt x="5229" y="405"/>
                  </a:cubicBezTo>
                  <a:cubicBezTo>
                    <a:pt x="4439" y="137"/>
                    <a:pt x="3616" y="0"/>
                    <a:pt x="279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2" name="Google Shape;2112;p58"/>
            <p:cNvSpPr/>
            <p:nvPr/>
          </p:nvSpPr>
          <p:spPr>
            <a:xfrm>
              <a:off x="1449375" y="3494250"/>
              <a:ext cx="45625" cy="101850"/>
            </a:xfrm>
            <a:custGeom>
              <a:rect b="b" l="l" r="r" t="t"/>
              <a:pathLst>
                <a:path extrusionOk="0" h="4074" w="1825">
                  <a:moveTo>
                    <a:pt x="973" y="1"/>
                  </a:moveTo>
                  <a:lnTo>
                    <a:pt x="973" y="1"/>
                  </a:lnTo>
                  <a:cubicBezTo>
                    <a:pt x="244" y="1217"/>
                    <a:pt x="1" y="2676"/>
                    <a:pt x="274" y="4074"/>
                  </a:cubicBezTo>
                  <a:cubicBezTo>
                    <a:pt x="274" y="4074"/>
                    <a:pt x="1824" y="1794"/>
                    <a:pt x="9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3" name="Google Shape;2113;p58"/>
            <p:cNvSpPr/>
            <p:nvPr/>
          </p:nvSpPr>
          <p:spPr>
            <a:xfrm>
              <a:off x="1182650" y="3453225"/>
              <a:ext cx="158850" cy="117800"/>
            </a:xfrm>
            <a:custGeom>
              <a:rect b="b" l="l" r="r" t="t"/>
              <a:pathLst>
                <a:path extrusionOk="0" h="4712" w="6354">
                  <a:moveTo>
                    <a:pt x="1" y="1"/>
                  </a:moveTo>
                  <a:cubicBezTo>
                    <a:pt x="1" y="1"/>
                    <a:pt x="2828" y="4712"/>
                    <a:pt x="6354" y="4712"/>
                  </a:cubicBezTo>
                  <a:cubicBezTo>
                    <a:pt x="6354" y="4712"/>
                    <a:pt x="4135" y="1095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4" name="Google Shape;2114;p58"/>
            <p:cNvSpPr/>
            <p:nvPr/>
          </p:nvSpPr>
          <p:spPr>
            <a:xfrm>
              <a:off x="1342225" y="3257925"/>
              <a:ext cx="109450" cy="237875"/>
            </a:xfrm>
            <a:custGeom>
              <a:rect b="b" l="l" r="r" t="t"/>
              <a:pathLst>
                <a:path extrusionOk="0" h="9515" w="4378">
                  <a:moveTo>
                    <a:pt x="4378" y="1"/>
                  </a:moveTo>
                  <a:cubicBezTo>
                    <a:pt x="4378" y="1"/>
                    <a:pt x="1" y="5047"/>
                    <a:pt x="214" y="9515"/>
                  </a:cubicBezTo>
                  <a:cubicBezTo>
                    <a:pt x="214" y="9515"/>
                    <a:pt x="3709" y="5563"/>
                    <a:pt x="43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5" name="Google Shape;2115;p58"/>
            <p:cNvSpPr/>
            <p:nvPr/>
          </p:nvSpPr>
          <p:spPr>
            <a:xfrm>
              <a:off x="1292850" y="3178150"/>
              <a:ext cx="56250" cy="159600"/>
            </a:xfrm>
            <a:custGeom>
              <a:rect b="b" l="l" r="r" t="t"/>
              <a:pathLst>
                <a:path extrusionOk="0" h="6384" w="2250">
                  <a:moveTo>
                    <a:pt x="2189" y="0"/>
                  </a:moveTo>
                  <a:cubicBezTo>
                    <a:pt x="2189" y="1"/>
                    <a:pt x="0" y="3526"/>
                    <a:pt x="608" y="6384"/>
                  </a:cubicBezTo>
                  <a:cubicBezTo>
                    <a:pt x="1702" y="4438"/>
                    <a:pt x="2250" y="2219"/>
                    <a:pt x="21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6" name="Google Shape;2116;p58"/>
            <p:cNvSpPr/>
            <p:nvPr/>
          </p:nvSpPr>
          <p:spPr>
            <a:xfrm>
              <a:off x="1179625" y="3314925"/>
              <a:ext cx="125400" cy="89700"/>
            </a:xfrm>
            <a:custGeom>
              <a:rect b="b" l="l" r="r" t="t"/>
              <a:pathLst>
                <a:path extrusionOk="0" h="3588" w="5016">
                  <a:moveTo>
                    <a:pt x="0" y="1"/>
                  </a:moveTo>
                  <a:lnTo>
                    <a:pt x="0" y="1"/>
                  </a:lnTo>
                  <a:cubicBezTo>
                    <a:pt x="0" y="1"/>
                    <a:pt x="1763" y="3223"/>
                    <a:pt x="5016" y="3587"/>
                  </a:cubicBezTo>
                  <a:cubicBezTo>
                    <a:pt x="5016" y="3587"/>
                    <a:pt x="3921" y="1095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7" name="Google Shape;2117;p58"/>
            <p:cNvSpPr/>
            <p:nvPr/>
          </p:nvSpPr>
          <p:spPr>
            <a:xfrm>
              <a:off x="1129475" y="3718100"/>
              <a:ext cx="127675" cy="32575"/>
            </a:xfrm>
            <a:custGeom>
              <a:rect b="b" l="l" r="r" t="t"/>
              <a:pathLst>
                <a:path extrusionOk="0" h="1303" w="5107">
                  <a:moveTo>
                    <a:pt x="3880" y="0"/>
                  </a:moveTo>
                  <a:cubicBezTo>
                    <a:pt x="2518" y="0"/>
                    <a:pt x="1169" y="383"/>
                    <a:pt x="0" y="1108"/>
                  </a:cubicBezTo>
                  <a:cubicBezTo>
                    <a:pt x="0" y="1108"/>
                    <a:pt x="780" y="1303"/>
                    <a:pt x="1780" y="1303"/>
                  </a:cubicBezTo>
                  <a:cubicBezTo>
                    <a:pt x="2869" y="1303"/>
                    <a:pt x="4219" y="1072"/>
                    <a:pt x="5107" y="105"/>
                  </a:cubicBezTo>
                  <a:cubicBezTo>
                    <a:pt x="4700" y="35"/>
                    <a:pt x="4289" y="0"/>
                    <a:pt x="388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8" name="Google Shape;2118;p58"/>
            <p:cNvSpPr/>
            <p:nvPr/>
          </p:nvSpPr>
          <p:spPr>
            <a:xfrm>
              <a:off x="1286000" y="3782250"/>
              <a:ext cx="54750" cy="61575"/>
            </a:xfrm>
            <a:custGeom>
              <a:rect b="b" l="l" r="r" t="t"/>
              <a:pathLst>
                <a:path extrusionOk="0" h="2463" w="2190">
                  <a:moveTo>
                    <a:pt x="2189" y="1"/>
                  </a:moveTo>
                  <a:cubicBezTo>
                    <a:pt x="2189" y="1"/>
                    <a:pt x="122" y="974"/>
                    <a:pt x="1" y="2463"/>
                  </a:cubicBezTo>
                  <a:cubicBezTo>
                    <a:pt x="1004" y="1916"/>
                    <a:pt x="1764" y="1065"/>
                    <a:pt x="218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9" name="Google Shape;2119;p58"/>
            <p:cNvSpPr/>
            <p:nvPr/>
          </p:nvSpPr>
          <p:spPr>
            <a:xfrm>
              <a:off x="1232800" y="3766575"/>
              <a:ext cx="98075" cy="23325"/>
            </a:xfrm>
            <a:custGeom>
              <a:rect b="b" l="l" r="r" t="t"/>
              <a:pathLst>
                <a:path extrusionOk="0" h="933" w="3923">
                  <a:moveTo>
                    <a:pt x="2518" y="0"/>
                  </a:moveTo>
                  <a:cubicBezTo>
                    <a:pt x="1676" y="0"/>
                    <a:pt x="647" y="164"/>
                    <a:pt x="1" y="841"/>
                  </a:cubicBezTo>
                  <a:cubicBezTo>
                    <a:pt x="338" y="902"/>
                    <a:pt x="679" y="932"/>
                    <a:pt x="1019" y="932"/>
                  </a:cubicBezTo>
                  <a:cubicBezTo>
                    <a:pt x="2030" y="932"/>
                    <a:pt x="3035" y="665"/>
                    <a:pt x="3922" y="142"/>
                  </a:cubicBezTo>
                  <a:cubicBezTo>
                    <a:pt x="3922" y="142"/>
                    <a:pt x="3301" y="0"/>
                    <a:pt x="251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0" name="Google Shape;2120;p58"/>
            <p:cNvSpPr/>
            <p:nvPr/>
          </p:nvSpPr>
          <p:spPr>
            <a:xfrm>
              <a:off x="1282975" y="3289850"/>
              <a:ext cx="91200" cy="630725"/>
            </a:xfrm>
            <a:custGeom>
              <a:rect b="b" l="l" r="r" t="t"/>
              <a:pathLst>
                <a:path extrusionOk="0" h="25229" w="3648">
                  <a:moveTo>
                    <a:pt x="0" y="1"/>
                  </a:moveTo>
                  <a:cubicBezTo>
                    <a:pt x="0" y="4"/>
                    <a:pt x="1" y="7"/>
                    <a:pt x="2" y="10"/>
                  </a:cubicBezTo>
                  <a:lnTo>
                    <a:pt x="2" y="10"/>
                  </a:lnTo>
                  <a:lnTo>
                    <a:pt x="0" y="1"/>
                  </a:lnTo>
                  <a:close/>
                  <a:moveTo>
                    <a:pt x="2" y="10"/>
                  </a:moveTo>
                  <a:lnTo>
                    <a:pt x="30" y="183"/>
                  </a:lnTo>
                  <a:cubicBezTo>
                    <a:pt x="91" y="365"/>
                    <a:pt x="152" y="609"/>
                    <a:pt x="243" y="912"/>
                  </a:cubicBezTo>
                  <a:cubicBezTo>
                    <a:pt x="395" y="1520"/>
                    <a:pt x="638" y="2432"/>
                    <a:pt x="942" y="3557"/>
                  </a:cubicBezTo>
                  <a:cubicBezTo>
                    <a:pt x="1489" y="5806"/>
                    <a:pt x="2189" y="8937"/>
                    <a:pt x="2705" y="12432"/>
                  </a:cubicBezTo>
                  <a:cubicBezTo>
                    <a:pt x="2979" y="14195"/>
                    <a:pt x="3161" y="15867"/>
                    <a:pt x="3283" y="17387"/>
                  </a:cubicBezTo>
                  <a:cubicBezTo>
                    <a:pt x="3404" y="18907"/>
                    <a:pt x="3496" y="20305"/>
                    <a:pt x="3526" y="21460"/>
                  </a:cubicBezTo>
                  <a:cubicBezTo>
                    <a:pt x="3556" y="22037"/>
                    <a:pt x="3556" y="22554"/>
                    <a:pt x="3556" y="23010"/>
                  </a:cubicBezTo>
                  <a:lnTo>
                    <a:pt x="3556" y="24195"/>
                  </a:lnTo>
                  <a:lnTo>
                    <a:pt x="3556" y="24955"/>
                  </a:lnTo>
                  <a:lnTo>
                    <a:pt x="3556" y="25168"/>
                  </a:lnTo>
                  <a:lnTo>
                    <a:pt x="3556" y="25229"/>
                  </a:lnTo>
                  <a:cubicBezTo>
                    <a:pt x="3556" y="25229"/>
                    <a:pt x="3556" y="25199"/>
                    <a:pt x="3617" y="25168"/>
                  </a:cubicBezTo>
                  <a:lnTo>
                    <a:pt x="3617" y="24986"/>
                  </a:lnTo>
                  <a:cubicBezTo>
                    <a:pt x="3617" y="24803"/>
                    <a:pt x="3617" y="24560"/>
                    <a:pt x="3617" y="24226"/>
                  </a:cubicBezTo>
                  <a:cubicBezTo>
                    <a:pt x="3648" y="23892"/>
                    <a:pt x="3648" y="23496"/>
                    <a:pt x="3648" y="23040"/>
                  </a:cubicBezTo>
                  <a:lnTo>
                    <a:pt x="3648" y="21490"/>
                  </a:lnTo>
                  <a:cubicBezTo>
                    <a:pt x="3648" y="20305"/>
                    <a:pt x="3587" y="18937"/>
                    <a:pt x="3465" y="17387"/>
                  </a:cubicBezTo>
                  <a:cubicBezTo>
                    <a:pt x="3313" y="15867"/>
                    <a:pt x="3131" y="14195"/>
                    <a:pt x="2888" y="12432"/>
                  </a:cubicBezTo>
                  <a:cubicBezTo>
                    <a:pt x="2432" y="9454"/>
                    <a:pt x="1824" y="6475"/>
                    <a:pt x="1064" y="3557"/>
                  </a:cubicBezTo>
                  <a:cubicBezTo>
                    <a:pt x="760" y="2402"/>
                    <a:pt x="486" y="1520"/>
                    <a:pt x="304" y="882"/>
                  </a:cubicBezTo>
                  <a:cubicBezTo>
                    <a:pt x="213" y="578"/>
                    <a:pt x="122" y="335"/>
                    <a:pt x="61" y="183"/>
                  </a:cubicBezTo>
                  <a:cubicBezTo>
                    <a:pt x="61" y="101"/>
                    <a:pt x="11" y="43"/>
                    <a:pt x="2" y="1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1" name="Google Shape;2121;p58"/>
            <p:cNvSpPr/>
            <p:nvPr/>
          </p:nvSpPr>
          <p:spPr>
            <a:xfrm>
              <a:off x="1221425" y="3684225"/>
              <a:ext cx="146675" cy="99600"/>
            </a:xfrm>
            <a:custGeom>
              <a:rect b="b" l="l" r="r" t="t"/>
              <a:pathLst>
                <a:path extrusionOk="0" h="3984" w="5867">
                  <a:moveTo>
                    <a:pt x="33" y="0"/>
                  </a:moveTo>
                  <a:cubicBezTo>
                    <a:pt x="32" y="0"/>
                    <a:pt x="31" y="0"/>
                    <a:pt x="30" y="1"/>
                  </a:cubicBezTo>
                  <a:cubicBezTo>
                    <a:pt x="0" y="31"/>
                    <a:pt x="1277" y="943"/>
                    <a:pt x="2888" y="2068"/>
                  </a:cubicBezTo>
                  <a:cubicBezTo>
                    <a:pt x="4471" y="3143"/>
                    <a:pt x="5760" y="3984"/>
                    <a:pt x="5833" y="3984"/>
                  </a:cubicBezTo>
                  <a:cubicBezTo>
                    <a:pt x="5835" y="3984"/>
                    <a:pt x="5835" y="3983"/>
                    <a:pt x="5836" y="3983"/>
                  </a:cubicBezTo>
                  <a:cubicBezTo>
                    <a:pt x="5866" y="3952"/>
                    <a:pt x="4590" y="3040"/>
                    <a:pt x="2979" y="1946"/>
                  </a:cubicBezTo>
                  <a:cubicBezTo>
                    <a:pt x="1396" y="841"/>
                    <a:pt x="106" y="0"/>
                    <a:pt x="33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2" name="Google Shape;2122;p58"/>
            <p:cNvSpPr/>
            <p:nvPr/>
          </p:nvSpPr>
          <p:spPr>
            <a:xfrm>
              <a:off x="1367325" y="3565700"/>
              <a:ext cx="139075" cy="130725"/>
            </a:xfrm>
            <a:custGeom>
              <a:rect b="b" l="l" r="r" t="t"/>
              <a:pathLst>
                <a:path extrusionOk="0" h="5229" w="5563">
                  <a:moveTo>
                    <a:pt x="5562" y="0"/>
                  </a:moveTo>
                  <a:cubicBezTo>
                    <a:pt x="5471" y="61"/>
                    <a:pt x="5380" y="122"/>
                    <a:pt x="5319" y="213"/>
                  </a:cubicBezTo>
                  <a:lnTo>
                    <a:pt x="4742" y="760"/>
                  </a:lnTo>
                  <a:lnTo>
                    <a:pt x="2766" y="2584"/>
                  </a:lnTo>
                  <a:lnTo>
                    <a:pt x="821" y="4438"/>
                  </a:lnTo>
                  <a:lnTo>
                    <a:pt x="213" y="4985"/>
                  </a:lnTo>
                  <a:cubicBezTo>
                    <a:pt x="122" y="5046"/>
                    <a:pt x="61" y="5137"/>
                    <a:pt x="0" y="5228"/>
                  </a:cubicBezTo>
                  <a:cubicBezTo>
                    <a:pt x="91" y="5167"/>
                    <a:pt x="182" y="5107"/>
                    <a:pt x="274" y="5046"/>
                  </a:cubicBezTo>
                  <a:cubicBezTo>
                    <a:pt x="395" y="4924"/>
                    <a:pt x="608" y="4742"/>
                    <a:pt x="881" y="4499"/>
                  </a:cubicBezTo>
                  <a:cubicBezTo>
                    <a:pt x="1398" y="4043"/>
                    <a:pt x="2097" y="3435"/>
                    <a:pt x="2857" y="2705"/>
                  </a:cubicBezTo>
                  <a:cubicBezTo>
                    <a:pt x="3648" y="1976"/>
                    <a:pt x="4316" y="1307"/>
                    <a:pt x="4803" y="821"/>
                  </a:cubicBezTo>
                  <a:cubicBezTo>
                    <a:pt x="5046" y="578"/>
                    <a:pt x="5228" y="395"/>
                    <a:pt x="5350" y="243"/>
                  </a:cubicBezTo>
                  <a:cubicBezTo>
                    <a:pt x="5441" y="183"/>
                    <a:pt x="5502" y="91"/>
                    <a:pt x="556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3" name="Google Shape;2123;p58"/>
            <p:cNvSpPr/>
            <p:nvPr/>
          </p:nvSpPr>
          <p:spPr>
            <a:xfrm>
              <a:off x="1117300" y="3631800"/>
              <a:ext cx="120100" cy="64625"/>
            </a:xfrm>
            <a:custGeom>
              <a:rect b="b" l="l" r="r" t="t"/>
              <a:pathLst>
                <a:path extrusionOk="0" h="2585" w="4804">
                  <a:moveTo>
                    <a:pt x="41" y="0"/>
                  </a:moveTo>
                  <a:cubicBezTo>
                    <a:pt x="15" y="0"/>
                    <a:pt x="1" y="1"/>
                    <a:pt x="1" y="1"/>
                  </a:cubicBezTo>
                  <a:cubicBezTo>
                    <a:pt x="1095" y="1551"/>
                    <a:pt x="2888" y="2523"/>
                    <a:pt x="4803" y="2584"/>
                  </a:cubicBezTo>
                  <a:cubicBezTo>
                    <a:pt x="3466" y="80"/>
                    <a:pt x="424" y="0"/>
                    <a:pt x="4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4" name="Google Shape;2124;p58"/>
            <p:cNvSpPr/>
            <p:nvPr/>
          </p:nvSpPr>
          <p:spPr>
            <a:xfrm>
              <a:off x="1231300" y="3597600"/>
              <a:ext cx="69925" cy="123900"/>
            </a:xfrm>
            <a:custGeom>
              <a:rect b="b" l="l" r="r" t="t"/>
              <a:pathLst>
                <a:path extrusionOk="0" h="4956" w="2797">
                  <a:moveTo>
                    <a:pt x="61" y="1"/>
                  </a:moveTo>
                  <a:lnTo>
                    <a:pt x="61" y="1"/>
                  </a:lnTo>
                  <a:cubicBezTo>
                    <a:pt x="0" y="1916"/>
                    <a:pt x="851" y="3739"/>
                    <a:pt x="2371" y="4955"/>
                  </a:cubicBezTo>
                  <a:cubicBezTo>
                    <a:pt x="2797" y="1946"/>
                    <a:pt x="61" y="1"/>
                    <a:pt x="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5" name="Google Shape;2125;p58"/>
            <p:cNvSpPr/>
            <p:nvPr/>
          </p:nvSpPr>
          <p:spPr>
            <a:xfrm>
              <a:off x="1480525" y="3476775"/>
              <a:ext cx="113250" cy="111750"/>
            </a:xfrm>
            <a:custGeom>
              <a:rect b="b" l="l" r="r" t="t"/>
              <a:pathLst>
                <a:path extrusionOk="0" h="4470" w="4530">
                  <a:moveTo>
                    <a:pt x="4530" y="1"/>
                  </a:moveTo>
                  <a:lnTo>
                    <a:pt x="4530" y="1"/>
                  </a:lnTo>
                  <a:cubicBezTo>
                    <a:pt x="2402" y="700"/>
                    <a:pt x="730" y="2341"/>
                    <a:pt x="1" y="4469"/>
                  </a:cubicBezTo>
                  <a:cubicBezTo>
                    <a:pt x="3466" y="3770"/>
                    <a:pt x="4530" y="1"/>
                    <a:pt x="45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6" name="Google Shape;2126;p58"/>
            <p:cNvSpPr/>
            <p:nvPr/>
          </p:nvSpPr>
          <p:spPr>
            <a:xfrm>
              <a:off x="1194825" y="3126475"/>
              <a:ext cx="107925" cy="184675"/>
            </a:xfrm>
            <a:custGeom>
              <a:rect b="b" l="l" r="r" t="t"/>
              <a:pathLst>
                <a:path extrusionOk="0" h="7387" w="4317">
                  <a:moveTo>
                    <a:pt x="0" y="1"/>
                  </a:moveTo>
                  <a:cubicBezTo>
                    <a:pt x="31" y="2919"/>
                    <a:pt x="1459" y="5654"/>
                    <a:pt x="3830" y="7387"/>
                  </a:cubicBezTo>
                  <a:cubicBezTo>
                    <a:pt x="4316" y="2827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7" name="Google Shape;2127;p58"/>
            <p:cNvSpPr/>
            <p:nvPr/>
          </p:nvSpPr>
          <p:spPr>
            <a:xfrm>
              <a:off x="1403025" y="3750350"/>
              <a:ext cx="149725" cy="167200"/>
            </a:xfrm>
            <a:custGeom>
              <a:rect b="b" l="l" r="r" t="t"/>
              <a:pathLst>
                <a:path extrusionOk="0" h="6688" w="5989">
                  <a:moveTo>
                    <a:pt x="5989" y="0"/>
                  </a:moveTo>
                  <a:lnTo>
                    <a:pt x="5989" y="0"/>
                  </a:lnTo>
                  <a:cubicBezTo>
                    <a:pt x="5897" y="31"/>
                    <a:pt x="5776" y="91"/>
                    <a:pt x="5685" y="183"/>
                  </a:cubicBezTo>
                  <a:cubicBezTo>
                    <a:pt x="5502" y="304"/>
                    <a:pt x="5198" y="487"/>
                    <a:pt x="4894" y="730"/>
                  </a:cubicBezTo>
                  <a:cubicBezTo>
                    <a:pt x="4013" y="1368"/>
                    <a:pt x="3223" y="2098"/>
                    <a:pt x="2493" y="2888"/>
                  </a:cubicBezTo>
                  <a:cubicBezTo>
                    <a:pt x="1794" y="3709"/>
                    <a:pt x="1156" y="4560"/>
                    <a:pt x="609" y="5502"/>
                  </a:cubicBezTo>
                  <a:cubicBezTo>
                    <a:pt x="396" y="5867"/>
                    <a:pt x="244" y="6140"/>
                    <a:pt x="153" y="6353"/>
                  </a:cubicBezTo>
                  <a:cubicBezTo>
                    <a:pt x="92" y="6444"/>
                    <a:pt x="31" y="6566"/>
                    <a:pt x="1" y="6687"/>
                  </a:cubicBezTo>
                  <a:cubicBezTo>
                    <a:pt x="92" y="6566"/>
                    <a:pt x="153" y="6475"/>
                    <a:pt x="213" y="6383"/>
                  </a:cubicBezTo>
                  <a:cubicBezTo>
                    <a:pt x="335" y="6171"/>
                    <a:pt x="487" y="5897"/>
                    <a:pt x="700" y="5532"/>
                  </a:cubicBezTo>
                  <a:cubicBezTo>
                    <a:pt x="1855" y="3739"/>
                    <a:pt x="3283" y="2128"/>
                    <a:pt x="4955" y="791"/>
                  </a:cubicBezTo>
                  <a:cubicBezTo>
                    <a:pt x="5259" y="547"/>
                    <a:pt x="5533" y="335"/>
                    <a:pt x="5715" y="213"/>
                  </a:cubicBezTo>
                  <a:cubicBezTo>
                    <a:pt x="5806" y="152"/>
                    <a:pt x="5897" y="61"/>
                    <a:pt x="5989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8" name="Google Shape;2128;p58"/>
            <p:cNvSpPr/>
            <p:nvPr/>
          </p:nvSpPr>
          <p:spPr>
            <a:xfrm>
              <a:off x="1451650" y="3691825"/>
              <a:ext cx="44100" cy="128450"/>
            </a:xfrm>
            <a:custGeom>
              <a:rect b="b" l="l" r="r" t="t"/>
              <a:pathLst>
                <a:path extrusionOk="0" h="5138" w="1764">
                  <a:moveTo>
                    <a:pt x="1308" y="1"/>
                  </a:moveTo>
                  <a:lnTo>
                    <a:pt x="1308" y="1"/>
                  </a:lnTo>
                  <a:cubicBezTo>
                    <a:pt x="335" y="1521"/>
                    <a:pt x="1" y="3344"/>
                    <a:pt x="305" y="5138"/>
                  </a:cubicBezTo>
                  <a:cubicBezTo>
                    <a:pt x="305" y="5138"/>
                    <a:pt x="1764" y="3192"/>
                    <a:pt x="13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9" name="Google Shape;2129;p58"/>
            <p:cNvSpPr/>
            <p:nvPr/>
          </p:nvSpPr>
          <p:spPr>
            <a:xfrm>
              <a:off x="1531450" y="3763375"/>
              <a:ext cx="94250" cy="20300"/>
            </a:xfrm>
            <a:custGeom>
              <a:rect b="b" l="l" r="r" t="t"/>
              <a:pathLst>
                <a:path extrusionOk="0" h="812" w="3770">
                  <a:moveTo>
                    <a:pt x="2664" y="1"/>
                  </a:moveTo>
                  <a:cubicBezTo>
                    <a:pt x="1742" y="1"/>
                    <a:pt x="825" y="240"/>
                    <a:pt x="0" y="695"/>
                  </a:cubicBezTo>
                  <a:cubicBezTo>
                    <a:pt x="366" y="773"/>
                    <a:pt x="737" y="812"/>
                    <a:pt x="1107" y="812"/>
                  </a:cubicBezTo>
                  <a:cubicBezTo>
                    <a:pt x="2028" y="812"/>
                    <a:pt x="2945" y="573"/>
                    <a:pt x="3770" y="118"/>
                  </a:cubicBezTo>
                  <a:cubicBezTo>
                    <a:pt x="3404" y="39"/>
                    <a:pt x="3033" y="1"/>
                    <a:pt x="266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0" name="Google Shape;2130;p58"/>
            <p:cNvSpPr/>
            <p:nvPr/>
          </p:nvSpPr>
          <p:spPr>
            <a:xfrm>
              <a:off x="1070200" y="3900800"/>
              <a:ext cx="610225" cy="190750"/>
            </a:xfrm>
            <a:custGeom>
              <a:rect b="b" l="l" r="r" t="t"/>
              <a:pathLst>
                <a:path extrusionOk="0" h="7630" w="24409">
                  <a:moveTo>
                    <a:pt x="0" y="1"/>
                  </a:moveTo>
                  <a:lnTo>
                    <a:pt x="0" y="7630"/>
                  </a:lnTo>
                  <a:lnTo>
                    <a:pt x="24408" y="7630"/>
                  </a:lnTo>
                  <a:lnTo>
                    <a:pt x="2440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1" name="Google Shape;2131;p58"/>
            <p:cNvSpPr/>
            <p:nvPr/>
          </p:nvSpPr>
          <p:spPr>
            <a:xfrm>
              <a:off x="1053475" y="3898525"/>
              <a:ext cx="636050" cy="4575"/>
            </a:xfrm>
            <a:custGeom>
              <a:rect b="b" l="l" r="r" t="t"/>
              <a:pathLst>
                <a:path extrusionOk="0" h="183" w="25442">
                  <a:moveTo>
                    <a:pt x="12736" y="0"/>
                  </a:moveTo>
                  <a:cubicBezTo>
                    <a:pt x="5685" y="0"/>
                    <a:pt x="1" y="31"/>
                    <a:pt x="1" y="92"/>
                  </a:cubicBezTo>
                  <a:cubicBezTo>
                    <a:pt x="1" y="152"/>
                    <a:pt x="5685" y="183"/>
                    <a:pt x="12736" y="183"/>
                  </a:cubicBezTo>
                  <a:cubicBezTo>
                    <a:pt x="19758" y="183"/>
                    <a:pt x="25442" y="152"/>
                    <a:pt x="25442" y="92"/>
                  </a:cubicBezTo>
                  <a:cubicBezTo>
                    <a:pt x="25442" y="61"/>
                    <a:pt x="19758" y="0"/>
                    <a:pt x="12736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2" name="Google Shape;2132;p58"/>
            <p:cNvSpPr/>
            <p:nvPr/>
          </p:nvSpPr>
          <p:spPr>
            <a:xfrm>
              <a:off x="1101350" y="3903075"/>
              <a:ext cx="6100" cy="186975"/>
            </a:xfrm>
            <a:custGeom>
              <a:rect b="b" l="l" r="r" t="t"/>
              <a:pathLst>
                <a:path extrusionOk="0" h="7479" w="244">
                  <a:moveTo>
                    <a:pt x="122" y="1"/>
                  </a:moveTo>
                  <a:cubicBezTo>
                    <a:pt x="31" y="1247"/>
                    <a:pt x="1" y="2493"/>
                    <a:pt x="31" y="3739"/>
                  </a:cubicBezTo>
                  <a:cubicBezTo>
                    <a:pt x="1" y="4986"/>
                    <a:pt x="31" y="6232"/>
                    <a:pt x="122" y="7478"/>
                  </a:cubicBezTo>
                  <a:cubicBezTo>
                    <a:pt x="213" y="6232"/>
                    <a:pt x="244" y="4986"/>
                    <a:pt x="213" y="3739"/>
                  </a:cubicBezTo>
                  <a:cubicBezTo>
                    <a:pt x="244" y="2493"/>
                    <a:pt x="213" y="1247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3" name="Google Shape;2133;p58"/>
            <p:cNvSpPr/>
            <p:nvPr/>
          </p:nvSpPr>
          <p:spPr>
            <a:xfrm>
              <a:off x="1181150" y="3903075"/>
              <a:ext cx="6850" cy="186975"/>
            </a:xfrm>
            <a:custGeom>
              <a:rect b="b" l="l" r="r" t="t"/>
              <a:pathLst>
                <a:path extrusionOk="0" h="7479" w="274">
                  <a:moveTo>
                    <a:pt x="152" y="1"/>
                  </a:moveTo>
                  <a:cubicBezTo>
                    <a:pt x="30" y="1247"/>
                    <a:pt x="0" y="2493"/>
                    <a:pt x="30" y="3739"/>
                  </a:cubicBezTo>
                  <a:cubicBezTo>
                    <a:pt x="0" y="4986"/>
                    <a:pt x="30" y="6232"/>
                    <a:pt x="152" y="7478"/>
                  </a:cubicBezTo>
                  <a:cubicBezTo>
                    <a:pt x="243" y="6232"/>
                    <a:pt x="274" y="4986"/>
                    <a:pt x="243" y="3739"/>
                  </a:cubicBezTo>
                  <a:cubicBezTo>
                    <a:pt x="274" y="2493"/>
                    <a:pt x="243" y="1247"/>
                    <a:pt x="15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4" name="Google Shape;2134;p58"/>
            <p:cNvSpPr/>
            <p:nvPr/>
          </p:nvSpPr>
          <p:spPr>
            <a:xfrm>
              <a:off x="1261700" y="3903075"/>
              <a:ext cx="6850" cy="186975"/>
            </a:xfrm>
            <a:custGeom>
              <a:rect b="b" l="l" r="r" t="t"/>
              <a:pathLst>
                <a:path extrusionOk="0" h="7479" w="274">
                  <a:moveTo>
                    <a:pt x="122" y="1"/>
                  </a:moveTo>
                  <a:cubicBezTo>
                    <a:pt x="30" y="1247"/>
                    <a:pt x="0" y="2493"/>
                    <a:pt x="30" y="3739"/>
                  </a:cubicBezTo>
                  <a:cubicBezTo>
                    <a:pt x="0" y="4986"/>
                    <a:pt x="30" y="6232"/>
                    <a:pt x="122" y="7478"/>
                  </a:cubicBezTo>
                  <a:cubicBezTo>
                    <a:pt x="243" y="6232"/>
                    <a:pt x="274" y="4986"/>
                    <a:pt x="243" y="3739"/>
                  </a:cubicBezTo>
                  <a:cubicBezTo>
                    <a:pt x="274" y="2493"/>
                    <a:pt x="243" y="1247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5" name="Google Shape;2135;p58"/>
            <p:cNvSpPr/>
            <p:nvPr/>
          </p:nvSpPr>
          <p:spPr>
            <a:xfrm>
              <a:off x="1342225" y="3903075"/>
              <a:ext cx="6875" cy="186975"/>
            </a:xfrm>
            <a:custGeom>
              <a:rect b="b" l="l" r="r" t="t"/>
              <a:pathLst>
                <a:path extrusionOk="0" h="7479" w="275">
                  <a:moveTo>
                    <a:pt x="123" y="1"/>
                  </a:moveTo>
                  <a:cubicBezTo>
                    <a:pt x="31" y="1247"/>
                    <a:pt x="1" y="2493"/>
                    <a:pt x="31" y="3739"/>
                  </a:cubicBezTo>
                  <a:cubicBezTo>
                    <a:pt x="1" y="4986"/>
                    <a:pt x="31" y="6232"/>
                    <a:pt x="123" y="7478"/>
                  </a:cubicBezTo>
                  <a:cubicBezTo>
                    <a:pt x="214" y="6232"/>
                    <a:pt x="275" y="4986"/>
                    <a:pt x="214" y="3739"/>
                  </a:cubicBezTo>
                  <a:cubicBezTo>
                    <a:pt x="275" y="2493"/>
                    <a:pt x="214" y="1247"/>
                    <a:pt x="123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6" name="Google Shape;2136;p58"/>
            <p:cNvSpPr/>
            <p:nvPr/>
          </p:nvSpPr>
          <p:spPr>
            <a:xfrm>
              <a:off x="1422025" y="3903075"/>
              <a:ext cx="6875" cy="186975"/>
            </a:xfrm>
            <a:custGeom>
              <a:rect b="b" l="l" r="r" t="t"/>
              <a:pathLst>
                <a:path extrusionOk="0" h="7479" w="275">
                  <a:moveTo>
                    <a:pt x="152" y="1"/>
                  </a:moveTo>
                  <a:cubicBezTo>
                    <a:pt x="31" y="1247"/>
                    <a:pt x="1" y="2493"/>
                    <a:pt x="31" y="3739"/>
                  </a:cubicBezTo>
                  <a:cubicBezTo>
                    <a:pt x="1" y="4986"/>
                    <a:pt x="31" y="6232"/>
                    <a:pt x="152" y="7478"/>
                  </a:cubicBezTo>
                  <a:cubicBezTo>
                    <a:pt x="244" y="6232"/>
                    <a:pt x="274" y="4986"/>
                    <a:pt x="244" y="3739"/>
                  </a:cubicBezTo>
                  <a:cubicBezTo>
                    <a:pt x="274" y="2493"/>
                    <a:pt x="244" y="1247"/>
                    <a:pt x="15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7" name="Google Shape;2137;p58"/>
            <p:cNvSpPr/>
            <p:nvPr/>
          </p:nvSpPr>
          <p:spPr>
            <a:xfrm>
              <a:off x="1502575" y="3903075"/>
              <a:ext cx="6875" cy="186975"/>
            </a:xfrm>
            <a:custGeom>
              <a:rect b="b" l="l" r="r" t="t"/>
              <a:pathLst>
                <a:path extrusionOk="0" h="7479" w="275">
                  <a:moveTo>
                    <a:pt x="152" y="1"/>
                  </a:moveTo>
                  <a:cubicBezTo>
                    <a:pt x="31" y="1247"/>
                    <a:pt x="0" y="2493"/>
                    <a:pt x="31" y="3739"/>
                  </a:cubicBezTo>
                  <a:cubicBezTo>
                    <a:pt x="0" y="4986"/>
                    <a:pt x="31" y="6232"/>
                    <a:pt x="152" y="7478"/>
                  </a:cubicBezTo>
                  <a:cubicBezTo>
                    <a:pt x="244" y="6232"/>
                    <a:pt x="274" y="4986"/>
                    <a:pt x="244" y="3739"/>
                  </a:cubicBezTo>
                  <a:cubicBezTo>
                    <a:pt x="274" y="2493"/>
                    <a:pt x="244" y="1247"/>
                    <a:pt x="15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8" name="Google Shape;2138;p58"/>
            <p:cNvSpPr/>
            <p:nvPr/>
          </p:nvSpPr>
          <p:spPr>
            <a:xfrm>
              <a:off x="1583875" y="3903075"/>
              <a:ext cx="6100" cy="186975"/>
            </a:xfrm>
            <a:custGeom>
              <a:rect b="b" l="l" r="r" t="t"/>
              <a:pathLst>
                <a:path extrusionOk="0" h="7479" w="244">
                  <a:moveTo>
                    <a:pt x="122" y="1"/>
                  </a:moveTo>
                  <a:cubicBezTo>
                    <a:pt x="31" y="1247"/>
                    <a:pt x="1" y="2493"/>
                    <a:pt x="31" y="3739"/>
                  </a:cubicBezTo>
                  <a:cubicBezTo>
                    <a:pt x="1" y="4986"/>
                    <a:pt x="31" y="6232"/>
                    <a:pt x="122" y="7478"/>
                  </a:cubicBezTo>
                  <a:cubicBezTo>
                    <a:pt x="214" y="6232"/>
                    <a:pt x="244" y="4986"/>
                    <a:pt x="214" y="3739"/>
                  </a:cubicBezTo>
                  <a:cubicBezTo>
                    <a:pt x="244" y="2493"/>
                    <a:pt x="214" y="1247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9" name="Google Shape;2139;p58"/>
            <p:cNvSpPr/>
            <p:nvPr/>
          </p:nvSpPr>
          <p:spPr>
            <a:xfrm>
              <a:off x="1663675" y="3903075"/>
              <a:ext cx="6100" cy="186975"/>
            </a:xfrm>
            <a:custGeom>
              <a:rect b="b" l="l" r="r" t="t"/>
              <a:pathLst>
                <a:path extrusionOk="0" h="7479" w="244">
                  <a:moveTo>
                    <a:pt x="122" y="1"/>
                  </a:moveTo>
                  <a:cubicBezTo>
                    <a:pt x="31" y="1247"/>
                    <a:pt x="0" y="2493"/>
                    <a:pt x="31" y="3739"/>
                  </a:cubicBezTo>
                  <a:cubicBezTo>
                    <a:pt x="0" y="4986"/>
                    <a:pt x="31" y="6232"/>
                    <a:pt x="122" y="7478"/>
                  </a:cubicBezTo>
                  <a:cubicBezTo>
                    <a:pt x="213" y="6232"/>
                    <a:pt x="244" y="4986"/>
                    <a:pt x="213" y="3739"/>
                  </a:cubicBezTo>
                  <a:cubicBezTo>
                    <a:pt x="244" y="2493"/>
                    <a:pt x="213" y="1247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0" name="Google Shape;2140;p58"/>
            <p:cNvSpPr/>
            <p:nvPr/>
          </p:nvSpPr>
          <p:spPr>
            <a:xfrm>
              <a:off x="1067925" y="4089250"/>
              <a:ext cx="610200" cy="4600"/>
            </a:xfrm>
            <a:custGeom>
              <a:rect b="b" l="l" r="r" t="t"/>
              <a:pathLst>
                <a:path extrusionOk="0" h="184" w="24408">
                  <a:moveTo>
                    <a:pt x="12219" y="1"/>
                  </a:moveTo>
                  <a:cubicBezTo>
                    <a:pt x="5471" y="1"/>
                    <a:pt x="0" y="31"/>
                    <a:pt x="0" y="92"/>
                  </a:cubicBezTo>
                  <a:cubicBezTo>
                    <a:pt x="0" y="153"/>
                    <a:pt x="5471" y="183"/>
                    <a:pt x="12219" y="183"/>
                  </a:cubicBezTo>
                  <a:cubicBezTo>
                    <a:pt x="18967" y="183"/>
                    <a:pt x="24408" y="153"/>
                    <a:pt x="24408" y="92"/>
                  </a:cubicBezTo>
                  <a:cubicBezTo>
                    <a:pt x="24408" y="31"/>
                    <a:pt x="18967" y="1"/>
                    <a:pt x="12219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1" name="Google Shape;2141;p58"/>
            <p:cNvSpPr/>
            <p:nvPr/>
          </p:nvSpPr>
          <p:spPr>
            <a:xfrm>
              <a:off x="1139350" y="4093050"/>
              <a:ext cx="6850" cy="72225"/>
            </a:xfrm>
            <a:custGeom>
              <a:rect b="b" l="l" r="r" t="t"/>
              <a:pathLst>
                <a:path extrusionOk="0" h="2889" w="274">
                  <a:moveTo>
                    <a:pt x="122" y="1"/>
                  </a:moveTo>
                  <a:cubicBezTo>
                    <a:pt x="0" y="943"/>
                    <a:pt x="0" y="1916"/>
                    <a:pt x="122" y="2888"/>
                  </a:cubicBezTo>
                  <a:cubicBezTo>
                    <a:pt x="274" y="1916"/>
                    <a:pt x="274" y="943"/>
                    <a:pt x="12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2" name="Google Shape;2142;p58"/>
            <p:cNvSpPr/>
            <p:nvPr/>
          </p:nvSpPr>
          <p:spPr>
            <a:xfrm>
              <a:off x="1612000" y="4093050"/>
              <a:ext cx="6850" cy="70700"/>
            </a:xfrm>
            <a:custGeom>
              <a:rect b="b" l="l" r="r" t="t"/>
              <a:pathLst>
                <a:path extrusionOk="0" h="2828" w="274">
                  <a:moveTo>
                    <a:pt x="152" y="1"/>
                  </a:moveTo>
                  <a:cubicBezTo>
                    <a:pt x="0" y="943"/>
                    <a:pt x="0" y="1885"/>
                    <a:pt x="152" y="2828"/>
                  </a:cubicBezTo>
                  <a:cubicBezTo>
                    <a:pt x="274" y="1885"/>
                    <a:pt x="274" y="943"/>
                    <a:pt x="15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3" name="Google Shape;2143;p58"/>
            <p:cNvSpPr/>
            <p:nvPr/>
          </p:nvSpPr>
          <p:spPr>
            <a:xfrm>
              <a:off x="2403800" y="2816450"/>
              <a:ext cx="3018325" cy="1074500"/>
            </a:xfrm>
            <a:custGeom>
              <a:rect b="b" l="l" r="r" t="t"/>
              <a:pathLst>
                <a:path extrusionOk="0" h="42980" w="120733">
                  <a:moveTo>
                    <a:pt x="1" y="0"/>
                  </a:moveTo>
                  <a:lnTo>
                    <a:pt x="1" y="42979"/>
                  </a:lnTo>
                  <a:lnTo>
                    <a:pt x="30852" y="42979"/>
                  </a:lnTo>
                  <a:lnTo>
                    <a:pt x="30852" y="12493"/>
                  </a:lnTo>
                  <a:lnTo>
                    <a:pt x="91461" y="12493"/>
                  </a:lnTo>
                  <a:lnTo>
                    <a:pt x="91461" y="42979"/>
                  </a:lnTo>
                  <a:lnTo>
                    <a:pt x="120732" y="42979"/>
                  </a:lnTo>
                  <a:lnTo>
                    <a:pt x="120732" y="0"/>
                  </a:lnTo>
                  <a:close/>
                </a:path>
              </a:pathLst>
            </a:custGeom>
            <a:solidFill>
              <a:srgbClr val="FF72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4" name="Google Shape;2144;p58"/>
            <p:cNvSpPr/>
            <p:nvPr/>
          </p:nvSpPr>
          <p:spPr>
            <a:xfrm>
              <a:off x="2403800" y="2816450"/>
              <a:ext cx="3018325" cy="1074500"/>
            </a:xfrm>
            <a:custGeom>
              <a:rect b="b" l="l" r="r" t="t"/>
              <a:pathLst>
                <a:path extrusionOk="0" h="42980" w="120733">
                  <a:moveTo>
                    <a:pt x="1" y="0"/>
                  </a:moveTo>
                  <a:lnTo>
                    <a:pt x="1" y="42979"/>
                  </a:lnTo>
                  <a:lnTo>
                    <a:pt x="30852" y="42979"/>
                  </a:lnTo>
                  <a:lnTo>
                    <a:pt x="30852" y="12493"/>
                  </a:lnTo>
                  <a:lnTo>
                    <a:pt x="91461" y="12493"/>
                  </a:lnTo>
                  <a:lnTo>
                    <a:pt x="91461" y="42979"/>
                  </a:lnTo>
                  <a:lnTo>
                    <a:pt x="120732" y="42979"/>
                  </a:lnTo>
                  <a:lnTo>
                    <a:pt x="120732" y="0"/>
                  </a:lnTo>
                  <a:close/>
                </a:path>
              </a:pathLst>
            </a:custGeom>
            <a:solidFill>
              <a:srgbClr val="3039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5" name="Google Shape;2145;p58"/>
            <p:cNvSpPr/>
            <p:nvPr/>
          </p:nvSpPr>
          <p:spPr>
            <a:xfrm>
              <a:off x="2459275" y="2799725"/>
              <a:ext cx="2922575" cy="242425"/>
            </a:xfrm>
            <a:custGeom>
              <a:rect b="b" l="l" r="r" t="t"/>
              <a:pathLst>
                <a:path extrusionOk="0" h="9697" w="116903">
                  <a:moveTo>
                    <a:pt x="1" y="0"/>
                  </a:moveTo>
                  <a:lnTo>
                    <a:pt x="1" y="9697"/>
                  </a:lnTo>
                  <a:lnTo>
                    <a:pt x="116903" y="9697"/>
                  </a:lnTo>
                  <a:lnTo>
                    <a:pt x="116903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6" name="Google Shape;2146;p58"/>
            <p:cNvSpPr/>
            <p:nvPr/>
          </p:nvSpPr>
          <p:spPr>
            <a:xfrm>
              <a:off x="1870350" y="2723725"/>
              <a:ext cx="3894475" cy="92750"/>
            </a:xfrm>
            <a:custGeom>
              <a:rect b="b" l="l" r="r" t="t"/>
              <a:pathLst>
                <a:path extrusionOk="0" h="3710" w="155779">
                  <a:moveTo>
                    <a:pt x="1" y="1"/>
                  </a:moveTo>
                  <a:lnTo>
                    <a:pt x="1" y="3709"/>
                  </a:lnTo>
                  <a:lnTo>
                    <a:pt x="155779" y="3709"/>
                  </a:lnTo>
                  <a:lnTo>
                    <a:pt x="15577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7" name="Google Shape;2147;p58"/>
            <p:cNvSpPr/>
            <p:nvPr/>
          </p:nvSpPr>
          <p:spPr>
            <a:xfrm>
              <a:off x="2459275" y="1874175"/>
              <a:ext cx="2826825" cy="512200"/>
            </a:xfrm>
            <a:custGeom>
              <a:rect b="b" l="l" r="r" t="t"/>
              <a:pathLst>
                <a:path extrusionOk="0" h="20488" w="113073">
                  <a:moveTo>
                    <a:pt x="1" y="1"/>
                  </a:moveTo>
                  <a:lnTo>
                    <a:pt x="1" y="20487"/>
                  </a:lnTo>
                  <a:lnTo>
                    <a:pt x="113073" y="20487"/>
                  </a:lnTo>
                  <a:lnTo>
                    <a:pt x="113073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8" name="Google Shape;2148;p58"/>
            <p:cNvSpPr/>
            <p:nvPr/>
          </p:nvSpPr>
          <p:spPr>
            <a:xfrm>
              <a:off x="2560350" y="1977525"/>
              <a:ext cx="2595800" cy="226475"/>
            </a:xfrm>
            <a:custGeom>
              <a:rect b="b" l="l" r="r" t="t"/>
              <a:pathLst>
                <a:path extrusionOk="0" h="9059" w="103832">
                  <a:moveTo>
                    <a:pt x="0" y="0"/>
                  </a:moveTo>
                  <a:lnTo>
                    <a:pt x="0" y="9058"/>
                  </a:lnTo>
                  <a:lnTo>
                    <a:pt x="103832" y="9058"/>
                  </a:lnTo>
                  <a:lnTo>
                    <a:pt x="10383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9" name="Google Shape;2149;p58"/>
            <p:cNvSpPr/>
            <p:nvPr/>
          </p:nvSpPr>
          <p:spPr>
            <a:xfrm>
              <a:off x="2554275" y="2021600"/>
              <a:ext cx="2622400" cy="26625"/>
            </a:xfrm>
            <a:custGeom>
              <a:rect b="b" l="l" r="r" t="t"/>
              <a:pathLst>
                <a:path extrusionOk="0" h="1065" w="104896">
                  <a:moveTo>
                    <a:pt x="0" y="0"/>
                  </a:moveTo>
                  <a:lnTo>
                    <a:pt x="0" y="1064"/>
                  </a:lnTo>
                  <a:lnTo>
                    <a:pt x="104896" y="1064"/>
                  </a:lnTo>
                  <a:lnTo>
                    <a:pt x="104896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0" name="Google Shape;2150;p58"/>
            <p:cNvSpPr/>
            <p:nvPr/>
          </p:nvSpPr>
          <p:spPr>
            <a:xfrm>
              <a:off x="2554275" y="2086950"/>
              <a:ext cx="2622400" cy="27375"/>
            </a:xfrm>
            <a:custGeom>
              <a:rect b="b" l="l" r="r" t="t"/>
              <a:pathLst>
                <a:path extrusionOk="0" h="1095" w="104896">
                  <a:moveTo>
                    <a:pt x="0" y="0"/>
                  </a:moveTo>
                  <a:lnTo>
                    <a:pt x="0" y="1095"/>
                  </a:lnTo>
                  <a:lnTo>
                    <a:pt x="104896" y="1095"/>
                  </a:lnTo>
                  <a:lnTo>
                    <a:pt x="104896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1" name="Google Shape;2151;p58"/>
            <p:cNvSpPr/>
            <p:nvPr/>
          </p:nvSpPr>
          <p:spPr>
            <a:xfrm>
              <a:off x="4785300" y="2114300"/>
              <a:ext cx="69950" cy="99575"/>
            </a:xfrm>
            <a:custGeom>
              <a:rect b="b" l="l" r="r" t="t"/>
              <a:pathLst>
                <a:path extrusionOk="0" h="3983" w="2798">
                  <a:moveTo>
                    <a:pt x="882" y="1"/>
                  </a:moveTo>
                  <a:lnTo>
                    <a:pt x="1" y="3982"/>
                  </a:lnTo>
                  <a:lnTo>
                    <a:pt x="2797" y="3982"/>
                  </a:lnTo>
                  <a:lnTo>
                    <a:pt x="18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2" name="Google Shape;2152;p58"/>
            <p:cNvSpPr/>
            <p:nvPr/>
          </p:nvSpPr>
          <p:spPr>
            <a:xfrm>
              <a:off x="4770100" y="2011725"/>
              <a:ext cx="22075" cy="95000"/>
            </a:xfrm>
            <a:custGeom>
              <a:rect b="b" l="l" r="r" t="t"/>
              <a:pathLst>
                <a:path extrusionOk="0" h="3800" w="883">
                  <a:moveTo>
                    <a:pt x="1" y="0"/>
                  </a:moveTo>
                  <a:lnTo>
                    <a:pt x="1" y="3800"/>
                  </a:lnTo>
                  <a:lnTo>
                    <a:pt x="882" y="3800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3" name="Google Shape;2153;p58"/>
            <p:cNvSpPr/>
            <p:nvPr/>
          </p:nvSpPr>
          <p:spPr>
            <a:xfrm>
              <a:off x="4845350" y="2011725"/>
              <a:ext cx="22050" cy="95000"/>
            </a:xfrm>
            <a:custGeom>
              <a:rect b="b" l="l" r="r" t="t"/>
              <a:pathLst>
                <a:path extrusionOk="0" h="3800" w="882">
                  <a:moveTo>
                    <a:pt x="0" y="0"/>
                  </a:moveTo>
                  <a:lnTo>
                    <a:pt x="0" y="3800"/>
                  </a:lnTo>
                  <a:lnTo>
                    <a:pt x="882" y="3800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4" name="Google Shape;2154;p58"/>
            <p:cNvSpPr/>
            <p:nvPr/>
          </p:nvSpPr>
          <p:spPr>
            <a:xfrm>
              <a:off x="4267825" y="2114300"/>
              <a:ext cx="69175" cy="99575"/>
            </a:xfrm>
            <a:custGeom>
              <a:rect b="b" l="l" r="r" t="t"/>
              <a:pathLst>
                <a:path extrusionOk="0" h="3983" w="2767">
                  <a:moveTo>
                    <a:pt x="882" y="1"/>
                  </a:moveTo>
                  <a:lnTo>
                    <a:pt x="0" y="3982"/>
                  </a:lnTo>
                  <a:lnTo>
                    <a:pt x="2766" y="3982"/>
                  </a:lnTo>
                  <a:lnTo>
                    <a:pt x="18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5" name="Google Shape;2155;p58"/>
            <p:cNvSpPr/>
            <p:nvPr/>
          </p:nvSpPr>
          <p:spPr>
            <a:xfrm>
              <a:off x="4251875" y="2011725"/>
              <a:ext cx="22050" cy="95000"/>
            </a:xfrm>
            <a:custGeom>
              <a:rect b="b" l="l" r="r" t="t"/>
              <a:pathLst>
                <a:path extrusionOk="0" h="3800" w="882">
                  <a:moveTo>
                    <a:pt x="0" y="0"/>
                  </a:moveTo>
                  <a:lnTo>
                    <a:pt x="0" y="3800"/>
                  </a:lnTo>
                  <a:lnTo>
                    <a:pt x="882" y="3800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6" name="Google Shape;2156;p58"/>
            <p:cNvSpPr/>
            <p:nvPr/>
          </p:nvSpPr>
          <p:spPr>
            <a:xfrm>
              <a:off x="4327100" y="2011725"/>
              <a:ext cx="22825" cy="95000"/>
            </a:xfrm>
            <a:custGeom>
              <a:rect b="b" l="l" r="r" t="t"/>
              <a:pathLst>
                <a:path extrusionOk="0" h="3800" w="913">
                  <a:moveTo>
                    <a:pt x="0" y="0"/>
                  </a:moveTo>
                  <a:lnTo>
                    <a:pt x="0" y="3800"/>
                  </a:lnTo>
                  <a:lnTo>
                    <a:pt x="912" y="3800"/>
                  </a:lnTo>
                  <a:lnTo>
                    <a:pt x="91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7" name="Google Shape;2157;p58"/>
            <p:cNvSpPr/>
            <p:nvPr/>
          </p:nvSpPr>
          <p:spPr>
            <a:xfrm>
              <a:off x="3796700" y="2114300"/>
              <a:ext cx="69175" cy="99575"/>
            </a:xfrm>
            <a:custGeom>
              <a:rect b="b" l="l" r="r" t="t"/>
              <a:pathLst>
                <a:path extrusionOk="0" h="3983" w="2767">
                  <a:moveTo>
                    <a:pt x="882" y="1"/>
                  </a:moveTo>
                  <a:lnTo>
                    <a:pt x="0" y="3982"/>
                  </a:lnTo>
                  <a:lnTo>
                    <a:pt x="2766" y="3982"/>
                  </a:lnTo>
                  <a:lnTo>
                    <a:pt x="1854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8" name="Google Shape;2158;p58"/>
            <p:cNvSpPr/>
            <p:nvPr/>
          </p:nvSpPr>
          <p:spPr>
            <a:xfrm>
              <a:off x="3780725" y="2011725"/>
              <a:ext cx="22075" cy="95000"/>
            </a:xfrm>
            <a:custGeom>
              <a:rect b="b" l="l" r="r" t="t"/>
              <a:pathLst>
                <a:path extrusionOk="0" h="3800" w="883">
                  <a:moveTo>
                    <a:pt x="1" y="0"/>
                  </a:moveTo>
                  <a:lnTo>
                    <a:pt x="1" y="3800"/>
                  </a:lnTo>
                  <a:lnTo>
                    <a:pt x="882" y="3800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9" name="Google Shape;2159;p58"/>
            <p:cNvSpPr/>
            <p:nvPr/>
          </p:nvSpPr>
          <p:spPr>
            <a:xfrm>
              <a:off x="3856725" y="2011725"/>
              <a:ext cx="22050" cy="95000"/>
            </a:xfrm>
            <a:custGeom>
              <a:rect b="b" l="l" r="r" t="t"/>
              <a:pathLst>
                <a:path extrusionOk="0" h="3800" w="882">
                  <a:moveTo>
                    <a:pt x="0" y="0"/>
                  </a:moveTo>
                  <a:lnTo>
                    <a:pt x="0" y="3800"/>
                  </a:lnTo>
                  <a:lnTo>
                    <a:pt x="882" y="3800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0" name="Google Shape;2160;p58"/>
            <p:cNvSpPr/>
            <p:nvPr/>
          </p:nvSpPr>
          <p:spPr>
            <a:xfrm>
              <a:off x="3319475" y="2114300"/>
              <a:ext cx="69175" cy="99575"/>
            </a:xfrm>
            <a:custGeom>
              <a:rect b="b" l="l" r="r" t="t"/>
              <a:pathLst>
                <a:path extrusionOk="0" h="3983" w="2767">
                  <a:moveTo>
                    <a:pt x="882" y="1"/>
                  </a:moveTo>
                  <a:lnTo>
                    <a:pt x="1" y="3982"/>
                  </a:lnTo>
                  <a:lnTo>
                    <a:pt x="2767" y="3982"/>
                  </a:lnTo>
                  <a:lnTo>
                    <a:pt x="18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1" name="Google Shape;2161;p58"/>
            <p:cNvSpPr/>
            <p:nvPr/>
          </p:nvSpPr>
          <p:spPr>
            <a:xfrm>
              <a:off x="3303525" y="2011725"/>
              <a:ext cx="22050" cy="95000"/>
            </a:xfrm>
            <a:custGeom>
              <a:rect b="b" l="l" r="r" t="t"/>
              <a:pathLst>
                <a:path extrusionOk="0" h="3800" w="882">
                  <a:moveTo>
                    <a:pt x="0" y="0"/>
                  </a:moveTo>
                  <a:lnTo>
                    <a:pt x="0" y="3800"/>
                  </a:lnTo>
                  <a:lnTo>
                    <a:pt x="882" y="3800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2" name="Google Shape;2162;p58"/>
            <p:cNvSpPr/>
            <p:nvPr/>
          </p:nvSpPr>
          <p:spPr>
            <a:xfrm>
              <a:off x="3378750" y="2011725"/>
              <a:ext cx="22050" cy="95000"/>
            </a:xfrm>
            <a:custGeom>
              <a:rect b="b" l="l" r="r" t="t"/>
              <a:pathLst>
                <a:path extrusionOk="0" h="3800" w="882">
                  <a:moveTo>
                    <a:pt x="0" y="0"/>
                  </a:moveTo>
                  <a:lnTo>
                    <a:pt x="0" y="3800"/>
                  </a:lnTo>
                  <a:lnTo>
                    <a:pt x="882" y="3800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3" name="Google Shape;2163;p58"/>
            <p:cNvSpPr/>
            <p:nvPr/>
          </p:nvSpPr>
          <p:spPr>
            <a:xfrm>
              <a:off x="2852150" y="2114300"/>
              <a:ext cx="69925" cy="99575"/>
            </a:xfrm>
            <a:custGeom>
              <a:rect b="b" l="l" r="r" t="t"/>
              <a:pathLst>
                <a:path extrusionOk="0" h="3983" w="2797">
                  <a:moveTo>
                    <a:pt x="882" y="1"/>
                  </a:moveTo>
                  <a:lnTo>
                    <a:pt x="0" y="3982"/>
                  </a:lnTo>
                  <a:lnTo>
                    <a:pt x="2797" y="3982"/>
                  </a:lnTo>
                  <a:lnTo>
                    <a:pt x="188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4" name="Google Shape;2164;p58"/>
            <p:cNvSpPr/>
            <p:nvPr/>
          </p:nvSpPr>
          <p:spPr>
            <a:xfrm>
              <a:off x="2836950" y="2011725"/>
              <a:ext cx="22050" cy="95000"/>
            </a:xfrm>
            <a:custGeom>
              <a:rect b="b" l="l" r="r" t="t"/>
              <a:pathLst>
                <a:path extrusionOk="0" h="3800" w="882">
                  <a:moveTo>
                    <a:pt x="0" y="0"/>
                  </a:moveTo>
                  <a:lnTo>
                    <a:pt x="0" y="3800"/>
                  </a:lnTo>
                  <a:lnTo>
                    <a:pt x="882" y="3800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5" name="Google Shape;2165;p58"/>
            <p:cNvSpPr/>
            <p:nvPr/>
          </p:nvSpPr>
          <p:spPr>
            <a:xfrm>
              <a:off x="2912175" y="2011725"/>
              <a:ext cx="22050" cy="95000"/>
            </a:xfrm>
            <a:custGeom>
              <a:rect b="b" l="l" r="r" t="t"/>
              <a:pathLst>
                <a:path extrusionOk="0" h="3800" w="882">
                  <a:moveTo>
                    <a:pt x="0" y="0"/>
                  </a:moveTo>
                  <a:lnTo>
                    <a:pt x="0" y="3800"/>
                  </a:lnTo>
                  <a:lnTo>
                    <a:pt x="882" y="3800"/>
                  </a:lnTo>
                  <a:lnTo>
                    <a:pt x="88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6" name="Google Shape;2166;p58"/>
            <p:cNvSpPr/>
            <p:nvPr/>
          </p:nvSpPr>
          <p:spPr>
            <a:xfrm>
              <a:off x="2584650" y="1895450"/>
              <a:ext cx="81350" cy="376925"/>
            </a:xfrm>
            <a:custGeom>
              <a:rect b="b" l="l" r="r" t="t"/>
              <a:pathLst>
                <a:path extrusionOk="0" h="15077" w="3254">
                  <a:moveTo>
                    <a:pt x="1" y="1"/>
                  </a:moveTo>
                  <a:lnTo>
                    <a:pt x="1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FF72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7" name="Google Shape;2167;p58"/>
            <p:cNvSpPr/>
            <p:nvPr/>
          </p:nvSpPr>
          <p:spPr>
            <a:xfrm>
              <a:off x="3071750" y="1895450"/>
              <a:ext cx="81325" cy="376925"/>
            </a:xfrm>
            <a:custGeom>
              <a:rect b="b" l="l" r="r" t="t"/>
              <a:pathLst>
                <a:path extrusionOk="0" h="15077" w="3253">
                  <a:moveTo>
                    <a:pt x="1" y="1"/>
                  </a:moveTo>
                  <a:lnTo>
                    <a:pt x="1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FF72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8" name="Google Shape;2168;p58"/>
            <p:cNvSpPr/>
            <p:nvPr/>
          </p:nvSpPr>
          <p:spPr>
            <a:xfrm>
              <a:off x="3559600" y="1895450"/>
              <a:ext cx="81325" cy="376925"/>
            </a:xfrm>
            <a:custGeom>
              <a:rect b="b" l="l" r="r" t="t"/>
              <a:pathLst>
                <a:path extrusionOk="0" h="15077" w="3253">
                  <a:moveTo>
                    <a:pt x="1" y="1"/>
                  </a:moveTo>
                  <a:lnTo>
                    <a:pt x="1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FF72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69" name="Google Shape;2169;p58"/>
            <p:cNvSpPr/>
            <p:nvPr/>
          </p:nvSpPr>
          <p:spPr>
            <a:xfrm>
              <a:off x="4046700" y="1895450"/>
              <a:ext cx="81325" cy="376925"/>
            </a:xfrm>
            <a:custGeom>
              <a:rect b="b" l="l" r="r" t="t"/>
              <a:pathLst>
                <a:path extrusionOk="0" h="15077" w="3253">
                  <a:moveTo>
                    <a:pt x="0" y="1"/>
                  </a:moveTo>
                  <a:lnTo>
                    <a:pt x="0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FF72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0" name="Google Shape;2170;p58"/>
            <p:cNvSpPr/>
            <p:nvPr/>
          </p:nvSpPr>
          <p:spPr>
            <a:xfrm>
              <a:off x="4533775" y="1895450"/>
              <a:ext cx="82100" cy="376925"/>
            </a:xfrm>
            <a:custGeom>
              <a:rect b="b" l="l" r="r" t="t"/>
              <a:pathLst>
                <a:path extrusionOk="0" h="15077" w="3284">
                  <a:moveTo>
                    <a:pt x="1" y="1"/>
                  </a:moveTo>
                  <a:lnTo>
                    <a:pt x="1" y="15077"/>
                  </a:lnTo>
                  <a:lnTo>
                    <a:pt x="3284" y="15077"/>
                  </a:lnTo>
                  <a:lnTo>
                    <a:pt x="3284" y="1"/>
                  </a:lnTo>
                  <a:close/>
                </a:path>
              </a:pathLst>
            </a:custGeom>
            <a:solidFill>
              <a:srgbClr val="FF72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1" name="Google Shape;2171;p58"/>
            <p:cNvSpPr/>
            <p:nvPr/>
          </p:nvSpPr>
          <p:spPr>
            <a:xfrm>
              <a:off x="5021625" y="1895450"/>
              <a:ext cx="81350" cy="376925"/>
            </a:xfrm>
            <a:custGeom>
              <a:rect b="b" l="l" r="r" t="t"/>
              <a:pathLst>
                <a:path extrusionOk="0" h="15077" w="3254">
                  <a:moveTo>
                    <a:pt x="1" y="1"/>
                  </a:moveTo>
                  <a:lnTo>
                    <a:pt x="1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FF72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2" name="Google Shape;2172;p58"/>
            <p:cNvSpPr/>
            <p:nvPr/>
          </p:nvSpPr>
          <p:spPr>
            <a:xfrm>
              <a:off x="2584650" y="1895450"/>
              <a:ext cx="81350" cy="376925"/>
            </a:xfrm>
            <a:custGeom>
              <a:rect b="b" l="l" r="r" t="t"/>
              <a:pathLst>
                <a:path extrusionOk="0" h="15077" w="3254">
                  <a:moveTo>
                    <a:pt x="1" y="1"/>
                  </a:moveTo>
                  <a:lnTo>
                    <a:pt x="1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3039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3" name="Google Shape;2173;p58"/>
            <p:cNvSpPr/>
            <p:nvPr/>
          </p:nvSpPr>
          <p:spPr>
            <a:xfrm>
              <a:off x="3071750" y="1895450"/>
              <a:ext cx="81325" cy="376925"/>
            </a:xfrm>
            <a:custGeom>
              <a:rect b="b" l="l" r="r" t="t"/>
              <a:pathLst>
                <a:path extrusionOk="0" h="15077" w="3253">
                  <a:moveTo>
                    <a:pt x="1" y="1"/>
                  </a:moveTo>
                  <a:lnTo>
                    <a:pt x="1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3039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4" name="Google Shape;2174;p58"/>
            <p:cNvSpPr/>
            <p:nvPr/>
          </p:nvSpPr>
          <p:spPr>
            <a:xfrm>
              <a:off x="3559600" y="1895450"/>
              <a:ext cx="81325" cy="376925"/>
            </a:xfrm>
            <a:custGeom>
              <a:rect b="b" l="l" r="r" t="t"/>
              <a:pathLst>
                <a:path extrusionOk="0" h="15077" w="3253">
                  <a:moveTo>
                    <a:pt x="1" y="1"/>
                  </a:moveTo>
                  <a:lnTo>
                    <a:pt x="1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3039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5" name="Google Shape;2175;p58"/>
            <p:cNvSpPr/>
            <p:nvPr/>
          </p:nvSpPr>
          <p:spPr>
            <a:xfrm>
              <a:off x="4046700" y="1895450"/>
              <a:ext cx="81325" cy="376925"/>
            </a:xfrm>
            <a:custGeom>
              <a:rect b="b" l="l" r="r" t="t"/>
              <a:pathLst>
                <a:path extrusionOk="0" h="15077" w="3253">
                  <a:moveTo>
                    <a:pt x="0" y="1"/>
                  </a:moveTo>
                  <a:lnTo>
                    <a:pt x="0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3039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6" name="Google Shape;2176;p58"/>
            <p:cNvSpPr/>
            <p:nvPr/>
          </p:nvSpPr>
          <p:spPr>
            <a:xfrm>
              <a:off x="4533775" y="1895450"/>
              <a:ext cx="82100" cy="376925"/>
            </a:xfrm>
            <a:custGeom>
              <a:rect b="b" l="l" r="r" t="t"/>
              <a:pathLst>
                <a:path extrusionOk="0" h="15077" w="3284">
                  <a:moveTo>
                    <a:pt x="1" y="1"/>
                  </a:moveTo>
                  <a:lnTo>
                    <a:pt x="1" y="15077"/>
                  </a:lnTo>
                  <a:lnTo>
                    <a:pt x="3284" y="15077"/>
                  </a:lnTo>
                  <a:lnTo>
                    <a:pt x="3284" y="1"/>
                  </a:lnTo>
                  <a:close/>
                </a:path>
              </a:pathLst>
            </a:custGeom>
            <a:solidFill>
              <a:srgbClr val="3039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7" name="Google Shape;2177;p58"/>
            <p:cNvSpPr/>
            <p:nvPr/>
          </p:nvSpPr>
          <p:spPr>
            <a:xfrm>
              <a:off x="5021625" y="1895450"/>
              <a:ext cx="81350" cy="376925"/>
            </a:xfrm>
            <a:custGeom>
              <a:rect b="b" l="l" r="r" t="t"/>
              <a:pathLst>
                <a:path extrusionOk="0" h="15077" w="3254">
                  <a:moveTo>
                    <a:pt x="1" y="1"/>
                  </a:moveTo>
                  <a:lnTo>
                    <a:pt x="1" y="15077"/>
                  </a:lnTo>
                  <a:lnTo>
                    <a:pt x="3253" y="15077"/>
                  </a:lnTo>
                  <a:lnTo>
                    <a:pt x="3253" y="1"/>
                  </a:lnTo>
                  <a:close/>
                </a:path>
              </a:pathLst>
            </a:custGeom>
            <a:solidFill>
              <a:srgbClr val="3039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8" name="Google Shape;2178;p58"/>
            <p:cNvSpPr/>
            <p:nvPr/>
          </p:nvSpPr>
          <p:spPr>
            <a:xfrm>
              <a:off x="2144675" y="1756400"/>
              <a:ext cx="3472750" cy="139075"/>
            </a:xfrm>
            <a:custGeom>
              <a:rect b="b" l="l" r="r" t="t"/>
              <a:pathLst>
                <a:path extrusionOk="0" h="5563" w="138910">
                  <a:moveTo>
                    <a:pt x="1" y="0"/>
                  </a:moveTo>
                  <a:lnTo>
                    <a:pt x="1" y="5563"/>
                  </a:lnTo>
                  <a:lnTo>
                    <a:pt x="138909" y="5563"/>
                  </a:lnTo>
                  <a:lnTo>
                    <a:pt x="13890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9" name="Google Shape;2179;p58"/>
            <p:cNvSpPr/>
            <p:nvPr/>
          </p:nvSpPr>
          <p:spPr>
            <a:xfrm>
              <a:off x="2142400" y="1893925"/>
              <a:ext cx="3481850" cy="5350"/>
            </a:xfrm>
            <a:custGeom>
              <a:rect b="b" l="l" r="r" t="t"/>
              <a:pathLst>
                <a:path extrusionOk="0" h="214" w="139274">
                  <a:moveTo>
                    <a:pt x="69637" y="1"/>
                  </a:moveTo>
                  <a:cubicBezTo>
                    <a:pt x="31156" y="1"/>
                    <a:pt x="1" y="62"/>
                    <a:pt x="1" y="92"/>
                  </a:cubicBezTo>
                  <a:cubicBezTo>
                    <a:pt x="1" y="153"/>
                    <a:pt x="31187" y="214"/>
                    <a:pt x="69637" y="214"/>
                  </a:cubicBezTo>
                  <a:cubicBezTo>
                    <a:pt x="108088" y="214"/>
                    <a:pt x="139274" y="153"/>
                    <a:pt x="139274" y="92"/>
                  </a:cubicBezTo>
                  <a:cubicBezTo>
                    <a:pt x="139274" y="62"/>
                    <a:pt x="108088" y="1"/>
                    <a:pt x="69637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0" name="Google Shape;2180;p58"/>
            <p:cNvSpPr/>
            <p:nvPr/>
          </p:nvSpPr>
          <p:spPr>
            <a:xfrm>
              <a:off x="2252600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30" y="487"/>
                    <a:pt x="0" y="1003"/>
                    <a:pt x="30" y="1520"/>
                  </a:cubicBezTo>
                  <a:cubicBezTo>
                    <a:pt x="0" y="2037"/>
                    <a:pt x="30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1" name="Google Shape;2181;p58"/>
            <p:cNvSpPr/>
            <p:nvPr/>
          </p:nvSpPr>
          <p:spPr>
            <a:xfrm>
              <a:off x="2311100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52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2" name="Google Shape;2182;p58"/>
            <p:cNvSpPr/>
            <p:nvPr/>
          </p:nvSpPr>
          <p:spPr>
            <a:xfrm>
              <a:off x="2369600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62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5" y="2037"/>
                    <a:pt x="244" y="1520"/>
                  </a:cubicBezTo>
                  <a:cubicBezTo>
                    <a:pt x="275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3" name="Google Shape;2183;p58"/>
            <p:cNvSpPr/>
            <p:nvPr/>
          </p:nvSpPr>
          <p:spPr>
            <a:xfrm>
              <a:off x="242887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4" name="Google Shape;2184;p58"/>
            <p:cNvSpPr/>
            <p:nvPr/>
          </p:nvSpPr>
          <p:spPr>
            <a:xfrm>
              <a:off x="2487400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5" name="Google Shape;2185;p58"/>
            <p:cNvSpPr/>
            <p:nvPr/>
          </p:nvSpPr>
          <p:spPr>
            <a:xfrm>
              <a:off x="2545900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2" y="3040"/>
                  </a:cubicBezTo>
                  <a:cubicBezTo>
                    <a:pt x="214" y="2523"/>
                    <a:pt x="244" y="2037"/>
                    <a:pt x="214" y="1520"/>
                  </a:cubicBezTo>
                  <a:cubicBezTo>
                    <a:pt x="244" y="1003"/>
                    <a:pt x="214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6" name="Google Shape;2186;p58"/>
            <p:cNvSpPr/>
            <p:nvPr/>
          </p:nvSpPr>
          <p:spPr>
            <a:xfrm>
              <a:off x="2604425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7" name="Google Shape;2187;p58"/>
            <p:cNvSpPr/>
            <p:nvPr/>
          </p:nvSpPr>
          <p:spPr>
            <a:xfrm>
              <a:off x="266292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22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2" y="3040"/>
                  </a:cubicBezTo>
                  <a:cubicBezTo>
                    <a:pt x="213" y="2523"/>
                    <a:pt x="274" y="2037"/>
                    <a:pt x="244" y="1520"/>
                  </a:cubicBezTo>
                  <a:cubicBezTo>
                    <a:pt x="27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8" name="Google Shape;2188;p58"/>
            <p:cNvSpPr/>
            <p:nvPr/>
          </p:nvSpPr>
          <p:spPr>
            <a:xfrm>
              <a:off x="2721450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9" name="Google Shape;2189;p58"/>
            <p:cNvSpPr/>
            <p:nvPr/>
          </p:nvSpPr>
          <p:spPr>
            <a:xfrm>
              <a:off x="2780725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0" y="487"/>
                    <a:pt x="0" y="1003"/>
                    <a:pt x="30" y="1520"/>
                  </a:cubicBezTo>
                  <a:cubicBezTo>
                    <a:pt x="0" y="2037"/>
                    <a:pt x="30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0" name="Google Shape;2190;p58"/>
            <p:cNvSpPr/>
            <p:nvPr/>
          </p:nvSpPr>
          <p:spPr>
            <a:xfrm>
              <a:off x="2838475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30" y="487"/>
                    <a:pt x="0" y="1003"/>
                    <a:pt x="30" y="1520"/>
                  </a:cubicBezTo>
                  <a:cubicBezTo>
                    <a:pt x="0" y="2037"/>
                    <a:pt x="30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1" name="Google Shape;2191;p58"/>
            <p:cNvSpPr/>
            <p:nvPr/>
          </p:nvSpPr>
          <p:spPr>
            <a:xfrm>
              <a:off x="289697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2" name="Google Shape;2192;p58"/>
            <p:cNvSpPr/>
            <p:nvPr/>
          </p:nvSpPr>
          <p:spPr>
            <a:xfrm>
              <a:off x="2955500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30" y="487"/>
                    <a:pt x="0" y="1003"/>
                    <a:pt x="61" y="1520"/>
                  </a:cubicBezTo>
                  <a:cubicBezTo>
                    <a:pt x="0" y="2037"/>
                    <a:pt x="30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3" name="Google Shape;2193;p58"/>
            <p:cNvSpPr/>
            <p:nvPr/>
          </p:nvSpPr>
          <p:spPr>
            <a:xfrm>
              <a:off x="3014000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2" y="0"/>
                  </a:moveTo>
                  <a:cubicBezTo>
                    <a:pt x="61" y="487"/>
                    <a:pt x="1" y="1003"/>
                    <a:pt x="61" y="1520"/>
                  </a:cubicBezTo>
                  <a:cubicBezTo>
                    <a:pt x="1" y="2037"/>
                    <a:pt x="61" y="2523"/>
                    <a:pt x="152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4" name="Google Shape;2194;p58"/>
            <p:cNvSpPr/>
            <p:nvPr/>
          </p:nvSpPr>
          <p:spPr>
            <a:xfrm>
              <a:off x="3073275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44" y="2037"/>
                    <a:pt x="213" y="1520"/>
                  </a:cubicBezTo>
                  <a:cubicBezTo>
                    <a:pt x="24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5" name="Google Shape;2195;p58"/>
            <p:cNvSpPr/>
            <p:nvPr/>
          </p:nvSpPr>
          <p:spPr>
            <a:xfrm>
              <a:off x="313177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6" name="Google Shape;2196;p58"/>
            <p:cNvSpPr/>
            <p:nvPr/>
          </p:nvSpPr>
          <p:spPr>
            <a:xfrm>
              <a:off x="3190300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7" name="Google Shape;2197;p58"/>
            <p:cNvSpPr/>
            <p:nvPr/>
          </p:nvSpPr>
          <p:spPr>
            <a:xfrm>
              <a:off x="3248800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22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2" y="3040"/>
                  </a:cubicBezTo>
                  <a:cubicBezTo>
                    <a:pt x="214" y="2523"/>
                    <a:pt x="274" y="2037"/>
                    <a:pt x="244" y="1520"/>
                  </a:cubicBezTo>
                  <a:cubicBezTo>
                    <a:pt x="274" y="1003"/>
                    <a:pt x="214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8" name="Google Shape;2198;p58"/>
            <p:cNvSpPr/>
            <p:nvPr/>
          </p:nvSpPr>
          <p:spPr>
            <a:xfrm>
              <a:off x="3307325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43" y="2523"/>
                    <a:pt x="274" y="2037"/>
                    <a:pt x="213" y="1520"/>
                  </a:cubicBezTo>
                  <a:cubicBezTo>
                    <a:pt x="274" y="1003"/>
                    <a:pt x="24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9" name="Google Shape;2199;p58"/>
            <p:cNvSpPr/>
            <p:nvPr/>
          </p:nvSpPr>
          <p:spPr>
            <a:xfrm>
              <a:off x="336582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22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2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0" name="Google Shape;2200;p58"/>
            <p:cNvSpPr/>
            <p:nvPr/>
          </p:nvSpPr>
          <p:spPr>
            <a:xfrm>
              <a:off x="3424350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1" name="Google Shape;2201;p58"/>
            <p:cNvSpPr/>
            <p:nvPr/>
          </p:nvSpPr>
          <p:spPr>
            <a:xfrm>
              <a:off x="3483625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0" y="487"/>
                    <a:pt x="0" y="1003"/>
                    <a:pt x="30" y="1520"/>
                  </a:cubicBezTo>
                  <a:cubicBezTo>
                    <a:pt x="0" y="2037"/>
                    <a:pt x="30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2" name="Google Shape;2202;p58"/>
            <p:cNvSpPr/>
            <p:nvPr/>
          </p:nvSpPr>
          <p:spPr>
            <a:xfrm>
              <a:off x="3541375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3" name="Google Shape;2203;p58"/>
            <p:cNvSpPr/>
            <p:nvPr/>
          </p:nvSpPr>
          <p:spPr>
            <a:xfrm>
              <a:off x="359987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61" y="487"/>
                    <a:pt x="1" y="1003"/>
                    <a:pt x="61" y="1520"/>
                  </a:cubicBezTo>
                  <a:cubicBezTo>
                    <a:pt x="1" y="2037"/>
                    <a:pt x="6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4" name="Google Shape;2204;p58"/>
            <p:cNvSpPr/>
            <p:nvPr/>
          </p:nvSpPr>
          <p:spPr>
            <a:xfrm>
              <a:off x="3659150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44" y="2037"/>
                    <a:pt x="213" y="1520"/>
                  </a:cubicBezTo>
                  <a:cubicBezTo>
                    <a:pt x="24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5" name="Google Shape;2205;p58"/>
            <p:cNvSpPr/>
            <p:nvPr/>
          </p:nvSpPr>
          <p:spPr>
            <a:xfrm>
              <a:off x="3717650" y="1817950"/>
              <a:ext cx="6125" cy="76000"/>
            </a:xfrm>
            <a:custGeom>
              <a:rect b="b" l="l" r="r" t="t"/>
              <a:pathLst>
                <a:path extrusionOk="0" h="3040" w="245">
                  <a:moveTo>
                    <a:pt x="12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3" y="3040"/>
                  </a:cubicBezTo>
                  <a:cubicBezTo>
                    <a:pt x="214" y="2523"/>
                    <a:pt x="244" y="2037"/>
                    <a:pt x="214" y="1520"/>
                  </a:cubicBezTo>
                  <a:cubicBezTo>
                    <a:pt x="244" y="1003"/>
                    <a:pt x="214" y="487"/>
                    <a:pt x="1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6" name="Google Shape;2206;p58"/>
            <p:cNvSpPr/>
            <p:nvPr/>
          </p:nvSpPr>
          <p:spPr>
            <a:xfrm>
              <a:off x="3776175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44" y="2037"/>
                    <a:pt x="213" y="1520"/>
                  </a:cubicBezTo>
                  <a:cubicBezTo>
                    <a:pt x="24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7" name="Google Shape;2207;p58"/>
            <p:cNvSpPr/>
            <p:nvPr/>
          </p:nvSpPr>
          <p:spPr>
            <a:xfrm>
              <a:off x="383467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8" name="Google Shape;2208;p58"/>
            <p:cNvSpPr/>
            <p:nvPr/>
          </p:nvSpPr>
          <p:spPr>
            <a:xfrm>
              <a:off x="3893200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74" y="2037"/>
                    <a:pt x="244" y="1520"/>
                  </a:cubicBezTo>
                  <a:cubicBezTo>
                    <a:pt x="27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9" name="Google Shape;2209;p58"/>
            <p:cNvSpPr/>
            <p:nvPr/>
          </p:nvSpPr>
          <p:spPr>
            <a:xfrm>
              <a:off x="3951700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22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2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0" name="Google Shape;2210;p58"/>
            <p:cNvSpPr/>
            <p:nvPr/>
          </p:nvSpPr>
          <p:spPr>
            <a:xfrm>
              <a:off x="4010225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1" name="Google Shape;2211;p58"/>
            <p:cNvSpPr/>
            <p:nvPr/>
          </p:nvSpPr>
          <p:spPr>
            <a:xfrm>
              <a:off x="406872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2" name="Google Shape;2212;p58"/>
            <p:cNvSpPr/>
            <p:nvPr/>
          </p:nvSpPr>
          <p:spPr>
            <a:xfrm>
              <a:off x="4127250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3" name="Google Shape;2213;p58"/>
            <p:cNvSpPr/>
            <p:nvPr/>
          </p:nvSpPr>
          <p:spPr>
            <a:xfrm>
              <a:off x="4186525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0" y="487"/>
                    <a:pt x="0" y="1003"/>
                    <a:pt x="30" y="1520"/>
                  </a:cubicBezTo>
                  <a:cubicBezTo>
                    <a:pt x="0" y="2037"/>
                    <a:pt x="30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4" name="Google Shape;2214;p58"/>
            <p:cNvSpPr/>
            <p:nvPr/>
          </p:nvSpPr>
          <p:spPr>
            <a:xfrm>
              <a:off x="4244275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61" y="487"/>
                    <a:pt x="0" y="1003"/>
                    <a:pt x="61" y="1520"/>
                  </a:cubicBezTo>
                  <a:cubicBezTo>
                    <a:pt x="31" y="2037"/>
                    <a:pt x="61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5" name="Google Shape;2215;p58"/>
            <p:cNvSpPr/>
            <p:nvPr/>
          </p:nvSpPr>
          <p:spPr>
            <a:xfrm>
              <a:off x="4303550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0" y="487"/>
                    <a:pt x="0" y="1003"/>
                    <a:pt x="30" y="1520"/>
                  </a:cubicBezTo>
                  <a:cubicBezTo>
                    <a:pt x="0" y="2037"/>
                    <a:pt x="30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6" name="Google Shape;2216;p58"/>
            <p:cNvSpPr/>
            <p:nvPr/>
          </p:nvSpPr>
          <p:spPr>
            <a:xfrm>
              <a:off x="4362050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44" y="2037"/>
                    <a:pt x="213" y="1520"/>
                  </a:cubicBezTo>
                  <a:cubicBezTo>
                    <a:pt x="24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7" name="Google Shape;2217;p58"/>
            <p:cNvSpPr/>
            <p:nvPr/>
          </p:nvSpPr>
          <p:spPr>
            <a:xfrm>
              <a:off x="4420550" y="1817950"/>
              <a:ext cx="6125" cy="76000"/>
            </a:xfrm>
            <a:custGeom>
              <a:rect b="b" l="l" r="r" t="t"/>
              <a:pathLst>
                <a:path extrusionOk="0" h="3040" w="245">
                  <a:moveTo>
                    <a:pt x="12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3" y="3040"/>
                  </a:cubicBezTo>
                  <a:cubicBezTo>
                    <a:pt x="214" y="2523"/>
                    <a:pt x="244" y="2037"/>
                    <a:pt x="214" y="1520"/>
                  </a:cubicBezTo>
                  <a:cubicBezTo>
                    <a:pt x="244" y="1003"/>
                    <a:pt x="214" y="487"/>
                    <a:pt x="1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8" name="Google Shape;2218;p58"/>
            <p:cNvSpPr/>
            <p:nvPr/>
          </p:nvSpPr>
          <p:spPr>
            <a:xfrm>
              <a:off x="4479075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74" y="2037"/>
                    <a:pt x="244" y="1520"/>
                  </a:cubicBezTo>
                  <a:cubicBezTo>
                    <a:pt x="27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9" name="Google Shape;2219;p58"/>
            <p:cNvSpPr/>
            <p:nvPr/>
          </p:nvSpPr>
          <p:spPr>
            <a:xfrm>
              <a:off x="453757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0" name="Google Shape;2220;p58"/>
            <p:cNvSpPr/>
            <p:nvPr/>
          </p:nvSpPr>
          <p:spPr>
            <a:xfrm>
              <a:off x="4596100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1" name="Google Shape;2221;p58"/>
            <p:cNvSpPr/>
            <p:nvPr/>
          </p:nvSpPr>
          <p:spPr>
            <a:xfrm>
              <a:off x="4654600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2" name="Google Shape;2222;p58"/>
            <p:cNvSpPr/>
            <p:nvPr/>
          </p:nvSpPr>
          <p:spPr>
            <a:xfrm>
              <a:off x="4713125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3" name="Google Shape;2223;p58"/>
            <p:cNvSpPr/>
            <p:nvPr/>
          </p:nvSpPr>
          <p:spPr>
            <a:xfrm>
              <a:off x="477162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62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4" name="Google Shape;2224;p58"/>
            <p:cNvSpPr/>
            <p:nvPr/>
          </p:nvSpPr>
          <p:spPr>
            <a:xfrm>
              <a:off x="4830150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61" y="487"/>
                    <a:pt x="0" y="1003"/>
                    <a:pt x="61" y="1520"/>
                  </a:cubicBezTo>
                  <a:cubicBezTo>
                    <a:pt x="0" y="2037"/>
                    <a:pt x="61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5" name="Google Shape;2225;p58"/>
            <p:cNvSpPr/>
            <p:nvPr/>
          </p:nvSpPr>
          <p:spPr>
            <a:xfrm>
              <a:off x="4889425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0" y="487"/>
                    <a:pt x="0" y="1003"/>
                    <a:pt x="30" y="1520"/>
                  </a:cubicBezTo>
                  <a:cubicBezTo>
                    <a:pt x="0" y="2037"/>
                    <a:pt x="30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6" name="Google Shape;2226;p58"/>
            <p:cNvSpPr/>
            <p:nvPr/>
          </p:nvSpPr>
          <p:spPr>
            <a:xfrm>
              <a:off x="4947925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2" y="3040"/>
                  </a:cubicBezTo>
                  <a:cubicBezTo>
                    <a:pt x="213" y="2523"/>
                    <a:pt x="244" y="2037"/>
                    <a:pt x="213" y="1520"/>
                  </a:cubicBezTo>
                  <a:cubicBezTo>
                    <a:pt x="24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7" name="Google Shape;2227;p58"/>
            <p:cNvSpPr/>
            <p:nvPr/>
          </p:nvSpPr>
          <p:spPr>
            <a:xfrm>
              <a:off x="5006450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0" y="487"/>
                    <a:pt x="0" y="1003"/>
                    <a:pt x="30" y="1520"/>
                  </a:cubicBezTo>
                  <a:cubicBezTo>
                    <a:pt x="0" y="2037"/>
                    <a:pt x="30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8" name="Google Shape;2228;p58"/>
            <p:cNvSpPr/>
            <p:nvPr/>
          </p:nvSpPr>
          <p:spPr>
            <a:xfrm>
              <a:off x="5064950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22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2" y="3040"/>
                  </a:cubicBezTo>
                  <a:cubicBezTo>
                    <a:pt x="213" y="2523"/>
                    <a:pt x="274" y="2037"/>
                    <a:pt x="244" y="1520"/>
                  </a:cubicBezTo>
                  <a:cubicBezTo>
                    <a:pt x="27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9" name="Google Shape;2229;p58"/>
            <p:cNvSpPr/>
            <p:nvPr/>
          </p:nvSpPr>
          <p:spPr>
            <a:xfrm>
              <a:off x="5123450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2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3" y="3040"/>
                  </a:cubicBezTo>
                  <a:cubicBezTo>
                    <a:pt x="244" y="2523"/>
                    <a:pt x="275" y="2037"/>
                    <a:pt x="214" y="1520"/>
                  </a:cubicBezTo>
                  <a:cubicBezTo>
                    <a:pt x="275" y="1003"/>
                    <a:pt x="244" y="487"/>
                    <a:pt x="12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0" name="Google Shape;2230;p58"/>
            <p:cNvSpPr/>
            <p:nvPr/>
          </p:nvSpPr>
          <p:spPr>
            <a:xfrm>
              <a:off x="5181975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1" name="Google Shape;2231;p58"/>
            <p:cNvSpPr/>
            <p:nvPr/>
          </p:nvSpPr>
          <p:spPr>
            <a:xfrm>
              <a:off x="524047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2" name="Google Shape;2232;p58"/>
            <p:cNvSpPr/>
            <p:nvPr/>
          </p:nvSpPr>
          <p:spPr>
            <a:xfrm>
              <a:off x="5299000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52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3" name="Google Shape;2233;p58"/>
            <p:cNvSpPr/>
            <p:nvPr/>
          </p:nvSpPr>
          <p:spPr>
            <a:xfrm>
              <a:off x="5357500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3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3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4" name="Google Shape;2234;p58"/>
            <p:cNvSpPr/>
            <p:nvPr/>
          </p:nvSpPr>
          <p:spPr>
            <a:xfrm>
              <a:off x="5416025" y="1817950"/>
              <a:ext cx="6850" cy="76000"/>
            </a:xfrm>
            <a:custGeom>
              <a:rect b="b" l="l" r="r" t="t"/>
              <a:pathLst>
                <a:path extrusionOk="0" h="3040" w="274">
                  <a:moveTo>
                    <a:pt x="152" y="0"/>
                  </a:moveTo>
                  <a:cubicBezTo>
                    <a:pt x="61" y="487"/>
                    <a:pt x="0" y="1003"/>
                    <a:pt x="61" y="1520"/>
                  </a:cubicBezTo>
                  <a:cubicBezTo>
                    <a:pt x="0" y="2037"/>
                    <a:pt x="61" y="2523"/>
                    <a:pt x="152" y="3040"/>
                  </a:cubicBezTo>
                  <a:cubicBezTo>
                    <a:pt x="243" y="2523"/>
                    <a:pt x="274" y="2037"/>
                    <a:pt x="243" y="1520"/>
                  </a:cubicBezTo>
                  <a:cubicBezTo>
                    <a:pt x="274" y="1003"/>
                    <a:pt x="243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5" name="Google Shape;2235;p58"/>
            <p:cNvSpPr/>
            <p:nvPr/>
          </p:nvSpPr>
          <p:spPr>
            <a:xfrm>
              <a:off x="5475300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6" name="Google Shape;2236;p58"/>
            <p:cNvSpPr/>
            <p:nvPr/>
          </p:nvSpPr>
          <p:spPr>
            <a:xfrm>
              <a:off x="5533800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22" y="3040"/>
                  </a:cubicBezTo>
                  <a:cubicBezTo>
                    <a:pt x="213" y="2523"/>
                    <a:pt x="244" y="2037"/>
                    <a:pt x="213" y="1520"/>
                  </a:cubicBezTo>
                  <a:cubicBezTo>
                    <a:pt x="244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7" name="Google Shape;2237;p58"/>
            <p:cNvSpPr/>
            <p:nvPr/>
          </p:nvSpPr>
          <p:spPr>
            <a:xfrm>
              <a:off x="5592325" y="1817950"/>
              <a:ext cx="6100" cy="76000"/>
            </a:xfrm>
            <a:custGeom>
              <a:rect b="b" l="l" r="r" t="t"/>
              <a:pathLst>
                <a:path extrusionOk="0" h="3040" w="244">
                  <a:moveTo>
                    <a:pt x="122" y="0"/>
                  </a:moveTo>
                  <a:cubicBezTo>
                    <a:pt x="31" y="487"/>
                    <a:pt x="0" y="1003"/>
                    <a:pt x="31" y="1520"/>
                  </a:cubicBezTo>
                  <a:cubicBezTo>
                    <a:pt x="0" y="2037"/>
                    <a:pt x="31" y="2523"/>
                    <a:pt x="122" y="3040"/>
                  </a:cubicBezTo>
                  <a:cubicBezTo>
                    <a:pt x="213" y="2523"/>
                    <a:pt x="243" y="2037"/>
                    <a:pt x="213" y="1520"/>
                  </a:cubicBezTo>
                  <a:cubicBezTo>
                    <a:pt x="243" y="1003"/>
                    <a:pt x="213" y="487"/>
                    <a:pt x="12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8" name="Google Shape;2238;p58"/>
            <p:cNvSpPr/>
            <p:nvPr/>
          </p:nvSpPr>
          <p:spPr>
            <a:xfrm>
              <a:off x="2197875" y="1817950"/>
              <a:ext cx="6875" cy="76000"/>
            </a:xfrm>
            <a:custGeom>
              <a:rect b="b" l="l" r="r" t="t"/>
              <a:pathLst>
                <a:path extrusionOk="0" h="3040" w="275">
                  <a:moveTo>
                    <a:pt x="152" y="0"/>
                  </a:moveTo>
                  <a:cubicBezTo>
                    <a:pt x="31" y="487"/>
                    <a:pt x="1" y="1003"/>
                    <a:pt x="31" y="1520"/>
                  </a:cubicBezTo>
                  <a:cubicBezTo>
                    <a:pt x="1" y="2037"/>
                    <a:pt x="31" y="2523"/>
                    <a:pt x="152" y="3040"/>
                  </a:cubicBezTo>
                  <a:cubicBezTo>
                    <a:pt x="244" y="2523"/>
                    <a:pt x="274" y="2037"/>
                    <a:pt x="244" y="1520"/>
                  </a:cubicBezTo>
                  <a:cubicBezTo>
                    <a:pt x="274" y="1003"/>
                    <a:pt x="244" y="487"/>
                    <a:pt x="1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9" name="Google Shape;2239;p58"/>
            <p:cNvSpPr/>
            <p:nvPr/>
          </p:nvSpPr>
          <p:spPr>
            <a:xfrm>
              <a:off x="2285275" y="2412175"/>
              <a:ext cx="3269075" cy="90450"/>
            </a:xfrm>
            <a:custGeom>
              <a:rect b="b" l="l" r="r" t="t"/>
              <a:pathLst>
                <a:path extrusionOk="0" h="3618" w="130763">
                  <a:moveTo>
                    <a:pt x="0" y="1"/>
                  </a:moveTo>
                  <a:lnTo>
                    <a:pt x="0" y="3618"/>
                  </a:lnTo>
                  <a:lnTo>
                    <a:pt x="130762" y="3618"/>
                  </a:lnTo>
                  <a:lnTo>
                    <a:pt x="13076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0" name="Google Shape;2240;p58"/>
            <p:cNvSpPr/>
            <p:nvPr/>
          </p:nvSpPr>
          <p:spPr>
            <a:xfrm>
              <a:off x="1608200" y="2636350"/>
              <a:ext cx="4626250" cy="104875"/>
            </a:xfrm>
            <a:custGeom>
              <a:rect b="b" l="l" r="r" t="t"/>
              <a:pathLst>
                <a:path extrusionOk="0" h="4195" w="185050">
                  <a:moveTo>
                    <a:pt x="0" y="0"/>
                  </a:moveTo>
                  <a:lnTo>
                    <a:pt x="9788" y="4195"/>
                  </a:lnTo>
                  <a:lnTo>
                    <a:pt x="176751" y="3617"/>
                  </a:lnTo>
                  <a:lnTo>
                    <a:pt x="185049" y="0"/>
                  </a:lnTo>
                  <a:close/>
                </a:path>
              </a:pathLst>
            </a:custGeom>
            <a:solidFill>
              <a:srgbClr val="FF72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1" name="Google Shape;2241;p58"/>
            <p:cNvSpPr/>
            <p:nvPr/>
          </p:nvSpPr>
          <p:spPr>
            <a:xfrm>
              <a:off x="1608200" y="2636350"/>
              <a:ext cx="4626250" cy="104875"/>
            </a:xfrm>
            <a:custGeom>
              <a:rect b="b" l="l" r="r" t="t"/>
              <a:pathLst>
                <a:path extrusionOk="0" h="4195" w="185050">
                  <a:moveTo>
                    <a:pt x="0" y="0"/>
                  </a:moveTo>
                  <a:lnTo>
                    <a:pt x="9788" y="4195"/>
                  </a:lnTo>
                  <a:lnTo>
                    <a:pt x="176751" y="3617"/>
                  </a:lnTo>
                  <a:lnTo>
                    <a:pt x="185049" y="0"/>
                  </a:ln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2" name="Google Shape;2242;p58"/>
            <p:cNvSpPr/>
            <p:nvPr/>
          </p:nvSpPr>
          <p:spPr>
            <a:xfrm>
              <a:off x="2459275" y="1250300"/>
              <a:ext cx="2914225" cy="152775"/>
            </a:xfrm>
            <a:custGeom>
              <a:rect b="b" l="l" r="r" t="t"/>
              <a:pathLst>
                <a:path extrusionOk="0" h="6111" w="116569">
                  <a:moveTo>
                    <a:pt x="1" y="1"/>
                  </a:moveTo>
                  <a:lnTo>
                    <a:pt x="1" y="5867"/>
                  </a:lnTo>
                  <a:cubicBezTo>
                    <a:pt x="1" y="6050"/>
                    <a:pt x="12953" y="6110"/>
                    <a:pt x="30222" y="6110"/>
                  </a:cubicBezTo>
                  <a:cubicBezTo>
                    <a:pt x="64760" y="6110"/>
                    <a:pt x="116568" y="5867"/>
                    <a:pt x="116568" y="5867"/>
                  </a:cubicBezTo>
                  <a:lnTo>
                    <a:pt x="116568" y="1"/>
                  </a:lnTo>
                  <a:cubicBezTo>
                    <a:pt x="116568" y="1"/>
                    <a:pt x="113985" y="2189"/>
                    <a:pt x="104835" y="2189"/>
                  </a:cubicBezTo>
                  <a:cubicBezTo>
                    <a:pt x="95686" y="2189"/>
                    <a:pt x="7144" y="2311"/>
                    <a:pt x="7144" y="2311"/>
                  </a:cubicBezTo>
                  <a:cubicBezTo>
                    <a:pt x="7144" y="2311"/>
                    <a:pt x="7056" y="2317"/>
                    <a:pt x="6893" y="2317"/>
                  </a:cubicBezTo>
                  <a:cubicBezTo>
                    <a:pt x="6038" y="2317"/>
                    <a:pt x="3116" y="2146"/>
                    <a:pt x="1" y="1"/>
                  </a:cubicBezTo>
                  <a:close/>
                </a:path>
              </a:pathLst>
            </a:custGeom>
            <a:solidFill>
              <a:srgbClr val="30394B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3" name="Google Shape;2243;p58"/>
            <p:cNvSpPr/>
            <p:nvPr/>
          </p:nvSpPr>
          <p:spPr>
            <a:xfrm>
              <a:off x="1667475" y="1396975"/>
              <a:ext cx="4542650" cy="369325"/>
            </a:xfrm>
            <a:custGeom>
              <a:rect b="b" l="l" r="r" t="t"/>
              <a:pathLst>
                <a:path extrusionOk="0" h="14773" w="181706">
                  <a:moveTo>
                    <a:pt x="31673" y="0"/>
                  </a:moveTo>
                  <a:cubicBezTo>
                    <a:pt x="31673" y="0"/>
                    <a:pt x="29214" y="10251"/>
                    <a:pt x="9629" y="10251"/>
                  </a:cubicBezTo>
                  <a:cubicBezTo>
                    <a:pt x="6794" y="10251"/>
                    <a:pt x="3599" y="10037"/>
                    <a:pt x="0" y="9544"/>
                  </a:cubicBezTo>
                  <a:lnTo>
                    <a:pt x="0" y="9544"/>
                  </a:lnTo>
                  <a:cubicBezTo>
                    <a:pt x="0" y="9545"/>
                    <a:pt x="4286" y="14772"/>
                    <a:pt x="31126" y="14772"/>
                  </a:cubicBezTo>
                  <a:lnTo>
                    <a:pt x="154806" y="14772"/>
                  </a:lnTo>
                  <a:cubicBezTo>
                    <a:pt x="154806" y="14772"/>
                    <a:pt x="176265" y="14681"/>
                    <a:pt x="181706" y="7386"/>
                  </a:cubicBezTo>
                  <a:lnTo>
                    <a:pt x="181706" y="7386"/>
                  </a:lnTo>
                  <a:cubicBezTo>
                    <a:pt x="181705" y="7386"/>
                    <a:pt x="172747" y="8695"/>
                    <a:pt x="164954" y="8695"/>
                  </a:cubicBezTo>
                  <a:cubicBezTo>
                    <a:pt x="160574" y="8695"/>
                    <a:pt x="156562" y="8282"/>
                    <a:pt x="154714" y="6991"/>
                  </a:cubicBezTo>
                  <a:cubicBezTo>
                    <a:pt x="149578" y="3374"/>
                    <a:pt x="148240" y="0"/>
                    <a:pt x="148240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4" name="Google Shape;2244;p58"/>
            <p:cNvSpPr/>
            <p:nvPr/>
          </p:nvSpPr>
          <p:spPr>
            <a:xfrm>
              <a:off x="2285275" y="2386350"/>
              <a:ext cx="3269075" cy="27375"/>
            </a:xfrm>
            <a:custGeom>
              <a:rect b="b" l="l" r="r" t="t"/>
              <a:pathLst>
                <a:path extrusionOk="0" h="1095" w="130763">
                  <a:moveTo>
                    <a:pt x="0" y="0"/>
                  </a:moveTo>
                  <a:lnTo>
                    <a:pt x="0" y="1094"/>
                  </a:lnTo>
                  <a:lnTo>
                    <a:pt x="130762" y="1094"/>
                  </a:lnTo>
                  <a:lnTo>
                    <a:pt x="13076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5" name="Google Shape;2245;p58"/>
            <p:cNvSpPr/>
            <p:nvPr/>
          </p:nvSpPr>
          <p:spPr>
            <a:xfrm>
              <a:off x="1489650" y="2502600"/>
              <a:ext cx="4875500" cy="153700"/>
            </a:xfrm>
            <a:custGeom>
              <a:rect b="b" l="l" r="r" t="t"/>
              <a:pathLst>
                <a:path extrusionOk="0" h="6148" w="195020">
                  <a:moveTo>
                    <a:pt x="31855" y="1"/>
                  </a:moveTo>
                  <a:cubicBezTo>
                    <a:pt x="25790" y="2045"/>
                    <a:pt x="18808" y="2612"/>
                    <a:pt x="12929" y="2612"/>
                  </a:cubicBezTo>
                  <a:cubicBezTo>
                    <a:pt x="5610" y="2612"/>
                    <a:pt x="1" y="1733"/>
                    <a:pt x="1" y="1733"/>
                  </a:cubicBezTo>
                  <a:lnTo>
                    <a:pt x="1" y="1733"/>
                  </a:lnTo>
                  <a:cubicBezTo>
                    <a:pt x="2341" y="4530"/>
                    <a:pt x="4742" y="5350"/>
                    <a:pt x="4742" y="5350"/>
                  </a:cubicBezTo>
                  <a:cubicBezTo>
                    <a:pt x="4742" y="5350"/>
                    <a:pt x="84798" y="6147"/>
                    <a:pt x="139627" y="6147"/>
                  </a:cubicBezTo>
                  <a:cubicBezTo>
                    <a:pt x="167042" y="6147"/>
                    <a:pt x="188150" y="5948"/>
                    <a:pt x="189791" y="5350"/>
                  </a:cubicBezTo>
                  <a:cubicBezTo>
                    <a:pt x="194715" y="3557"/>
                    <a:pt x="195020" y="1581"/>
                    <a:pt x="195020" y="1581"/>
                  </a:cubicBezTo>
                  <a:lnTo>
                    <a:pt x="195020" y="1581"/>
                  </a:lnTo>
                  <a:cubicBezTo>
                    <a:pt x="190295" y="2110"/>
                    <a:pt x="186034" y="2314"/>
                    <a:pt x="182272" y="2314"/>
                  </a:cubicBezTo>
                  <a:cubicBezTo>
                    <a:pt x="169599" y="2314"/>
                    <a:pt x="162587" y="1"/>
                    <a:pt x="162587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6" name="Google Shape;2246;p58"/>
            <p:cNvSpPr/>
            <p:nvPr/>
          </p:nvSpPr>
          <p:spPr>
            <a:xfrm>
              <a:off x="2390125" y="2799725"/>
              <a:ext cx="100325" cy="1091225"/>
            </a:xfrm>
            <a:custGeom>
              <a:rect b="b" l="l" r="r" t="t"/>
              <a:pathLst>
                <a:path extrusionOk="0" h="43649" w="4013">
                  <a:moveTo>
                    <a:pt x="1" y="0"/>
                  </a:moveTo>
                  <a:lnTo>
                    <a:pt x="1" y="43648"/>
                  </a:lnTo>
                  <a:lnTo>
                    <a:pt x="4013" y="43648"/>
                  </a:lnTo>
                  <a:lnTo>
                    <a:pt x="401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7" name="Google Shape;2247;p58"/>
            <p:cNvSpPr/>
            <p:nvPr/>
          </p:nvSpPr>
          <p:spPr>
            <a:xfrm>
              <a:off x="3078600" y="2799725"/>
              <a:ext cx="101075" cy="1091225"/>
            </a:xfrm>
            <a:custGeom>
              <a:rect b="b" l="l" r="r" t="t"/>
              <a:pathLst>
                <a:path extrusionOk="0" h="43649" w="4043">
                  <a:moveTo>
                    <a:pt x="0" y="0"/>
                  </a:moveTo>
                  <a:lnTo>
                    <a:pt x="0" y="43648"/>
                  </a:lnTo>
                  <a:lnTo>
                    <a:pt x="4043" y="43648"/>
                  </a:lnTo>
                  <a:lnTo>
                    <a:pt x="404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8" name="Google Shape;2248;p58"/>
            <p:cNvSpPr/>
            <p:nvPr/>
          </p:nvSpPr>
          <p:spPr>
            <a:xfrm>
              <a:off x="3547450" y="2799725"/>
              <a:ext cx="100325" cy="1091225"/>
            </a:xfrm>
            <a:custGeom>
              <a:rect b="b" l="l" r="r" t="t"/>
              <a:pathLst>
                <a:path extrusionOk="0" h="43649" w="4013">
                  <a:moveTo>
                    <a:pt x="0" y="0"/>
                  </a:moveTo>
                  <a:lnTo>
                    <a:pt x="0" y="43648"/>
                  </a:lnTo>
                  <a:lnTo>
                    <a:pt x="4013" y="43648"/>
                  </a:lnTo>
                  <a:lnTo>
                    <a:pt x="401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9" name="Google Shape;2249;p58"/>
            <p:cNvSpPr/>
            <p:nvPr/>
          </p:nvSpPr>
          <p:spPr>
            <a:xfrm>
              <a:off x="4159150" y="2799725"/>
              <a:ext cx="100350" cy="1091225"/>
            </a:xfrm>
            <a:custGeom>
              <a:rect b="b" l="l" r="r" t="t"/>
              <a:pathLst>
                <a:path extrusionOk="0" h="43649" w="4014">
                  <a:moveTo>
                    <a:pt x="1" y="0"/>
                  </a:moveTo>
                  <a:lnTo>
                    <a:pt x="1" y="43648"/>
                  </a:lnTo>
                  <a:lnTo>
                    <a:pt x="4013" y="43648"/>
                  </a:lnTo>
                  <a:lnTo>
                    <a:pt x="401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0" name="Google Shape;2250;p58"/>
            <p:cNvSpPr/>
            <p:nvPr/>
          </p:nvSpPr>
          <p:spPr>
            <a:xfrm>
              <a:off x="4667525" y="2799725"/>
              <a:ext cx="100325" cy="1091225"/>
            </a:xfrm>
            <a:custGeom>
              <a:rect b="b" l="l" r="r" t="t"/>
              <a:pathLst>
                <a:path extrusionOk="0" h="43649" w="4013">
                  <a:moveTo>
                    <a:pt x="1" y="0"/>
                  </a:moveTo>
                  <a:lnTo>
                    <a:pt x="1" y="43648"/>
                  </a:lnTo>
                  <a:lnTo>
                    <a:pt x="4013" y="43648"/>
                  </a:lnTo>
                  <a:lnTo>
                    <a:pt x="401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1" name="Google Shape;2251;p58"/>
            <p:cNvSpPr/>
            <p:nvPr/>
          </p:nvSpPr>
          <p:spPr>
            <a:xfrm>
              <a:off x="5351425" y="2799725"/>
              <a:ext cx="100325" cy="1091225"/>
            </a:xfrm>
            <a:custGeom>
              <a:rect b="b" l="l" r="r" t="t"/>
              <a:pathLst>
                <a:path extrusionOk="0" h="43649" w="4013">
                  <a:moveTo>
                    <a:pt x="1" y="0"/>
                  </a:moveTo>
                  <a:lnTo>
                    <a:pt x="1" y="43648"/>
                  </a:lnTo>
                  <a:lnTo>
                    <a:pt x="4013" y="43648"/>
                  </a:lnTo>
                  <a:lnTo>
                    <a:pt x="401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2" name="Google Shape;2252;p58"/>
            <p:cNvSpPr/>
            <p:nvPr/>
          </p:nvSpPr>
          <p:spPr>
            <a:xfrm>
              <a:off x="2403800" y="2865825"/>
              <a:ext cx="3018325" cy="31200"/>
            </a:xfrm>
            <a:custGeom>
              <a:rect b="b" l="l" r="r" t="t"/>
              <a:pathLst>
                <a:path extrusionOk="0" h="1248" w="120733">
                  <a:moveTo>
                    <a:pt x="1" y="1"/>
                  </a:moveTo>
                  <a:lnTo>
                    <a:pt x="1" y="1247"/>
                  </a:lnTo>
                  <a:lnTo>
                    <a:pt x="120732" y="1247"/>
                  </a:lnTo>
                  <a:lnTo>
                    <a:pt x="120732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3" name="Google Shape;2253;p58"/>
            <p:cNvSpPr/>
            <p:nvPr/>
          </p:nvSpPr>
          <p:spPr>
            <a:xfrm>
              <a:off x="2403800" y="2917500"/>
              <a:ext cx="3018325" cy="30425"/>
            </a:xfrm>
            <a:custGeom>
              <a:rect b="b" l="l" r="r" t="t"/>
              <a:pathLst>
                <a:path extrusionOk="0" h="1217" w="120733">
                  <a:moveTo>
                    <a:pt x="1" y="1"/>
                  </a:moveTo>
                  <a:lnTo>
                    <a:pt x="1" y="1217"/>
                  </a:lnTo>
                  <a:lnTo>
                    <a:pt x="120732" y="1217"/>
                  </a:lnTo>
                  <a:lnTo>
                    <a:pt x="120732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4" name="Google Shape;2254;p58"/>
            <p:cNvSpPr/>
            <p:nvPr/>
          </p:nvSpPr>
          <p:spPr>
            <a:xfrm>
              <a:off x="2403800" y="2973750"/>
              <a:ext cx="3018325" cy="29650"/>
            </a:xfrm>
            <a:custGeom>
              <a:rect b="b" l="l" r="r" t="t"/>
              <a:pathLst>
                <a:path extrusionOk="0" h="1186" w="120733">
                  <a:moveTo>
                    <a:pt x="1" y="0"/>
                  </a:moveTo>
                  <a:lnTo>
                    <a:pt x="1" y="1185"/>
                  </a:lnTo>
                  <a:lnTo>
                    <a:pt x="120732" y="1185"/>
                  </a:lnTo>
                  <a:lnTo>
                    <a:pt x="12073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5" name="Google Shape;2255;p58"/>
            <p:cNvSpPr/>
            <p:nvPr/>
          </p:nvSpPr>
          <p:spPr>
            <a:xfrm>
              <a:off x="2288300" y="2268550"/>
              <a:ext cx="3266050" cy="123900"/>
            </a:xfrm>
            <a:custGeom>
              <a:rect b="b" l="l" r="r" t="t"/>
              <a:pathLst>
                <a:path extrusionOk="0" h="4956" w="130642">
                  <a:moveTo>
                    <a:pt x="1" y="1"/>
                  </a:moveTo>
                  <a:lnTo>
                    <a:pt x="1" y="4955"/>
                  </a:lnTo>
                  <a:lnTo>
                    <a:pt x="92" y="4955"/>
                  </a:lnTo>
                  <a:lnTo>
                    <a:pt x="92647" y="4895"/>
                  </a:lnTo>
                  <a:lnTo>
                    <a:pt x="120489" y="4864"/>
                  </a:lnTo>
                  <a:lnTo>
                    <a:pt x="120428" y="4864"/>
                  </a:lnTo>
                  <a:lnTo>
                    <a:pt x="92556" y="4834"/>
                  </a:lnTo>
                  <a:lnTo>
                    <a:pt x="153" y="4803"/>
                  </a:lnTo>
                  <a:lnTo>
                    <a:pt x="153" y="4803"/>
                  </a:lnTo>
                  <a:lnTo>
                    <a:pt x="153" y="214"/>
                  </a:lnTo>
                  <a:lnTo>
                    <a:pt x="153" y="214"/>
                  </a:lnTo>
                  <a:lnTo>
                    <a:pt x="130611" y="123"/>
                  </a:lnTo>
                  <a:lnTo>
                    <a:pt x="130611" y="123"/>
                  </a:lnTo>
                  <a:cubicBezTo>
                    <a:pt x="130641" y="3375"/>
                    <a:pt x="130641" y="4743"/>
                    <a:pt x="130641" y="4895"/>
                  </a:cubicBezTo>
                  <a:cubicBezTo>
                    <a:pt x="130641" y="4895"/>
                    <a:pt x="130641" y="4530"/>
                    <a:pt x="130641" y="3740"/>
                  </a:cubicBezTo>
                  <a:lnTo>
                    <a:pt x="130641" y="123"/>
                  </a:lnTo>
                  <a:lnTo>
                    <a:pt x="130641" y="92"/>
                  </a:lnTo>
                  <a:lnTo>
                    <a:pt x="61" y="1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6" name="Google Shape;2256;p58"/>
            <p:cNvSpPr/>
            <p:nvPr/>
          </p:nvSpPr>
          <p:spPr>
            <a:xfrm>
              <a:off x="2289825" y="2310350"/>
              <a:ext cx="3264525" cy="4600"/>
            </a:xfrm>
            <a:custGeom>
              <a:rect b="b" l="l" r="r" t="t"/>
              <a:pathLst>
                <a:path extrusionOk="0" h="184" w="130581">
                  <a:moveTo>
                    <a:pt x="65290" y="1"/>
                  </a:moveTo>
                  <a:cubicBezTo>
                    <a:pt x="29241" y="1"/>
                    <a:pt x="0" y="31"/>
                    <a:pt x="0" y="92"/>
                  </a:cubicBezTo>
                  <a:cubicBezTo>
                    <a:pt x="0" y="153"/>
                    <a:pt x="29241" y="183"/>
                    <a:pt x="65290" y="183"/>
                  </a:cubicBezTo>
                  <a:cubicBezTo>
                    <a:pt x="101340" y="183"/>
                    <a:pt x="130580" y="153"/>
                    <a:pt x="130580" y="92"/>
                  </a:cubicBezTo>
                  <a:cubicBezTo>
                    <a:pt x="130580" y="31"/>
                    <a:pt x="101340" y="1"/>
                    <a:pt x="65290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7" name="Google Shape;2257;p58"/>
            <p:cNvSpPr/>
            <p:nvPr/>
          </p:nvSpPr>
          <p:spPr>
            <a:xfrm>
              <a:off x="2289825" y="2349100"/>
              <a:ext cx="3264525" cy="4600"/>
            </a:xfrm>
            <a:custGeom>
              <a:rect b="b" l="l" r="r" t="t"/>
              <a:pathLst>
                <a:path extrusionOk="0" h="184" w="130581">
                  <a:moveTo>
                    <a:pt x="65290" y="1"/>
                  </a:moveTo>
                  <a:cubicBezTo>
                    <a:pt x="29241" y="1"/>
                    <a:pt x="0" y="31"/>
                    <a:pt x="0" y="92"/>
                  </a:cubicBezTo>
                  <a:cubicBezTo>
                    <a:pt x="0" y="153"/>
                    <a:pt x="29241" y="183"/>
                    <a:pt x="65290" y="183"/>
                  </a:cubicBezTo>
                  <a:cubicBezTo>
                    <a:pt x="101340" y="183"/>
                    <a:pt x="130580" y="153"/>
                    <a:pt x="130580" y="92"/>
                  </a:cubicBezTo>
                  <a:cubicBezTo>
                    <a:pt x="130580" y="31"/>
                    <a:pt x="101340" y="1"/>
                    <a:pt x="65290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8" name="Google Shape;2258;p58"/>
            <p:cNvSpPr/>
            <p:nvPr/>
          </p:nvSpPr>
          <p:spPr>
            <a:xfrm>
              <a:off x="2571750" y="2267800"/>
              <a:ext cx="6100" cy="117050"/>
            </a:xfrm>
            <a:custGeom>
              <a:rect b="b" l="l" r="r" t="t"/>
              <a:pathLst>
                <a:path extrusionOk="0" h="4682" w="244">
                  <a:moveTo>
                    <a:pt x="122" y="1"/>
                  </a:moveTo>
                  <a:cubicBezTo>
                    <a:pt x="31" y="791"/>
                    <a:pt x="0" y="1551"/>
                    <a:pt x="31" y="2341"/>
                  </a:cubicBezTo>
                  <a:cubicBezTo>
                    <a:pt x="0" y="3131"/>
                    <a:pt x="31" y="3891"/>
                    <a:pt x="122" y="4681"/>
                  </a:cubicBezTo>
                  <a:cubicBezTo>
                    <a:pt x="213" y="3891"/>
                    <a:pt x="243" y="3131"/>
                    <a:pt x="213" y="2341"/>
                  </a:cubicBezTo>
                  <a:cubicBezTo>
                    <a:pt x="243" y="1551"/>
                    <a:pt x="213" y="791"/>
                    <a:pt x="12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9" name="Google Shape;2259;p58"/>
            <p:cNvSpPr/>
            <p:nvPr/>
          </p:nvSpPr>
          <p:spPr>
            <a:xfrm>
              <a:off x="2820225" y="2267800"/>
              <a:ext cx="6875" cy="117050"/>
            </a:xfrm>
            <a:custGeom>
              <a:rect b="b" l="l" r="r" t="t"/>
              <a:pathLst>
                <a:path extrusionOk="0" h="4682" w="275">
                  <a:moveTo>
                    <a:pt x="153" y="1"/>
                  </a:moveTo>
                  <a:cubicBezTo>
                    <a:pt x="61" y="791"/>
                    <a:pt x="1" y="1551"/>
                    <a:pt x="61" y="2341"/>
                  </a:cubicBezTo>
                  <a:cubicBezTo>
                    <a:pt x="1" y="3131"/>
                    <a:pt x="61" y="3891"/>
                    <a:pt x="153" y="4681"/>
                  </a:cubicBezTo>
                  <a:cubicBezTo>
                    <a:pt x="244" y="3891"/>
                    <a:pt x="274" y="3131"/>
                    <a:pt x="244" y="2341"/>
                  </a:cubicBezTo>
                  <a:cubicBezTo>
                    <a:pt x="274" y="1551"/>
                    <a:pt x="244" y="791"/>
                    <a:pt x="15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0" name="Google Shape;2260;p58"/>
            <p:cNvSpPr/>
            <p:nvPr/>
          </p:nvSpPr>
          <p:spPr>
            <a:xfrm>
              <a:off x="3069475" y="2271600"/>
              <a:ext cx="6850" cy="119325"/>
            </a:xfrm>
            <a:custGeom>
              <a:rect b="b" l="l" r="r" t="t"/>
              <a:pathLst>
                <a:path extrusionOk="0" h="4773" w="274">
                  <a:moveTo>
                    <a:pt x="122" y="1"/>
                  </a:moveTo>
                  <a:cubicBezTo>
                    <a:pt x="31" y="791"/>
                    <a:pt x="0" y="1581"/>
                    <a:pt x="31" y="2371"/>
                  </a:cubicBezTo>
                  <a:cubicBezTo>
                    <a:pt x="0" y="3192"/>
                    <a:pt x="31" y="3982"/>
                    <a:pt x="122" y="4773"/>
                  </a:cubicBezTo>
                  <a:cubicBezTo>
                    <a:pt x="244" y="3982"/>
                    <a:pt x="274" y="3192"/>
                    <a:pt x="244" y="2371"/>
                  </a:cubicBezTo>
                  <a:cubicBezTo>
                    <a:pt x="274" y="1581"/>
                    <a:pt x="244" y="791"/>
                    <a:pt x="12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1" name="Google Shape;2261;p58"/>
            <p:cNvSpPr/>
            <p:nvPr/>
          </p:nvSpPr>
          <p:spPr>
            <a:xfrm>
              <a:off x="3318725" y="2271600"/>
              <a:ext cx="6100" cy="119325"/>
            </a:xfrm>
            <a:custGeom>
              <a:rect b="b" l="l" r="r" t="t"/>
              <a:pathLst>
                <a:path extrusionOk="0" h="4773" w="244">
                  <a:moveTo>
                    <a:pt x="122" y="1"/>
                  </a:moveTo>
                  <a:cubicBezTo>
                    <a:pt x="31" y="791"/>
                    <a:pt x="0" y="1581"/>
                    <a:pt x="31" y="2371"/>
                  </a:cubicBezTo>
                  <a:cubicBezTo>
                    <a:pt x="0" y="3192"/>
                    <a:pt x="31" y="3982"/>
                    <a:pt x="122" y="4773"/>
                  </a:cubicBezTo>
                  <a:cubicBezTo>
                    <a:pt x="213" y="3982"/>
                    <a:pt x="243" y="3192"/>
                    <a:pt x="213" y="2371"/>
                  </a:cubicBezTo>
                  <a:cubicBezTo>
                    <a:pt x="243" y="1581"/>
                    <a:pt x="213" y="791"/>
                    <a:pt x="12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2" name="Google Shape;2262;p58"/>
            <p:cNvSpPr/>
            <p:nvPr/>
          </p:nvSpPr>
          <p:spPr>
            <a:xfrm>
              <a:off x="3567200" y="2271600"/>
              <a:ext cx="6875" cy="119325"/>
            </a:xfrm>
            <a:custGeom>
              <a:rect b="b" l="l" r="r" t="t"/>
              <a:pathLst>
                <a:path extrusionOk="0" h="4773" w="275">
                  <a:moveTo>
                    <a:pt x="153" y="1"/>
                  </a:moveTo>
                  <a:cubicBezTo>
                    <a:pt x="31" y="791"/>
                    <a:pt x="1" y="1581"/>
                    <a:pt x="31" y="2371"/>
                  </a:cubicBezTo>
                  <a:cubicBezTo>
                    <a:pt x="1" y="3192"/>
                    <a:pt x="31" y="3982"/>
                    <a:pt x="153" y="4773"/>
                  </a:cubicBezTo>
                  <a:cubicBezTo>
                    <a:pt x="244" y="3982"/>
                    <a:pt x="274" y="3192"/>
                    <a:pt x="244" y="2371"/>
                  </a:cubicBezTo>
                  <a:cubicBezTo>
                    <a:pt x="274" y="1581"/>
                    <a:pt x="244" y="791"/>
                    <a:pt x="15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3" name="Google Shape;2263;p58"/>
            <p:cNvSpPr/>
            <p:nvPr/>
          </p:nvSpPr>
          <p:spPr>
            <a:xfrm>
              <a:off x="3816450" y="2271600"/>
              <a:ext cx="6850" cy="119325"/>
            </a:xfrm>
            <a:custGeom>
              <a:rect b="b" l="l" r="r" t="t"/>
              <a:pathLst>
                <a:path extrusionOk="0" h="4773" w="274">
                  <a:moveTo>
                    <a:pt x="122" y="1"/>
                  </a:moveTo>
                  <a:cubicBezTo>
                    <a:pt x="31" y="791"/>
                    <a:pt x="0" y="1581"/>
                    <a:pt x="31" y="2371"/>
                  </a:cubicBezTo>
                  <a:cubicBezTo>
                    <a:pt x="0" y="3192"/>
                    <a:pt x="31" y="3982"/>
                    <a:pt x="122" y="4773"/>
                  </a:cubicBezTo>
                  <a:cubicBezTo>
                    <a:pt x="244" y="3982"/>
                    <a:pt x="274" y="3192"/>
                    <a:pt x="244" y="2371"/>
                  </a:cubicBezTo>
                  <a:cubicBezTo>
                    <a:pt x="274" y="1581"/>
                    <a:pt x="244" y="791"/>
                    <a:pt x="12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4" name="Google Shape;2264;p58"/>
            <p:cNvSpPr/>
            <p:nvPr/>
          </p:nvSpPr>
          <p:spPr>
            <a:xfrm>
              <a:off x="4064925" y="2271600"/>
              <a:ext cx="6875" cy="119325"/>
            </a:xfrm>
            <a:custGeom>
              <a:rect b="b" l="l" r="r" t="t"/>
              <a:pathLst>
                <a:path extrusionOk="0" h="4773" w="275">
                  <a:moveTo>
                    <a:pt x="153" y="1"/>
                  </a:moveTo>
                  <a:cubicBezTo>
                    <a:pt x="62" y="791"/>
                    <a:pt x="1" y="1581"/>
                    <a:pt x="62" y="2371"/>
                  </a:cubicBezTo>
                  <a:cubicBezTo>
                    <a:pt x="1" y="3192"/>
                    <a:pt x="62" y="3982"/>
                    <a:pt x="153" y="4773"/>
                  </a:cubicBezTo>
                  <a:cubicBezTo>
                    <a:pt x="244" y="3982"/>
                    <a:pt x="274" y="3192"/>
                    <a:pt x="244" y="2371"/>
                  </a:cubicBezTo>
                  <a:cubicBezTo>
                    <a:pt x="274" y="1581"/>
                    <a:pt x="244" y="791"/>
                    <a:pt x="15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5" name="Google Shape;2265;p58"/>
            <p:cNvSpPr/>
            <p:nvPr/>
          </p:nvSpPr>
          <p:spPr>
            <a:xfrm>
              <a:off x="4314175" y="2271600"/>
              <a:ext cx="6875" cy="119325"/>
            </a:xfrm>
            <a:custGeom>
              <a:rect b="b" l="l" r="r" t="t"/>
              <a:pathLst>
                <a:path extrusionOk="0" h="4773" w="275">
                  <a:moveTo>
                    <a:pt x="153" y="1"/>
                  </a:moveTo>
                  <a:cubicBezTo>
                    <a:pt x="31" y="791"/>
                    <a:pt x="1" y="1581"/>
                    <a:pt x="31" y="2371"/>
                  </a:cubicBezTo>
                  <a:cubicBezTo>
                    <a:pt x="1" y="3192"/>
                    <a:pt x="31" y="3982"/>
                    <a:pt x="153" y="4773"/>
                  </a:cubicBezTo>
                  <a:cubicBezTo>
                    <a:pt x="244" y="3982"/>
                    <a:pt x="274" y="3192"/>
                    <a:pt x="244" y="2371"/>
                  </a:cubicBezTo>
                  <a:cubicBezTo>
                    <a:pt x="274" y="1581"/>
                    <a:pt x="244" y="791"/>
                    <a:pt x="15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6" name="Google Shape;2266;p58"/>
            <p:cNvSpPr/>
            <p:nvPr/>
          </p:nvSpPr>
          <p:spPr>
            <a:xfrm>
              <a:off x="4563425" y="2271600"/>
              <a:ext cx="6850" cy="119325"/>
            </a:xfrm>
            <a:custGeom>
              <a:rect b="b" l="l" r="r" t="t"/>
              <a:pathLst>
                <a:path extrusionOk="0" h="4773" w="274">
                  <a:moveTo>
                    <a:pt x="122" y="1"/>
                  </a:moveTo>
                  <a:cubicBezTo>
                    <a:pt x="31" y="791"/>
                    <a:pt x="0" y="1581"/>
                    <a:pt x="31" y="2371"/>
                  </a:cubicBezTo>
                  <a:cubicBezTo>
                    <a:pt x="0" y="3192"/>
                    <a:pt x="31" y="3982"/>
                    <a:pt x="122" y="4773"/>
                  </a:cubicBezTo>
                  <a:cubicBezTo>
                    <a:pt x="213" y="3982"/>
                    <a:pt x="274" y="3192"/>
                    <a:pt x="244" y="2371"/>
                  </a:cubicBezTo>
                  <a:cubicBezTo>
                    <a:pt x="274" y="1581"/>
                    <a:pt x="213" y="791"/>
                    <a:pt x="12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7" name="Google Shape;2267;p58"/>
            <p:cNvSpPr/>
            <p:nvPr/>
          </p:nvSpPr>
          <p:spPr>
            <a:xfrm>
              <a:off x="4811900" y="2271600"/>
              <a:ext cx="6875" cy="119325"/>
            </a:xfrm>
            <a:custGeom>
              <a:rect b="b" l="l" r="r" t="t"/>
              <a:pathLst>
                <a:path extrusionOk="0" h="4773" w="275">
                  <a:moveTo>
                    <a:pt x="153" y="1"/>
                  </a:moveTo>
                  <a:cubicBezTo>
                    <a:pt x="62" y="791"/>
                    <a:pt x="31" y="1581"/>
                    <a:pt x="62" y="2371"/>
                  </a:cubicBezTo>
                  <a:cubicBezTo>
                    <a:pt x="1" y="3192"/>
                    <a:pt x="62" y="3982"/>
                    <a:pt x="153" y="4773"/>
                  </a:cubicBezTo>
                  <a:cubicBezTo>
                    <a:pt x="244" y="3982"/>
                    <a:pt x="274" y="3192"/>
                    <a:pt x="244" y="2371"/>
                  </a:cubicBezTo>
                  <a:cubicBezTo>
                    <a:pt x="274" y="1581"/>
                    <a:pt x="244" y="791"/>
                    <a:pt x="15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8" name="Google Shape;2268;p58"/>
            <p:cNvSpPr/>
            <p:nvPr/>
          </p:nvSpPr>
          <p:spPr>
            <a:xfrm>
              <a:off x="5061150" y="2271600"/>
              <a:ext cx="6875" cy="119325"/>
            </a:xfrm>
            <a:custGeom>
              <a:rect b="b" l="l" r="r" t="t"/>
              <a:pathLst>
                <a:path extrusionOk="0" h="4773" w="275">
                  <a:moveTo>
                    <a:pt x="153" y="1"/>
                  </a:moveTo>
                  <a:cubicBezTo>
                    <a:pt x="31" y="791"/>
                    <a:pt x="1" y="1581"/>
                    <a:pt x="31" y="2371"/>
                  </a:cubicBezTo>
                  <a:cubicBezTo>
                    <a:pt x="1" y="3192"/>
                    <a:pt x="31" y="3982"/>
                    <a:pt x="153" y="4773"/>
                  </a:cubicBezTo>
                  <a:cubicBezTo>
                    <a:pt x="244" y="3982"/>
                    <a:pt x="274" y="3192"/>
                    <a:pt x="244" y="2371"/>
                  </a:cubicBezTo>
                  <a:cubicBezTo>
                    <a:pt x="274" y="1581"/>
                    <a:pt x="244" y="791"/>
                    <a:pt x="15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9" name="Google Shape;2269;p58"/>
            <p:cNvSpPr/>
            <p:nvPr/>
          </p:nvSpPr>
          <p:spPr>
            <a:xfrm>
              <a:off x="5310400" y="2271600"/>
              <a:ext cx="6100" cy="119325"/>
            </a:xfrm>
            <a:custGeom>
              <a:rect b="b" l="l" r="r" t="t"/>
              <a:pathLst>
                <a:path extrusionOk="0" h="4773" w="244">
                  <a:moveTo>
                    <a:pt x="122" y="1"/>
                  </a:moveTo>
                  <a:cubicBezTo>
                    <a:pt x="31" y="791"/>
                    <a:pt x="0" y="1581"/>
                    <a:pt x="31" y="2371"/>
                  </a:cubicBezTo>
                  <a:cubicBezTo>
                    <a:pt x="0" y="3192"/>
                    <a:pt x="31" y="3982"/>
                    <a:pt x="122" y="4773"/>
                  </a:cubicBezTo>
                  <a:cubicBezTo>
                    <a:pt x="213" y="3982"/>
                    <a:pt x="243" y="3192"/>
                    <a:pt x="213" y="2371"/>
                  </a:cubicBezTo>
                  <a:cubicBezTo>
                    <a:pt x="243" y="1581"/>
                    <a:pt x="213" y="791"/>
                    <a:pt x="12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0" name="Google Shape;2270;p58"/>
            <p:cNvSpPr/>
            <p:nvPr/>
          </p:nvSpPr>
          <p:spPr>
            <a:xfrm>
              <a:off x="1667475" y="1581625"/>
              <a:ext cx="4542650" cy="243950"/>
            </a:xfrm>
            <a:custGeom>
              <a:rect b="b" l="l" r="r" t="t"/>
              <a:pathLst>
                <a:path extrusionOk="0" h="9758" w="181706">
                  <a:moveTo>
                    <a:pt x="181706" y="0"/>
                  </a:moveTo>
                  <a:cubicBezTo>
                    <a:pt x="181705" y="1"/>
                    <a:pt x="168240" y="4712"/>
                    <a:pt x="162313" y="4894"/>
                  </a:cubicBezTo>
                  <a:cubicBezTo>
                    <a:pt x="159872" y="4965"/>
                    <a:pt x="142546" y="4989"/>
                    <a:pt x="120531" y="4989"/>
                  </a:cubicBezTo>
                  <a:cubicBezTo>
                    <a:pt x="76500" y="4989"/>
                    <a:pt x="13709" y="4894"/>
                    <a:pt x="13709" y="4894"/>
                  </a:cubicBezTo>
                  <a:cubicBezTo>
                    <a:pt x="13709" y="4894"/>
                    <a:pt x="3131" y="3982"/>
                    <a:pt x="0" y="2158"/>
                  </a:cubicBezTo>
                  <a:lnTo>
                    <a:pt x="0" y="2158"/>
                  </a:lnTo>
                  <a:cubicBezTo>
                    <a:pt x="1" y="2159"/>
                    <a:pt x="6091" y="9338"/>
                    <a:pt x="18475" y="9338"/>
                  </a:cubicBezTo>
                  <a:cubicBezTo>
                    <a:pt x="18678" y="9338"/>
                    <a:pt x="18882" y="9336"/>
                    <a:pt x="19089" y="9332"/>
                  </a:cubicBezTo>
                  <a:lnTo>
                    <a:pt x="157997" y="9757"/>
                  </a:lnTo>
                  <a:cubicBezTo>
                    <a:pt x="157997" y="9757"/>
                    <a:pt x="177390" y="9393"/>
                    <a:pt x="181706" y="0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1" name="Google Shape;2271;p58"/>
            <p:cNvSpPr/>
            <p:nvPr/>
          </p:nvSpPr>
          <p:spPr>
            <a:xfrm>
              <a:off x="1965350" y="1403050"/>
              <a:ext cx="553975" cy="295625"/>
            </a:xfrm>
            <a:custGeom>
              <a:rect b="b" l="l" r="r" t="t"/>
              <a:pathLst>
                <a:path extrusionOk="0" h="11825" w="22159">
                  <a:moveTo>
                    <a:pt x="22159" y="0"/>
                  </a:moveTo>
                  <a:cubicBezTo>
                    <a:pt x="22129" y="92"/>
                    <a:pt x="22129" y="183"/>
                    <a:pt x="22098" y="274"/>
                  </a:cubicBezTo>
                  <a:cubicBezTo>
                    <a:pt x="22068" y="517"/>
                    <a:pt x="22007" y="791"/>
                    <a:pt x="21946" y="1034"/>
                  </a:cubicBezTo>
                  <a:cubicBezTo>
                    <a:pt x="21673" y="1946"/>
                    <a:pt x="21217" y="2797"/>
                    <a:pt x="20639" y="3557"/>
                  </a:cubicBezTo>
                  <a:cubicBezTo>
                    <a:pt x="19758" y="4651"/>
                    <a:pt x="18694" y="5624"/>
                    <a:pt x="17508" y="6414"/>
                  </a:cubicBezTo>
                  <a:cubicBezTo>
                    <a:pt x="16080" y="7356"/>
                    <a:pt x="14560" y="8207"/>
                    <a:pt x="12979" y="8937"/>
                  </a:cubicBezTo>
                  <a:cubicBezTo>
                    <a:pt x="10092" y="10244"/>
                    <a:pt x="7052" y="11095"/>
                    <a:pt x="3891" y="11520"/>
                  </a:cubicBezTo>
                  <a:cubicBezTo>
                    <a:pt x="3314" y="11611"/>
                    <a:pt x="2766" y="11642"/>
                    <a:pt x="2280" y="11703"/>
                  </a:cubicBezTo>
                  <a:lnTo>
                    <a:pt x="1034" y="11763"/>
                  </a:lnTo>
                  <a:lnTo>
                    <a:pt x="274" y="11794"/>
                  </a:lnTo>
                  <a:cubicBezTo>
                    <a:pt x="152" y="11794"/>
                    <a:pt x="61" y="11794"/>
                    <a:pt x="0" y="11824"/>
                  </a:cubicBezTo>
                  <a:lnTo>
                    <a:pt x="1034" y="11824"/>
                  </a:lnTo>
                  <a:cubicBezTo>
                    <a:pt x="1399" y="11824"/>
                    <a:pt x="1794" y="11824"/>
                    <a:pt x="2280" y="11763"/>
                  </a:cubicBezTo>
                  <a:cubicBezTo>
                    <a:pt x="2766" y="11733"/>
                    <a:pt x="3314" y="11703"/>
                    <a:pt x="3921" y="11642"/>
                  </a:cubicBezTo>
                  <a:cubicBezTo>
                    <a:pt x="8846" y="11064"/>
                    <a:pt x="13557" y="9301"/>
                    <a:pt x="17630" y="6535"/>
                  </a:cubicBezTo>
                  <a:cubicBezTo>
                    <a:pt x="18815" y="5715"/>
                    <a:pt x="19879" y="4742"/>
                    <a:pt x="20761" y="3617"/>
                  </a:cubicBezTo>
                  <a:cubicBezTo>
                    <a:pt x="21338" y="2827"/>
                    <a:pt x="21794" y="1946"/>
                    <a:pt x="22037" y="1034"/>
                  </a:cubicBezTo>
                  <a:cubicBezTo>
                    <a:pt x="22098" y="760"/>
                    <a:pt x="22129" y="517"/>
                    <a:pt x="22159" y="274"/>
                  </a:cubicBezTo>
                  <a:cubicBezTo>
                    <a:pt x="22159" y="183"/>
                    <a:pt x="22159" y="61"/>
                    <a:pt x="22159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2" name="Google Shape;2272;p58"/>
            <p:cNvSpPr/>
            <p:nvPr/>
          </p:nvSpPr>
          <p:spPr>
            <a:xfrm>
              <a:off x="2277675" y="1393175"/>
              <a:ext cx="307000" cy="307775"/>
            </a:xfrm>
            <a:custGeom>
              <a:rect b="b" l="l" r="r" t="t"/>
              <a:pathLst>
                <a:path extrusionOk="0" h="12311" w="12280">
                  <a:moveTo>
                    <a:pt x="12280" y="0"/>
                  </a:moveTo>
                  <a:cubicBezTo>
                    <a:pt x="12250" y="31"/>
                    <a:pt x="12219" y="91"/>
                    <a:pt x="12219" y="152"/>
                  </a:cubicBezTo>
                  <a:cubicBezTo>
                    <a:pt x="12189" y="274"/>
                    <a:pt x="12128" y="456"/>
                    <a:pt x="12067" y="669"/>
                  </a:cubicBezTo>
                  <a:cubicBezTo>
                    <a:pt x="11976" y="912"/>
                    <a:pt x="11915" y="1186"/>
                    <a:pt x="11794" y="1459"/>
                  </a:cubicBezTo>
                  <a:cubicBezTo>
                    <a:pt x="11672" y="1763"/>
                    <a:pt x="11581" y="2128"/>
                    <a:pt x="11398" y="2493"/>
                  </a:cubicBezTo>
                  <a:lnTo>
                    <a:pt x="11125" y="3101"/>
                  </a:lnTo>
                  <a:cubicBezTo>
                    <a:pt x="11034" y="3283"/>
                    <a:pt x="10912" y="3496"/>
                    <a:pt x="10821" y="3708"/>
                  </a:cubicBezTo>
                  <a:cubicBezTo>
                    <a:pt x="10608" y="4134"/>
                    <a:pt x="10304" y="4590"/>
                    <a:pt x="10031" y="5046"/>
                  </a:cubicBezTo>
                  <a:cubicBezTo>
                    <a:pt x="8724" y="7022"/>
                    <a:pt x="7052" y="8724"/>
                    <a:pt x="5046" y="10031"/>
                  </a:cubicBezTo>
                  <a:cubicBezTo>
                    <a:pt x="4620" y="10304"/>
                    <a:pt x="4195" y="10578"/>
                    <a:pt x="3739" y="10821"/>
                  </a:cubicBezTo>
                  <a:cubicBezTo>
                    <a:pt x="3496" y="10943"/>
                    <a:pt x="3313" y="11064"/>
                    <a:pt x="3100" y="11155"/>
                  </a:cubicBezTo>
                  <a:lnTo>
                    <a:pt x="2523" y="11399"/>
                  </a:lnTo>
                  <a:cubicBezTo>
                    <a:pt x="2128" y="11581"/>
                    <a:pt x="1793" y="11703"/>
                    <a:pt x="1489" y="11824"/>
                  </a:cubicBezTo>
                  <a:cubicBezTo>
                    <a:pt x="1216" y="11915"/>
                    <a:pt x="942" y="12006"/>
                    <a:pt x="669" y="12098"/>
                  </a:cubicBezTo>
                  <a:lnTo>
                    <a:pt x="152" y="12250"/>
                  </a:lnTo>
                  <a:cubicBezTo>
                    <a:pt x="61" y="12280"/>
                    <a:pt x="0" y="12310"/>
                    <a:pt x="0" y="12310"/>
                  </a:cubicBezTo>
                  <a:cubicBezTo>
                    <a:pt x="61" y="12310"/>
                    <a:pt x="122" y="12280"/>
                    <a:pt x="182" y="12280"/>
                  </a:cubicBezTo>
                  <a:lnTo>
                    <a:pt x="699" y="12158"/>
                  </a:lnTo>
                  <a:cubicBezTo>
                    <a:pt x="973" y="12098"/>
                    <a:pt x="1246" y="12006"/>
                    <a:pt x="1520" y="11915"/>
                  </a:cubicBezTo>
                  <a:cubicBezTo>
                    <a:pt x="1793" y="11824"/>
                    <a:pt x="2189" y="11703"/>
                    <a:pt x="2553" y="11551"/>
                  </a:cubicBezTo>
                  <a:lnTo>
                    <a:pt x="3161" y="11277"/>
                  </a:lnTo>
                  <a:cubicBezTo>
                    <a:pt x="3374" y="11186"/>
                    <a:pt x="3587" y="11095"/>
                    <a:pt x="3800" y="10973"/>
                  </a:cubicBezTo>
                  <a:cubicBezTo>
                    <a:pt x="4255" y="10791"/>
                    <a:pt x="4681" y="10487"/>
                    <a:pt x="5167" y="10213"/>
                  </a:cubicBezTo>
                  <a:cubicBezTo>
                    <a:pt x="7173" y="8906"/>
                    <a:pt x="8906" y="7204"/>
                    <a:pt x="10183" y="5167"/>
                  </a:cubicBezTo>
                  <a:cubicBezTo>
                    <a:pt x="10456" y="4712"/>
                    <a:pt x="10760" y="4256"/>
                    <a:pt x="10943" y="3830"/>
                  </a:cubicBezTo>
                  <a:cubicBezTo>
                    <a:pt x="11064" y="3587"/>
                    <a:pt x="11186" y="3405"/>
                    <a:pt x="11277" y="3192"/>
                  </a:cubicBezTo>
                  <a:lnTo>
                    <a:pt x="11520" y="2584"/>
                  </a:lnTo>
                  <a:cubicBezTo>
                    <a:pt x="11672" y="2219"/>
                    <a:pt x="11794" y="1885"/>
                    <a:pt x="11915" y="1520"/>
                  </a:cubicBezTo>
                  <a:cubicBezTo>
                    <a:pt x="12006" y="1246"/>
                    <a:pt x="12067" y="973"/>
                    <a:pt x="12128" y="699"/>
                  </a:cubicBezTo>
                  <a:cubicBezTo>
                    <a:pt x="12189" y="487"/>
                    <a:pt x="12219" y="335"/>
                    <a:pt x="12250" y="183"/>
                  </a:cubicBezTo>
                  <a:cubicBezTo>
                    <a:pt x="12280" y="122"/>
                    <a:pt x="12280" y="61"/>
                    <a:pt x="12280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3" name="Google Shape;2273;p58"/>
            <p:cNvSpPr/>
            <p:nvPr/>
          </p:nvSpPr>
          <p:spPr>
            <a:xfrm>
              <a:off x="2462325" y="1400775"/>
              <a:ext cx="174025" cy="310050"/>
            </a:xfrm>
            <a:custGeom>
              <a:rect b="b" l="l" r="r" t="t"/>
              <a:pathLst>
                <a:path extrusionOk="0" h="12402" w="6961">
                  <a:moveTo>
                    <a:pt x="6961" y="0"/>
                  </a:moveTo>
                  <a:lnTo>
                    <a:pt x="6961" y="0"/>
                  </a:lnTo>
                  <a:cubicBezTo>
                    <a:pt x="6870" y="183"/>
                    <a:pt x="6809" y="365"/>
                    <a:pt x="6778" y="547"/>
                  </a:cubicBezTo>
                  <a:cubicBezTo>
                    <a:pt x="6718" y="912"/>
                    <a:pt x="6596" y="1398"/>
                    <a:pt x="6414" y="2037"/>
                  </a:cubicBezTo>
                  <a:cubicBezTo>
                    <a:pt x="6231" y="2705"/>
                    <a:pt x="5958" y="3404"/>
                    <a:pt x="5654" y="4225"/>
                  </a:cubicBezTo>
                  <a:cubicBezTo>
                    <a:pt x="5289" y="5076"/>
                    <a:pt x="4864" y="5897"/>
                    <a:pt x="4408" y="6718"/>
                  </a:cubicBezTo>
                  <a:cubicBezTo>
                    <a:pt x="3952" y="7538"/>
                    <a:pt x="3435" y="8329"/>
                    <a:pt x="2888" y="9088"/>
                  </a:cubicBezTo>
                  <a:cubicBezTo>
                    <a:pt x="2371" y="9757"/>
                    <a:pt x="1885" y="10335"/>
                    <a:pt x="1459" y="10851"/>
                  </a:cubicBezTo>
                  <a:cubicBezTo>
                    <a:pt x="1003" y="11368"/>
                    <a:pt x="639" y="11733"/>
                    <a:pt x="365" y="12006"/>
                  </a:cubicBezTo>
                  <a:cubicBezTo>
                    <a:pt x="243" y="12128"/>
                    <a:pt x="122" y="12250"/>
                    <a:pt x="0" y="12402"/>
                  </a:cubicBezTo>
                  <a:cubicBezTo>
                    <a:pt x="152" y="12310"/>
                    <a:pt x="304" y="12189"/>
                    <a:pt x="456" y="12037"/>
                  </a:cubicBezTo>
                  <a:cubicBezTo>
                    <a:pt x="730" y="11824"/>
                    <a:pt x="1094" y="11459"/>
                    <a:pt x="1550" y="10973"/>
                  </a:cubicBezTo>
                  <a:cubicBezTo>
                    <a:pt x="2098" y="10426"/>
                    <a:pt x="2584" y="9818"/>
                    <a:pt x="3040" y="9210"/>
                  </a:cubicBezTo>
                  <a:cubicBezTo>
                    <a:pt x="4195" y="7690"/>
                    <a:pt x="5137" y="6019"/>
                    <a:pt x="5806" y="4256"/>
                  </a:cubicBezTo>
                  <a:cubicBezTo>
                    <a:pt x="6110" y="3556"/>
                    <a:pt x="6353" y="2827"/>
                    <a:pt x="6535" y="2067"/>
                  </a:cubicBezTo>
                  <a:cubicBezTo>
                    <a:pt x="6718" y="1429"/>
                    <a:pt x="6839" y="942"/>
                    <a:pt x="6870" y="547"/>
                  </a:cubicBezTo>
                  <a:cubicBezTo>
                    <a:pt x="6930" y="365"/>
                    <a:pt x="6961" y="183"/>
                    <a:pt x="6961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4" name="Google Shape;2274;p58"/>
            <p:cNvSpPr/>
            <p:nvPr/>
          </p:nvSpPr>
          <p:spPr>
            <a:xfrm>
              <a:off x="2626450" y="1395450"/>
              <a:ext cx="61575" cy="303225"/>
            </a:xfrm>
            <a:custGeom>
              <a:rect b="b" l="l" r="r" t="t"/>
              <a:pathLst>
                <a:path extrusionOk="0" h="12129" w="2463">
                  <a:moveTo>
                    <a:pt x="2463" y="0"/>
                  </a:moveTo>
                  <a:cubicBezTo>
                    <a:pt x="2432" y="152"/>
                    <a:pt x="2402" y="335"/>
                    <a:pt x="2402" y="487"/>
                  </a:cubicBezTo>
                  <a:cubicBezTo>
                    <a:pt x="2372" y="791"/>
                    <a:pt x="2341" y="1247"/>
                    <a:pt x="2280" y="1824"/>
                  </a:cubicBezTo>
                  <a:cubicBezTo>
                    <a:pt x="2128" y="3283"/>
                    <a:pt x="1916" y="4712"/>
                    <a:pt x="1642" y="6140"/>
                  </a:cubicBezTo>
                  <a:cubicBezTo>
                    <a:pt x="1338" y="7569"/>
                    <a:pt x="973" y="8998"/>
                    <a:pt x="548" y="10396"/>
                  </a:cubicBezTo>
                  <a:cubicBezTo>
                    <a:pt x="365" y="10912"/>
                    <a:pt x="213" y="11368"/>
                    <a:pt x="122" y="11672"/>
                  </a:cubicBezTo>
                  <a:cubicBezTo>
                    <a:pt x="61" y="11794"/>
                    <a:pt x="1" y="11976"/>
                    <a:pt x="1" y="12128"/>
                  </a:cubicBezTo>
                  <a:cubicBezTo>
                    <a:pt x="61" y="11976"/>
                    <a:pt x="122" y="11824"/>
                    <a:pt x="183" y="11672"/>
                  </a:cubicBezTo>
                  <a:cubicBezTo>
                    <a:pt x="305" y="11399"/>
                    <a:pt x="457" y="10973"/>
                    <a:pt x="639" y="10426"/>
                  </a:cubicBezTo>
                  <a:cubicBezTo>
                    <a:pt x="1612" y="7660"/>
                    <a:pt x="2189" y="4773"/>
                    <a:pt x="2402" y="1824"/>
                  </a:cubicBezTo>
                  <a:cubicBezTo>
                    <a:pt x="2463" y="1247"/>
                    <a:pt x="2463" y="821"/>
                    <a:pt x="2463" y="487"/>
                  </a:cubicBezTo>
                  <a:cubicBezTo>
                    <a:pt x="2463" y="335"/>
                    <a:pt x="2463" y="152"/>
                    <a:pt x="2463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5" name="Google Shape;2275;p58"/>
            <p:cNvSpPr/>
            <p:nvPr/>
          </p:nvSpPr>
          <p:spPr>
            <a:xfrm>
              <a:off x="3910675" y="1396200"/>
              <a:ext cx="4575" cy="295625"/>
            </a:xfrm>
            <a:custGeom>
              <a:rect b="b" l="l" r="r" t="t"/>
              <a:pathLst>
                <a:path extrusionOk="0" h="11825" w="183">
                  <a:moveTo>
                    <a:pt x="92" y="1"/>
                  </a:moveTo>
                  <a:cubicBezTo>
                    <a:pt x="61" y="153"/>
                    <a:pt x="61" y="335"/>
                    <a:pt x="61" y="487"/>
                  </a:cubicBezTo>
                  <a:cubicBezTo>
                    <a:pt x="31" y="852"/>
                    <a:pt x="31" y="1338"/>
                    <a:pt x="31" y="1885"/>
                  </a:cubicBezTo>
                  <a:cubicBezTo>
                    <a:pt x="0" y="3040"/>
                    <a:pt x="0" y="4651"/>
                    <a:pt x="0" y="6445"/>
                  </a:cubicBezTo>
                  <a:cubicBezTo>
                    <a:pt x="0" y="8694"/>
                    <a:pt x="0" y="10670"/>
                    <a:pt x="31" y="11825"/>
                  </a:cubicBezTo>
                  <a:lnTo>
                    <a:pt x="152" y="11825"/>
                  </a:lnTo>
                  <a:cubicBezTo>
                    <a:pt x="183" y="10670"/>
                    <a:pt x="183" y="8694"/>
                    <a:pt x="183" y="6445"/>
                  </a:cubicBezTo>
                  <a:cubicBezTo>
                    <a:pt x="183" y="4651"/>
                    <a:pt x="183" y="3040"/>
                    <a:pt x="152" y="1885"/>
                  </a:cubicBezTo>
                  <a:cubicBezTo>
                    <a:pt x="122" y="1338"/>
                    <a:pt x="122" y="882"/>
                    <a:pt x="122" y="487"/>
                  </a:cubicBezTo>
                  <a:cubicBezTo>
                    <a:pt x="122" y="335"/>
                    <a:pt x="122" y="153"/>
                    <a:pt x="9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6" name="Google Shape;2276;p58"/>
            <p:cNvSpPr/>
            <p:nvPr/>
          </p:nvSpPr>
          <p:spPr>
            <a:xfrm>
              <a:off x="3785300" y="1402275"/>
              <a:ext cx="5325" cy="296400"/>
            </a:xfrm>
            <a:custGeom>
              <a:rect b="b" l="l" r="r" t="t"/>
              <a:pathLst>
                <a:path extrusionOk="0" h="11856" w="213">
                  <a:moveTo>
                    <a:pt x="91" y="1"/>
                  </a:moveTo>
                  <a:cubicBezTo>
                    <a:pt x="61" y="183"/>
                    <a:pt x="61" y="335"/>
                    <a:pt x="61" y="518"/>
                  </a:cubicBezTo>
                  <a:cubicBezTo>
                    <a:pt x="61" y="882"/>
                    <a:pt x="31" y="1338"/>
                    <a:pt x="31" y="1886"/>
                  </a:cubicBezTo>
                  <a:cubicBezTo>
                    <a:pt x="0" y="3071"/>
                    <a:pt x="0" y="4682"/>
                    <a:pt x="0" y="6445"/>
                  </a:cubicBezTo>
                  <a:cubicBezTo>
                    <a:pt x="0" y="8725"/>
                    <a:pt x="31" y="10700"/>
                    <a:pt x="61" y="11855"/>
                  </a:cubicBezTo>
                  <a:lnTo>
                    <a:pt x="152" y="11855"/>
                  </a:lnTo>
                  <a:cubicBezTo>
                    <a:pt x="183" y="10700"/>
                    <a:pt x="213" y="8725"/>
                    <a:pt x="213" y="6445"/>
                  </a:cubicBezTo>
                  <a:cubicBezTo>
                    <a:pt x="213" y="4682"/>
                    <a:pt x="183" y="3071"/>
                    <a:pt x="183" y="1886"/>
                  </a:cubicBezTo>
                  <a:cubicBezTo>
                    <a:pt x="152" y="1338"/>
                    <a:pt x="152" y="882"/>
                    <a:pt x="152" y="518"/>
                  </a:cubicBezTo>
                  <a:cubicBezTo>
                    <a:pt x="152" y="335"/>
                    <a:pt x="122" y="183"/>
                    <a:pt x="91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7" name="Google Shape;2277;p58"/>
            <p:cNvSpPr/>
            <p:nvPr/>
          </p:nvSpPr>
          <p:spPr>
            <a:xfrm>
              <a:off x="3660675" y="1402275"/>
              <a:ext cx="4575" cy="296400"/>
            </a:xfrm>
            <a:custGeom>
              <a:rect b="b" l="l" r="r" t="t"/>
              <a:pathLst>
                <a:path extrusionOk="0" h="11856" w="183">
                  <a:moveTo>
                    <a:pt x="91" y="1"/>
                  </a:moveTo>
                  <a:cubicBezTo>
                    <a:pt x="61" y="183"/>
                    <a:pt x="31" y="335"/>
                    <a:pt x="31" y="518"/>
                  </a:cubicBezTo>
                  <a:cubicBezTo>
                    <a:pt x="31" y="882"/>
                    <a:pt x="0" y="1338"/>
                    <a:pt x="0" y="1886"/>
                  </a:cubicBezTo>
                  <a:cubicBezTo>
                    <a:pt x="0" y="3071"/>
                    <a:pt x="0" y="4682"/>
                    <a:pt x="0" y="6445"/>
                  </a:cubicBezTo>
                  <a:cubicBezTo>
                    <a:pt x="0" y="8725"/>
                    <a:pt x="0" y="10700"/>
                    <a:pt x="31" y="11855"/>
                  </a:cubicBezTo>
                  <a:lnTo>
                    <a:pt x="152" y="11855"/>
                  </a:lnTo>
                  <a:cubicBezTo>
                    <a:pt x="183" y="10700"/>
                    <a:pt x="183" y="8725"/>
                    <a:pt x="183" y="6445"/>
                  </a:cubicBezTo>
                  <a:cubicBezTo>
                    <a:pt x="183" y="4682"/>
                    <a:pt x="152" y="3071"/>
                    <a:pt x="152" y="1886"/>
                  </a:cubicBezTo>
                  <a:cubicBezTo>
                    <a:pt x="152" y="1338"/>
                    <a:pt x="122" y="882"/>
                    <a:pt x="122" y="518"/>
                  </a:cubicBezTo>
                  <a:cubicBezTo>
                    <a:pt x="122" y="335"/>
                    <a:pt x="122" y="183"/>
                    <a:pt x="91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8" name="Google Shape;2278;p58"/>
            <p:cNvSpPr/>
            <p:nvPr/>
          </p:nvSpPr>
          <p:spPr>
            <a:xfrm>
              <a:off x="3551250" y="1400000"/>
              <a:ext cx="5350" cy="295625"/>
            </a:xfrm>
            <a:custGeom>
              <a:rect b="b" l="l" r="r" t="t"/>
              <a:pathLst>
                <a:path extrusionOk="0" h="11825" w="214">
                  <a:moveTo>
                    <a:pt x="91" y="1"/>
                  </a:moveTo>
                  <a:cubicBezTo>
                    <a:pt x="61" y="153"/>
                    <a:pt x="61" y="335"/>
                    <a:pt x="61" y="487"/>
                  </a:cubicBezTo>
                  <a:cubicBezTo>
                    <a:pt x="61" y="852"/>
                    <a:pt x="31" y="1338"/>
                    <a:pt x="31" y="1885"/>
                  </a:cubicBezTo>
                  <a:cubicBezTo>
                    <a:pt x="0" y="3040"/>
                    <a:pt x="0" y="4651"/>
                    <a:pt x="0" y="6445"/>
                  </a:cubicBezTo>
                  <a:cubicBezTo>
                    <a:pt x="0" y="8694"/>
                    <a:pt x="31" y="10700"/>
                    <a:pt x="61" y="11825"/>
                  </a:cubicBezTo>
                  <a:lnTo>
                    <a:pt x="152" y="11825"/>
                  </a:lnTo>
                  <a:cubicBezTo>
                    <a:pt x="213" y="10670"/>
                    <a:pt x="213" y="8694"/>
                    <a:pt x="213" y="6445"/>
                  </a:cubicBezTo>
                  <a:cubicBezTo>
                    <a:pt x="213" y="4651"/>
                    <a:pt x="183" y="3040"/>
                    <a:pt x="183" y="1885"/>
                  </a:cubicBezTo>
                  <a:cubicBezTo>
                    <a:pt x="152" y="1338"/>
                    <a:pt x="152" y="882"/>
                    <a:pt x="152" y="487"/>
                  </a:cubicBezTo>
                  <a:cubicBezTo>
                    <a:pt x="152" y="335"/>
                    <a:pt x="122" y="153"/>
                    <a:pt x="91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9" name="Google Shape;2279;p58"/>
            <p:cNvSpPr/>
            <p:nvPr/>
          </p:nvSpPr>
          <p:spPr>
            <a:xfrm>
              <a:off x="3422825" y="1399250"/>
              <a:ext cx="5350" cy="295625"/>
            </a:xfrm>
            <a:custGeom>
              <a:rect b="b" l="l" r="r" t="t"/>
              <a:pathLst>
                <a:path extrusionOk="0" h="11825" w="214">
                  <a:moveTo>
                    <a:pt x="92" y="0"/>
                  </a:moveTo>
                  <a:cubicBezTo>
                    <a:pt x="61" y="152"/>
                    <a:pt x="61" y="335"/>
                    <a:pt x="61" y="487"/>
                  </a:cubicBezTo>
                  <a:cubicBezTo>
                    <a:pt x="61" y="851"/>
                    <a:pt x="31" y="1307"/>
                    <a:pt x="31" y="1885"/>
                  </a:cubicBezTo>
                  <a:cubicBezTo>
                    <a:pt x="0" y="3040"/>
                    <a:pt x="0" y="4651"/>
                    <a:pt x="0" y="6444"/>
                  </a:cubicBezTo>
                  <a:cubicBezTo>
                    <a:pt x="0" y="8694"/>
                    <a:pt x="31" y="10669"/>
                    <a:pt x="61" y="11824"/>
                  </a:cubicBezTo>
                  <a:lnTo>
                    <a:pt x="152" y="11824"/>
                  </a:lnTo>
                  <a:cubicBezTo>
                    <a:pt x="183" y="10669"/>
                    <a:pt x="213" y="8694"/>
                    <a:pt x="213" y="6444"/>
                  </a:cubicBezTo>
                  <a:cubicBezTo>
                    <a:pt x="213" y="4651"/>
                    <a:pt x="183" y="3040"/>
                    <a:pt x="183" y="1885"/>
                  </a:cubicBezTo>
                  <a:cubicBezTo>
                    <a:pt x="152" y="1307"/>
                    <a:pt x="152" y="882"/>
                    <a:pt x="152" y="487"/>
                  </a:cubicBezTo>
                  <a:cubicBezTo>
                    <a:pt x="152" y="335"/>
                    <a:pt x="122" y="152"/>
                    <a:pt x="92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0" name="Google Shape;2280;p58"/>
            <p:cNvSpPr/>
            <p:nvPr/>
          </p:nvSpPr>
          <p:spPr>
            <a:xfrm>
              <a:off x="3317200" y="1396200"/>
              <a:ext cx="5350" cy="295625"/>
            </a:xfrm>
            <a:custGeom>
              <a:rect b="b" l="l" r="r" t="t"/>
              <a:pathLst>
                <a:path extrusionOk="0" h="11825" w="214">
                  <a:moveTo>
                    <a:pt x="122" y="1"/>
                  </a:moveTo>
                  <a:cubicBezTo>
                    <a:pt x="61" y="153"/>
                    <a:pt x="61" y="335"/>
                    <a:pt x="61" y="487"/>
                  </a:cubicBezTo>
                  <a:cubicBezTo>
                    <a:pt x="61" y="852"/>
                    <a:pt x="31" y="1338"/>
                    <a:pt x="31" y="1885"/>
                  </a:cubicBezTo>
                  <a:cubicBezTo>
                    <a:pt x="0" y="3040"/>
                    <a:pt x="0" y="4651"/>
                    <a:pt x="0" y="6445"/>
                  </a:cubicBezTo>
                  <a:cubicBezTo>
                    <a:pt x="0" y="8694"/>
                    <a:pt x="31" y="10670"/>
                    <a:pt x="61" y="11825"/>
                  </a:cubicBezTo>
                  <a:lnTo>
                    <a:pt x="152" y="11825"/>
                  </a:lnTo>
                  <a:cubicBezTo>
                    <a:pt x="183" y="10670"/>
                    <a:pt x="213" y="8694"/>
                    <a:pt x="213" y="6445"/>
                  </a:cubicBezTo>
                  <a:cubicBezTo>
                    <a:pt x="213" y="4651"/>
                    <a:pt x="183" y="3040"/>
                    <a:pt x="183" y="1885"/>
                  </a:cubicBezTo>
                  <a:cubicBezTo>
                    <a:pt x="152" y="1338"/>
                    <a:pt x="152" y="882"/>
                    <a:pt x="152" y="487"/>
                  </a:cubicBezTo>
                  <a:cubicBezTo>
                    <a:pt x="152" y="335"/>
                    <a:pt x="152" y="153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1" name="Google Shape;2281;p58"/>
            <p:cNvSpPr/>
            <p:nvPr/>
          </p:nvSpPr>
          <p:spPr>
            <a:xfrm>
              <a:off x="3197125" y="1402275"/>
              <a:ext cx="5350" cy="296400"/>
            </a:xfrm>
            <a:custGeom>
              <a:rect b="b" l="l" r="r" t="t"/>
              <a:pathLst>
                <a:path extrusionOk="0" h="11856" w="214">
                  <a:moveTo>
                    <a:pt x="122" y="1"/>
                  </a:moveTo>
                  <a:cubicBezTo>
                    <a:pt x="92" y="183"/>
                    <a:pt x="62" y="335"/>
                    <a:pt x="62" y="518"/>
                  </a:cubicBezTo>
                  <a:cubicBezTo>
                    <a:pt x="62" y="882"/>
                    <a:pt x="31" y="1338"/>
                    <a:pt x="31" y="1886"/>
                  </a:cubicBezTo>
                  <a:cubicBezTo>
                    <a:pt x="1" y="3071"/>
                    <a:pt x="1" y="4682"/>
                    <a:pt x="1" y="6445"/>
                  </a:cubicBezTo>
                  <a:cubicBezTo>
                    <a:pt x="1" y="8725"/>
                    <a:pt x="31" y="10700"/>
                    <a:pt x="62" y="11855"/>
                  </a:cubicBezTo>
                  <a:lnTo>
                    <a:pt x="183" y="11855"/>
                  </a:lnTo>
                  <a:cubicBezTo>
                    <a:pt x="214" y="10700"/>
                    <a:pt x="214" y="8725"/>
                    <a:pt x="214" y="6445"/>
                  </a:cubicBezTo>
                  <a:cubicBezTo>
                    <a:pt x="214" y="4682"/>
                    <a:pt x="183" y="3071"/>
                    <a:pt x="183" y="1886"/>
                  </a:cubicBezTo>
                  <a:cubicBezTo>
                    <a:pt x="183" y="1338"/>
                    <a:pt x="153" y="882"/>
                    <a:pt x="153" y="518"/>
                  </a:cubicBezTo>
                  <a:cubicBezTo>
                    <a:pt x="153" y="335"/>
                    <a:pt x="153" y="183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2" name="Google Shape;2282;p58"/>
            <p:cNvSpPr/>
            <p:nvPr/>
          </p:nvSpPr>
          <p:spPr>
            <a:xfrm>
              <a:off x="3106700" y="1398475"/>
              <a:ext cx="4600" cy="296400"/>
            </a:xfrm>
            <a:custGeom>
              <a:rect b="b" l="l" r="r" t="t"/>
              <a:pathLst>
                <a:path extrusionOk="0" h="11856" w="184">
                  <a:moveTo>
                    <a:pt x="92" y="1"/>
                  </a:moveTo>
                  <a:cubicBezTo>
                    <a:pt x="62" y="183"/>
                    <a:pt x="62" y="335"/>
                    <a:pt x="62" y="518"/>
                  </a:cubicBezTo>
                  <a:cubicBezTo>
                    <a:pt x="62" y="882"/>
                    <a:pt x="31" y="1338"/>
                    <a:pt x="31" y="1886"/>
                  </a:cubicBezTo>
                  <a:cubicBezTo>
                    <a:pt x="1" y="3071"/>
                    <a:pt x="1" y="4682"/>
                    <a:pt x="1" y="6445"/>
                  </a:cubicBezTo>
                  <a:cubicBezTo>
                    <a:pt x="1" y="8725"/>
                    <a:pt x="1" y="10700"/>
                    <a:pt x="31" y="11855"/>
                  </a:cubicBezTo>
                  <a:lnTo>
                    <a:pt x="153" y="11855"/>
                  </a:lnTo>
                  <a:cubicBezTo>
                    <a:pt x="183" y="10700"/>
                    <a:pt x="183" y="8725"/>
                    <a:pt x="183" y="6445"/>
                  </a:cubicBezTo>
                  <a:cubicBezTo>
                    <a:pt x="183" y="4682"/>
                    <a:pt x="153" y="3071"/>
                    <a:pt x="153" y="1886"/>
                  </a:cubicBezTo>
                  <a:cubicBezTo>
                    <a:pt x="122" y="1338"/>
                    <a:pt x="122" y="882"/>
                    <a:pt x="122" y="518"/>
                  </a:cubicBezTo>
                  <a:cubicBezTo>
                    <a:pt x="153" y="335"/>
                    <a:pt x="122" y="183"/>
                    <a:pt x="9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3" name="Google Shape;2283;p58"/>
            <p:cNvSpPr/>
            <p:nvPr/>
          </p:nvSpPr>
          <p:spPr>
            <a:xfrm>
              <a:off x="3021600" y="1400000"/>
              <a:ext cx="5350" cy="295625"/>
            </a:xfrm>
            <a:custGeom>
              <a:rect b="b" l="l" r="r" t="t"/>
              <a:pathLst>
                <a:path extrusionOk="0" h="11825" w="214">
                  <a:moveTo>
                    <a:pt x="122" y="1"/>
                  </a:moveTo>
                  <a:cubicBezTo>
                    <a:pt x="61" y="153"/>
                    <a:pt x="61" y="335"/>
                    <a:pt x="61" y="487"/>
                  </a:cubicBezTo>
                  <a:cubicBezTo>
                    <a:pt x="61" y="852"/>
                    <a:pt x="31" y="1338"/>
                    <a:pt x="31" y="1885"/>
                  </a:cubicBezTo>
                  <a:cubicBezTo>
                    <a:pt x="0" y="3040"/>
                    <a:pt x="0" y="4651"/>
                    <a:pt x="0" y="6445"/>
                  </a:cubicBezTo>
                  <a:cubicBezTo>
                    <a:pt x="0" y="8694"/>
                    <a:pt x="31" y="10700"/>
                    <a:pt x="61" y="11825"/>
                  </a:cubicBezTo>
                  <a:lnTo>
                    <a:pt x="152" y="11825"/>
                  </a:lnTo>
                  <a:cubicBezTo>
                    <a:pt x="183" y="10670"/>
                    <a:pt x="213" y="8694"/>
                    <a:pt x="213" y="6445"/>
                  </a:cubicBezTo>
                  <a:cubicBezTo>
                    <a:pt x="213" y="4651"/>
                    <a:pt x="183" y="3040"/>
                    <a:pt x="183" y="1885"/>
                  </a:cubicBezTo>
                  <a:cubicBezTo>
                    <a:pt x="152" y="1338"/>
                    <a:pt x="152" y="882"/>
                    <a:pt x="152" y="487"/>
                  </a:cubicBezTo>
                  <a:cubicBezTo>
                    <a:pt x="152" y="335"/>
                    <a:pt x="152" y="153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4" name="Google Shape;2284;p58"/>
            <p:cNvSpPr/>
            <p:nvPr/>
          </p:nvSpPr>
          <p:spPr>
            <a:xfrm>
              <a:off x="2738150" y="1403800"/>
              <a:ext cx="21300" cy="303225"/>
            </a:xfrm>
            <a:custGeom>
              <a:rect b="b" l="l" r="r" t="t"/>
              <a:pathLst>
                <a:path extrusionOk="0" h="12129" w="852">
                  <a:moveTo>
                    <a:pt x="639" y="1"/>
                  </a:moveTo>
                  <a:cubicBezTo>
                    <a:pt x="609" y="153"/>
                    <a:pt x="609" y="335"/>
                    <a:pt x="639" y="487"/>
                  </a:cubicBezTo>
                  <a:cubicBezTo>
                    <a:pt x="670" y="821"/>
                    <a:pt x="670" y="1277"/>
                    <a:pt x="670" y="1794"/>
                  </a:cubicBezTo>
                  <a:cubicBezTo>
                    <a:pt x="670" y="2888"/>
                    <a:pt x="700" y="4408"/>
                    <a:pt x="578" y="6080"/>
                  </a:cubicBezTo>
                  <a:cubicBezTo>
                    <a:pt x="487" y="7752"/>
                    <a:pt x="335" y="9271"/>
                    <a:pt x="214" y="10366"/>
                  </a:cubicBezTo>
                  <a:cubicBezTo>
                    <a:pt x="153" y="10882"/>
                    <a:pt x="92" y="11308"/>
                    <a:pt x="62" y="11642"/>
                  </a:cubicBezTo>
                  <a:cubicBezTo>
                    <a:pt x="31" y="11794"/>
                    <a:pt x="1" y="11977"/>
                    <a:pt x="1" y="12129"/>
                  </a:cubicBezTo>
                  <a:cubicBezTo>
                    <a:pt x="62" y="11977"/>
                    <a:pt x="92" y="11825"/>
                    <a:pt x="122" y="11642"/>
                  </a:cubicBezTo>
                  <a:cubicBezTo>
                    <a:pt x="183" y="11369"/>
                    <a:pt x="274" y="10913"/>
                    <a:pt x="335" y="10366"/>
                  </a:cubicBezTo>
                  <a:cubicBezTo>
                    <a:pt x="518" y="9271"/>
                    <a:pt x="700" y="7782"/>
                    <a:pt x="761" y="6080"/>
                  </a:cubicBezTo>
                  <a:cubicBezTo>
                    <a:pt x="852" y="4408"/>
                    <a:pt x="822" y="2888"/>
                    <a:pt x="761" y="1794"/>
                  </a:cubicBezTo>
                  <a:cubicBezTo>
                    <a:pt x="761" y="1247"/>
                    <a:pt x="730" y="791"/>
                    <a:pt x="700" y="487"/>
                  </a:cubicBezTo>
                  <a:cubicBezTo>
                    <a:pt x="700" y="305"/>
                    <a:pt x="670" y="153"/>
                    <a:pt x="639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5" name="Google Shape;2285;p58"/>
            <p:cNvSpPr/>
            <p:nvPr/>
          </p:nvSpPr>
          <p:spPr>
            <a:xfrm>
              <a:off x="2833900" y="1399250"/>
              <a:ext cx="11425" cy="290300"/>
            </a:xfrm>
            <a:custGeom>
              <a:rect b="b" l="l" r="r" t="t"/>
              <a:pathLst>
                <a:path extrusionOk="0" h="11612" w="457">
                  <a:moveTo>
                    <a:pt x="1" y="0"/>
                  </a:moveTo>
                  <a:cubicBezTo>
                    <a:pt x="1" y="152"/>
                    <a:pt x="1" y="304"/>
                    <a:pt x="1" y="456"/>
                  </a:cubicBezTo>
                  <a:cubicBezTo>
                    <a:pt x="31" y="791"/>
                    <a:pt x="31" y="1216"/>
                    <a:pt x="62" y="1703"/>
                  </a:cubicBezTo>
                  <a:cubicBezTo>
                    <a:pt x="122" y="2766"/>
                    <a:pt x="183" y="4195"/>
                    <a:pt x="213" y="5806"/>
                  </a:cubicBezTo>
                  <a:cubicBezTo>
                    <a:pt x="274" y="7417"/>
                    <a:pt x="305" y="8846"/>
                    <a:pt x="305" y="9909"/>
                  </a:cubicBezTo>
                  <a:cubicBezTo>
                    <a:pt x="305" y="10396"/>
                    <a:pt x="305" y="10821"/>
                    <a:pt x="305" y="11156"/>
                  </a:cubicBezTo>
                  <a:cubicBezTo>
                    <a:pt x="305" y="11308"/>
                    <a:pt x="305" y="11460"/>
                    <a:pt x="335" y="11612"/>
                  </a:cubicBezTo>
                  <a:cubicBezTo>
                    <a:pt x="365" y="11460"/>
                    <a:pt x="396" y="11308"/>
                    <a:pt x="396" y="11156"/>
                  </a:cubicBezTo>
                  <a:cubicBezTo>
                    <a:pt x="396" y="10852"/>
                    <a:pt x="426" y="10426"/>
                    <a:pt x="426" y="9909"/>
                  </a:cubicBezTo>
                  <a:cubicBezTo>
                    <a:pt x="457" y="8846"/>
                    <a:pt x="457" y="7387"/>
                    <a:pt x="426" y="5806"/>
                  </a:cubicBezTo>
                  <a:cubicBezTo>
                    <a:pt x="365" y="4195"/>
                    <a:pt x="274" y="2736"/>
                    <a:pt x="213" y="1703"/>
                  </a:cubicBezTo>
                  <a:cubicBezTo>
                    <a:pt x="153" y="1155"/>
                    <a:pt x="122" y="730"/>
                    <a:pt x="92" y="456"/>
                  </a:cubicBezTo>
                  <a:cubicBezTo>
                    <a:pt x="92" y="304"/>
                    <a:pt x="62" y="152"/>
                    <a:pt x="1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6" name="Google Shape;2286;p58"/>
            <p:cNvSpPr/>
            <p:nvPr/>
          </p:nvSpPr>
          <p:spPr>
            <a:xfrm>
              <a:off x="2938000" y="1396200"/>
              <a:ext cx="13725" cy="310825"/>
            </a:xfrm>
            <a:custGeom>
              <a:rect b="b" l="l" r="r" t="t"/>
              <a:pathLst>
                <a:path extrusionOk="0" h="12433" w="549">
                  <a:moveTo>
                    <a:pt x="62" y="1"/>
                  </a:moveTo>
                  <a:lnTo>
                    <a:pt x="62" y="1"/>
                  </a:lnTo>
                  <a:cubicBezTo>
                    <a:pt x="1" y="1"/>
                    <a:pt x="62" y="2767"/>
                    <a:pt x="183" y="6202"/>
                  </a:cubicBezTo>
                  <a:cubicBezTo>
                    <a:pt x="305" y="9636"/>
                    <a:pt x="426" y="12433"/>
                    <a:pt x="487" y="12433"/>
                  </a:cubicBezTo>
                  <a:cubicBezTo>
                    <a:pt x="548" y="12433"/>
                    <a:pt x="487" y="9636"/>
                    <a:pt x="366" y="6202"/>
                  </a:cubicBezTo>
                  <a:cubicBezTo>
                    <a:pt x="244" y="2767"/>
                    <a:pt x="123" y="1"/>
                    <a:pt x="6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7" name="Google Shape;2287;p58"/>
            <p:cNvSpPr/>
            <p:nvPr/>
          </p:nvSpPr>
          <p:spPr>
            <a:xfrm>
              <a:off x="5293675" y="1403050"/>
              <a:ext cx="545625" cy="284975"/>
            </a:xfrm>
            <a:custGeom>
              <a:rect b="b" l="l" r="r" t="t"/>
              <a:pathLst>
                <a:path extrusionOk="0" h="11399" w="21825">
                  <a:moveTo>
                    <a:pt x="1" y="0"/>
                  </a:moveTo>
                  <a:cubicBezTo>
                    <a:pt x="1" y="61"/>
                    <a:pt x="1" y="152"/>
                    <a:pt x="31" y="244"/>
                  </a:cubicBezTo>
                  <a:cubicBezTo>
                    <a:pt x="31" y="335"/>
                    <a:pt x="31" y="456"/>
                    <a:pt x="61" y="578"/>
                  </a:cubicBezTo>
                  <a:cubicBezTo>
                    <a:pt x="92" y="699"/>
                    <a:pt x="122" y="851"/>
                    <a:pt x="153" y="1003"/>
                  </a:cubicBezTo>
                  <a:cubicBezTo>
                    <a:pt x="396" y="1915"/>
                    <a:pt x="791" y="2797"/>
                    <a:pt x="1368" y="3557"/>
                  </a:cubicBezTo>
                  <a:cubicBezTo>
                    <a:pt x="2250" y="4681"/>
                    <a:pt x="3253" y="5654"/>
                    <a:pt x="4408" y="6444"/>
                  </a:cubicBezTo>
                  <a:cubicBezTo>
                    <a:pt x="5837" y="7417"/>
                    <a:pt x="7326" y="8268"/>
                    <a:pt x="8907" y="8967"/>
                  </a:cubicBezTo>
                  <a:cubicBezTo>
                    <a:pt x="11794" y="10213"/>
                    <a:pt x="14834" y="10973"/>
                    <a:pt x="17964" y="11247"/>
                  </a:cubicBezTo>
                  <a:cubicBezTo>
                    <a:pt x="19150" y="11368"/>
                    <a:pt x="20123" y="11399"/>
                    <a:pt x="20791" y="11399"/>
                  </a:cubicBezTo>
                  <a:lnTo>
                    <a:pt x="21825" y="11399"/>
                  </a:lnTo>
                  <a:cubicBezTo>
                    <a:pt x="21734" y="11368"/>
                    <a:pt x="21642" y="11368"/>
                    <a:pt x="21551" y="11368"/>
                  </a:cubicBezTo>
                  <a:lnTo>
                    <a:pt x="20791" y="11338"/>
                  </a:lnTo>
                  <a:cubicBezTo>
                    <a:pt x="20123" y="11308"/>
                    <a:pt x="19150" y="11277"/>
                    <a:pt x="17964" y="11156"/>
                  </a:cubicBezTo>
                  <a:cubicBezTo>
                    <a:pt x="14864" y="10821"/>
                    <a:pt x="11855" y="10031"/>
                    <a:pt x="8998" y="8815"/>
                  </a:cubicBezTo>
                  <a:cubicBezTo>
                    <a:pt x="7417" y="8116"/>
                    <a:pt x="5928" y="7265"/>
                    <a:pt x="4530" y="6323"/>
                  </a:cubicBezTo>
                  <a:cubicBezTo>
                    <a:pt x="3375" y="5532"/>
                    <a:pt x="2341" y="4590"/>
                    <a:pt x="1490" y="3496"/>
                  </a:cubicBezTo>
                  <a:cubicBezTo>
                    <a:pt x="912" y="2736"/>
                    <a:pt x="487" y="1885"/>
                    <a:pt x="213" y="1003"/>
                  </a:cubicBezTo>
                  <a:cubicBezTo>
                    <a:pt x="183" y="851"/>
                    <a:pt x="122" y="699"/>
                    <a:pt x="122" y="578"/>
                  </a:cubicBezTo>
                  <a:cubicBezTo>
                    <a:pt x="92" y="456"/>
                    <a:pt x="61" y="335"/>
                    <a:pt x="61" y="244"/>
                  </a:cubicBezTo>
                  <a:cubicBezTo>
                    <a:pt x="31" y="152"/>
                    <a:pt x="31" y="61"/>
                    <a:pt x="1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8" name="Google Shape;2288;p58"/>
            <p:cNvSpPr/>
            <p:nvPr/>
          </p:nvSpPr>
          <p:spPr>
            <a:xfrm>
              <a:off x="5228325" y="1393175"/>
              <a:ext cx="307025" cy="308525"/>
            </a:xfrm>
            <a:custGeom>
              <a:rect b="b" l="l" r="r" t="t"/>
              <a:pathLst>
                <a:path extrusionOk="0" h="12341" w="12281">
                  <a:moveTo>
                    <a:pt x="1" y="0"/>
                  </a:moveTo>
                  <a:cubicBezTo>
                    <a:pt x="1" y="61"/>
                    <a:pt x="1" y="152"/>
                    <a:pt x="31" y="213"/>
                  </a:cubicBezTo>
                  <a:cubicBezTo>
                    <a:pt x="61" y="335"/>
                    <a:pt x="92" y="517"/>
                    <a:pt x="153" y="730"/>
                  </a:cubicBezTo>
                  <a:cubicBezTo>
                    <a:pt x="183" y="1003"/>
                    <a:pt x="274" y="1277"/>
                    <a:pt x="365" y="1550"/>
                  </a:cubicBezTo>
                  <a:cubicBezTo>
                    <a:pt x="487" y="1915"/>
                    <a:pt x="609" y="2250"/>
                    <a:pt x="760" y="2584"/>
                  </a:cubicBezTo>
                  <a:cubicBezTo>
                    <a:pt x="821" y="2797"/>
                    <a:pt x="912" y="2979"/>
                    <a:pt x="1004" y="3192"/>
                  </a:cubicBezTo>
                  <a:cubicBezTo>
                    <a:pt x="1095" y="3405"/>
                    <a:pt x="1216" y="3617"/>
                    <a:pt x="1308" y="3830"/>
                  </a:cubicBezTo>
                  <a:cubicBezTo>
                    <a:pt x="1520" y="4286"/>
                    <a:pt x="1794" y="4712"/>
                    <a:pt x="2067" y="5198"/>
                  </a:cubicBezTo>
                  <a:cubicBezTo>
                    <a:pt x="2736" y="6201"/>
                    <a:pt x="3466" y="7143"/>
                    <a:pt x="4317" y="7994"/>
                  </a:cubicBezTo>
                  <a:cubicBezTo>
                    <a:pt x="5168" y="8815"/>
                    <a:pt x="6110" y="9575"/>
                    <a:pt x="7113" y="10244"/>
                  </a:cubicBezTo>
                  <a:cubicBezTo>
                    <a:pt x="7569" y="10517"/>
                    <a:pt x="8025" y="10791"/>
                    <a:pt x="8451" y="11003"/>
                  </a:cubicBezTo>
                  <a:cubicBezTo>
                    <a:pt x="8694" y="11095"/>
                    <a:pt x="8876" y="11216"/>
                    <a:pt x="9089" y="11307"/>
                  </a:cubicBezTo>
                  <a:lnTo>
                    <a:pt x="9697" y="11581"/>
                  </a:lnTo>
                  <a:cubicBezTo>
                    <a:pt x="10031" y="11733"/>
                    <a:pt x="10396" y="11855"/>
                    <a:pt x="10761" y="11946"/>
                  </a:cubicBezTo>
                  <a:cubicBezTo>
                    <a:pt x="11004" y="12037"/>
                    <a:pt x="11277" y="12128"/>
                    <a:pt x="11581" y="12189"/>
                  </a:cubicBezTo>
                  <a:lnTo>
                    <a:pt x="12098" y="12310"/>
                  </a:lnTo>
                  <a:cubicBezTo>
                    <a:pt x="12159" y="12310"/>
                    <a:pt x="12220" y="12341"/>
                    <a:pt x="12280" y="12341"/>
                  </a:cubicBezTo>
                  <a:cubicBezTo>
                    <a:pt x="12220" y="12310"/>
                    <a:pt x="12159" y="12280"/>
                    <a:pt x="12098" y="12280"/>
                  </a:cubicBezTo>
                  <a:lnTo>
                    <a:pt x="11581" y="12098"/>
                  </a:lnTo>
                  <a:cubicBezTo>
                    <a:pt x="11308" y="12037"/>
                    <a:pt x="11034" y="11946"/>
                    <a:pt x="10791" y="11855"/>
                  </a:cubicBezTo>
                  <a:cubicBezTo>
                    <a:pt x="10487" y="11733"/>
                    <a:pt x="10122" y="11611"/>
                    <a:pt x="9758" y="11429"/>
                  </a:cubicBezTo>
                  <a:lnTo>
                    <a:pt x="9150" y="11186"/>
                  </a:lnTo>
                  <a:cubicBezTo>
                    <a:pt x="8967" y="11095"/>
                    <a:pt x="8755" y="10973"/>
                    <a:pt x="8542" y="10851"/>
                  </a:cubicBezTo>
                  <a:cubicBezTo>
                    <a:pt x="8086" y="10608"/>
                    <a:pt x="7630" y="10335"/>
                    <a:pt x="7204" y="10061"/>
                  </a:cubicBezTo>
                  <a:cubicBezTo>
                    <a:pt x="5229" y="8754"/>
                    <a:pt x="3526" y="7052"/>
                    <a:pt x="2219" y="5076"/>
                  </a:cubicBezTo>
                  <a:cubicBezTo>
                    <a:pt x="1976" y="4620"/>
                    <a:pt x="1672" y="4164"/>
                    <a:pt x="1460" y="3739"/>
                  </a:cubicBezTo>
                  <a:cubicBezTo>
                    <a:pt x="1368" y="3526"/>
                    <a:pt x="1247" y="3313"/>
                    <a:pt x="1156" y="3101"/>
                  </a:cubicBezTo>
                  <a:lnTo>
                    <a:pt x="882" y="2523"/>
                  </a:lnTo>
                  <a:cubicBezTo>
                    <a:pt x="700" y="2158"/>
                    <a:pt x="578" y="1794"/>
                    <a:pt x="487" y="1490"/>
                  </a:cubicBezTo>
                  <a:cubicBezTo>
                    <a:pt x="365" y="1216"/>
                    <a:pt x="274" y="942"/>
                    <a:pt x="213" y="669"/>
                  </a:cubicBezTo>
                  <a:cubicBezTo>
                    <a:pt x="153" y="487"/>
                    <a:pt x="92" y="304"/>
                    <a:pt x="61" y="183"/>
                  </a:cubicBezTo>
                  <a:cubicBezTo>
                    <a:pt x="61" y="122"/>
                    <a:pt x="31" y="61"/>
                    <a:pt x="1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9" name="Google Shape;2289;p58"/>
            <p:cNvSpPr/>
            <p:nvPr/>
          </p:nvSpPr>
          <p:spPr>
            <a:xfrm>
              <a:off x="5176650" y="1400775"/>
              <a:ext cx="173275" cy="310050"/>
            </a:xfrm>
            <a:custGeom>
              <a:rect b="b" l="l" r="r" t="t"/>
              <a:pathLst>
                <a:path extrusionOk="0" h="12402" w="6931">
                  <a:moveTo>
                    <a:pt x="1" y="0"/>
                  </a:moveTo>
                  <a:cubicBezTo>
                    <a:pt x="1" y="183"/>
                    <a:pt x="1" y="365"/>
                    <a:pt x="31" y="578"/>
                  </a:cubicBezTo>
                  <a:cubicBezTo>
                    <a:pt x="122" y="1094"/>
                    <a:pt x="244" y="1581"/>
                    <a:pt x="396" y="2097"/>
                  </a:cubicBezTo>
                  <a:cubicBezTo>
                    <a:pt x="578" y="2827"/>
                    <a:pt x="821" y="3556"/>
                    <a:pt x="1095" y="4286"/>
                  </a:cubicBezTo>
                  <a:cubicBezTo>
                    <a:pt x="1460" y="5167"/>
                    <a:pt x="1855" y="6019"/>
                    <a:pt x="2311" y="6839"/>
                  </a:cubicBezTo>
                  <a:cubicBezTo>
                    <a:pt x="2797" y="7660"/>
                    <a:pt x="3314" y="8450"/>
                    <a:pt x="3861" y="9210"/>
                  </a:cubicBezTo>
                  <a:cubicBezTo>
                    <a:pt x="4347" y="9818"/>
                    <a:pt x="4834" y="10395"/>
                    <a:pt x="5350" y="10973"/>
                  </a:cubicBezTo>
                  <a:cubicBezTo>
                    <a:pt x="5806" y="11429"/>
                    <a:pt x="6201" y="11824"/>
                    <a:pt x="6475" y="12037"/>
                  </a:cubicBezTo>
                  <a:cubicBezTo>
                    <a:pt x="6627" y="12189"/>
                    <a:pt x="6779" y="12310"/>
                    <a:pt x="6931" y="12402"/>
                  </a:cubicBezTo>
                  <a:cubicBezTo>
                    <a:pt x="6809" y="12250"/>
                    <a:pt x="6688" y="12128"/>
                    <a:pt x="6536" y="12006"/>
                  </a:cubicBezTo>
                  <a:cubicBezTo>
                    <a:pt x="6293" y="11733"/>
                    <a:pt x="5928" y="11338"/>
                    <a:pt x="5472" y="10851"/>
                  </a:cubicBezTo>
                  <a:cubicBezTo>
                    <a:pt x="4955" y="10274"/>
                    <a:pt x="4499" y="9696"/>
                    <a:pt x="4043" y="9088"/>
                  </a:cubicBezTo>
                  <a:cubicBezTo>
                    <a:pt x="3466" y="8329"/>
                    <a:pt x="2979" y="7538"/>
                    <a:pt x="2524" y="6718"/>
                  </a:cubicBezTo>
                  <a:cubicBezTo>
                    <a:pt x="2068" y="5897"/>
                    <a:pt x="1642" y="5046"/>
                    <a:pt x="1277" y="4195"/>
                  </a:cubicBezTo>
                  <a:cubicBezTo>
                    <a:pt x="973" y="3404"/>
                    <a:pt x="700" y="2675"/>
                    <a:pt x="517" y="2037"/>
                  </a:cubicBezTo>
                  <a:cubicBezTo>
                    <a:pt x="365" y="1398"/>
                    <a:pt x="244" y="912"/>
                    <a:pt x="153" y="547"/>
                  </a:cubicBezTo>
                  <a:cubicBezTo>
                    <a:pt x="122" y="365"/>
                    <a:pt x="61" y="183"/>
                    <a:pt x="1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0" name="Google Shape;2290;p58"/>
            <p:cNvSpPr/>
            <p:nvPr/>
          </p:nvSpPr>
          <p:spPr>
            <a:xfrm>
              <a:off x="5124225" y="1395450"/>
              <a:ext cx="63100" cy="303225"/>
            </a:xfrm>
            <a:custGeom>
              <a:rect b="b" l="l" r="r" t="t"/>
              <a:pathLst>
                <a:path extrusionOk="0" h="12129" w="2524">
                  <a:moveTo>
                    <a:pt x="31" y="0"/>
                  </a:moveTo>
                  <a:cubicBezTo>
                    <a:pt x="0" y="152"/>
                    <a:pt x="0" y="335"/>
                    <a:pt x="31" y="487"/>
                  </a:cubicBezTo>
                  <a:cubicBezTo>
                    <a:pt x="31" y="821"/>
                    <a:pt x="31" y="1277"/>
                    <a:pt x="61" y="1824"/>
                  </a:cubicBezTo>
                  <a:cubicBezTo>
                    <a:pt x="274" y="4773"/>
                    <a:pt x="851" y="7660"/>
                    <a:pt x="1824" y="10426"/>
                  </a:cubicBezTo>
                  <a:cubicBezTo>
                    <a:pt x="2006" y="10973"/>
                    <a:pt x="2189" y="11399"/>
                    <a:pt x="2310" y="11672"/>
                  </a:cubicBezTo>
                  <a:cubicBezTo>
                    <a:pt x="2371" y="11824"/>
                    <a:pt x="2432" y="11976"/>
                    <a:pt x="2523" y="12128"/>
                  </a:cubicBezTo>
                  <a:cubicBezTo>
                    <a:pt x="2493" y="11976"/>
                    <a:pt x="2432" y="11794"/>
                    <a:pt x="2371" y="11672"/>
                  </a:cubicBezTo>
                  <a:cubicBezTo>
                    <a:pt x="2250" y="11368"/>
                    <a:pt x="2128" y="10943"/>
                    <a:pt x="1946" y="10396"/>
                  </a:cubicBezTo>
                  <a:cubicBezTo>
                    <a:pt x="1520" y="8998"/>
                    <a:pt x="1125" y="7569"/>
                    <a:pt x="851" y="6140"/>
                  </a:cubicBezTo>
                  <a:cubicBezTo>
                    <a:pt x="547" y="4712"/>
                    <a:pt x="335" y="3283"/>
                    <a:pt x="183" y="1824"/>
                  </a:cubicBezTo>
                  <a:cubicBezTo>
                    <a:pt x="152" y="1247"/>
                    <a:pt x="92" y="791"/>
                    <a:pt x="92" y="487"/>
                  </a:cubicBezTo>
                  <a:cubicBezTo>
                    <a:pt x="92" y="335"/>
                    <a:pt x="61" y="152"/>
                    <a:pt x="31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1" name="Google Shape;2291;p58"/>
            <p:cNvSpPr/>
            <p:nvPr/>
          </p:nvSpPr>
          <p:spPr>
            <a:xfrm>
              <a:off x="4007950" y="1400000"/>
              <a:ext cx="5325" cy="295625"/>
            </a:xfrm>
            <a:custGeom>
              <a:rect b="b" l="l" r="r" t="t"/>
              <a:pathLst>
                <a:path extrusionOk="0" h="11825" w="213">
                  <a:moveTo>
                    <a:pt x="91" y="1"/>
                  </a:moveTo>
                  <a:cubicBezTo>
                    <a:pt x="61" y="153"/>
                    <a:pt x="61" y="335"/>
                    <a:pt x="61" y="487"/>
                  </a:cubicBezTo>
                  <a:cubicBezTo>
                    <a:pt x="61" y="852"/>
                    <a:pt x="30" y="1338"/>
                    <a:pt x="30" y="1885"/>
                  </a:cubicBezTo>
                  <a:cubicBezTo>
                    <a:pt x="0" y="3040"/>
                    <a:pt x="0" y="4651"/>
                    <a:pt x="0" y="6445"/>
                  </a:cubicBezTo>
                  <a:cubicBezTo>
                    <a:pt x="0" y="8694"/>
                    <a:pt x="30" y="10700"/>
                    <a:pt x="61" y="11825"/>
                  </a:cubicBezTo>
                  <a:lnTo>
                    <a:pt x="152" y="11825"/>
                  </a:lnTo>
                  <a:cubicBezTo>
                    <a:pt x="182" y="10670"/>
                    <a:pt x="213" y="8694"/>
                    <a:pt x="213" y="6445"/>
                  </a:cubicBezTo>
                  <a:cubicBezTo>
                    <a:pt x="213" y="4651"/>
                    <a:pt x="182" y="3040"/>
                    <a:pt x="182" y="1885"/>
                  </a:cubicBezTo>
                  <a:cubicBezTo>
                    <a:pt x="152" y="1338"/>
                    <a:pt x="152" y="882"/>
                    <a:pt x="152" y="487"/>
                  </a:cubicBezTo>
                  <a:cubicBezTo>
                    <a:pt x="152" y="335"/>
                    <a:pt x="122" y="153"/>
                    <a:pt x="91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2" name="Google Shape;2292;p58"/>
            <p:cNvSpPr/>
            <p:nvPr/>
          </p:nvSpPr>
          <p:spPr>
            <a:xfrm>
              <a:off x="4104450" y="1403050"/>
              <a:ext cx="5350" cy="295625"/>
            </a:xfrm>
            <a:custGeom>
              <a:rect b="b" l="l" r="r" t="t"/>
              <a:pathLst>
                <a:path extrusionOk="0" h="11825" w="214">
                  <a:moveTo>
                    <a:pt x="92" y="0"/>
                  </a:moveTo>
                  <a:cubicBezTo>
                    <a:pt x="61" y="152"/>
                    <a:pt x="61" y="335"/>
                    <a:pt x="61" y="517"/>
                  </a:cubicBezTo>
                  <a:cubicBezTo>
                    <a:pt x="61" y="882"/>
                    <a:pt x="31" y="1338"/>
                    <a:pt x="31" y="1885"/>
                  </a:cubicBezTo>
                  <a:cubicBezTo>
                    <a:pt x="0" y="3070"/>
                    <a:pt x="0" y="4681"/>
                    <a:pt x="0" y="6444"/>
                  </a:cubicBezTo>
                  <a:cubicBezTo>
                    <a:pt x="0" y="8694"/>
                    <a:pt x="31" y="10700"/>
                    <a:pt x="61" y="11824"/>
                  </a:cubicBezTo>
                  <a:lnTo>
                    <a:pt x="152" y="11824"/>
                  </a:lnTo>
                  <a:cubicBezTo>
                    <a:pt x="213" y="10700"/>
                    <a:pt x="213" y="8694"/>
                    <a:pt x="213" y="6444"/>
                  </a:cubicBezTo>
                  <a:cubicBezTo>
                    <a:pt x="213" y="4651"/>
                    <a:pt x="183" y="3040"/>
                    <a:pt x="183" y="1885"/>
                  </a:cubicBezTo>
                  <a:cubicBezTo>
                    <a:pt x="152" y="1338"/>
                    <a:pt x="152" y="882"/>
                    <a:pt x="152" y="517"/>
                  </a:cubicBezTo>
                  <a:cubicBezTo>
                    <a:pt x="152" y="335"/>
                    <a:pt x="122" y="152"/>
                    <a:pt x="92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3" name="Google Shape;2293;p58"/>
            <p:cNvSpPr/>
            <p:nvPr/>
          </p:nvSpPr>
          <p:spPr>
            <a:xfrm>
              <a:off x="4212350" y="1398475"/>
              <a:ext cx="5350" cy="296400"/>
            </a:xfrm>
            <a:custGeom>
              <a:rect b="b" l="l" r="r" t="t"/>
              <a:pathLst>
                <a:path extrusionOk="0" h="11856" w="214">
                  <a:moveTo>
                    <a:pt x="92" y="1"/>
                  </a:moveTo>
                  <a:cubicBezTo>
                    <a:pt x="92" y="183"/>
                    <a:pt x="61" y="335"/>
                    <a:pt x="61" y="518"/>
                  </a:cubicBezTo>
                  <a:cubicBezTo>
                    <a:pt x="61" y="882"/>
                    <a:pt x="31" y="1338"/>
                    <a:pt x="31" y="1886"/>
                  </a:cubicBezTo>
                  <a:cubicBezTo>
                    <a:pt x="1" y="3071"/>
                    <a:pt x="1" y="4682"/>
                    <a:pt x="1" y="6445"/>
                  </a:cubicBezTo>
                  <a:cubicBezTo>
                    <a:pt x="1" y="8725"/>
                    <a:pt x="31" y="10700"/>
                    <a:pt x="61" y="11855"/>
                  </a:cubicBezTo>
                  <a:lnTo>
                    <a:pt x="153" y="11855"/>
                  </a:lnTo>
                  <a:cubicBezTo>
                    <a:pt x="213" y="10700"/>
                    <a:pt x="213" y="8725"/>
                    <a:pt x="213" y="6445"/>
                  </a:cubicBezTo>
                  <a:cubicBezTo>
                    <a:pt x="213" y="4682"/>
                    <a:pt x="183" y="3071"/>
                    <a:pt x="183" y="1886"/>
                  </a:cubicBezTo>
                  <a:cubicBezTo>
                    <a:pt x="153" y="1338"/>
                    <a:pt x="153" y="882"/>
                    <a:pt x="153" y="518"/>
                  </a:cubicBezTo>
                  <a:cubicBezTo>
                    <a:pt x="153" y="335"/>
                    <a:pt x="153" y="183"/>
                    <a:pt x="9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4" name="Google Shape;2294;p58"/>
            <p:cNvSpPr/>
            <p:nvPr/>
          </p:nvSpPr>
          <p:spPr>
            <a:xfrm>
              <a:off x="4323300" y="1396200"/>
              <a:ext cx="5350" cy="295625"/>
            </a:xfrm>
            <a:custGeom>
              <a:rect b="b" l="l" r="r" t="t"/>
              <a:pathLst>
                <a:path extrusionOk="0" h="11825" w="214">
                  <a:moveTo>
                    <a:pt x="122" y="1"/>
                  </a:moveTo>
                  <a:cubicBezTo>
                    <a:pt x="91" y="153"/>
                    <a:pt x="61" y="335"/>
                    <a:pt x="61" y="487"/>
                  </a:cubicBezTo>
                  <a:cubicBezTo>
                    <a:pt x="61" y="852"/>
                    <a:pt x="31" y="1338"/>
                    <a:pt x="31" y="1885"/>
                  </a:cubicBezTo>
                  <a:cubicBezTo>
                    <a:pt x="0" y="3040"/>
                    <a:pt x="0" y="4651"/>
                    <a:pt x="0" y="6445"/>
                  </a:cubicBezTo>
                  <a:cubicBezTo>
                    <a:pt x="0" y="8694"/>
                    <a:pt x="31" y="10670"/>
                    <a:pt x="61" y="11825"/>
                  </a:cubicBezTo>
                  <a:lnTo>
                    <a:pt x="152" y="11825"/>
                  </a:lnTo>
                  <a:cubicBezTo>
                    <a:pt x="183" y="10670"/>
                    <a:pt x="213" y="8694"/>
                    <a:pt x="213" y="6445"/>
                  </a:cubicBezTo>
                  <a:cubicBezTo>
                    <a:pt x="213" y="4651"/>
                    <a:pt x="213" y="3040"/>
                    <a:pt x="183" y="1885"/>
                  </a:cubicBezTo>
                  <a:cubicBezTo>
                    <a:pt x="152" y="1338"/>
                    <a:pt x="152" y="882"/>
                    <a:pt x="152" y="487"/>
                  </a:cubicBezTo>
                  <a:cubicBezTo>
                    <a:pt x="152" y="335"/>
                    <a:pt x="152" y="153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5" name="Google Shape;2295;p58"/>
            <p:cNvSpPr/>
            <p:nvPr/>
          </p:nvSpPr>
          <p:spPr>
            <a:xfrm>
              <a:off x="4432725" y="1402275"/>
              <a:ext cx="5350" cy="296400"/>
            </a:xfrm>
            <a:custGeom>
              <a:rect b="b" l="l" r="r" t="t"/>
              <a:pathLst>
                <a:path extrusionOk="0" h="11856" w="214">
                  <a:moveTo>
                    <a:pt x="122" y="1"/>
                  </a:moveTo>
                  <a:cubicBezTo>
                    <a:pt x="91" y="183"/>
                    <a:pt x="61" y="335"/>
                    <a:pt x="61" y="518"/>
                  </a:cubicBezTo>
                  <a:cubicBezTo>
                    <a:pt x="61" y="882"/>
                    <a:pt x="31" y="1338"/>
                    <a:pt x="31" y="1886"/>
                  </a:cubicBezTo>
                  <a:cubicBezTo>
                    <a:pt x="0" y="3071"/>
                    <a:pt x="0" y="4682"/>
                    <a:pt x="0" y="6445"/>
                  </a:cubicBezTo>
                  <a:cubicBezTo>
                    <a:pt x="0" y="8725"/>
                    <a:pt x="31" y="10700"/>
                    <a:pt x="61" y="11855"/>
                  </a:cubicBezTo>
                  <a:lnTo>
                    <a:pt x="183" y="11855"/>
                  </a:lnTo>
                  <a:cubicBezTo>
                    <a:pt x="174" y="11765"/>
                    <a:pt x="168" y="11681"/>
                    <a:pt x="164" y="11603"/>
                  </a:cubicBezTo>
                  <a:lnTo>
                    <a:pt x="164" y="11603"/>
                  </a:lnTo>
                  <a:cubicBezTo>
                    <a:pt x="213" y="10424"/>
                    <a:pt x="213" y="8566"/>
                    <a:pt x="213" y="6445"/>
                  </a:cubicBezTo>
                  <a:cubicBezTo>
                    <a:pt x="213" y="4682"/>
                    <a:pt x="213" y="3071"/>
                    <a:pt x="183" y="1886"/>
                  </a:cubicBezTo>
                  <a:cubicBezTo>
                    <a:pt x="183" y="1338"/>
                    <a:pt x="152" y="882"/>
                    <a:pt x="152" y="518"/>
                  </a:cubicBezTo>
                  <a:cubicBezTo>
                    <a:pt x="152" y="335"/>
                    <a:pt x="152" y="183"/>
                    <a:pt x="12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6" name="Google Shape;2296;p58"/>
            <p:cNvSpPr/>
            <p:nvPr/>
          </p:nvSpPr>
          <p:spPr>
            <a:xfrm>
              <a:off x="4542900" y="1400000"/>
              <a:ext cx="4600" cy="295625"/>
            </a:xfrm>
            <a:custGeom>
              <a:rect b="b" l="l" r="r" t="t"/>
              <a:pathLst>
                <a:path extrusionOk="0" h="11825" w="184">
                  <a:moveTo>
                    <a:pt x="92" y="1"/>
                  </a:moveTo>
                  <a:cubicBezTo>
                    <a:pt x="61" y="153"/>
                    <a:pt x="31" y="335"/>
                    <a:pt x="61" y="487"/>
                  </a:cubicBezTo>
                  <a:cubicBezTo>
                    <a:pt x="31" y="852"/>
                    <a:pt x="31" y="1338"/>
                    <a:pt x="31" y="1885"/>
                  </a:cubicBezTo>
                  <a:cubicBezTo>
                    <a:pt x="1" y="3040"/>
                    <a:pt x="1" y="4651"/>
                    <a:pt x="1" y="6445"/>
                  </a:cubicBezTo>
                  <a:cubicBezTo>
                    <a:pt x="1" y="8694"/>
                    <a:pt x="1" y="10700"/>
                    <a:pt x="31" y="11825"/>
                  </a:cubicBezTo>
                  <a:lnTo>
                    <a:pt x="153" y="11825"/>
                  </a:lnTo>
                  <a:cubicBezTo>
                    <a:pt x="153" y="10670"/>
                    <a:pt x="183" y="8694"/>
                    <a:pt x="183" y="6445"/>
                  </a:cubicBezTo>
                  <a:cubicBezTo>
                    <a:pt x="183" y="4651"/>
                    <a:pt x="153" y="3040"/>
                    <a:pt x="153" y="1885"/>
                  </a:cubicBezTo>
                  <a:cubicBezTo>
                    <a:pt x="153" y="1338"/>
                    <a:pt x="122" y="882"/>
                    <a:pt x="122" y="487"/>
                  </a:cubicBezTo>
                  <a:cubicBezTo>
                    <a:pt x="122" y="335"/>
                    <a:pt x="122" y="153"/>
                    <a:pt x="9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7" name="Google Shape;2297;p58"/>
            <p:cNvSpPr/>
            <p:nvPr/>
          </p:nvSpPr>
          <p:spPr>
            <a:xfrm>
              <a:off x="4621925" y="1398475"/>
              <a:ext cx="5350" cy="296400"/>
            </a:xfrm>
            <a:custGeom>
              <a:rect b="b" l="l" r="r" t="t"/>
              <a:pathLst>
                <a:path extrusionOk="0" h="11856" w="214">
                  <a:moveTo>
                    <a:pt x="92" y="1"/>
                  </a:moveTo>
                  <a:cubicBezTo>
                    <a:pt x="62" y="183"/>
                    <a:pt x="62" y="335"/>
                    <a:pt x="62" y="518"/>
                  </a:cubicBezTo>
                  <a:cubicBezTo>
                    <a:pt x="62" y="882"/>
                    <a:pt x="31" y="1338"/>
                    <a:pt x="31" y="1886"/>
                  </a:cubicBezTo>
                  <a:cubicBezTo>
                    <a:pt x="1" y="3071"/>
                    <a:pt x="1" y="4682"/>
                    <a:pt x="1" y="6445"/>
                  </a:cubicBezTo>
                  <a:cubicBezTo>
                    <a:pt x="1" y="8725"/>
                    <a:pt x="31" y="10700"/>
                    <a:pt x="62" y="11855"/>
                  </a:cubicBezTo>
                  <a:lnTo>
                    <a:pt x="153" y="11855"/>
                  </a:lnTo>
                  <a:cubicBezTo>
                    <a:pt x="183" y="10700"/>
                    <a:pt x="214" y="8725"/>
                    <a:pt x="214" y="6445"/>
                  </a:cubicBezTo>
                  <a:cubicBezTo>
                    <a:pt x="214" y="4682"/>
                    <a:pt x="183" y="3071"/>
                    <a:pt x="183" y="1886"/>
                  </a:cubicBezTo>
                  <a:cubicBezTo>
                    <a:pt x="153" y="1338"/>
                    <a:pt x="153" y="882"/>
                    <a:pt x="153" y="518"/>
                  </a:cubicBezTo>
                  <a:cubicBezTo>
                    <a:pt x="153" y="335"/>
                    <a:pt x="122" y="183"/>
                    <a:pt x="9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8" name="Google Shape;2298;p58"/>
            <p:cNvSpPr/>
            <p:nvPr/>
          </p:nvSpPr>
          <p:spPr>
            <a:xfrm>
              <a:off x="4701725" y="1398475"/>
              <a:ext cx="4575" cy="296400"/>
            </a:xfrm>
            <a:custGeom>
              <a:rect b="b" l="l" r="r" t="t"/>
              <a:pathLst>
                <a:path extrusionOk="0" h="11856" w="183">
                  <a:moveTo>
                    <a:pt x="92" y="1"/>
                  </a:moveTo>
                  <a:cubicBezTo>
                    <a:pt x="61" y="183"/>
                    <a:pt x="31" y="335"/>
                    <a:pt x="61" y="518"/>
                  </a:cubicBezTo>
                  <a:cubicBezTo>
                    <a:pt x="31" y="882"/>
                    <a:pt x="31" y="1338"/>
                    <a:pt x="31" y="1886"/>
                  </a:cubicBezTo>
                  <a:cubicBezTo>
                    <a:pt x="0" y="3071"/>
                    <a:pt x="0" y="4682"/>
                    <a:pt x="0" y="6445"/>
                  </a:cubicBezTo>
                  <a:cubicBezTo>
                    <a:pt x="0" y="8725"/>
                    <a:pt x="0" y="10700"/>
                    <a:pt x="31" y="11855"/>
                  </a:cubicBezTo>
                  <a:lnTo>
                    <a:pt x="152" y="11855"/>
                  </a:lnTo>
                  <a:cubicBezTo>
                    <a:pt x="183" y="10700"/>
                    <a:pt x="183" y="8725"/>
                    <a:pt x="183" y="6445"/>
                  </a:cubicBezTo>
                  <a:cubicBezTo>
                    <a:pt x="183" y="4682"/>
                    <a:pt x="183" y="3071"/>
                    <a:pt x="152" y="1886"/>
                  </a:cubicBezTo>
                  <a:cubicBezTo>
                    <a:pt x="152" y="1338"/>
                    <a:pt x="122" y="882"/>
                    <a:pt x="122" y="518"/>
                  </a:cubicBezTo>
                  <a:cubicBezTo>
                    <a:pt x="122" y="335"/>
                    <a:pt x="122" y="183"/>
                    <a:pt x="92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9" name="Google Shape;2299;p58"/>
            <p:cNvSpPr/>
            <p:nvPr/>
          </p:nvSpPr>
          <p:spPr>
            <a:xfrm>
              <a:off x="4786075" y="1400000"/>
              <a:ext cx="5350" cy="295625"/>
            </a:xfrm>
            <a:custGeom>
              <a:rect b="b" l="l" r="r" t="t"/>
              <a:pathLst>
                <a:path extrusionOk="0" h="11825" w="214">
                  <a:moveTo>
                    <a:pt x="91" y="1"/>
                  </a:moveTo>
                  <a:cubicBezTo>
                    <a:pt x="61" y="153"/>
                    <a:pt x="61" y="335"/>
                    <a:pt x="61" y="487"/>
                  </a:cubicBezTo>
                  <a:cubicBezTo>
                    <a:pt x="61" y="852"/>
                    <a:pt x="31" y="1338"/>
                    <a:pt x="31" y="1885"/>
                  </a:cubicBezTo>
                  <a:cubicBezTo>
                    <a:pt x="0" y="3040"/>
                    <a:pt x="0" y="4651"/>
                    <a:pt x="0" y="6445"/>
                  </a:cubicBezTo>
                  <a:cubicBezTo>
                    <a:pt x="0" y="8694"/>
                    <a:pt x="31" y="10700"/>
                    <a:pt x="61" y="11825"/>
                  </a:cubicBezTo>
                  <a:lnTo>
                    <a:pt x="152" y="11825"/>
                  </a:lnTo>
                  <a:cubicBezTo>
                    <a:pt x="213" y="10670"/>
                    <a:pt x="213" y="8694"/>
                    <a:pt x="213" y="6445"/>
                  </a:cubicBezTo>
                  <a:cubicBezTo>
                    <a:pt x="213" y="4651"/>
                    <a:pt x="183" y="3040"/>
                    <a:pt x="183" y="1885"/>
                  </a:cubicBezTo>
                  <a:cubicBezTo>
                    <a:pt x="152" y="1338"/>
                    <a:pt x="152" y="882"/>
                    <a:pt x="152" y="487"/>
                  </a:cubicBezTo>
                  <a:cubicBezTo>
                    <a:pt x="152" y="335"/>
                    <a:pt x="122" y="153"/>
                    <a:pt x="91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0" name="Google Shape;2300;p58"/>
            <p:cNvSpPr/>
            <p:nvPr/>
          </p:nvSpPr>
          <p:spPr>
            <a:xfrm>
              <a:off x="5053550" y="1403800"/>
              <a:ext cx="21300" cy="303225"/>
            </a:xfrm>
            <a:custGeom>
              <a:rect b="b" l="l" r="r" t="t"/>
              <a:pathLst>
                <a:path extrusionOk="0" h="12129" w="852">
                  <a:moveTo>
                    <a:pt x="244" y="1"/>
                  </a:moveTo>
                  <a:cubicBezTo>
                    <a:pt x="183" y="153"/>
                    <a:pt x="183" y="305"/>
                    <a:pt x="183" y="487"/>
                  </a:cubicBezTo>
                  <a:cubicBezTo>
                    <a:pt x="153" y="791"/>
                    <a:pt x="122" y="1247"/>
                    <a:pt x="92" y="1794"/>
                  </a:cubicBezTo>
                  <a:cubicBezTo>
                    <a:pt x="1" y="2888"/>
                    <a:pt x="1" y="4408"/>
                    <a:pt x="92" y="6080"/>
                  </a:cubicBezTo>
                  <a:cubicBezTo>
                    <a:pt x="183" y="7782"/>
                    <a:pt x="335" y="9271"/>
                    <a:pt x="517" y="10366"/>
                  </a:cubicBezTo>
                  <a:cubicBezTo>
                    <a:pt x="578" y="10913"/>
                    <a:pt x="669" y="11369"/>
                    <a:pt x="730" y="11673"/>
                  </a:cubicBezTo>
                  <a:cubicBezTo>
                    <a:pt x="730" y="11825"/>
                    <a:pt x="791" y="11977"/>
                    <a:pt x="852" y="12129"/>
                  </a:cubicBezTo>
                  <a:cubicBezTo>
                    <a:pt x="852" y="11977"/>
                    <a:pt x="852" y="11794"/>
                    <a:pt x="821" y="11642"/>
                  </a:cubicBezTo>
                  <a:cubicBezTo>
                    <a:pt x="791" y="11308"/>
                    <a:pt x="730" y="10882"/>
                    <a:pt x="669" y="10366"/>
                  </a:cubicBezTo>
                  <a:cubicBezTo>
                    <a:pt x="517" y="9271"/>
                    <a:pt x="365" y="7752"/>
                    <a:pt x="274" y="6080"/>
                  </a:cubicBezTo>
                  <a:cubicBezTo>
                    <a:pt x="213" y="4408"/>
                    <a:pt x="183" y="2888"/>
                    <a:pt x="213" y="1794"/>
                  </a:cubicBezTo>
                  <a:cubicBezTo>
                    <a:pt x="244" y="1277"/>
                    <a:pt x="244" y="821"/>
                    <a:pt x="244" y="487"/>
                  </a:cubicBezTo>
                  <a:cubicBezTo>
                    <a:pt x="244" y="335"/>
                    <a:pt x="244" y="153"/>
                    <a:pt x="244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1" name="Google Shape;2301;p58"/>
            <p:cNvSpPr/>
            <p:nvPr/>
          </p:nvSpPr>
          <p:spPr>
            <a:xfrm>
              <a:off x="4967675" y="1399250"/>
              <a:ext cx="10675" cy="290300"/>
            </a:xfrm>
            <a:custGeom>
              <a:rect b="b" l="l" r="r" t="t"/>
              <a:pathLst>
                <a:path extrusionOk="0" h="11612" w="427">
                  <a:moveTo>
                    <a:pt x="426" y="0"/>
                  </a:moveTo>
                  <a:cubicBezTo>
                    <a:pt x="396" y="152"/>
                    <a:pt x="366" y="304"/>
                    <a:pt x="366" y="456"/>
                  </a:cubicBezTo>
                  <a:cubicBezTo>
                    <a:pt x="305" y="730"/>
                    <a:pt x="274" y="1155"/>
                    <a:pt x="244" y="1703"/>
                  </a:cubicBezTo>
                  <a:cubicBezTo>
                    <a:pt x="153" y="2766"/>
                    <a:pt x="62" y="4195"/>
                    <a:pt x="31" y="5806"/>
                  </a:cubicBezTo>
                  <a:cubicBezTo>
                    <a:pt x="1" y="7417"/>
                    <a:pt x="1" y="8846"/>
                    <a:pt x="31" y="9909"/>
                  </a:cubicBezTo>
                  <a:cubicBezTo>
                    <a:pt x="31" y="10426"/>
                    <a:pt x="62" y="10852"/>
                    <a:pt x="62" y="11156"/>
                  </a:cubicBezTo>
                  <a:cubicBezTo>
                    <a:pt x="62" y="11308"/>
                    <a:pt x="92" y="11460"/>
                    <a:pt x="122" y="11612"/>
                  </a:cubicBezTo>
                  <a:cubicBezTo>
                    <a:pt x="122" y="11460"/>
                    <a:pt x="153" y="11308"/>
                    <a:pt x="153" y="11156"/>
                  </a:cubicBezTo>
                  <a:lnTo>
                    <a:pt x="153" y="9909"/>
                  </a:lnTo>
                  <a:cubicBezTo>
                    <a:pt x="153" y="8846"/>
                    <a:pt x="153" y="7417"/>
                    <a:pt x="214" y="5806"/>
                  </a:cubicBezTo>
                  <a:cubicBezTo>
                    <a:pt x="274" y="4195"/>
                    <a:pt x="335" y="2736"/>
                    <a:pt x="366" y="1703"/>
                  </a:cubicBezTo>
                  <a:cubicBezTo>
                    <a:pt x="396" y="1216"/>
                    <a:pt x="426" y="791"/>
                    <a:pt x="426" y="456"/>
                  </a:cubicBezTo>
                  <a:cubicBezTo>
                    <a:pt x="426" y="304"/>
                    <a:pt x="426" y="152"/>
                    <a:pt x="426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2" name="Google Shape;2302;p58"/>
            <p:cNvSpPr/>
            <p:nvPr/>
          </p:nvSpPr>
          <p:spPr>
            <a:xfrm>
              <a:off x="4861300" y="1396200"/>
              <a:ext cx="13700" cy="310825"/>
            </a:xfrm>
            <a:custGeom>
              <a:rect b="b" l="l" r="r" t="t"/>
              <a:pathLst>
                <a:path extrusionOk="0" h="12433" w="548">
                  <a:moveTo>
                    <a:pt x="487" y="1"/>
                  </a:moveTo>
                  <a:cubicBezTo>
                    <a:pt x="426" y="1"/>
                    <a:pt x="304" y="2767"/>
                    <a:pt x="183" y="6202"/>
                  </a:cubicBezTo>
                  <a:cubicBezTo>
                    <a:pt x="61" y="9636"/>
                    <a:pt x="0" y="12433"/>
                    <a:pt x="61" y="12433"/>
                  </a:cubicBezTo>
                  <a:cubicBezTo>
                    <a:pt x="122" y="12433"/>
                    <a:pt x="244" y="9636"/>
                    <a:pt x="365" y="6202"/>
                  </a:cubicBezTo>
                  <a:cubicBezTo>
                    <a:pt x="487" y="2767"/>
                    <a:pt x="548" y="1"/>
                    <a:pt x="487" y="1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3" name="Google Shape;2303;p58"/>
            <p:cNvSpPr/>
            <p:nvPr/>
          </p:nvSpPr>
          <p:spPr>
            <a:xfrm>
              <a:off x="2142400" y="1815050"/>
              <a:ext cx="3466650" cy="11125"/>
            </a:xfrm>
            <a:custGeom>
              <a:rect b="b" l="l" r="r" t="t"/>
              <a:pathLst>
                <a:path extrusionOk="0" h="445" w="138666">
                  <a:moveTo>
                    <a:pt x="6743" y="1"/>
                  </a:moveTo>
                  <a:cubicBezTo>
                    <a:pt x="2421" y="1"/>
                    <a:pt x="1" y="8"/>
                    <a:pt x="1" y="25"/>
                  </a:cubicBezTo>
                  <a:cubicBezTo>
                    <a:pt x="1" y="86"/>
                    <a:pt x="31065" y="208"/>
                    <a:pt x="69333" y="329"/>
                  </a:cubicBezTo>
                  <a:cubicBezTo>
                    <a:pt x="96937" y="395"/>
                    <a:pt x="120767" y="445"/>
                    <a:pt x="131924" y="445"/>
                  </a:cubicBezTo>
                  <a:cubicBezTo>
                    <a:pt x="136246" y="445"/>
                    <a:pt x="138666" y="437"/>
                    <a:pt x="138666" y="420"/>
                  </a:cubicBezTo>
                  <a:cubicBezTo>
                    <a:pt x="138666" y="390"/>
                    <a:pt x="107632" y="238"/>
                    <a:pt x="69333" y="116"/>
                  </a:cubicBezTo>
                  <a:cubicBezTo>
                    <a:pt x="41729" y="51"/>
                    <a:pt x="17899" y="1"/>
                    <a:pt x="6743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4" name="Google Shape;2304;p58"/>
            <p:cNvSpPr/>
            <p:nvPr/>
          </p:nvSpPr>
          <p:spPr>
            <a:xfrm>
              <a:off x="2448650" y="1396975"/>
              <a:ext cx="2932450" cy="5325"/>
            </a:xfrm>
            <a:custGeom>
              <a:rect b="b" l="l" r="r" t="t"/>
              <a:pathLst>
                <a:path extrusionOk="0" h="213" w="117298">
                  <a:moveTo>
                    <a:pt x="58664" y="0"/>
                  </a:moveTo>
                  <a:cubicBezTo>
                    <a:pt x="26262" y="0"/>
                    <a:pt x="0" y="31"/>
                    <a:pt x="0" y="122"/>
                  </a:cubicBezTo>
                  <a:cubicBezTo>
                    <a:pt x="0" y="183"/>
                    <a:pt x="26262" y="213"/>
                    <a:pt x="58664" y="213"/>
                  </a:cubicBezTo>
                  <a:cubicBezTo>
                    <a:pt x="91035" y="213"/>
                    <a:pt x="117297" y="152"/>
                    <a:pt x="117297" y="122"/>
                  </a:cubicBezTo>
                  <a:cubicBezTo>
                    <a:pt x="117297" y="61"/>
                    <a:pt x="91066" y="0"/>
                    <a:pt x="58664" y="0"/>
                  </a:cubicBez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5" name="Google Shape;2305;p58"/>
            <p:cNvSpPr/>
            <p:nvPr/>
          </p:nvSpPr>
          <p:spPr>
            <a:xfrm>
              <a:off x="2286025" y="2425100"/>
              <a:ext cx="154275" cy="77525"/>
            </a:xfrm>
            <a:custGeom>
              <a:rect b="b" l="l" r="r" t="t"/>
              <a:pathLst>
                <a:path extrusionOk="0" h="3101" w="6171">
                  <a:moveTo>
                    <a:pt x="3070" y="0"/>
                  </a:moveTo>
                  <a:cubicBezTo>
                    <a:pt x="1368" y="0"/>
                    <a:pt x="0" y="1399"/>
                    <a:pt x="0" y="3101"/>
                  </a:cubicBezTo>
                  <a:lnTo>
                    <a:pt x="6171" y="3101"/>
                  </a:lnTo>
                  <a:cubicBezTo>
                    <a:pt x="6171" y="1399"/>
                    <a:pt x="4773" y="0"/>
                    <a:pt x="30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6" name="Google Shape;2306;p58"/>
            <p:cNvSpPr/>
            <p:nvPr/>
          </p:nvSpPr>
          <p:spPr>
            <a:xfrm>
              <a:off x="2459275" y="2425100"/>
              <a:ext cx="155050" cy="77525"/>
            </a:xfrm>
            <a:custGeom>
              <a:rect b="b" l="l" r="r" t="t"/>
              <a:pathLst>
                <a:path extrusionOk="0" h="3101" w="6202">
                  <a:moveTo>
                    <a:pt x="3101" y="0"/>
                  </a:moveTo>
                  <a:cubicBezTo>
                    <a:pt x="1399" y="0"/>
                    <a:pt x="1" y="1399"/>
                    <a:pt x="1" y="3101"/>
                  </a:cubicBezTo>
                  <a:lnTo>
                    <a:pt x="6201" y="3101"/>
                  </a:lnTo>
                  <a:cubicBezTo>
                    <a:pt x="6201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7" name="Google Shape;2307;p58"/>
            <p:cNvSpPr/>
            <p:nvPr/>
          </p:nvSpPr>
          <p:spPr>
            <a:xfrm>
              <a:off x="2633300" y="2425100"/>
              <a:ext cx="154275" cy="77525"/>
            </a:xfrm>
            <a:custGeom>
              <a:rect b="b" l="l" r="r" t="t"/>
              <a:pathLst>
                <a:path extrusionOk="0" h="3101" w="6171">
                  <a:moveTo>
                    <a:pt x="3070" y="0"/>
                  </a:moveTo>
                  <a:cubicBezTo>
                    <a:pt x="1368" y="0"/>
                    <a:pt x="0" y="1399"/>
                    <a:pt x="0" y="3101"/>
                  </a:cubicBezTo>
                  <a:lnTo>
                    <a:pt x="6171" y="3101"/>
                  </a:lnTo>
                  <a:cubicBezTo>
                    <a:pt x="6171" y="1399"/>
                    <a:pt x="4803" y="0"/>
                    <a:pt x="30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8" name="Google Shape;2308;p58"/>
            <p:cNvSpPr/>
            <p:nvPr/>
          </p:nvSpPr>
          <p:spPr>
            <a:xfrm>
              <a:off x="2806550" y="2425100"/>
              <a:ext cx="155050" cy="77525"/>
            </a:xfrm>
            <a:custGeom>
              <a:rect b="b" l="l" r="r" t="t"/>
              <a:pathLst>
                <a:path extrusionOk="0" h="3101" w="6202">
                  <a:moveTo>
                    <a:pt x="3101" y="0"/>
                  </a:moveTo>
                  <a:cubicBezTo>
                    <a:pt x="1399" y="0"/>
                    <a:pt x="0" y="1399"/>
                    <a:pt x="0" y="3101"/>
                  </a:cubicBezTo>
                  <a:lnTo>
                    <a:pt x="6201" y="3101"/>
                  </a:lnTo>
                  <a:cubicBezTo>
                    <a:pt x="6201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9" name="Google Shape;2309;p58"/>
            <p:cNvSpPr/>
            <p:nvPr/>
          </p:nvSpPr>
          <p:spPr>
            <a:xfrm>
              <a:off x="2980575" y="2425100"/>
              <a:ext cx="155025" cy="77525"/>
            </a:xfrm>
            <a:custGeom>
              <a:rect b="b" l="l" r="r" t="t"/>
              <a:pathLst>
                <a:path extrusionOk="0" h="3101" w="6201">
                  <a:moveTo>
                    <a:pt x="3100" y="0"/>
                  </a:moveTo>
                  <a:cubicBezTo>
                    <a:pt x="1368" y="0"/>
                    <a:pt x="0" y="1399"/>
                    <a:pt x="0" y="3101"/>
                  </a:cubicBezTo>
                  <a:lnTo>
                    <a:pt x="6201" y="3101"/>
                  </a:lnTo>
                  <a:cubicBezTo>
                    <a:pt x="6201" y="1368"/>
                    <a:pt x="4803" y="0"/>
                    <a:pt x="31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0" name="Google Shape;2310;p58"/>
            <p:cNvSpPr/>
            <p:nvPr/>
          </p:nvSpPr>
          <p:spPr>
            <a:xfrm>
              <a:off x="3153825" y="2425100"/>
              <a:ext cx="155050" cy="77525"/>
            </a:xfrm>
            <a:custGeom>
              <a:rect b="b" l="l" r="r" t="t"/>
              <a:pathLst>
                <a:path extrusionOk="0" h="3101" w="6202">
                  <a:moveTo>
                    <a:pt x="3101" y="0"/>
                  </a:moveTo>
                  <a:cubicBezTo>
                    <a:pt x="1399" y="0"/>
                    <a:pt x="0" y="1399"/>
                    <a:pt x="31" y="3101"/>
                  </a:cubicBezTo>
                  <a:lnTo>
                    <a:pt x="6201" y="3101"/>
                  </a:lnTo>
                  <a:cubicBezTo>
                    <a:pt x="6201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1" name="Google Shape;2311;p58"/>
            <p:cNvSpPr/>
            <p:nvPr/>
          </p:nvSpPr>
          <p:spPr>
            <a:xfrm>
              <a:off x="3327825" y="2425100"/>
              <a:ext cx="155050" cy="77525"/>
            </a:xfrm>
            <a:custGeom>
              <a:rect b="b" l="l" r="r" t="t"/>
              <a:pathLst>
                <a:path extrusionOk="0" h="3101" w="6202">
                  <a:moveTo>
                    <a:pt x="3101" y="0"/>
                  </a:moveTo>
                  <a:cubicBezTo>
                    <a:pt x="1399" y="0"/>
                    <a:pt x="1" y="1399"/>
                    <a:pt x="1" y="3101"/>
                  </a:cubicBezTo>
                  <a:lnTo>
                    <a:pt x="6202" y="3101"/>
                  </a:lnTo>
                  <a:cubicBezTo>
                    <a:pt x="6202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2" name="Google Shape;2312;p58"/>
            <p:cNvSpPr/>
            <p:nvPr/>
          </p:nvSpPr>
          <p:spPr>
            <a:xfrm>
              <a:off x="3501850" y="2425100"/>
              <a:ext cx="154275" cy="77525"/>
            </a:xfrm>
            <a:custGeom>
              <a:rect b="b" l="l" r="r" t="t"/>
              <a:pathLst>
                <a:path extrusionOk="0" h="3101" w="6171">
                  <a:moveTo>
                    <a:pt x="3101" y="0"/>
                  </a:moveTo>
                  <a:cubicBezTo>
                    <a:pt x="1368" y="0"/>
                    <a:pt x="1" y="1399"/>
                    <a:pt x="1" y="3101"/>
                  </a:cubicBezTo>
                  <a:lnTo>
                    <a:pt x="6171" y="3101"/>
                  </a:lnTo>
                  <a:cubicBezTo>
                    <a:pt x="6171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3" name="Google Shape;2313;p58"/>
            <p:cNvSpPr/>
            <p:nvPr/>
          </p:nvSpPr>
          <p:spPr>
            <a:xfrm>
              <a:off x="3675100" y="2425100"/>
              <a:ext cx="155050" cy="77525"/>
            </a:xfrm>
            <a:custGeom>
              <a:rect b="b" l="l" r="r" t="t"/>
              <a:pathLst>
                <a:path extrusionOk="0" h="3101" w="6202">
                  <a:moveTo>
                    <a:pt x="3101" y="0"/>
                  </a:moveTo>
                  <a:cubicBezTo>
                    <a:pt x="1399" y="0"/>
                    <a:pt x="1" y="1399"/>
                    <a:pt x="1" y="3101"/>
                  </a:cubicBezTo>
                  <a:lnTo>
                    <a:pt x="6201" y="3101"/>
                  </a:lnTo>
                  <a:cubicBezTo>
                    <a:pt x="6201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4" name="Google Shape;2314;p58"/>
            <p:cNvSpPr/>
            <p:nvPr/>
          </p:nvSpPr>
          <p:spPr>
            <a:xfrm>
              <a:off x="3849125" y="2425100"/>
              <a:ext cx="154275" cy="77525"/>
            </a:xfrm>
            <a:custGeom>
              <a:rect b="b" l="l" r="r" t="t"/>
              <a:pathLst>
                <a:path extrusionOk="0" h="3101" w="6171">
                  <a:moveTo>
                    <a:pt x="3101" y="0"/>
                  </a:moveTo>
                  <a:cubicBezTo>
                    <a:pt x="1399" y="0"/>
                    <a:pt x="0" y="1399"/>
                    <a:pt x="0" y="3101"/>
                  </a:cubicBezTo>
                  <a:lnTo>
                    <a:pt x="6171" y="3101"/>
                  </a:lnTo>
                  <a:cubicBezTo>
                    <a:pt x="6171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5" name="Google Shape;2315;p58"/>
            <p:cNvSpPr/>
            <p:nvPr/>
          </p:nvSpPr>
          <p:spPr>
            <a:xfrm>
              <a:off x="4023150" y="2425100"/>
              <a:ext cx="154275" cy="77525"/>
            </a:xfrm>
            <a:custGeom>
              <a:rect b="b" l="l" r="r" t="t"/>
              <a:pathLst>
                <a:path extrusionOk="0" h="3101" w="6171">
                  <a:moveTo>
                    <a:pt x="3070" y="0"/>
                  </a:moveTo>
                  <a:cubicBezTo>
                    <a:pt x="1368" y="0"/>
                    <a:pt x="0" y="1399"/>
                    <a:pt x="0" y="3101"/>
                  </a:cubicBezTo>
                  <a:lnTo>
                    <a:pt x="6170" y="3101"/>
                  </a:lnTo>
                  <a:cubicBezTo>
                    <a:pt x="6170" y="1399"/>
                    <a:pt x="4803" y="0"/>
                    <a:pt x="30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6" name="Google Shape;2316;p58"/>
            <p:cNvSpPr/>
            <p:nvPr/>
          </p:nvSpPr>
          <p:spPr>
            <a:xfrm>
              <a:off x="4196400" y="2425100"/>
              <a:ext cx="155025" cy="77525"/>
            </a:xfrm>
            <a:custGeom>
              <a:rect b="b" l="l" r="r" t="t"/>
              <a:pathLst>
                <a:path extrusionOk="0" h="3101" w="6201">
                  <a:moveTo>
                    <a:pt x="3101" y="0"/>
                  </a:moveTo>
                  <a:cubicBezTo>
                    <a:pt x="1398" y="0"/>
                    <a:pt x="0" y="1399"/>
                    <a:pt x="0" y="3101"/>
                  </a:cubicBezTo>
                  <a:lnTo>
                    <a:pt x="6201" y="3101"/>
                  </a:lnTo>
                  <a:cubicBezTo>
                    <a:pt x="6201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7" name="Google Shape;2317;p58"/>
            <p:cNvSpPr/>
            <p:nvPr/>
          </p:nvSpPr>
          <p:spPr>
            <a:xfrm>
              <a:off x="4369650" y="2425100"/>
              <a:ext cx="155050" cy="77525"/>
            </a:xfrm>
            <a:custGeom>
              <a:rect b="b" l="l" r="r" t="t"/>
              <a:pathLst>
                <a:path extrusionOk="0" h="3101" w="6202">
                  <a:moveTo>
                    <a:pt x="3131" y="0"/>
                  </a:moveTo>
                  <a:cubicBezTo>
                    <a:pt x="1399" y="0"/>
                    <a:pt x="0" y="1368"/>
                    <a:pt x="31" y="3101"/>
                  </a:cubicBezTo>
                  <a:lnTo>
                    <a:pt x="6201" y="3101"/>
                  </a:lnTo>
                  <a:cubicBezTo>
                    <a:pt x="6201" y="1399"/>
                    <a:pt x="4833" y="0"/>
                    <a:pt x="313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8" name="Google Shape;2318;p58"/>
            <p:cNvSpPr/>
            <p:nvPr/>
          </p:nvSpPr>
          <p:spPr>
            <a:xfrm>
              <a:off x="4543675" y="2425100"/>
              <a:ext cx="155025" cy="77525"/>
            </a:xfrm>
            <a:custGeom>
              <a:rect b="b" l="l" r="r" t="t"/>
              <a:pathLst>
                <a:path extrusionOk="0" h="3101" w="6201">
                  <a:moveTo>
                    <a:pt x="3100" y="0"/>
                  </a:moveTo>
                  <a:cubicBezTo>
                    <a:pt x="1398" y="0"/>
                    <a:pt x="0" y="1399"/>
                    <a:pt x="0" y="3101"/>
                  </a:cubicBezTo>
                  <a:lnTo>
                    <a:pt x="6201" y="3101"/>
                  </a:lnTo>
                  <a:cubicBezTo>
                    <a:pt x="6201" y="1399"/>
                    <a:pt x="4803" y="0"/>
                    <a:pt x="31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9" name="Google Shape;2319;p58"/>
            <p:cNvSpPr/>
            <p:nvPr/>
          </p:nvSpPr>
          <p:spPr>
            <a:xfrm>
              <a:off x="4717675" y="2425100"/>
              <a:ext cx="155050" cy="77525"/>
            </a:xfrm>
            <a:custGeom>
              <a:rect b="b" l="l" r="r" t="t"/>
              <a:pathLst>
                <a:path extrusionOk="0" h="3101" w="6202">
                  <a:moveTo>
                    <a:pt x="3101" y="0"/>
                  </a:moveTo>
                  <a:cubicBezTo>
                    <a:pt x="1399" y="0"/>
                    <a:pt x="1" y="1399"/>
                    <a:pt x="1" y="3101"/>
                  </a:cubicBezTo>
                  <a:lnTo>
                    <a:pt x="6201" y="3101"/>
                  </a:lnTo>
                  <a:cubicBezTo>
                    <a:pt x="6201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0" name="Google Shape;2320;p58"/>
            <p:cNvSpPr/>
            <p:nvPr/>
          </p:nvSpPr>
          <p:spPr>
            <a:xfrm>
              <a:off x="4890925" y="2425100"/>
              <a:ext cx="155050" cy="77525"/>
            </a:xfrm>
            <a:custGeom>
              <a:rect b="b" l="l" r="r" t="t"/>
              <a:pathLst>
                <a:path extrusionOk="0" h="3101" w="6202">
                  <a:moveTo>
                    <a:pt x="3101" y="0"/>
                  </a:moveTo>
                  <a:cubicBezTo>
                    <a:pt x="1399" y="0"/>
                    <a:pt x="1" y="1399"/>
                    <a:pt x="1" y="3101"/>
                  </a:cubicBezTo>
                  <a:lnTo>
                    <a:pt x="6202" y="3101"/>
                  </a:lnTo>
                  <a:cubicBezTo>
                    <a:pt x="6202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1" name="Google Shape;2321;p58"/>
            <p:cNvSpPr/>
            <p:nvPr/>
          </p:nvSpPr>
          <p:spPr>
            <a:xfrm>
              <a:off x="5064950" y="2425100"/>
              <a:ext cx="155050" cy="77525"/>
            </a:xfrm>
            <a:custGeom>
              <a:rect b="b" l="l" r="r" t="t"/>
              <a:pathLst>
                <a:path extrusionOk="0" h="3101" w="6202">
                  <a:moveTo>
                    <a:pt x="3101" y="0"/>
                  </a:moveTo>
                  <a:cubicBezTo>
                    <a:pt x="1399" y="0"/>
                    <a:pt x="1" y="1399"/>
                    <a:pt x="1" y="3101"/>
                  </a:cubicBezTo>
                  <a:lnTo>
                    <a:pt x="6201" y="3101"/>
                  </a:lnTo>
                  <a:cubicBezTo>
                    <a:pt x="6201" y="1399"/>
                    <a:pt x="4803" y="0"/>
                    <a:pt x="31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2" name="Google Shape;2322;p58"/>
            <p:cNvSpPr/>
            <p:nvPr/>
          </p:nvSpPr>
          <p:spPr>
            <a:xfrm>
              <a:off x="5238975" y="2425100"/>
              <a:ext cx="154275" cy="77525"/>
            </a:xfrm>
            <a:custGeom>
              <a:rect b="b" l="l" r="r" t="t"/>
              <a:pathLst>
                <a:path extrusionOk="0" h="3101" w="6171">
                  <a:moveTo>
                    <a:pt x="3100" y="0"/>
                  </a:moveTo>
                  <a:cubicBezTo>
                    <a:pt x="1368" y="0"/>
                    <a:pt x="0" y="1399"/>
                    <a:pt x="0" y="3101"/>
                  </a:cubicBezTo>
                  <a:lnTo>
                    <a:pt x="6170" y="3101"/>
                  </a:lnTo>
                  <a:cubicBezTo>
                    <a:pt x="6170" y="1399"/>
                    <a:pt x="4803" y="0"/>
                    <a:pt x="31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3" name="Google Shape;2323;p58"/>
            <p:cNvSpPr/>
            <p:nvPr/>
          </p:nvSpPr>
          <p:spPr>
            <a:xfrm>
              <a:off x="5412975" y="2425100"/>
              <a:ext cx="141375" cy="77525"/>
            </a:xfrm>
            <a:custGeom>
              <a:rect b="b" l="l" r="r" t="t"/>
              <a:pathLst>
                <a:path extrusionOk="0" h="3101" w="5655">
                  <a:moveTo>
                    <a:pt x="2828" y="0"/>
                  </a:moveTo>
                  <a:cubicBezTo>
                    <a:pt x="1247" y="0"/>
                    <a:pt x="1" y="1368"/>
                    <a:pt x="1" y="3101"/>
                  </a:cubicBezTo>
                  <a:lnTo>
                    <a:pt x="5654" y="3101"/>
                  </a:lnTo>
                  <a:cubicBezTo>
                    <a:pt x="5654" y="1399"/>
                    <a:pt x="4378" y="0"/>
                    <a:pt x="282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4" name="Google Shape;2324;p58"/>
            <p:cNvSpPr/>
            <p:nvPr/>
          </p:nvSpPr>
          <p:spPr>
            <a:xfrm>
              <a:off x="2707000" y="2948650"/>
              <a:ext cx="199875" cy="648975"/>
            </a:xfrm>
            <a:custGeom>
              <a:rect b="b" l="l" r="r" t="t"/>
              <a:pathLst>
                <a:path extrusionOk="0" h="25959" w="7995">
                  <a:moveTo>
                    <a:pt x="3861" y="1"/>
                  </a:moveTo>
                  <a:cubicBezTo>
                    <a:pt x="1733" y="1"/>
                    <a:pt x="1" y="1734"/>
                    <a:pt x="1" y="3861"/>
                  </a:cubicBezTo>
                  <a:lnTo>
                    <a:pt x="1" y="22068"/>
                  </a:lnTo>
                  <a:cubicBezTo>
                    <a:pt x="1" y="24226"/>
                    <a:pt x="1733" y="25959"/>
                    <a:pt x="3861" y="25959"/>
                  </a:cubicBezTo>
                  <a:lnTo>
                    <a:pt x="4104" y="25959"/>
                  </a:lnTo>
                  <a:cubicBezTo>
                    <a:pt x="6262" y="25959"/>
                    <a:pt x="7995" y="24226"/>
                    <a:pt x="7995" y="22068"/>
                  </a:cubicBezTo>
                  <a:lnTo>
                    <a:pt x="7995" y="3861"/>
                  </a:lnTo>
                  <a:cubicBezTo>
                    <a:pt x="7995" y="1734"/>
                    <a:pt x="6262" y="1"/>
                    <a:pt x="41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5" name="Google Shape;2325;p58"/>
            <p:cNvSpPr/>
            <p:nvPr/>
          </p:nvSpPr>
          <p:spPr>
            <a:xfrm>
              <a:off x="4965400" y="2920550"/>
              <a:ext cx="199875" cy="648975"/>
            </a:xfrm>
            <a:custGeom>
              <a:rect b="b" l="l" r="r" t="t"/>
              <a:pathLst>
                <a:path extrusionOk="0" h="25959" w="7995">
                  <a:moveTo>
                    <a:pt x="3861" y="0"/>
                  </a:moveTo>
                  <a:cubicBezTo>
                    <a:pt x="1703" y="0"/>
                    <a:pt x="1" y="1733"/>
                    <a:pt x="1" y="3861"/>
                  </a:cubicBezTo>
                  <a:lnTo>
                    <a:pt x="1" y="22068"/>
                  </a:lnTo>
                  <a:cubicBezTo>
                    <a:pt x="1" y="24226"/>
                    <a:pt x="1703" y="25958"/>
                    <a:pt x="3861" y="25958"/>
                  </a:cubicBezTo>
                  <a:lnTo>
                    <a:pt x="4104" y="25958"/>
                  </a:lnTo>
                  <a:cubicBezTo>
                    <a:pt x="6262" y="25958"/>
                    <a:pt x="7995" y="24226"/>
                    <a:pt x="7995" y="22068"/>
                  </a:cubicBezTo>
                  <a:lnTo>
                    <a:pt x="7995" y="3861"/>
                  </a:lnTo>
                  <a:cubicBezTo>
                    <a:pt x="7995" y="1733"/>
                    <a:pt x="6262" y="0"/>
                    <a:pt x="41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6" name="Google Shape;2326;p58"/>
            <p:cNvSpPr/>
            <p:nvPr/>
          </p:nvSpPr>
          <p:spPr>
            <a:xfrm>
              <a:off x="4757950" y="3599125"/>
              <a:ext cx="590475" cy="5350"/>
            </a:xfrm>
            <a:custGeom>
              <a:rect b="b" l="l" r="r" t="t"/>
              <a:pathLst>
                <a:path extrusionOk="0" h="214" w="23619">
                  <a:moveTo>
                    <a:pt x="11794" y="1"/>
                  </a:moveTo>
                  <a:cubicBezTo>
                    <a:pt x="5289" y="1"/>
                    <a:pt x="1" y="61"/>
                    <a:pt x="1" y="122"/>
                  </a:cubicBezTo>
                  <a:cubicBezTo>
                    <a:pt x="1" y="153"/>
                    <a:pt x="5289" y="213"/>
                    <a:pt x="11794" y="213"/>
                  </a:cubicBezTo>
                  <a:cubicBezTo>
                    <a:pt x="18329" y="213"/>
                    <a:pt x="23618" y="153"/>
                    <a:pt x="23618" y="122"/>
                  </a:cubicBezTo>
                  <a:cubicBezTo>
                    <a:pt x="23618" y="61"/>
                    <a:pt x="18329" y="1"/>
                    <a:pt x="11794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7" name="Google Shape;2327;p58"/>
            <p:cNvSpPr/>
            <p:nvPr/>
          </p:nvSpPr>
          <p:spPr>
            <a:xfrm>
              <a:off x="2494225" y="3609775"/>
              <a:ext cx="569950" cy="4575"/>
            </a:xfrm>
            <a:custGeom>
              <a:rect b="b" l="l" r="r" t="t"/>
              <a:pathLst>
                <a:path extrusionOk="0" h="183" w="22798">
                  <a:moveTo>
                    <a:pt x="11399" y="0"/>
                  </a:moveTo>
                  <a:cubicBezTo>
                    <a:pt x="5107" y="0"/>
                    <a:pt x="1" y="31"/>
                    <a:pt x="1" y="91"/>
                  </a:cubicBezTo>
                  <a:cubicBezTo>
                    <a:pt x="1" y="152"/>
                    <a:pt x="5107" y="183"/>
                    <a:pt x="11399" y="183"/>
                  </a:cubicBezTo>
                  <a:cubicBezTo>
                    <a:pt x="17661" y="183"/>
                    <a:pt x="22798" y="152"/>
                    <a:pt x="22798" y="91"/>
                  </a:cubicBezTo>
                  <a:cubicBezTo>
                    <a:pt x="22798" y="31"/>
                    <a:pt x="17691" y="0"/>
                    <a:pt x="11399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8" name="Google Shape;2328;p58"/>
            <p:cNvSpPr/>
            <p:nvPr/>
          </p:nvSpPr>
          <p:spPr>
            <a:xfrm>
              <a:off x="2144675" y="3890925"/>
              <a:ext cx="3409675" cy="139075"/>
            </a:xfrm>
            <a:custGeom>
              <a:rect b="b" l="l" r="r" t="t"/>
              <a:pathLst>
                <a:path extrusionOk="0" h="5563" w="136387">
                  <a:moveTo>
                    <a:pt x="1" y="0"/>
                  </a:moveTo>
                  <a:lnTo>
                    <a:pt x="1" y="5563"/>
                  </a:lnTo>
                  <a:lnTo>
                    <a:pt x="136386" y="5563"/>
                  </a:lnTo>
                  <a:lnTo>
                    <a:pt x="13638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9" name="Google Shape;2329;p58"/>
            <p:cNvSpPr/>
            <p:nvPr/>
          </p:nvSpPr>
          <p:spPr>
            <a:xfrm>
              <a:off x="1950900" y="4029975"/>
              <a:ext cx="3865600" cy="139100"/>
            </a:xfrm>
            <a:custGeom>
              <a:rect b="b" l="l" r="r" t="t"/>
              <a:pathLst>
                <a:path extrusionOk="0" h="5564" w="154624">
                  <a:moveTo>
                    <a:pt x="1" y="1"/>
                  </a:moveTo>
                  <a:lnTo>
                    <a:pt x="1" y="5563"/>
                  </a:lnTo>
                  <a:lnTo>
                    <a:pt x="154624" y="5563"/>
                  </a:lnTo>
                  <a:lnTo>
                    <a:pt x="15462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0" name="Google Shape;2330;p58"/>
            <p:cNvSpPr/>
            <p:nvPr/>
          </p:nvSpPr>
          <p:spPr>
            <a:xfrm>
              <a:off x="2146975" y="3888650"/>
              <a:ext cx="3408125" cy="5350"/>
            </a:xfrm>
            <a:custGeom>
              <a:rect b="b" l="l" r="r" t="t"/>
              <a:pathLst>
                <a:path extrusionOk="0" h="214" w="136325">
                  <a:moveTo>
                    <a:pt x="68178" y="0"/>
                  </a:moveTo>
                  <a:cubicBezTo>
                    <a:pt x="30517" y="0"/>
                    <a:pt x="0" y="61"/>
                    <a:pt x="0" y="91"/>
                  </a:cubicBezTo>
                  <a:cubicBezTo>
                    <a:pt x="0" y="152"/>
                    <a:pt x="30517" y="213"/>
                    <a:pt x="68178" y="213"/>
                  </a:cubicBezTo>
                  <a:cubicBezTo>
                    <a:pt x="105807" y="213"/>
                    <a:pt x="136325" y="152"/>
                    <a:pt x="136325" y="91"/>
                  </a:cubicBezTo>
                  <a:cubicBezTo>
                    <a:pt x="136325" y="61"/>
                    <a:pt x="105807" y="0"/>
                    <a:pt x="68178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1" name="Google Shape;2331;p58"/>
            <p:cNvSpPr/>
            <p:nvPr/>
          </p:nvSpPr>
          <p:spPr>
            <a:xfrm>
              <a:off x="2146975" y="4027700"/>
              <a:ext cx="3408125" cy="4600"/>
            </a:xfrm>
            <a:custGeom>
              <a:rect b="b" l="l" r="r" t="t"/>
              <a:pathLst>
                <a:path extrusionOk="0" h="184" w="136325">
                  <a:moveTo>
                    <a:pt x="68178" y="1"/>
                  </a:moveTo>
                  <a:cubicBezTo>
                    <a:pt x="30517" y="1"/>
                    <a:pt x="0" y="31"/>
                    <a:pt x="0" y="92"/>
                  </a:cubicBezTo>
                  <a:cubicBezTo>
                    <a:pt x="0" y="153"/>
                    <a:pt x="30517" y="183"/>
                    <a:pt x="68178" y="183"/>
                  </a:cubicBezTo>
                  <a:cubicBezTo>
                    <a:pt x="105807" y="183"/>
                    <a:pt x="136325" y="153"/>
                    <a:pt x="136325" y="92"/>
                  </a:cubicBezTo>
                  <a:cubicBezTo>
                    <a:pt x="136325" y="31"/>
                    <a:pt x="105807" y="1"/>
                    <a:pt x="68178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332" name="Google Shape;2332;p58" title="ACNA 4007 p.22 (online-audio-converter.com)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524800" y="1002550"/>
            <a:ext cx="698800" cy="698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36" name="Shape 2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7" name="Google Shape;2337;p59"/>
          <p:cNvSpPr txBox="1"/>
          <p:nvPr>
            <p:ph type="title"/>
          </p:nvPr>
        </p:nvSpPr>
        <p:spPr>
          <a:xfrm>
            <a:off x="1171200" y="281725"/>
            <a:ext cx="7757700" cy="452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Three </a:t>
            </a:r>
            <a:r>
              <a:rPr lang="en"/>
              <a:t>major principles of conservations :</a:t>
            </a:r>
            <a:endParaRPr/>
          </a:p>
        </p:txBody>
      </p:sp>
      <p:sp>
        <p:nvSpPr>
          <p:cNvPr id="2338" name="Google Shape;2338;p59"/>
          <p:cNvSpPr txBox="1"/>
          <p:nvPr>
            <p:ph idx="2" type="title"/>
          </p:nvPr>
        </p:nvSpPr>
        <p:spPr>
          <a:xfrm>
            <a:off x="415600" y="1410738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2339" name="Google Shape;2339;p59"/>
          <p:cNvSpPr txBox="1"/>
          <p:nvPr>
            <p:ph idx="3" type="title"/>
          </p:nvPr>
        </p:nvSpPr>
        <p:spPr>
          <a:xfrm>
            <a:off x="503804" y="877354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Find out the suitable conservation zones </a:t>
            </a:r>
            <a:endParaRPr/>
          </a:p>
        </p:txBody>
      </p:sp>
      <p:sp>
        <p:nvSpPr>
          <p:cNvPr id="2340" name="Google Shape;2340;p59"/>
          <p:cNvSpPr txBox="1"/>
          <p:nvPr>
            <p:ph idx="4" type="title"/>
          </p:nvPr>
        </p:nvSpPr>
        <p:spPr>
          <a:xfrm>
            <a:off x="3023125" y="1981338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2341" name="Google Shape;2341;p59"/>
          <p:cNvSpPr txBox="1"/>
          <p:nvPr>
            <p:ph idx="5" type="title"/>
          </p:nvPr>
        </p:nvSpPr>
        <p:spPr>
          <a:xfrm>
            <a:off x="3111329" y="1447954"/>
            <a:ext cx="2444700" cy="53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restrict uses within conservation zones</a:t>
            </a:r>
            <a:endParaRPr/>
          </a:p>
        </p:txBody>
      </p:sp>
      <p:sp>
        <p:nvSpPr>
          <p:cNvPr id="2342" name="Google Shape;2342;p59"/>
          <p:cNvSpPr txBox="1"/>
          <p:nvPr>
            <p:ph idx="6" type="title"/>
          </p:nvPr>
        </p:nvSpPr>
        <p:spPr>
          <a:xfrm>
            <a:off x="5550300" y="2459848"/>
            <a:ext cx="2621100" cy="1049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2343" name="Google Shape;2343;p59"/>
          <p:cNvSpPr txBox="1"/>
          <p:nvPr>
            <p:ph idx="1" type="subTitle"/>
          </p:nvPr>
        </p:nvSpPr>
        <p:spPr>
          <a:xfrm>
            <a:off x="588850" y="2134125"/>
            <a:ext cx="2274600" cy="37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retain significant landscapes as conservation zones</a:t>
            </a:r>
            <a:endParaRPr/>
          </a:p>
          <a:p>
            <a:pPr indent="0" lvl="0" marL="0" rtl="0" algn="ctr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2344" name="Google Shape;2344;p59"/>
          <p:cNvSpPr txBox="1"/>
          <p:nvPr>
            <p:ph idx="8" type="subTitle"/>
          </p:nvPr>
        </p:nvSpPr>
        <p:spPr>
          <a:xfrm>
            <a:off x="3326125" y="2695475"/>
            <a:ext cx="2015100" cy="37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In order to sustain particular landscapes,ecological and geological attributes </a:t>
            </a:r>
            <a:endParaRPr/>
          </a:p>
          <a:p>
            <a:pPr indent="0" lvl="0" marL="0" rtl="0" algn="ctr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grpSp>
        <p:nvGrpSpPr>
          <p:cNvPr id="2345" name="Google Shape;2345;p59"/>
          <p:cNvGrpSpPr/>
          <p:nvPr/>
        </p:nvGrpSpPr>
        <p:grpSpPr>
          <a:xfrm>
            <a:off x="-234866" y="1783509"/>
            <a:ext cx="3445283" cy="3512174"/>
            <a:chOff x="1060525" y="971775"/>
            <a:chExt cx="3806522" cy="4171724"/>
          </a:xfrm>
        </p:grpSpPr>
        <p:sp>
          <p:nvSpPr>
            <p:cNvPr id="2346" name="Google Shape;2346;p59"/>
            <p:cNvSpPr/>
            <p:nvPr/>
          </p:nvSpPr>
          <p:spPr>
            <a:xfrm>
              <a:off x="1348442" y="1974012"/>
              <a:ext cx="797102" cy="389242"/>
            </a:xfrm>
            <a:custGeom>
              <a:rect b="b" l="l" r="r" t="t"/>
              <a:pathLst>
                <a:path extrusionOk="0" h="4871" w="9975">
                  <a:moveTo>
                    <a:pt x="0" y="0"/>
                  </a:moveTo>
                  <a:lnTo>
                    <a:pt x="0" y="4871"/>
                  </a:lnTo>
                  <a:lnTo>
                    <a:pt x="9974" y="4871"/>
                  </a:lnTo>
                  <a:lnTo>
                    <a:pt x="997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7" name="Google Shape;2347;p59"/>
            <p:cNvSpPr/>
            <p:nvPr/>
          </p:nvSpPr>
          <p:spPr>
            <a:xfrm>
              <a:off x="1489723" y="2112577"/>
              <a:ext cx="517178" cy="250678"/>
            </a:xfrm>
            <a:custGeom>
              <a:rect b="b" l="l" r="r" t="t"/>
              <a:pathLst>
                <a:path extrusionOk="0" h="3137" w="6472">
                  <a:moveTo>
                    <a:pt x="0" y="1"/>
                  </a:moveTo>
                  <a:lnTo>
                    <a:pt x="0" y="3137"/>
                  </a:lnTo>
                  <a:lnTo>
                    <a:pt x="6472" y="3137"/>
                  </a:lnTo>
                  <a:lnTo>
                    <a:pt x="6472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8" name="Google Shape;2348;p59"/>
            <p:cNvSpPr/>
            <p:nvPr/>
          </p:nvSpPr>
          <p:spPr>
            <a:xfrm>
              <a:off x="1348442" y="1579494"/>
              <a:ext cx="797102" cy="394596"/>
            </a:xfrm>
            <a:custGeom>
              <a:rect b="b" l="l" r="r" t="t"/>
              <a:pathLst>
                <a:path extrusionOk="0" h="4938" w="9975">
                  <a:moveTo>
                    <a:pt x="5004" y="1"/>
                  </a:moveTo>
                  <a:lnTo>
                    <a:pt x="0" y="4937"/>
                  </a:lnTo>
                  <a:lnTo>
                    <a:pt x="9974" y="4937"/>
                  </a:lnTo>
                  <a:lnTo>
                    <a:pt x="50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9" name="Google Shape;2349;p59"/>
            <p:cNvSpPr/>
            <p:nvPr/>
          </p:nvSpPr>
          <p:spPr>
            <a:xfrm>
              <a:off x="1649623" y="1358222"/>
              <a:ext cx="194661" cy="397313"/>
            </a:xfrm>
            <a:custGeom>
              <a:rect b="b" l="l" r="r" t="t"/>
              <a:pathLst>
                <a:path extrusionOk="0" h="4972" w="2436">
                  <a:moveTo>
                    <a:pt x="1" y="1"/>
                  </a:moveTo>
                  <a:lnTo>
                    <a:pt x="1" y="4971"/>
                  </a:lnTo>
                  <a:lnTo>
                    <a:pt x="2436" y="4971"/>
                  </a:lnTo>
                  <a:lnTo>
                    <a:pt x="243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0" name="Google Shape;2350;p59"/>
            <p:cNvSpPr/>
            <p:nvPr/>
          </p:nvSpPr>
          <p:spPr>
            <a:xfrm>
              <a:off x="1716269" y="971775"/>
              <a:ext cx="64088" cy="783757"/>
            </a:xfrm>
            <a:custGeom>
              <a:rect b="b" l="l" r="r" t="t"/>
              <a:pathLst>
                <a:path extrusionOk="0" h="9808" w="802">
                  <a:moveTo>
                    <a:pt x="401" y="0"/>
                  </a:moveTo>
                  <a:cubicBezTo>
                    <a:pt x="167" y="0"/>
                    <a:pt x="1" y="167"/>
                    <a:pt x="1" y="400"/>
                  </a:cubicBezTo>
                  <a:lnTo>
                    <a:pt x="1" y="9440"/>
                  </a:lnTo>
                  <a:cubicBezTo>
                    <a:pt x="1" y="9640"/>
                    <a:pt x="167" y="9807"/>
                    <a:pt x="401" y="9807"/>
                  </a:cubicBezTo>
                  <a:cubicBezTo>
                    <a:pt x="601" y="9807"/>
                    <a:pt x="801" y="9640"/>
                    <a:pt x="801" y="9440"/>
                  </a:cubicBezTo>
                  <a:lnTo>
                    <a:pt x="801" y="400"/>
                  </a:lnTo>
                  <a:cubicBezTo>
                    <a:pt x="801" y="167"/>
                    <a:pt x="601" y="0"/>
                    <a:pt x="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1" name="Google Shape;2351;p59"/>
            <p:cNvSpPr/>
            <p:nvPr/>
          </p:nvSpPr>
          <p:spPr>
            <a:xfrm>
              <a:off x="1511059" y="1618171"/>
              <a:ext cx="474506" cy="195939"/>
            </a:xfrm>
            <a:custGeom>
              <a:rect b="b" l="l" r="r" t="t"/>
              <a:pathLst>
                <a:path extrusionOk="0" h="2452" w="5938">
                  <a:moveTo>
                    <a:pt x="2969" y="0"/>
                  </a:moveTo>
                  <a:cubicBezTo>
                    <a:pt x="2669" y="0"/>
                    <a:pt x="2368" y="117"/>
                    <a:pt x="2135" y="350"/>
                  </a:cubicBezTo>
                  <a:lnTo>
                    <a:pt x="0" y="2452"/>
                  </a:lnTo>
                  <a:lnTo>
                    <a:pt x="5938" y="2452"/>
                  </a:lnTo>
                  <a:lnTo>
                    <a:pt x="3803" y="350"/>
                  </a:lnTo>
                  <a:cubicBezTo>
                    <a:pt x="3569" y="117"/>
                    <a:pt x="3269" y="0"/>
                    <a:pt x="29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2" name="Google Shape;2352;p59"/>
            <p:cNvSpPr/>
            <p:nvPr/>
          </p:nvSpPr>
          <p:spPr>
            <a:xfrm>
              <a:off x="1343088" y="2363176"/>
              <a:ext cx="810447" cy="2705673"/>
            </a:xfrm>
            <a:custGeom>
              <a:rect b="b" l="l" r="r" t="t"/>
              <a:pathLst>
                <a:path extrusionOk="0" h="33859" w="10142">
                  <a:moveTo>
                    <a:pt x="1" y="1"/>
                  </a:moveTo>
                  <a:lnTo>
                    <a:pt x="1" y="33858"/>
                  </a:lnTo>
                  <a:lnTo>
                    <a:pt x="10141" y="33858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rgbClr val="FFF2C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3" name="Google Shape;2353;p59"/>
            <p:cNvSpPr/>
            <p:nvPr/>
          </p:nvSpPr>
          <p:spPr>
            <a:xfrm>
              <a:off x="1343088" y="2363176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4" name="Google Shape;2354;p59"/>
            <p:cNvSpPr/>
            <p:nvPr/>
          </p:nvSpPr>
          <p:spPr>
            <a:xfrm>
              <a:off x="1343088" y="2563112"/>
              <a:ext cx="810447" cy="101326"/>
            </a:xfrm>
            <a:custGeom>
              <a:rect b="b" l="l" r="r" t="t"/>
              <a:pathLst>
                <a:path extrusionOk="0" h="1268" w="10142">
                  <a:moveTo>
                    <a:pt x="1" y="0"/>
                  </a:moveTo>
                  <a:lnTo>
                    <a:pt x="1" y="1268"/>
                  </a:lnTo>
                  <a:lnTo>
                    <a:pt x="10141" y="1268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5" name="Google Shape;2355;p59"/>
            <p:cNvSpPr/>
            <p:nvPr/>
          </p:nvSpPr>
          <p:spPr>
            <a:xfrm>
              <a:off x="1343088" y="2765685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6" name="Google Shape;2356;p59"/>
            <p:cNvSpPr/>
            <p:nvPr/>
          </p:nvSpPr>
          <p:spPr>
            <a:xfrm>
              <a:off x="1343088" y="2965621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4"/>
                  </a:lnTo>
                  <a:lnTo>
                    <a:pt x="10141" y="1234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7" name="Google Shape;2357;p59"/>
            <p:cNvSpPr/>
            <p:nvPr/>
          </p:nvSpPr>
          <p:spPr>
            <a:xfrm>
              <a:off x="1343088" y="3165557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4"/>
                  </a:lnTo>
                  <a:lnTo>
                    <a:pt x="10141" y="1234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8" name="Google Shape;2358;p59"/>
            <p:cNvSpPr/>
            <p:nvPr/>
          </p:nvSpPr>
          <p:spPr>
            <a:xfrm>
              <a:off x="1343088" y="3365413"/>
              <a:ext cx="810447" cy="98769"/>
            </a:xfrm>
            <a:custGeom>
              <a:rect b="b" l="l" r="r" t="t"/>
              <a:pathLst>
                <a:path extrusionOk="0" h="1236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9" name="Google Shape;2359;p59"/>
            <p:cNvSpPr/>
            <p:nvPr/>
          </p:nvSpPr>
          <p:spPr>
            <a:xfrm>
              <a:off x="1343088" y="3565349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0" name="Google Shape;2360;p59"/>
            <p:cNvSpPr/>
            <p:nvPr/>
          </p:nvSpPr>
          <p:spPr>
            <a:xfrm>
              <a:off x="1343088" y="3765284"/>
              <a:ext cx="810447" cy="101326"/>
            </a:xfrm>
            <a:custGeom>
              <a:rect b="b" l="l" r="r" t="t"/>
              <a:pathLst>
                <a:path extrusionOk="0" h="1268" w="10142">
                  <a:moveTo>
                    <a:pt x="1" y="0"/>
                  </a:moveTo>
                  <a:lnTo>
                    <a:pt x="1" y="1268"/>
                  </a:lnTo>
                  <a:lnTo>
                    <a:pt x="10141" y="1268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1" name="Google Shape;2361;p59"/>
            <p:cNvSpPr/>
            <p:nvPr/>
          </p:nvSpPr>
          <p:spPr>
            <a:xfrm>
              <a:off x="1343088" y="3967857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2" name="Google Shape;2362;p59"/>
            <p:cNvSpPr/>
            <p:nvPr/>
          </p:nvSpPr>
          <p:spPr>
            <a:xfrm>
              <a:off x="1343088" y="4167793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3" name="Google Shape;2363;p59"/>
            <p:cNvSpPr/>
            <p:nvPr/>
          </p:nvSpPr>
          <p:spPr>
            <a:xfrm>
              <a:off x="1343088" y="4367729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0"/>
                  </a:moveTo>
                  <a:lnTo>
                    <a:pt x="1" y="1234"/>
                  </a:lnTo>
                  <a:lnTo>
                    <a:pt x="10141" y="1234"/>
                  </a:lnTo>
                  <a:lnTo>
                    <a:pt x="101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4" name="Google Shape;2364;p59"/>
            <p:cNvSpPr/>
            <p:nvPr/>
          </p:nvSpPr>
          <p:spPr>
            <a:xfrm>
              <a:off x="1343088" y="4567585"/>
              <a:ext cx="810447" cy="98769"/>
            </a:xfrm>
            <a:custGeom>
              <a:rect b="b" l="l" r="r" t="t"/>
              <a:pathLst>
                <a:path extrusionOk="0" h="1236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5" name="Google Shape;2365;p59"/>
            <p:cNvSpPr/>
            <p:nvPr/>
          </p:nvSpPr>
          <p:spPr>
            <a:xfrm>
              <a:off x="1343088" y="4767521"/>
              <a:ext cx="810447" cy="98689"/>
            </a:xfrm>
            <a:custGeom>
              <a:rect b="b" l="l" r="r" t="t"/>
              <a:pathLst>
                <a:path extrusionOk="0" h="1235" w="10142">
                  <a:moveTo>
                    <a:pt x="1" y="1"/>
                  </a:moveTo>
                  <a:lnTo>
                    <a:pt x="1" y="1235"/>
                  </a:lnTo>
                  <a:lnTo>
                    <a:pt x="10141" y="1235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6" name="Google Shape;2366;p59"/>
            <p:cNvSpPr/>
            <p:nvPr/>
          </p:nvSpPr>
          <p:spPr>
            <a:xfrm>
              <a:off x="1343088" y="4967457"/>
              <a:ext cx="810447" cy="101406"/>
            </a:xfrm>
            <a:custGeom>
              <a:rect b="b" l="l" r="r" t="t"/>
              <a:pathLst>
                <a:path extrusionOk="0" h="1269" w="10142">
                  <a:moveTo>
                    <a:pt x="1" y="1"/>
                  </a:moveTo>
                  <a:lnTo>
                    <a:pt x="1" y="1268"/>
                  </a:lnTo>
                  <a:lnTo>
                    <a:pt x="10141" y="1268"/>
                  </a:lnTo>
                  <a:lnTo>
                    <a:pt x="10141" y="1"/>
                  </a:lnTo>
                  <a:close/>
                </a:path>
              </a:pathLst>
            </a:custGeom>
            <a:solidFill>
              <a:srgbClr val="3E48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7" name="Google Shape;2367;p59"/>
            <p:cNvSpPr/>
            <p:nvPr/>
          </p:nvSpPr>
          <p:spPr>
            <a:xfrm>
              <a:off x="1431069" y="2960267"/>
              <a:ext cx="631848" cy="2105868"/>
            </a:xfrm>
            <a:custGeom>
              <a:rect b="b" l="l" r="r" t="t"/>
              <a:pathLst>
                <a:path extrusionOk="0" h="26353" w="7907">
                  <a:moveTo>
                    <a:pt x="0" y="1"/>
                  </a:moveTo>
                  <a:lnTo>
                    <a:pt x="0" y="26353"/>
                  </a:lnTo>
                  <a:lnTo>
                    <a:pt x="7906" y="26353"/>
                  </a:lnTo>
                  <a:lnTo>
                    <a:pt x="7906" y="1"/>
                  </a:ln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8" name="Google Shape;2368;p59"/>
            <p:cNvSpPr/>
            <p:nvPr/>
          </p:nvSpPr>
          <p:spPr>
            <a:xfrm>
              <a:off x="1519050" y="2565749"/>
              <a:ext cx="455887" cy="2503101"/>
            </a:xfrm>
            <a:custGeom>
              <a:rect b="b" l="l" r="r" t="t"/>
              <a:pathLst>
                <a:path extrusionOk="0" h="31324" w="5705">
                  <a:moveTo>
                    <a:pt x="2869" y="1"/>
                  </a:moveTo>
                  <a:cubicBezTo>
                    <a:pt x="1268" y="1"/>
                    <a:pt x="0" y="1302"/>
                    <a:pt x="0" y="2869"/>
                  </a:cubicBezTo>
                  <a:lnTo>
                    <a:pt x="0" y="31323"/>
                  </a:lnTo>
                  <a:lnTo>
                    <a:pt x="5704" y="31323"/>
                  </a:lnTo>
                  <a:lnTo>
                    <a:pt x="5704" y="2869"/>
                  </a:lnTo>
                  <a:cubicBezTo>
                    <a:pt x="5704" y="1302"/>
                    <a:pt x="4437" y="1"/>
                    <a:pt x="2869" y="1"/>
                  </a:cubicBez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9" name="Google Shape;2369;p59"/>
            <p:cNvSpPr/>
            <p:nvPr/>
          </p:nvSpPr>
          <p:spPr>
            <a:xfrm>
              <a:off x="1593686" y="2659084"/>
              <a:ext cx="309252" cy="239970"/>
            </a:xfrm>
            <a:custGeom>
              <a:rect b="b" l="l" r="r" t="t"/>
              <a:pathLst>
                <a:path extrusionOk="0" h="3003" w="3870">
                  <a:moveTo>
                    <a:pt x="1935" y="0"/>
                  </a:moveTo>
                  <a:cubicBezTo>
                    <a:pt x="867" y="0"/>
                    <a:pt x="0" y="867"/>
                    <a:pt x="0" y="1902"/>
                  </a:cubicBezTo>
                  <a:lnTo>
                    <a:pt x="0" y="3002"/>
                  </a:lnTo>
                  <a:lnTo>
                    <a:pt x="3870" y="3002"/>
                  </a:lnTo>
                  <a:lnTo>
                    <a:pt x="3870" y="1902"/>
                  </a:lnTo>
                  <a:cubicBezTo>
                    <a:pt x="3870" y="867"/>
                    <a:pt x="3002" y="0"/>
                    <a:pt x="19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0" name="Google Shape;2370;p59"/>
            <p:cNvSpPr/>
            <p:nvPr/>
          </p:nvSpPr>
          <p:spPr>
            <a:xfrm>
              <a:off x="1175196" y="2363176"/>
              <a:ext cx="167971" cy="2705673"/>
            </a:xfrm>
            <a:custGeom>
              <a:rect b="b" l="l" r="r" t="t"/>
              <a:pathLst>
                <a:path extrusionOk="0" h="33859" w="2102">
                  <a:moveTo>
                    <a:pt x="2102" y="1"/>
                  </a:moveTo>
                  <a:lnTo>
                    <a:pt x="0" y="1735"/>
                  </a:lnTo>
                  <a:lnTo>
                    <a:pt x="0" y="33858"/>
                  </a:lnTo>
                  <a:lnTo>
                    <a:pt x="2102" y="33858"/>
                  </a:lnTo>
                  <a:lnTo>
                    <a:pt x="210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1" name="Google Shape;2371;p59"/>
            <p:cNvSpPr/>
            <p:nvPr/>
          </p:nvSpPr>
          <p:spPr>
            <a:xfrm>
              <a:off x="2153458" y="2363176"/>
              <a:ext cx="167971" cy="2705673"/>
            </a:xfrm>
            <a:custGeom>
              <a:rect b="b" l="l" r="r" t="t"/>
              <a:pathLst>
                <a:path extrusionOk="0" h="33859" w="2102">
                  <a:moveTo>
                    <a:pt x="0" y="1"/>
                  </a:moveTo>
                  <a:lnTo>
                    <a:pt x="0" y="33858"/>
                  </a:lnTo>
                  <a:lnTo>
                    <a:pt x="2102" y="33858"/>
                  </a:lnTo>
                  <a:lnTo>
                    <a:pt x="2102" y="1735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2" name="Google Shape;2372;p59"/>
            <p:cNvSpPr/>
            <p:nvPr/>
          </p:nvSpPr>
          <p:spPr>
            <a:xfrm>
              <a:off x="1556368" y="3058876"/>
              <a:ext cx="21416" cy="1727414"/>
            </a:xfrm>
            <a:custGeom>
              <a:rect b="b" l="l" r="r" t="t"/>
              <a:pathLst>
                <a:path extrusionOk="0" h="21617" w="268">
                  <a:moveTo>
                    <a:pt x="0" y="1"/>
                  </a:moveTo>
                  <a:lnTo>
                    <a:pt x="0" y="21616"/>
                  </a:lnTo>
                  <a:lnTo>
                    <a:pt x="267" y="21616"/>
                  </a:lnTo>
                  <a:lnTo>
                    <a:pt x="26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3" name="Google Shape;2373;p59"/>
            <p:cNvSpPr/>
            <p:nvPr/>
          </p:nvSpPr>
          <p:spPr>
            <a:xfrm>
              <a:off x="1628287" y="3058876"/>
              <a:ext cx="21416" cy="1727414"/>
            </a:xfrm>
            <a:custGeom>
              <a:rect b="b" l="l" r="r" t="t"/>
              <a:pathLst>
                <a:path extrusionOk="0" h="21617" w="268">
                  <a:moveTo>
                    <a:pt x="1" y="1"/>
                  </a:moveTo>
                  <a:lnTo>
                    <a:pt x="1" y="21616"/>
                  </a:lnTo>
                  <a:lnTo>
                    <a:pt x="268" y="21616"/>
                  </a:lnTo>
                  <a:lnTo>
                    <a:pt x="26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4" name="Google Shape;2374;p59"/>
            <p:cNvSpPr/>
            <p:nvPr/>
          </p:nvSpPr>
          <p:spPr>
            <a:xfrm>
              <a:off x="1700287" y="3058876"/>
              <a:ext cx="21416" cy="1727414"/>
            </a:xfrm>
            <a:custGeom>
              <a:rect b="b" l="l" r="r" t="t"/>
              <a:pathLst>
                <a:path extrusionOk="0" h="21617" w="268">
                  <a:moveTo>
                    <a:pt x="0" y="1"/>
                  </a:moveTo>
                  <a:lnTo>
                    <a:pt x="0" y="21616"/>
                  </a:lnTo>
                  <a:lnTo>
                    <a:pt x="267" y="21616"/>
                  </a:lnTo>
                  <a:lnTo>
                    <a:pt x="26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5" name="Google Shape;2375;p59"/>
            <p:cNvSpPr/>
            <p:nvPr/>
          </p:nvSpPr>
          <p:spPr>
            <a:xfrm>
              <a:off x="1772286" y="3058876"/>
              <a:ext cx="24053" cy="1727414"/>
            </a:xfrm>
            <a:custGeom>
              <a:rect b="b" l="l" r="r" t="t"/>
              <a:pathLst>
                <a:path extrusionOk="0" h="21617" w="301">
                  <a:moveTo>
                    <a:pt x="0" y="1"/>
                  </a:moveTo>
                  <a:lnTo>
                    <a:pt x="0" y="21616"/>
                  </a:lnTo>
                  <a:lnTo>
                    <a:pt x="300" y="21616"/>
                  </a:lnTo>
                  <a:lnTo>
                    <a:pt x="30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6" name="Google Shape;2376;p59"/>
            <p:cNvSpPr/>
            <p:nvPr/>
          </p:nvSpPr>
          <p:spPr>
            <a:xfrm>
              <a:off x="1844205" y="3058876"/>
              <a:ext cx="24053" cy="1727414"/>
            </a:xfrm>
            <a:custGeom>
              <a:rect b="b" l="l" r="r" t="t"/>
              <a:pathLst>
                <a:path extrusionOk="0" h="21617" w="301">
                  <a:moveTo>
                    <a:pt x="1" y="1"/>
                  </a:moveTo>
                  <a:lnTo>
                    <a:pt x="1" y="21616"/>
                  </a:lnTo>
                  <a:lnTo>
                    <a:pt x="301" y="21616"/>
                  </a:lnTo>
                  <a:lnTo>
                    <a:pt x="30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7" name="Google Shape;2377;p59"/>
            <p:cNvSpPr/>
            <p:nvPr/>
          </p:nvSpPr>
          <p:spPr>
            <a:xfrm>
              <a:off x="1918841" y="3058876"/>
              <a:ext cx="21416" cy="1727414"/>
            </a:xfrm>
            <a:custGeom>
              <a:rect b="b" l="l" r="r" t="t"/>
              <a:pathLst>
                <a:path extrusionOk="0" h="21617" w="268">
                  <a:moveTo>
                    <a:pt x="1" y="1"/>
                  </a:moveTo>
                  <a:lnTo>
                    <a:pt x="1" y="21616"/>
                  </a:lnTo>
                  <a:lnTo>
                    <a:pt x="268" y="21616"/>
                  </a:lnTo>
                  <a:lnTo>
                    <a:pt x="26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8" name="Google Shape;2378;p59"/>
            <p:cNvSpPr/>
            <p:nvPr/>
          </p:nvSpPr>
          <p:spPr>
            <a:xfrm>
              <a:off x="1060525" y="4916794"/>
              <a:ext cx="1372854" cy="226705"/>
            </a:xfrm>
            <a:custGeom>
              <a:rect b="b" l="l" r="r" t="t"/>
              <a:pathLst>
                <a:path extrusionOk="0" h="2837" w="17180">
                  <a:moveTo>
                    <a:pt x="1" y="1"/>
                  </a:moveTo>
                  <a:lnTo>
                    <a:pt x="1" y="2836"/>
                  </a:lnTo>
                  <a:lnTo>
                    <a:pt x="17180" y="2836"/>
                  </a:lnTo>
                  <a:lnTo>
                    <a:pt x="17180" y="1"/>
                  </a:lnTo>
                  <a:close/>
                </a:path>
              </a:pathLst>
            </a:custGeom>
            <a:solidFill>
              <a:srgbClr val="9983A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9" name="Google Shape;2379;p59"/>
            <p:cNvSpPr/>
            <p:nvPr/>
          </p:nvSpPr>
          <p:spPr>
            <a:xfrm>
              <a:off x="4309916" y="4362375"/>
              <a:ext cx="50663" cy="165334"/>
            </a:xfrm>
            <a:custGeom>
              <a:rect b="b" l="l" r="r" t="t"/>
              <a:pathLst>
                <a:path extrusionOk="0" h="2069" w="634">
                  <a:moveTo>
                    <a:pt x="334" y="0"/>
                  </a:moveTo>
                  <a:cubicBezTo>
                    <a:pt x="167" y="0"/>
                    <a:pt x="0" y="134"/>
                    <a:pt x="33" y="301"/>
                  </a:cubicBezTo>
                  <a:lnTo>
                    <a:pt x="33" y="1735"/>
                  </a:lnTo>
                  <a:cubicBezTo>
                    <a:pt x="33" y="1902"/>
                    <a:pt x="167" y="2069"/>
                    <a:pt x="334" y="2069"/>
                  </a:cubicBezTo>
                  <a:cubicBezTo>
                    <a:pt x="500" y="2069"/>
                    <a:pt x="634" y="1935"/>
                    <a:pt x="634" y="1735"/>
                  </a:cubicBezTo>
                  <a:lnTo>
                    <a:pt x="634" y="301"/>
                  </a:lnTo>
                  <a:cubicBezTo>
                    <a:pt x="634" y="134"/>
                    <a:pt x="500" y="0"/>
                    <a:pt x="334" y="0"/>
                  </a:cubicBezTo>
                  <a:close/>
                </a:path>
              </a:pathLst>
            </a:custGeom>
            <a:solidFill>
              <a:srgbClr val="3E48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0" name="Google Shape;2380;p59"/>
            <p:cNvSpPr/>
            <p:nvPr/>
          </p:nvSpPr>
          <p:spPr>
            <a:xfrm>
              <a:off x="4400534" y="4362375"/>
              <a:ext cx="50743" cy="165334"/>
            </a:xfrm>
            <a:custGeom>
              <a:rect b="b" l="l" r="r" t="t"/>
              <a:pathLst>
                <a:path extrusionOk="0" h="2069" w="635">
                  <a:moveTo>
                    <a:pt x="300" y="0"/>
                  </a:moveTo>
                  <a:cubicBezTo>
                    <a:pt x="134" y="0"/>
                    <a:pt x="0" y="134"/>
                    <a:pt x="0" y="301"/>
                  </a:cubicBezTo>
                  <a:lnTo>
                    <a:pt x="0" y="1735"/>
                  </a:lnTo>
                  <a:cubicBezTo>
                    <a:pt x="0" y="1902"/>
                    <a:pt x="134" y="2069"/>
                    <a:pt x="300" y="2069"/>
                  </a:cubicBezTo>
                  <a:cubicBezTo>
                    <a:pt x="467" y="2069"/>
                    <a:pt x="634" y="1902"/>
                    <a:pt x="634" y="1735"/>
                  </a:cubicBezTo>
                  <a:lnTo>
                    <a:pt x="634" y="301"/>
                  </a:lnTo>
                  <a:cubicBezTo>
                    <a:pt x="634" y="134"/>
                    <a:pt x="467" y="0"/>
                    <a:pt x="300" y="0"/>
                  </a:cubicBezTo>
                  <a:close/>
                </a:path>
              </a:pathLst>
            </a:custGeom>
            <a:solidFill>
              <a:srgbClr val="3E48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1" name="Google Shape;2381;p59"/>
            <p:cNvSpPr/>
            <p:nvPr/>
          </p:nvSpPr>
          <p:spPr>
            <a:xfrm>
              <a:off x="4408525" y="4682257"/>
              <a:ext cx="237333" cy="319960"/>
            </a:xfrm>
            <a:custGeom>
              <a:rect b="b" l="l" r="r" t="t"/>
              <a:pathLst>
                <a:path extrusionOk="0" h="4004" w="2970">
                  <a:moveTo>
                    <a:pt x="0" y="0"/>
                  </a:moveTo>
                  <a:lnTo>
                    <a:pt x="0" y="4003"/>
                  </a:lnTo>
                  <a:lnTo>
                    <a:pt x="2969" y="4003"/>
                  </a:lnTo>
                  <a:lnTo>
                    <a:pt x="2969" y="0"/>
                  </a:lnTo>
                  <a:close/>
                </a:path>
              </a:pathLst>
            </a:custGeom>
            <a:solidFill>
              <a:srgbClr val="3E485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2" name="Google Shape;2382;p59"/>
            <p:cNvSpPr/>
            <p:nvPr/>
          </p:nvSpPr>
          <p:spPr>
            <a:xfrm>
              <a:off x="2750547" y="3149495"/>
              <a:ext cx="450533" cy="303978"/>
            </a:xfrm>
            <a:custGeom>
              <a:rect b="b" l="l" r="r" t="t"/>
              <a:pathLst>
                <a:path extrusionOk="0" h="3804" w="5638">
                  <a:moveTo>
                    <a:pt x="0" y="1"/>
                  </a:moveTo>
                  <a:lnTo>
                    <a:pt x="0" y="3804"/>
                  </a:lnTo>
                  <a:lnTo>
                    <a:pt x="5638" y="3804"/>
                  </a:lnTo>
                  <a:lnTo>
                    <a:pt x="563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3" name="Google Shape;2383;p59"/>
            <p:cNvSpPr/>
            <p:nvPr/>
          </p:nvSpPr>
          <p:spPr>
            <a:xfrm>
              <a:off x="2609266" y="3248184"/>
              <a:ext cx="733094" cy="397233"/>
            </a:xfrm>
            <a:custGeom>
              <a:rect b="b" l="l" r="r" t="t"/>
              <a:pathLst>
                <a:path extrusionOk="0" h="4971" w="9174">
                  <a:moveTo>
                    <a:pt x="0" y="0"/>
                  </a:moveTo>
                  <a:lnTo>
                    <a:pt x="0" y="4970"/>
                  </a:lnTo>
                  <a:lnTo>
                    <a:pt x="9173" y="4970"/>
                  </a:lnTo>
                  <a:lnTo>
                    <a:pt x="9173" y="0"/>
                  </a:ln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4" name="Google Shape;2384;p59"/>
            <p:cNvSpPr/>
            <p:nvPr/>
          </p:nvSpPr>
          <p:spPr>
            <a:xfrm>
              <a:off x="2505302" y="3370767"/>
              <a:ext cx="927675" cy="1772723"/>
            </a:xfrm>
            <a:custGeom>
              <a:rect b="b" l="l" r="r" t="t"/>
              <a:pathLst>
                <a:path extrusionOk="0" h="22184" w="11609">
                  <a:moveTo>
                    <a:pt x="0" y="1"/>
                  </a:moveTo>
                  <a:lnTo>
                    <a:pt x="0" y="22183"/>
                  </a:lnTo>
                  <a:lnTo>
                    <a:pt x="11609" y="22183"/>
                  </a:lnTo>
                  <a:lnTo>
                    <a:pt x="1160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5" name="Google Shape;2385;p59"/>
            <p:cNvSpPr/>
            <p:nvPr/>
          </p:nvSpPr>
          <p:spPr>
            <a:xfrm>
              <a:off x="2505302" y="3370767"/>
              <a:ext cx="927675" cy="343933"/>
            </a:xfrm>
            <a:custGeom>
              <a:rect b="b" l="l" r="r" t="t"/>
              <a:pathLst>
                <a:path extrusionOk="0" h="4304" w="11609">
                  <a:moveTo>
                    <a:pt x="0" y="1"/>
                  </a:moveTo>
                  <a:lnTo>
                    <a:pt x="0" y="4304"/>
                  </a:lnTo>
                  <a:lnTo>
                    <a:pt x="11609" y="4304"/>
                  </a:lnTo>
                  <a:lnTo>
                    <a:pt x="11609" y="1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6" name="Google Shape;2386;p59"/>
            <p:cNvSpPr/>
            <p:nvPr/>
          </p:nvSpPr>
          <p:spPr>
            <a:xfrm>
              <a:off x="2505302" y="4101148"/>
              <a:ext cx="927675" cy="208006"/>
            </a:xfrm>
            <a:custGeom>
              <a:rect b="b" l="l" r="r" t="t"/>
              <a:pathLst>
                <a:path extrusionOk="0" h="2603" w="11609">
                  <a:moveTo>
                    <a:pt x="0" y="0"/>
                  </a:moveTo>
                  <a:lnTo>
                    <a:pt x="0" y="2602"/>
                  </a:lnTo>
                  <a:lnTo>
                    <a:pt x="11609" y="2602"/>
                  </a:lnTo>
                  <a:lnTo>
                    <a:pt x="116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7" name="Google Shape;2387;p59"/>
            <p:cNvSpPr/>
            <p:nvPr/>
          </p:nvSpPr>
          <p:spPr>
            <a:xfrm>
              <a:off x="2454639" y="3645339"/>
              <a:ext cx="1026364" cy="253315"/>
            </a:xfrm>
            <a:custGeom>
              <a:rect b="b" l="l" r="r" t="t"/>
              <a:pathLst>
                <a:path extrusionOk="0" h="3170" w="12844">
                  <a:moveTo>
                    <a:pt x="267" y="0"/>
                  </a:moveTo>
                  <a:cubicBezTo>
                    <a:pt x="134" y="0"/>
                    <a:pt x="1" y="134"/>
                    <a:pt x="1" y="267"/>
                  </a:cubicBezTo>
                  <a:lnTo>
                    <a:pt x="1" y="2902"/>
                  </a:lnTo>
                  <a:cubicBezTo>
                    <a:pt x="1" y="3036"/>
                    <a:pt x="134" y="3169"/>
                    <a:pt x="267" y="3169"/>
                  </a:cubicBezTo>
                  <a:lnTo>
                    <a:pt x="12576" y="3169"/>
                  </a:lnTo>
                  <a:cubicBezTo>
                    <a:pt x="12743" y="3169"/>
                    <a:pt x="12843" y="3036"/>
                    <a:pt x="12843" y="2902"/>
                  </a:cubicBezTo>
                  <a:lnTo>
                    <a:pt x="12843" y="267"/>
                  </a:lnTo>
                  <a:cubicBezTo>
                    <a:pt x="12843" y="134"/>
                    <a:pt x="12743" y="0"/>
                    <a:pt x="12576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8" name="Google Shape;2388;p59"/>
            <p:cNvSpPr/>
            <p:nvPr/>
          </p:nvSpPr>
          <p:spPr>
            <a:xfrm>
              <a:off x="2454639" y="3957229"/>
              <a:ext cx="1026364" cy="253315"/>
            </a:xfrm>
            <a:custGeom>
              <a:rect b="b" l="l" r="r" t="t"/>
              <a:pathLst>
                <a:path extrusionOk="0" h="3170" w="12844">
                  <a:moveTo>
                    <a:pt x="267" y="0"/>
                  </a:moveTo>
                  <a:cubicBezTo>
                    <a:pt x="134" y="0"/>
                    <a:pt x="1" y="100"/>
                    <a:pt x="1" y="267"/>
                  </a:cubicBezTo>
                  <a:lnTo>
                    <a:pt x="1" y="2902"/>
                  </a:lnTo>
                  <a:cubicBezTo>
                    <a:pt x="1" y="3036"/>
                    <a:pt x="134" y="3169"/>
                    <a:pt x="267" y="3169"/>
                  </a:cubicBezTo>
                  <a:lnTo>
                    <a:pt x="12576" y="3169"/>
                  </a:lnTo>
                  <a:cubicBezTo>
                    <a:pt x="12743" y="3169"/>
                    <a:pt x="12843" y="3036"/>
                    <a:pt x="12843" y="2902"/>
                  </a:cubicBezTo>
                  <a:lnTo>
                    <a:pt x="12843" y="267"/>
                  </a:lnTo>
                  <a:cubicBezTo>
                    <a:pt x="12843" y="100"/>
                    <a:pt x="12743" y="0"/>
                    <a:pt x="12576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9" name="Google Shape;2389;p59"/>
            <p:cNvSpPr/>
            <p:nvPr/>
          </p:nvSpPr>
          <p:spPr>
            <a:xfrm>
              <a:off x="2454639" y="4269040"/>
              <a:ext cx="1026364" cy="250678"/>
            </a:xfrm>
            <a:custGeom>
              <a:rect b="b" l="l" r="r" t="t"/>
              <a:pathLst>
                <a:path extrusionOk="0" h="3137" w="12844">
                  <a:moveTo>
                    <a:pt x="267" y="1"/>
                  </a:moveTo>
                  <a:cubicBezTo>
                    <a:pt x="134" y="1"/>
                    <a:pt x="1" y="101"/>
                    <a:pt x="1" y="234"/>
                  </a:cubicBezTo>
                  <a:lnTo>
                    <a:pt x="1" y="2903"/>
                  </a:lnTo>
                  <a:cubicBezTo>
                    <a:pt x="1" y="3036"/>
                    <a:pt x="134" y="3137"/>
                    <a:pt x="267" y="3137"/>
                  </a:cubicBezTo>
                  <a:lnTo>
                    <a:pt x="12576" y="3137"/>
                  </a:lnTo>
                  <a:cubicBezTo>
                    <a:pt x="12743" y="3137"/>
                    <a:pt x="12843" y="3036"/>
                    <a:pt x="12843" y="2903"/>
                  </a:cubicBezTo>
                  <a:lnTo>
                    <a:pt x="12843" y="234"/>
                  </a:lnTo>
                  <a:cubicBezTo>
                    <a:pt x="12843" y="101"/>
                    <a:pt x="12743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0" name="Google Shape;2390;p59"/>
            <p:cNvSpPr/>
            <p:nvPr/>
          </p:nvSpPr>
          <p:spPr>
            <a:xfrm>
              <a:off x="2454639" y="4580930"/>
              <a:ext cx="1026364" cy="250678"/>
            </a:xfrm>
            <a:custGeom>
              <a:rect b="b" l="l" r="r" t="t"/>
              <a:pathLst>
                <a:path extrusionOk="0" h="3137" w="12844">
                  <a:moveTo>
                    <a:pt x="267" y="1"/>
                  </a:moveTo>
                  <a:cubicBezTo>
                    <a:pt x="134" y="1"/>
                    <a:pt x="1" y="101"/>
                    <a:pt x="1" y="234"/>
                  </a:cubicBezTo>
                  <a:lnTo>
                    <a:pt x="1" y="2903"/>
                  </a:lnTo>
                  <a:cubicBezTo>
                    <a:pt x="1" y="3036"/>
                    <a:pt x="134" y="3136"/>
                    <a:pt x="267" y="3136"/>
                  </a:cubicBezTo>
                  <a:lnTo>
                    <a:pt x="12576" y="3136"/>
                  </a:lnTo>
                  <a:cubicBezTo>
                    <a:pt x="12743" y="3136"/>
                    <a:pt x="12843" y="3036"/>
                    <a:pt x="12843" y="2903"/>
                  </a:cubicBezTo>
                  <a:lnTo>
                    <a:pt x="12843" y="234"/>
                  </a:lnTo>
                  <a:cubicBezTo>
                    <a:pt x="12843" y="101"/>
                    <a:pt x="12743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1" name="Google Shape;2391;p59"/>
            <p:cNvSpPr/>
            <p:nvPr/>
          </p:nvSpPr>
          <p:spPr>
            <a:xfrm>
              <a:off x="2454639" y="4892821"/>
              <a:ext cx="1026364" cy="250678"/>
            </a:xfrm>
            <a:custGeom>
              <a:rect b="b" l="l" r="r" t="t"/>
              <a:pathLst>
                <a:path extrusionOk="0" h="3137" w="12844">
                  <a:moveTo>
                    <a:pt x="267" y="1"/>
                  </a:moveTo>
                  <a:cubicBezTo>
                    <a:pt x="134" y="1"/>
                    <a:pt x="1" y="101"/>
                    <a:pt x="1" y="234"/>
                  </a:cubicBezTo>
                  <a:lnTo>
                    <a:pt x="1" y="2903"/>
                  </a:lnTo>
                  <a:cubicBezTo>
                    <a:pt x="1" y="3036"/>
                    <a:pt x="134" y="3136"/>
                    <a:pt x="267" y="3136"/>
                  </a:cubicBezTo>
                  <a:lnTo>
                    <a:pt x="12576" y="3136"/>
                  </a:lnTo>
                  <a:cubicBezTo>
                    <a:pt x="12743" y="3136"/>
                    <a:pt x="12843" y="3036"/>
                    <a:pt x="12843" y="2903"/>
                  </a:cubicBezTo>
                  <a:lnTo>
                    <a:pt x="12843" y="234"/>
                  </a:lnTo>
                  <a:cubicBezTo>
                    <a:pt x="12843" y="101"/>
                    <a:pt x="12743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2" name="Google Shape;2392;p59"/>
            <p:cNvSpPr/>
            <p:nvPr/>
          </p:nvSpPr>
          <p:spPr>
            <a:xfrm>
              <a:off x="2819829" y="3370767"/>
              <a:ext cx="311969" cy="1772723"/>
            </a:xfrm>
            <a:custGeom>
              <a:rect b="b" l="l" r="r" t="t"/>
              <a:pathLst>
                <a:path extrusionOk="0" h="22184" w="3904">
                  <a:moveTo>
                    <a:pt x="0" y="1"/>
                  </a:moveTo>
                  <a:lnTo>
                    <a:pt x="0" y="22183"/>
                  </a:lnTo>
                  <a:lnTo>
                    <a:pt x="3903" y="22183"/>
                  </a:lnTo>
                  <a:lnTo>
                    <a:pt x="3903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3" name="Google Shape;2393;p59"/>
            <p:cNvSpPr/>
            <p:nvPr/>
          </p:nvSpPr>
          <p:spPr>
            <a:xfrm>
              <a:off x="3110383" y="3549366"/>
              <a:ext cx="21416" cy="1594125"/>
            </a:xfrm>
            <a:custGeom>
              <a:rect b="b" l="l" r="r" t="t"/>
              <a:pathLst>
                <a:path extrusionOk="0" h="19949" w="268">
                  <a:moveTo>
                    <a:pt x="0" y="0"/>
                  </a:moveTo>
                  <a:lnTo>
                    <a:pt x="0" y="19948"/>
                  </a:lnTo>
                  <a:lnTo>
                    <a:pt x="267" y="19948"/>
                  </a:lnTo>
                  <a:lnTo>
                    <a:pt x="267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4" name="Google Shape;2394;p59"/>
            <p:cNvSpPr/>
            <p:nvPr/>
          </p:nvSpPr>
          <p:spPr>
            <a:xfrm>
              <a:off x="2806484" y="3549366"/>
              <a:ext cx="21416" cy="1594125"/>
            </a:xfrm>
            <a:custGeom>
              <a:rect b="b" l="l" r="r" t="t"/>
              <a:pathLst>
                <a:path extrusionOk="0" h="19949" w="268">
                  <a:moveTo>
                    <a:pt x="1" y="0"/>
                  </a:moveTo>
                  <a:lnTo>
                    <a:pt x="1" y="19948"/>
                  </a:lnTo>
                  <a:lnTo>
                    <a:pt x="268" y="19948"/>
                  </a:lnTo>
                  <a:lnTo>
                    <a:pt x="268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5" name="Google Shape;2395;p59"/>
            <p:cNvSpPr/>
            <p:nvPr/>
          </p:nvSpPr>
          <p:spPr>
            <a:xfrm>
              <a:off x="2425312" y="3312112"/>
              <a:ext cx="1087655" cy="295987"/>
            </a:xfrm>
            <a:custGeom>
              <a:rect b="b" l="l" r="r" t="t"/>
              <a:pathLst>
                <a:path extrusionOk="0" h="3704" w="13611">
                  <a:moveTo>
                    <a:pt x="401" y="1"/>
                  </a:moveTo>
                  <a:cubicBezTo>
                    <a:pt x="201" y="1"/>
                    <a:pt x="1" y="167"/>
                    <a:pt x="1" y="401"/>
                  </a:cubicBezTo>
                  <a:lnTo>
                    <a:pt x="1" y="3303"/>
                  </a:lnTo>
                  <a:cubicBezTo>
                    <a:pt x="1" y="3537"/>
                    <a:pt x="201" y="3703"/>
                    <a:pt x="401" y="3703"/>
                  </a:cubicBezTo>
                  <a:lnTo>
                    <a:pt x="13210" y="3703"/>
                  </a:lnTo>
                  <a:cubicBezTo>
                    <a:pt x="13410" y="3703"/>
                    <a:pt x="13610" y="3537"/>
                    <a:pt x="13610" y="3303"/>
                  </a:cubicBezTo>
                  <a:lnTo>
                    <a:pt x="13610" y="401"/>
                  </a:lnTo>
                  <a:cubicBezTo>
                    <a:pt x="13610" y="167"/>
                    <a:pt x="13410" y="1"/>
                    <a:pt x="132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6" name="Google Shape;2396;p59"/>
            <p:cNvSpPr/>
            <p:nvPr/>
          </p:nvSpPr>
          <p:spPr>
            <a:xfrm>
              <a:off x="4104626" y="3149495"/>
              <a:ext cx="450533" cy="303978"/>
            </a:xfrm>
            <a:custGeom>
              <a:rect b="b" l="l" r="r" t="t"/>
              <a:pathLst>
                <a:path extrusionOk="0" h="3804" w="5638">
                  <a:moveTo>
                    <a:pt x="1" y="1"/>
                  </a:moveTo>
                  <a:lnTo>
                    <a:pt x="1" y="3804"/>
                  </a:lnTo>
                  <a:lnTo>
                    <a:pt x="5638" y="3804"/>
                  </a:lnTo>
                  <a:lnTo>
                    <a:pt x="563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7" name="Google Shape;2397;p59"/>
            <p:cNvSpPr/>
            <p:nvPr/>
          </p:nvSpPr>
          <p:spPr>
            <a:xfrm>
              <a:off x="3963345" y="3248184"/>
              <a:ext cx="733094" cy="397233"/>
            </a:xfrm>
            <a:custGeom>
              <a:rect b="b" l="l" r="r" t="t"/>
              <a:pathLst>
                <a:path extrusionOk="0" h="4971" w="9174">
                  <a:moveTo>
                    <a:pt x="1" y="0"/>
                  </a:moveTo>
                  <a:lnTo>
                    <a:pt x="1" y="4970"/>
                  </a:lnTo>
                  <a:lnTo>
                    <a:pt x="9174" y="4970"/>
                  </a:lnTo>
                  <a:lnTo>
                    <a:pt x="9174" y="0"/>
                  </a:ln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8" name="Google Shape;2398;p59"/>
            <p:cNvSpPr/>
            <p:nvPr/>
          </p:nvSpPr>
          <p:spPr>
            <a:xfrm>
              <a:off x="3859382" y="3370767"/>
              <a:ext cx="927755" cy="1772723"/>
            </a:xfrm>
            <a:custGeom>
              <a:rect b="b" l="l" r="r" t="t"/>
              <a:pathLst>
                <a:path extrusionOk="0" h="22184" w="11610">
                  <a:moveTo>
                    <a:pt x="1" y="1"/>
                  </a:moveTo>
                  <a:lnTo>
                    <a:pt x="1" y="22183"/>
                  </a:lnTo>
                  <a:lnTo>
                    <a:pt x="11609" y="22183"/>
                  </a:lnTo>
                  <a:lnTo>
                    <a:pt x="11609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9" name="Google Shape;2399;p59"/>
            <p:cNvSpPr/>
            <p:nvPr/>
          </p:nvSpPr>
          <p:spPr>
            <a:xfrm>
              <a:off x="3859382" y="3370767"/>
              <a:ext cx="927755" cy="343933"/>
            </a:xfrm>
            <a:custGeom>
              <a:rect b="b" l="l" r="r" t="t"/>
              <a:pathLst>
                <a:path extrusionOk="0" h="4304" w="11610">
                  <a:moveTo>
                    <a:pt x="1" y="1"/>
                  </a:moveTo>
                  <a:lnTo>
                    <a:pt x="1" y="4304"/>
                  </a:lnTo>
                  <a:lnTo>
                    <a:pt x="11609" y="4304"/>
                  </a:lnTo>
                  <a:lnTo>
                    <a:pt x="11609" y="1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0" name="Google Shape;2400;p59"/>
            <p:cNvSpPr/>
            <p:nvPr/>
          </p:nvSpPr>
          <p:spPr>
            <a:xfrm>
              <a:off x="3859382" y="4101148"/>
              <a:ext cx="927755" cy="208006"/>
            </a:xfrm>
            <a:custGeom>
              <a:rect b="b" l="l" r="r" t="t"/>
              <a:pathLst>
                <a:path extrusionOk="0" h="2603" w="11610">
                  <a:moveTo>
                    <a:pt x="1" y="0"/>
                  </a:moveTo>
                  <a:lnTo>
                    <a:pt x="1" y="2602"/>
                  </a:lnTo>
                  <a:lnTo>
                    <a:pt x="11609" y="2602"/>
                  </a:lnTo>
                  <a:lnTo>
                    <a:pt x="1160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1" name="Google Shape;2401;p59"/>
            <p:cNvSpPr/>
            <p:nvPr/>
          </p:nvSpPr>
          <p:spPr>
            <a:xfrm>
              <a:off x="3811436" y="3645339"/>
              <a:ext cx="1023647" cy="253315"/>
            </a:xfrm>
            <a:custGeom>
              <a:rect b="b" l="l" r="r" t="t"/>
              <a:pathLst>
                <a:path extrusionOk="0" h="3170" w="12810">
                  <a:moveTo>
                    <a:pt x="234" y="0"/>
                  </a:moveTo>
                  <a:cubicBezTo>
                    <a:pt x="100" y="0"/>
                    <a:pt x="0" y="134"/>
                    <a:pt x="0" y="267"/>
                  </a:cubicBezTo>
                  <a:lnTo>
                    <a:pt x="0" y="2902"/>
                  </a:lnTo>
                  <a:cubicBezTo>
                    <a:pt x="0" y="3036"/>
                    <a:pt x="100" y="3169"/>
                    <a:pt x="234" y="3169"/>
                  </a:cubicBezTo>
                  <a:lnTo>
                    <a:pt x="12576" y="3169"/>
                  </a:lnTo>
                  <a:cubicBezTo>
                    <a:pt x="12709" y="3169"/>
                    <a:pt x="12809" y="3036"/>
                    <a:pt x="12809" y="2902"/>
                  </a:cubicBezTo>
                  <a:lnTo>
                    <a:pt x="12809" y="267"/>
                  </a:lnTo>
                  <a:cubicBezTo>
                    <a:pt x="12809" y="134"/>
                    <a:pt x="12709" y="0"/>
                    <a:pt x="12576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2" name="Google Shape;2402;p59"/>
            <p:cNvSpPr/>
            <p:nvPr/>
          </p:nvSpPr>
          <p:spPr>
            <a:xfrm>
              <a:off x="3811436" y="3957229"/>
              <a:ext cx="1023647" cy="253315"/>
            </a:xfrm>
            <a:custGeom>
              <a:rect b="b" l="l" r="r" t="t"/>
              <a:pathLst>
                <a:path extrusionOk="0" h="3170" w="12810">
                  <a:moveTo>
                    <a:pt x="234" y="0"/>
                  </a:moveTo>
                  <a:cubicBezTo>
                    <a:pt x="100" y="0"/>
                    <a:pt x="0" y="100"/>
                    <a:pt x="0" y="267"/>
                  </a:cubicBezTo>
                  <a:lnTo>
                    <a:pt x="0" y="2902"/>
                  </a:lnTo>
                  <a:cubicBezTo>
                    <a:pt x="0" y="3036"/>
                    <a:pt x="100" y="3169"/>
                    <a:pt x="234" y="3169"/>
                  </a:cubicBezTo>
                  <a:lnTo>
                    <a:pt x="12576" y="3169"/>
                  </a:lnTo>
                  <a:cubicBezTo>
                    <a:pt x="12709" y="3169"/>
                    <a:pt x="12809" y="3036"/>
                    <a:pt x="12809" y="2902"/>
                  </a:cubicBezTo>
                  <a:lnTo>
                    <a:pt x="12809" y="267"/>
                  </a:lnTo>
                  <a:cubicBezTo>
                    <a:pt x="12809" y="100"/>
                    <a:pt x="12709" y="0"/>
                    <a:pt x="12576" y="0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3" name="Google Shape;2403;p59"/>
            <p:cNvSpPr/>
            <p:nvPr/>
          </p:nvSpPr>
          <p:spPr>
            <a:xfrm>
              <a:off x="3811436" y="4269040"/>
              <a:ext cx="1023647" cy="250678"/>
            </a:xfrm>
            <a:custGeom>
              <a:rect b="b" l="l" r="r" t="t"/>
              <a:pathLst>
                <a:path extrusionOk="0" h="3137" w="12810">
                  <a:moveTo>
                    <a:pt x="234" y="1"/>
                  </a:moveTo>
                  <a:cubicBezTo>
                    <a:pt x="100" y="1"/>
                    <a:pt x="0" y="101"/>
                    <a:pt x="0" y="234"/>
                  </a:cubicBezTo>
                  <a:lnTo>
                    <a:pt x="0" y="2903"/>
                  </a:lnTo>
                  <a:cubicBezTo>
                    <a:pt x="0" y="3036"/>
                    <a:pt x="100" y="3137"/>
                    <a:pt x="234" y="3137"/>
                  </a:cubicBezTo>
                  <a:lnTo>
                    <a:pt x="12576" y="3137"/>
                  </a:lnTo>
                  <a:cubicBezTo>
                    <a:pt x="12709" y="3137"/>
                    <a:pt x="12809" y="3036"/>
                    <a:pt x="12809" y="2903"/>
                  </a:cubicBezTo>
                  <a:lnTo>
                    <a:pt x="12809" y="234"/>
                  </a:lnTo>
                  <a:cubicBezTo>
                    <a:pt x="12809" y="101"/>
                    <a:pt x="12709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4" name="Google Shape;2404;p59"/>
            <p:cNvSpPr/>
            <p:nvPr/>
          </p:nvSpPr>
          <p:spPr>
            <a:xfrm>
              <a:off x="3811436" y="4580930"/>
              <a:ext cx="1023647" cy="250678"/>
            </a:xfrm>
            <a:custGeom>
              <a:rect b="b" l="l" r="r" t="t"/>
              <a:pathLst>
                <a:path extrusionOk="0" h="3137" w="12810">
                  <a:moveTo>
                    <a:pt x="234" y="1"/>
                  </a:moveTo>
                  <a:cubicBezTo>
                    <a:pt x="100" y="1"/>
                    <a:pt x="0" y="101"/>
                    <a:pt x="0" y="234"/>
                  </a:cubicBezTo>
                  <a:lnTo>
                    <a:pt x="0" y="2903"/>
                  </a:lnTo>
                  <a:cubicBezTo>
                    <a:pt x="0" y="3036"/>
                    <a:pt x="100" y="3136"/>
                    <a:pt x="234" y="3136"/>
                  </a:cubicBezTo>
                  <a:lnTo>
                    <a:pt x="12576" y="3136"/>
                  </a:lnTo>
                  <a:cubicBezTo>
                    <a:pt x="12709" y="3136"/>
                    <a:pt x="12809" y="3036"/>
                    <a:pt x="12809" y="2903"/>
                  </a:cubicBezTo>
                  <a:lnTo>
                    <a:pt x="12809" y="234"/>
                  </a:lnTo>
                  <a:cubicBezTo>
                    <a:pt x="12809" y="101"/>
                    <a:pt x="12709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5" name="Google Shape;2405;p59"/>
            <p:cNvSpPr/>
            <p:nvPr/>
          </p:nvSpPr>
          <p:spPr>
            <a:xfrm>
              <a:off x="3811436" y="4892821"/>
              <a:ext cx="1023647" cy="250678"/>
            </a:xfrm>
            <a:custGeom>
              <a:rect b="b" l="l" r="r" t="t"/>
              <a:pathLst>
                <a:path extrusionOk="0" h="3137" w="12810">
                  <a:moveTo>
                    <a:pt x="234" y="1"/>
                  </a:moveTo>
                  <a:cubicBezTo>
                    <a:pt x="100" y="1"/>
                    <a:pt x="0" y="101"/>
                    <a:pt x="0" y="234"/>
                  </a:cubicBezTo>
                  <a:lnTo>
                    <a:pt x="0" y="2903"/>
                  </a:lnTo>
                  <a:cubicBezTo>
                    <a:pt x="0" y="3036"/>
                    <a:pt x="100" y="3136"/>
                    <a:pt x="234" y="3136"/>
                  </a:cubicBezTo>
                  <a:lnTo>
                    <a:pt x="12576" y="3136"/>
                  </a:lnTo>
                  <a:cubicBezTo>
                    <a:pt x="12709" y="3136"/>
                    <a:pt x="12809" y="3036"/>
                    <a:pt x="12809" y="2903"/>
                  </a:cubicBezTo>
                  <a:lnTo>
                    <a:pt x="12809" y="234"/>
                  </a:lnTo>
                  <a:cubicBezTo>
                    <a:pt x="12809" y="101"/>
                    <a:pt x="12709" y="1"/>
                    <a:pt x="12576" y="1"/>
                  </a:cubicBezTo>
                  <a:close/>
                </a:path>
              </a:pathLst>
            </a:custGeom>
            <a:solidFill>
              <a:srgbClr val="7559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6" name="Google Shape;2406;p59"/>
            <p:cNvSpPr/>
            <p:nvPr/>
          </p:nvSpPr>
          <p:spPr>
            <a:xfrm>
              <a:off x="4173908" y="3370767"/>
              <a:ext cx="311969" cy="1772723"/>
            </a:xfrm>
            <a:custGeom>
              <a:rect b="b" l="l" r="r" t="t"/>
              <a:pathLst>
                <a:path extrusionOk="0" h="22184" w="3904">
                  <a:moveTo>
                    <a:pt x="1" y="1"/>
                  </a:moveTo>
                  <a:lnTo>
                    <a:pt x="1" y="22183"/>
                  </a:lnTo>
                  <a:lnTo>
                    <a:pt x="3904" y="22183"/>
                  </a:lnTo>
                  <a:lnTo>
                    <a:pt x="3904" y="1"/>
                  </a:lnTo>
                  <a:close/>
                </a:path>
              </a:pathLst>
            </a:custGeom>
            <a:solidFill>
              <a:srgbClr val="E8EAE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7" name="Google Shape;2407;p59"/>
            <p:cNvSpPr/>
            <p:nvPr/>
          </p:nvSpPr>
          <p:spPr>
            <a:xfrm>
              <a:off x="4464462" y="3549366"/>
              <a:ext cx="21416" cy="1594125"/>
            </a:xfrm>
            <a:custGeom>
              <a:rect b="b" l="l" r="r" t="t"/>
              <a:pathLst>
                <a:path extrusionOk="0" h="19949" w="268">
                  <a:moveTo>
                    <a:pt x="1" y="0"/>
                  </a:moveTo>
                  <a:lnTo>
                    <a:pt x="1" y="19948"/>
                  </a:lnTo>
                  <a:lnTo>
                    <a:pt x="268" y="19948"/>
                  </a:lnTo>
                  <a:lnTo>
                    <a:pt x="268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8" name="Google Shape;2408;p59"/>
            <p:cNvSpPr/>
            <p:nvPr/>
          </p:nvSpPr>
          <p:spPr>
            <a:xfrm>
              <a:off x="4160643" y="3549366"/>
              <a:ext cx="21336" cy="1594125"/>
            </a:xfrm>
            <a:custGeom>
              <a:rect b="b" l="l" r="r" t="t"/>
              <a:pathLst>
                <a:path extrusionOk="0" h="19949" w="267">
                  <a:moveTo>
                    <a:pt x="0" y="0"/>
                  </a:moveTo>
                  <a:lnTo>
                    <a:pt x="0" y="19948"/>
                  </a:lnTo>
                  <a:lnTo>
                    <a:pt x="267" y="19948"/>
                  </a:lnTo>
                  <a:lnTo>
                    <a:pt x="267" y="0"/>
                  </a:lnTo>
                  <a:close/>
                </a:path>
              </a:pathLst>
            </a:custGeom>
            <a:solidFill>
              <a:srgbClr val="E1CE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9" name="Google Shape;2409;p59"/>
            <p:cNvSpPr/>
            <p:nvPr/>
          </p:nvSpPr>
          <p:spPr>
            <a:xfrm>
              <a:off x="3779471" y="3312112"/>
              <a:ext cx="1087575" cy="295987"/>
            </a:xfrm>
            <a:custGeom>
              <a:rect b="b" l="l" r="r" t="t"/>
              <a:pathLst>
                <a:path extrusionOk="0" h="3704" w="13610">
                  <a:moveTo>
                    <a:pt x="400" y="1"/>
                  </a:moveTo>
                  <a:cubicBezTo>
                    <a:pt x="200" y="1"/>
                    <a:pt x="0" y="167"/>
                    <a:pt x="0" y="401"/>
                  </a:cubicBezTo>
                  <a:lnTo>
                    <a:pt x="0" y="3303"/>
                  </a:lnTo>
                  <a:cubicBezTo>
                    <a:pt x="0" y="3537"/>
                    <a:pt x="200" y="3703"/>
                    <a:pt x="400" y="3703"/>
                  </a:cubicBezTo>
                  <a:lnTo>
                    <a:pt x="13209" y="3703"/>
                  </a:lnTo>
                  <a:cubicBezTo>
                    <a:pt x="13410" y="3703"/>
                    <a:pt x="13610" y="3537"/>
                    <a:pt x="13610" y="3303"/>
                  </a:cubicBezTo>
                  <a:lnTo>
                    <a:pt x="13610" y="401"/>
                  </a:lnTo>
                  <a:cubicBezTo>
                    <a:pt x="13610" y="167"/>
                    <a:pt x="13410" y="1"/>
                    <a:pt x="132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410" name="Google Shape;2410;p59"/>
          <p:cNvSpPr txBox="1"/>
          <p:nvPr>
            <p:ph idx="7" type="title"/>
          </p:nvPr>
        </p:nvSpPr>
        <p:spPr>
          <a:xfrm>
            <a:off x="5630650" y="1858503"/>
            <a:ext cx="2444700" cy="15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Create new conservation zones</a:t>
            </a:r>
            <a:endParaRPr/>
          </a:p>
        </p:txBody>
      </p:sp>
      <p:sp>
        <p:nvSpPr>
          <p:cNvPr id="2411" name="Google Shape;2411;p59"/>
          <p:cNvSpPr txBox="1"/>
          <p:nvPr/>
        </p:nvSpPr>
        <p:spPr>
          <a:xfrm>
            <a:off x="5783400" y="3508950"/>
            <a:ext cx="2154900" cy="103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highlight>
                  <a:schemeClr val="lt1"/>
                </a:highlight>
                <a:latin typeface="Spartan"/>
                <a:ea typeface="Spartan"/>
                <a:cs typeface="Spartan"/>
                <a:sym typeface="Spartan"/>
              </a:rPr>
              <a:t>ensure compatibility of adjoining uses, optimise their conservation value</a:t>
            </a:r>
            <a:r>
              <a:rPr lang="en">
                <a:highlight>
                  <a:srgbClr val="9E9E9E"/>
                </a:highlight>
                <a:latin typeface="Spartan"/>
                <a:ea typeface="Spartan"/>
                <a:cs typeface="Spartan"/>
                <a:sym typeface="Spartan"/>
              </a:rPr>
              <a:t> </a:t>
            </a:r>
            <a:endParaRPr>
              <a:highlight>
                <a:srgbClr val="9E9E9E"/>
              </a:highlight>
              <a:latin typeface="Spartan"/>
              <a:ea typeface="Spartan"/>
              <a:cs typeface="Spartan"/>
              <a:sym typeface="Spartan"/>
            </a:endParaRPr>
          </a:p>
        </p:txBody>
      </p:sp>
      <p:pic>
        <p:nvPicPr>
          <p:cNvPr id="2412" name="Google Shape;2412;p59" title="ACNA 4007 p.23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618150" y="953550"/>
            <a:ext cx="686200" cy="686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16" name="Shape 2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7" name="Google Shape;2417;p60"/>
          <p:cNvSpPr txBox="1"/>
          <p:nvPr>
            <p:ph type="title"/>
          </p:nvPr>
        </p:nvSpPr>
        <p:spPr>
          <a:xfrm>
            <a:off x="693150" y="206525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How such evolution influence HK’s environmental conservation ?</a:t>
            </a:r>
            <a:endParaRPr sz="33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18" name="Google Shape;2418;p60"/>
          <p:cNvSpPr txBox="1"/>
          <p:nvPr/>
        </p:nvSpPr>
        <p:spPr>
          <a:xfrm>
            <a:off x="1878975" y="964000"/>
            <a:ext cx="53580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“In order to protect HK’s natural landscapes and habitats, the HK government designated the ecologically important sites as protected areas”</a:t>
            </a:r>
            <a:endParaRPr>
              <a:latin typeface="Spartan"/>
              <a:ea typeface="Spartan"/>
              <a:cs typeface="Spartan"/>
              <a:sym typeface="Spartan"/>
            </a:endParaRPr>
          </a:p>
        </p:txBody>
      </p:sp>
      <p:sp>
        <p:nvSpPr>
          <p:cNvPr id="2419" name="Google Shape;2419;p60"/>
          <p:cNvSpPr txBox="1"/>
          <p:nvPr/>
        </p:nvSpPr>
        <p:spPr>
          <a:xfrm>
            <a:off x="353475" y="1626050"/>
            <a:ext cx="8409000" cy="333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dk1"/>
                </a:solidFill>
                <a:latin typeface="Spartan"/>
                <a:ea typeface="Spartan"/>
                <a:cs typeface="Spartan"/>
                <a:sym typeface="Spartan"/>
              </a:rPr>
              <a:t>In HK, there are :</a:t>
            </a:r>
            <a:endParaRPr u="sng">
              <a:solidFill>
                <a:schemeClr val="dk1"/>
              </a:solidFill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solidFill>
                  <a:schemeClr val="dk1"/>
                </a:solidFill>
              </a:rPr>
              <a:t>24 Country Parks (43 467 ha) → </a:t>
            </a:r>
            <a:r>
              <a:rPr lang="en" sz="1300">
                <a:solidFill>
                  <a:schemeClr val="dk1"/>
                </a:solidFill>
              </a:rPr>
              <a:t>nature conservation, countryside recreation and nature education.</a:t>
            </a:r>
            <a:endParaRPr sz="1500">
              <a:solidFill>
                <a:schemeClr val="dk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solidFill>
                  <a:schemeClr val="dk1"/>
                </a:solidFill>
              </a:rPr>
              <a:t> 22 Special Areas → </a:t>
            </a:r>
            <a:r>
              <a:rPr lang="en" sz="1300">
                <a:solidFill>
                  <a:schemeClr val="dk1"/>
                </a:solidFill>
              </a:rPr>
              <a:t>Special land with unique flora, fauna, geological, cultural or archaeological features</a:t>
            </a:r>
            <a:endParaRPr sz="1300">
              <a:solidFill>
                <a:schemeClr val="dk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solidFill>
                  <a:schemeClr val="dk1"/>
                </a:solidFill>
              </a:rPr>
              <a:t>11 of which (845 ha) are outside Country Parks</a:t>
            </a:r>
            <a:endParaRPr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“Its </a:t>
            </a:r>
            <a:r>
              <a:rPr lang="en">
                <a:solidFill>
                  <a:schemeClr val="dk1"/>
                </a:solidFill>
              </a:rPr>
              <a:t>total area is about 44 312 ha, which covers about 40% of the land area of HK”</a:t>
            </a:r>
            <a:endParaRPr>
              <a:solidFill>
                <a:schemeClr val="dk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-"/>
            </a:pPr>
            <a:r>
              <a:rPr lang="en">
                <a:solidFill>
                  <a:schemeClr val="dk1"/>
                </a:solidFill>
              </a:rPr>
              <a:t>5 Marine Parks </a:t>
            </a:r>
            <a:r>
              <a:rPr lang="en" sz="1300">
                <a:solidFill>
                  <a:schemeClr val="dk1"/>
                </a:solidFill>
              </a:rPr>
              <a:t>(Yan Chau Tong, Hoi Ha Wan, Sha Chau &amp; Lung Kwu Chau, Tung Ping Chau and The Brothers) </a:t>
            </a:r>
            <a:r>
              <a:rPr lang="en">
                <a:solidFill>
                  <a:schemeClr val="dk1"/>
                </a:solidFill>
              </a:rPr>
              <a:t>&amp; 1 Marine Reserve </a:t>
            </a:r>
            <a:r>
              <a:rPr lang="en" sz="1300">
                <a:solidFill>
                  <a:schemeClr val="dk1"/>
                </a:solidFill>
              </a:rPr>
              <a:t>(Cape D’Aguilar) </a:t>
            </a:r>
            <a:r>
              <a:rPr lang="en">
                <a:solidFill>
                  <a:schemeClr val="dk1"/>
                </a:solidFill>
              </a:rPr>
              <a:t>→ protect and manage ecologically important marine environment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Spartan"/>
              <a:ea typeface="Spartan"/>
              <a:cs typeface="Spartan"/>
              <a:sym typeface="Spartan"/>
            </a:endParaRPr>
          </a:p>
        </p:txBody>
      </p:sp>
      <p:sp>
        <p:nvSpPr>
          <p:cNvPr id="2420" name="Google Shape;2420;p60"/>
          <p:cNvSpPr txBox="1"/>
          <p:nvPr/>
        </p:nvSpPr>
        <p:spPr>
          <a:xfrm>
            <a:off x="1893000" y="4130150"/>
            <a:ext cx="53580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“The HK government regulate, protect and manage natural resources  in a sustainable manner, taking into account social and economic considerations”</a:t>
            </a:r>
            <a:endParaRPr>
              <a:latin typeface="Spartan"/>
              <a:ea typeface="Spartan"/>
              <a:cs typeface="Spartan"/>
              <a:sym typeface="Spartan"/>
            </a:endParaRPr>
          </a:p>
        </p:txBody>
      </p:sp>
      <p:pic>
        <p:nvPicPr>
          <p:cNvPr id="2421" name="Google Shape;2421;p60" title="ACNA 4007 p.24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410400" y="356750"/>
            <a:ext cx="690975" cy="69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25" name="Shape 2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" name="Google Shape;2426;p61"/>
          <p:cNvSpPr txBox="1"/>
          <p:nvPr>
            <p:ph type="title"/>
          </p:nvPr>
        </p:nvSpPr>
        <p:spPr>
          <a:xfrm>
            <a:off x="693150" y="223425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How such evolution influence HK’s environmental conservation ?</a:t>
            </a:r>
            <a:endParaRPr sz="33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27" name="Google Shape;2427;p61"/>
          <p:cNvSpPr txBox="1"/>
          <p:nvPr/>
        </p:nvSpPr>
        <p:spPr>
          <a:xfrm>
            <a:off x="400025" y="1665100"/>
            <a:ext cx="6623100" cy="259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Some country park may have a hazard of landscape </a:t>
            </a:r>
            <a:endParaRPr>
              <a:latin typeface="Spartan"/>
              <a:ea typeface="Spartan"/>
              <a:cs typeface="Spartan"/>
              <a:sym typeface="Spartan"/>
            </a:endParaRPr>
          </a:p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Spartan"/>
              <a:buChar char="-"/>
            </a:pPr>
            <a:r>
              <a:rPr lang="en">
                <a:latin typeface="Spartan"/>
                <a:ea typeface="Spartan"/>
                <a:cs typeface="Spartan"/>
                <a:sym typeface="Spartan"/>
              </a:rPr>
              <a:t>The CEDD </a:t>
            </a:r>
            <a:r>
              <a:rPr lang="en" sz="135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implemented the slope works under the Landslip Prevention and Mitigation Programme</a:t>
            </a:r>
            <a:endParaRPr sz="135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143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350"/>
              <a:buFont typeface="Roboto"/>
              <a:buChar char="-"/>
            </a:pPr>
            <a:r>
              <a:rPr lang="en" sz="135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Which enhance the stability and appearance of the slopes and protect the ecological sustainability.</a:t>
            </a:r>
            <a:endParaRPr sz="135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143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350"/>
              <a:buFont typeface="Roboto"/>
              <a:buChar char="-"/>
            </a:pPr>
            <a:r>
              <a:rPr lang="en" sz="135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Use vegetation cover mainly </a:t>
            </a:r>
            <a:endParaRPr sz="135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143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350"/>
              <a:buFont typeface="Roboto"/>
              <a:buChar char="-"/>
            </a:pPr>
            <a:r>
              <a:rPr lang="en" sz="135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plant about 300 000 plants each year with the landslip prevention and mitigation works and over 90% of the plants are native species.</a:t>
            </a:r>
            <a:endParaRPr sz="135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428" name="Google Shape;2428;p6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09975" y="3116200"/>
            <a:ext cx="2930276" cy="1953475"/>
          </a:xfrm>
          <a:prstGeom prst="rect">
            <a:avLst/>
          </a:prstGeom>
          <a:noFill/>
          <a:ln>
            <a:noFill/>
          </a:ln>
        </p:spPr>
      </p:pic>
      <p:sp>
        <p:nvSpPr>
          <p:cNvPr id="2429" name="Google Shape;2429;p61"/>
          <p:cNvSpPr txBox="1"/>
          <p:nvPr/>
        </p:nvSpPr>
        <p:spPr>
          <a:xfrm>
            <a:off x="734850" y="1264900"/>
            <a:ext cx="5358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>
                <a:latin typeface="Spartan"/>
                <a:ea typeface="Spartan"/>
                <a:cs typeface="Spartan"/>
                <a:sym typeface="Spartan"/>
              </a:rPr>
              <a:t>Country Park ?  Landscape ? </a:t>
            </a:r>
            <a:endParaRPr b="1" u="sng">
              <a:latin typeface="Spartan"/>
              <a:ea typeface="Spartan"/>
              <a:cs typeface="Spartan"/>
              <a:sym typeface="Spartan"/>
            </a:endParaRPr>
          </a:p>
        </p:txBody>
      </p:sp>
      <p:pic>
        <p:nvPicPr>
          <p:cNvPr id="2430" name="Google Shape;2430;p61" title="ACNA 4007 p.25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35450" y="333100"/>
            <a:ext cx="731525" cy="731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34" name="Shape 2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5" name="Google Shape;2435;p62"/>
          <p:cNvSpPr txBox="1"/>
          <p:nvPr>
            <p:ph type="title"/>
          </p:nvPr>
        </p:nvSpPr>
        <p:spPr>
          <a:xfrm>
            <a:off x="547350" y="242025"/>
            <a:ext cx="7757700" cy="84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How such evolution influence HK’s environmental conservation ?</a:t>
            </a:r>
            <a:endParaRPr/>
          </a:p>
        </p:txBody>
      </p:sp>
      <p:sp>
        <p:nvSpPr>
          <p:cNvPr id="2436" name="Google Shape;2436;p62"/>
          <p:cNvSpPr txBox="1"/>
          <p:nvPr/>
        </p:nvSpPr>
        <p:spPr>
          <a:xfrm>
            <a:off x="547350" y="1134850"/>
            <a:ext cx="7497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95294"/>
              </a:lnSpc>
              <a:spcBef>
                <a:spcPts val="3000"/>
              </a:spcBef>
              <a:spcAft>
                <a:spcPts val="1100"/>
              </a:spcAft>
              <a:buNone/>
            </a:pPr>
            <a:r>
              <a:rPr lang="en" u="sng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Soil Erosion Control Planting on Natural Hill Slopes :</a:t>
            </a:r>
            <a:endParaRPr u="sng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437" name="Google Shape;2437;p62"/>
          <p:cNvSpPr txBox="1"/>
          <p:nvPr/>
        </p:nvSpPr>
        <p:spPr>
          <a:xfrm>
            <a:off x="613950" y="1702300"/>
            <a:ext cx="7097400" cy="201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 order to control soil erosion and enhance the ecological and landscape value, </a:t>
            </a:r>
            <a:endParaRPr/>
          </a:p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/>
              <a:t>The CEDD establish vegetation covers on the eroded or erosion-prone slopes </a:t>
            </a:r>
            <a:endParaRPr/>
          </a:p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 sz="135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From 2016 to 2019, it planted about 90,000 number of plants </a:t>
            </a:r>
            <a:endParaRPr/>
          </a:p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"/>
              <a:t>In order to promote vegetation diversity and pioneer species to arrest any further soil erosion, the CEDD </a:t>
            </a:r>
            <a:r>
              <a:rPr lang="en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adopt a mixture of plant species</a:t>
            </a:r>
            <a:endParaRPr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400"/>
              <a:buFont typeface="Roboto"/>
              <a:buChar char="-"/>
            </a:pPr>
            <a:r>
              <a:rPr lang="en" sz="135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includes native species </a:t>
            </a:r>
            <a:endParaRPr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2438" name="Google Shape;2438;p6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23125" y="3047050"/>
            <a:ext cx="2888274" cy="194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9" name="Google Shape;2439;p62" title="ACNA 4007 p.26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254150" y="510400"/>
            <a:ext cx="790800" cy="790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43" name="Shape 2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4" name="Google Shape;2444;p63"/>
          <p:cNvSpPr txBox="1"/>
          <p:nvPr>
            <p:ph type="title"/>
          </p:nvPr>
        </p:nvSpPr>
        <p:spPr>
          <a:xfrm>
            <a:off x="2118300" y="1837325"/>
            <a:ext cx="4907400" cy="134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Thanks 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Travel Guide: Hong Kong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CD4759"/>
      </a:lt2>
      <a:accent1>
        <a:srgbClr val="A25576"/>
      </a:accent1>
      <a:accent2>
        <a:srgbClr val="7C1F45"/>
      </a:accent2>
      <a:accent3>
        <a:srgbClr val="F88E70"/>
      </a:accent3>
      <a:accent4>
        <a:srgbClr val="FFF3E2"/>
      </a:accent4>
      <a:accent5>
        <a:srgbClr val="B3748F"/>
      </a:accent5>
      <a:accent6>
        <a:srgbClr val="F6BFB4"/>
      </a:accent6>
      <a:hlink>
        <a:srgbClr val="DFC2C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