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0" r:id="rId1"/>
  </p:sldMasterIdLst>
  <p:sldIdLst>
    <p:sldId id="257" r:id="rId2"/>
    <p:sldId id="258" r:id="rId3"/>
    <p:sldId id="260" r:id="rId4"/>
    <p:sldId id="259" r:id="rId5"/>
    <p:sldId id="261" r:id="rId6"/>
    <p:sldId id="27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2" autoAdjust="0"/>
    <p:restoredTop sz="94660"/>
  </p:normalViewPr>
  <p:slideViewPr>
    <p:cSldViewPr snapToGrid="0">
      <p:cViewPr>
        <p:scale>
          <a:sx n="64" d="100"/>
          <a:sy n="64" d="100"/>
        </p:scale>
        <p:origin x="894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A150A6-9FAC-479D-A224-B702391818D2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4E576AC-CC52-4867-8F12-A16073B0C047}">
      <dgm:prSet phldrT="[Text]" phldr="0"/>
      <dgm:spPr/>
      <dgm:t>
        <a:bodyPr/>
        <a:lstStyle/>
        <a:p>
          <a:r>
            <a:rPr lang="en-GB" dirty="0"/>
            <a:t>Workforce planning</a:t>
          </a:r>
        </a:p>
      </dgm:t>
    </dgm:pt>
    <dgm:pt modelId="{F388F420-7812-4585-9036-2FDEE2512DF9}" type="parTrans" cxnId="{A5B3926F-FD2A-4FE6-8A46-FA9032474A2D}">
      <dgm:prSet/>
      <dgm:spPr/>
      <dgm:t>
        <a:bodyPr/>
        <a:lstStyle/>
        <a:p>
          <a:endParaRPr lang="en-GB"/>
        </a:p>
      </dgm:t>
    </dgm:pt>
    <dgm:pt modelId="{B0A47CDF-05BE-43F6-9F77-851AC1A8CCE3}" type="sibTrans" cxnId="{A5B3926F-FD2A-4FE6-8A46-FA9032474A2D}">
      <dgm:prSet/>
      <dgm:spPr/>
      <dgm:t>
        <a:bodyPr/>
        <a:lstStyle/>
        <a:p>
          <a:endParaRPr lang="en-GB"/>
        </a:p>
      </dgm:t>
    </dgm:pt>
    <dgm:pt modelId="{83688260-72F5-4EA0-951A-3CBAE618F085}">
      <dgm:prSet phldrT="[Text]" phldr="0"/>
      <dgm:spPr/>
      <dgm:t>
        <a:bodyPr/>
        <a:lstStyle/>
        <a:p>
          <a:r>
            <a:rPr lang="en-GB" dirty="0"/>
            <a:t>Job Analysis</a:t>
          </a:r>
        </a:p>
      </dgm:t>
    </dgm:pt>
    <dgm:pt modelId="{5ED16BFD-4D8E-4CE2-8410-AB819FC18DE6}" type="parTrans" cxnId="{5EA4EE50-BDDA-44FA-A503-8354C560C465}">
      <dgm:prSet/>
      <dgm:spPr/>
      <dgm:t>
        <a:bodyPr/>
        <a:lstStyle/>
        <a:p>
          <a:endParaRPr lang="en-GB"/>
        </a:p>
      </dgm:t>
    </dgm:pt>
    <dgm:pt modelId="{63592B4A-1112-47FA-988E-73CAD70E143B}" type="sibTrans" cxnId="{5EA4EE50-BDDA-44FA-A503-8354C560C465}">
      <dgm:prSet/>
      <dgm:spPr/>
      <dgm:t>
        <a:bodyPr/>
        <a:lstStyle/>
        <a:p>
          <a:endParaRPr lang="en-GB"/>
        </a:p>
      </dgm:t>
    </dgm:pt>
    <dgm:pt modelId="{588D43ED-94CE-4A1C-A6C0-B6023383BC84}">
      <dgm:prSet phldrT="[Text]" phldr="0"/>
      <dgm:spPr/>
      <dgm:t>
        <a:bodyPr/>
        <a:lstStyle/>
        <a:p>
          <a:r>
            <a:rPr lang="en-GB" dirty="0"/>
            <a:t>Job description</a:t>
          </a:r>
        </a:p>
      </dgm:t>
    </dgm:pt>
    <dgm:pt modelId="{D3F1A779-F9AF-491B-9F66-9E4ABCFE759D}" type="parTrans" cxnId="{10BC8F2B-BC18-4E7F-8BA2-2733E6162A1A}">
      <dgm:prSet/>
      <dgm:spPr/>
      <dgm:t>
        <a:bodyPr/>
        <a:lstStyle/>
        <a:p>
          <a:endParaRPr lang="en-GB"/>
        </a:p>
      </dgm:t>
    </dgm:pt>
    <dgm:pt modelId="{E6E38B17-9EF8-499F-BBB9-86E82474DF05}" type="sibTrans" cxnId="{10BC8F2B-BC18-4E7F-8BA2-2733E6162A1A}">
      <dgm:prSet/>
      <dgm:spPr/>
      <dgm:t>
        <a:bodyPr/>
        <a:lstStyle/>
        <a:p>
          <a:endParaRPr lang="en-GB"/>
        </a:p>
      </dgm:t>
    </dgm:pt>
    <dgm:pt modelId="{BAF30D5D-C03D-4518-B5E3-F57B8BF8D50B}">
      <dgm:prSet phldrT="[Text]" phldr="0"/>
      <dgm:spPr/>
      <dgm:t>
        <a:bodyPr/>
        <a:lstStyle/>
        <a:p>
          <a:r>
            <a:rPr lang="en-GB" dirty="0"/>
            <a:t>Person Specification</a:t>
          </a:r>
        </a:p>
      </dgm:t>
    </dgm:pt>
    <dgm:pt modelId="{2E13B7BE-4D12-462E-AFC6-27A8BDE3BBB6}" type="parTrans" cxnId="{F86BB54B-1DE5-4B49-A323-0975C364BA11}">
      <dgm:prSet/>
      <dgm:spPr/>
      <dgm:t>
        <a:bodyPr/>
        <a:lstStyle/>
        <a:p>
          <a:endParaRPr lang="en-GB"/>
        </a:p>
      </dgm:t>
    </dgm:pt>
    <dgm:pt modelId="{FDA9F211-8090-4AAE-B866-F9E3B10D9159}" type="sibTrans" cxnId="{F86BB54B-1DE5-4B49-A323-0975C364BA11}">
      <dgm:prSet/>
      <dgm:spPr/>
      <dgm:t>
        <a:bodyPr/>
        <a:lstStyle/>
        <a:p>
          <a:endParaRPr lang="en-GB"/>
        </a:p>
      </dgm:t>
    </dgm:pt>
    <dgm:pt modelId="{B9795DA8-8589-4AAE-86EB-8031A2483A0E}">
      <dgm:prSet phldrT="[Text]" phldr="0"/>
      <dgm:spPr/>
      <dgm:t>
        <a:bodyPr/>
        <a:lstStyle/>
        <a:p>
          <a:r>
            <a:rPr lang="en-GB" dirty="0"/>
            <a:t>Advertise job</a:t>
          </a:r>
        </a:p>
      </dgm:t>
    </dgm:pt>
    <dgm:pt modelId="{8F38E0DB-90BA-4968-A7B2-40B4FAE571B7}" type="parTrans" cxnId="{1CDEE7AF-0B19-4110-BF0B-FE7A4845BCF1}">
      <dgm:prSet/>
      <dgm:spPr/>
      <dgm:t>
        <a:bodyPr/>
        <a:lstStyle/>
        <a:p>
          <a:endParaRPr lang="en-GB"/>
        </a:p>
      </dgm:t>
    </dgm:pt>
    <dgm:pt modelId="{072DE58D-06B9-4A2E-B097-15E6F7B15F89}" type="sibTrans" cxnId="{1CDEE7AF-0B19-4110-BF0B-FE7A4845BCF1}">
      <dgm:prSet/>
      <dgm:spPr/>
      <dgm:t>
        <a:bodyPr/>
        <a:lstStyle/>
        <a:p>
          <a:endParaRPr lang="en-GB"/>
        </a:p>
      </dgm:t>
    </dgm:pt>
    <dgm:pt modelId="{64E3491C-340B-4528-B577-A15D2BA58047}">
      <dgm:prSet phldrT="[Text]" phldr="0"/>
      <dgm:spPr/>
      <dgm:t>
        <a:bodyPr/>
        <a:lstStyle/>
        <a:p>
          <a:r>
            <a:rPr lang="en-GB" dirty="0"/>
            <a:t>Shortlist of candidates</a:t>
          </a:r>
        </a:p>
      </dgm:t>
    </dgm:pt>
    <dgm:pt modelId="{0D4F5035-6BB8-4AE6-903D-323DAC8836B0}" type="parTrans" cxnId="{ACA1DF5A-3C55-4539-9316-4FC369042E45}">
      <dgm:prSet/>
      <dgm:spPr/>
      <dgm:t>
        <a:bodyPr/>
        <a:lstStyle/>
        <a:p>
          <a:endParaRPr lang="en-GB"/>
        </a:p>
      </dgm:t>
    </dgm:pt>
    <dgm:pt modelId="{D9D6002D-D2DE-44C8-A427-01D90CF480D0}" type="sibTrans" cxnId="{ACA1DF5A-3C55-4539-9316-4FC369042E45}">
      <dgm:prSet/>
      <dgm:spPr/>
      <dgm:t>
        <a:bodyPr/>
        <a:lstStyle/>
        <a:p>
          <a:endParaRPr lang="en-GB"/>
        </a:p>
      </dgm:t>
    </dgm:pt>
    <dgm:pt modelId="{C6A495F4-3388-4934-B478-E40CAD2EAC24}">
      <dgm:prSet phldrT="[Text]" phldr="0"/>
      <dgm:spPr/>
      <dgm:t>
        <a:bodyPr/>
        <a:lstStyle/>
        <a:p>
          <a:r>
            <a:rPr lang="en-GB" dirty="0"/>
            <a:t>Interviewing </a:t>
          </a:r>
        </a:p>
      </dgm:t>
    </dgm:pt>
    <dgm:pt modelId="{F955612A-E8FC-4382-815F-4649D711BF03}" type="parTrans" cxnId="{65BDB3AE-C6F0-410D-95E9-618DAAD6EE8E}">
      <dgm:prSet/>
      <dgm:spPr/>
      <dgm:t>
        <a:bodyPr/>
        <a:lstStyle/>
        <a:p>
          <a:endParaRPr lang="en-GB"/>
        </a:p>
      </dgm:t>
    </dgm:pt>
    <dgm:pt modelId="{60A3815D-FB4C-45DB-BFD0-0AA978A8FA1D}" type="sibTrans" cxnId="{65BDB3AE-C6F0-410D-95E9-618DAAD6EE8E}">
      <dgm:prSet/>
      <dgm:spPr/>
      <dgm:t>
        <a:bodyPr/>
        <a:lstStyle/>
        <a:p>
          <a:endParaRPr lang="en-GB"/>
        </a:p>
      </dgm:t>
    </dgm:pt>
    <dgm:pt modelId="{CBECECFB-66B0-4C62-AA9E-56860F6CD0B1}">
      <dgm:prSet phldrT="[Text]" phldr="0"/>
      <dgm:spPr/>
      <dgm:t>
        <a:bodyPr/>
        <a:lstStyle/>
        <a:p>
          <a:r>
            <a:rPr lang="en-GB" dirty="0"/>
            <a:t>Selection and onboarding </a:t>
          </a:r>
        </a:p>
      </dgm:t>
    </dgm:pt>
    <dgm:pt modelId="{808B6F65-0EBF-4167-9B46-1E4C7623A5D0}" type="parTrans" cxnId="{17123E23-C875-47A5-8492-4EDAA17EEA07}">
      <dgm:prSet/>
      <dgm:spPr/>
      <dgm:t>
        <a:bodyPr/>
        <a:lstStyle/>
        <a:p>
          <a:endParaRPr lang="en-GB"/>
        </a:p>
      </dgm:t>
    </dgm:pt>
    <dgm:pt modelId="{59DA18B3-14DB-4B9D-8628-3651230E09BB}" type="sibTrans" cxnId="{17123E23-C875-47A5-8492-4EDAA17EEA07}">
      <dgm:prSet/>
      <dgm:spPr/>
      <dgm:t>
        <a:bodyPr/>
        <a:lstStyle/>
        <a:p>
          <a:endParaRPr lang="en-GB"/>
        </a:p>
      </dgm:t>
    </dgm:pt>
    <dgm:pt modelId="{4D510B6C-3227-44AD-B33E-543B3CC1A24B}">
      <dgm:prSet phldrT="[Text]" phldr="0"/>
      <dgm:spPr/>
      <dgm:t>
        <a:bodyPr/>
        <a:lstStyle/>
        <a:p>
          <a:r>
            <a:rPr lang="en-GB" dirty="0"/>
            <a:t>Welcome to Tesco</a:t>
          </a:r>
        </a:p>
      </dgm:t>
    </dgm:pt>
    <dgm:pt modelId="{E881A88B-1361-4549-8183-3ABEA73F8240}" type="parTrans" cxnId="{BBC2CC21-C2AC-494A-A1BE-283575E36FE4}">
      <dgm:prSet/>
      <dgm:spPr/>
      <dgm:t>
        <a:bodyPr/>
        <a:lstStyle/>
        <a:p>
          <a:endParaRPr lang="en-GB"/>
        </a:p>
      </dgm:t>
    </dgm:pt>
    <dgm:pt modelId="{33A3E7D1-0BBF-4CC2-B4D5-5CE9E8C4F1C1}" type="sibTrans" cxnId="{BBC2CC21-C2AC-494A-A1BE-283575E36FE4}">
      <dgm:prSet/>
      <dgm:spPr/>
      <dgm:t>
        <a:bodyPr/>
        <a:lstStyle/>
        <a:p>
          <a:endParaRPr lang="en-GB"/>
        </a:p>
      </dgm:t>
    </dgm:pt>
    <dgm:pt modelId="{76932603-7EB4-4397-8417-7640EB6F5F04}" type="pres">
      <dgm:prSet presAssocID="{E9A150A6-9FAC-479D-A224-B702391818D2}" presName="Name0" presStyleCnt="0">
        <dgm:presLayoutVars>
          <dgm:dir/>
          <dgm:resizeHandles/>
        </dgm:presLayoutVars>
      </dgm:prSet>
      <dgm:spPr/>
    </dgm:pt>
    <dgm:pt modelId="{3C4FA49A-5870-4D4B-BC37-75EC085CACAD}" type="pres">
      <dgm:prSet presAssocID="{44E576AC-CC52-4867-8F12-A16073B0C047}" presName="compNode" presStyleCnt="0"/>
      <dgm:spPr/>
    </dgm:pt>
    <dgm:pt modelId="{C38BED8F-5964-4C06-B977-61D27DBFBF67}" type="pres">
      <dgm:prSet presAssocID="{44E576AC-CC52-4867-8F12-A16073B0C047}" presName="dummyConnPt" presStyleCnt="0"/>
      <dgm:spPr/>
    </dgm:pt>
    <dgm:pt modelId="{A599883E-5755-4075-AFC3-6BBF2F78A754}" type="pres">
      <dgm:prSet presAssocID="{44E576AC-CC52-4867-8F12-A16073B0C047}" presName="node" presStyleLbl="node1" presStyleIdx="0" presStyleCnt="9">
        <dgm:presLayoutVars>
          <dgm:bulletEnabled val="1"/>
        </dgm:presLayoutVars>
      </dgm:prSet>
      <dgm:spPr/>
    </dgm:pt>
    <dgm:pt modelId="{C8A6E7E6-5099-4300-9DF5-B7F02709A753}" type="pres">
      <dgm:prSet presAssocID="{B0A47CDF-05BE-43F6-9F77-851AC1A8CCE3}" presName="sibTrans" presStyleLbl="bgSibTrans2D1" presStyleIdx="0" presStyleCnt="8"/>
      <dgm:spPr/>
    </dgm:pt>
    <dgm:pt modelId="{9A66DB66-5754-4758-9330-954AE4DF472E}" type="pres">
      <dgm:prSet presAssocID="{83688260-72F5-4EA0-951A-3CBAE618F085}" presName="compNode" presStyleCnt="0"/>
      <dgm:spPr/>
    </dgm:pt>
    <dgm:pt modelId="{8079B9AF-E788-4C76-93FD-702B330B0EEF}" type="pres">
      <dgm:prSet presAssocID="{83688260-72F5-4EA0-951A-3CBAE618F085}" presName="dummyConnPt" presStyleCnt="0"/>
      <dgm:spPr/>
    </dgm:pt>
    <dgm:pt modelId="{6593176F-270A-4111-9A93-92E1138C3A0B}" type="pres">
      <dgm:prSet presAssocID="{83688260-72F5-4EA0-951A-3CBAE618F085}" presName="node" presStyleLbl="node1" presStyleIdx="1" presStyleCnt="9">
        <dgm:presLayoutVars>
          <dgm:bulletEnabled val="1"/>
        </dgm:presLayoutVars>
      </dgm:prSet>
      <dgm:spPr/>
    </dgm:pt>
    <dgm:pt modelId="{6CE268C9-45B7-43A7-B347-7555A8F09581}" type="pres">
      <dgm:prSet presAssocID="{63592B4A-1112-47FA-988E-73CAD70E143B}" presName="sibTrans" presStyleLbl="bgSibTrans2D1" presStyleIdx="1" presStyleCnt="8"/>
      <dgm:spPr/>
    </dgm:pt>
    <dgm:pt modelId="{D51BBBA9-F576-48DF-B63E-2CFC36C2152F}" type="pres">
      <dgm:prSet presAssocID="{588D43ED-94CE-4A1C-A6C0-B6023383BC84}" presName="compNode" presStyleCnt="0"/>
      <dgm:spPr/>
    </dgm:pt>
    <dgm:pt modelId="{F17469E6-3F2C-4B8D-A209-8F3B20F763B5}" type="pres">
      <dgm:prSet presAssocID="{588D43ED-94CE-4A1C-A6C0-B6023383BC84}" presName="dummyConnPt" presStyleCnt="0"/>
      <dgm:spPr/>
    </dgm:pt>
    <dgm:pt modelId="{35010490-D52E-4D37-BAE6-2543E867786E}" type="pres">
      <dgm:prSet presAssocID="{588D43ED-94CE-4A1C-A6C0-B6023383BC84}" presName="node" presStyleLbl="node1" presStyleIdx="2" presStyleCnt="9">
        <dgm:presLayoutVars>
          <dgm:bulletEnabled val="1"/>
        </dgm:presLayoutVars>
      </dgm:prSet>
      <dgm:spPr/>
    </dgm:pt>
    <dgm:pt modelId="{77EDC915-8903-4F75-88E3-F1A48F72114D}" type="pres">
      <dgm:prSet presAssocID="{E6E38B17-9EF8-499F-BBB9-86E82474DF05}" presName="sibTrans" presStyleLbl="bgSibTrans2D1" presStyleIdx="2" presStyleCnt="8"/>
      <dgm:spPr/>
    </dgm:pt>
    <dgm:pt modelId="{20CE6670-1780-499B-8732-30267496D15F}" type="pres">
      <dgm:prSet presAssocID="{BAF30D5D-C03D-4518-B5E3-F57B8BF8D50B}" presName="compNode" presStyleCnt="0"/>
      <dgm:spPr/>
    </dgm:pt>
    <dgm:pt modelId="{EE9D5DEC-E654-402A-8143-6B7BACE68F84}" type="pres">
      <dgm:prSet presAssocID="{BAF30D5D-C03D-4518-B5E3-F57B8BF8D50B}" presName="dummyConnPt" presStyleCnt="0"/>
      <dgm:spPr/>
    </dgm:pt>
    <dgm:pt modelId="{2579A461-40BF-48E2-98FA-E32BC03C1CE1}" type="pres">
      <dgm:prSet presAssocID="{BAF30D5D-C03D-4518-B5E3-F57B8BF8D50B}" presName="node" presStyleLbl="node1" presStyleIdx="3" presStyleCnt="9">
        <dgm:presLayoutVars>
          <dgm:bulletEnabled val="1"/>
        </dgm:presLayoutVars>
      </dgm:prSet>
      <dgm:spPr/>
    </dgm:pt>
    <dgm:pt modelId="{796995CF-E86E-4073-84F9-08C0E371AA6D}" type="pres">
      <dgm:prSet presAssocID="{FDA9F211-8090-4AAE-B866-F9E3B10D9159}" presName="sibTrans" presStyleLbl="bgSibTrans2D1" presStyleIdx="3" presStyleCnt="8" custLinFactY="62381" custLinFactNeighborX="-1589" custLinFactNeighborY="100000"/>
      <dgm:spPr/>
    </dgm:pt>
    <dgm:pt modelId="{DBA96BD4-479E-47C6-A6DD-E43C3C20B335}" type="pres">
      <dgm:prSet presAssocID="{B9795DA8-8589-4AAE-86EB-8031A2483A0E}" presName="compNode" presStyleCnt="0"/>
      <dgm:spPr/>
    </dgm:pt>
    <dgm:pt modelId="{4108CBF9-8A8E-4E00-BBA9-8B67FBA60FED}" type="pres">
      <dgm:prSet presAssocID="{B9795DA8-8589-4AAE-86EB-8031A2483A0E}" presName="dummyConnPt" presStyleCnt="0"/>
      <dgm:spPr/>
    </dgm:pt>
    <dgm:pt modelId="{2609ACCB-B9AF-4091-BA9B-E28C46FEC8BB}" type="pres">
      <dgm:prSet presAssocID="{B9795DA8-8589-4AAE-86EB-8031A2483A0E}" presName="node" presStyleLbl="node1" presStyleIdx="4" presStyleCnt="9">
        <dgm:presLayoutVars>
          <dgm:bulletEnabled val="1"/>
        </dgm:presLayoutVars>
      </dgm:prSet>
      <dgm:spPr/>
    </dgm:pt>
    <dgm:pt modelId="{C90B7F78-307C-466C-BB4D-062B0F9BBF71}" type="pres">
      <dgm:prSet presAssocID="{072DE58D-06B9-4A2E-B097-15E6F7B15F89}" presName="sibTrans" presStyleLbl="bgSibTrans2D1" presStyleIdx="4" presStyleCnt="8"/>
      <dgm:spPr/>
    </dgm:pt>
    <dgm:pt modelId="{CDF5DE68-A16F-4B9B-B136-09D2F6E44590}" type="pres">
      <dgm:prSet presAssocID="{64E3491C-340B-4528-B577-A15D2BA58047}" presName="compNode" presStyleCnt="0"/>
      <dgm:spPr/>
    </dgm:pt>
    <dgm:pt modelId="{C1D4D774-1903-4F3F-B38D-C9FA2081DFD2}" type="pres">
      <dgm:prSet presAssocID="{64E3491C-340B-4528-B577-A15D2BA58047}" presName="dummyConnPt" presStyleCnt="0"/>
      <dgm:spPr/>
    </dgm:pt>
    <dgm:pt modelId="{4673325B-FF66-46E8-813D-71138F332C11}" type="pres">
      <dgm:prSet presAssocID="{64E3491C-340B-4528-B577-A15D2BA58047}" presName="node" presStyleLbl="node1" presStyleIdx="5" presStyleCnt="9">
        <dgm:presLayoutVars>
          <dgm:bulletEnabled val="1"/>
        </dgm:presLayoutVars>
      </dgm:prSet>
      <dgm:spPr/>
    </dgm:pt>
    <dgm:pt modelId="{5452089F-B691-47AD-9A36-F5DBBDBCFB57}" type="pres">
      <dgm:prSet presAssocID="{D9D6002D-D2DE-44C8-A427-01D90CF480D0}" presName="sibTrans" presStyleLbl="bgSibTrans2D1" presStyleIdx="5" presStyleCnt="8"/>
      <dgm:spPr/>
    </dgm:pt>
    <dgm:pt modelId="{99BDAE8D-7C42-4288-B8D8-3411CC2BB11D}" type="pres">
      <dgm:prSet presAssocID="{C6A495F4-3388-4934-B478-E40CAD2EAC24}" presName="compNode" presStyleCnt="0"/>
      <dgm:spPr/>
    </dgm:pt>
    <dgm:pt modelId="{3F84EE34-F751-4655-B27B-628875F9A933}" type="pres">
      <dgm:prSet presAssocID="{C6A495F4-3388-4934-B478-E40CAD2EAC24}" presName="dummyConnPt" presStyleCnt="0"/>
      <dgm:spPr/>
    </dgm:pt>
    <dgm:pt modelId="{DEEA1A30-33A1-4D8C-8BEF-34690DA8C33A}" type="pres">
      <dgm:prSet presAssocID="{C6A495F4-3388-4934-B478-E40CAD2EAC24}" presName="node" presStyleLbl="node1" presStyleIdx="6" presStyleCnt="9">
        <dgm:presLayoutVars>
          <dgm:bulletEnabled val="1"/>
        </dgm:presLayoutVars>
      </dgm:prSet>
      <dgm:spPr/>
    </dgm:pt>
    <dgm:pt modelId="{D480B5EB-AF0B-4A14-A02D-398CD20AE7F0}" type="pres">
      <dgm:prSet presAssocID="{60A3815D-FB4C-45DB-BFD0-0AA978A8FA1D}" presName="sibTrans" presStyleLbl="bgSibTrans2D1" presStyleIdx="6" presStyleCnt="8"/>
      <dgm:spPr/>
    </dgm:pt>
    <dgm:pt modelId="{DCFD2668-6362-4EA4-9A65-E2C3603AA892}" type="pres">
      <dgm:prSet presAssocID="{CBECECFB-66B0-4C62-AA9E-56860F6CD0B1}" presName="compNode" presStyleCnt="0"/>
      <dgm:spPr/>
    </dgm:pt>
    <dgm:pt modelId="{73EDED0E-C114-4DAA-B1A7-87597ED04DC9}" type="pres">
      <dgm:prSet presAssocID="{CBECECFB-66B0-4C62-AA9E-56860F6CD0B1}" presName="dummyConnPt" presStyleCnt="0"/>
      <dgm:spPr/>
    </dgm:pt>
    <dgm:pt modelId="{FEF954B0-16F3-4DB3-9404-C04C75FA766C}" type="pres">
      <dgm:prSet presAssocID="{CBECECFB-66B0-4C62-AA9E-56860F6CD0B1}" presName="node" presStyleLbl="node1" presStyleIdx="7" presStyleCnt="9">
        <dgm:presLayoutVars>
          <dgm:bulletEnabled val="1"/>
        </dgm:presLayoutVars>
      </dgm:prSet>
      <dgm:spPr/>
    </dgm:pt>
    <dgm:pt modelId="{DBB945D5-AB3A-4BC4-8B8A-F9A743E90A9E}" type="pres">
      <dgm:prSet presAssocID="{59DA18B3-14DB-4B9D-8628-3651230E09BB}" presName="sibTrans" presStyleLbl="bgSibTrans2D1" presStyleIdx="7" presStyleCnt="8"/>
      <dgm:spPr/>
    </dgm:pt>
    <dgm:pt modelId="{3E7041CC-7669-41E4-AC70-81B115F116FA}" type="pres">
      <dgm:prSet presAssocID="{4D510B6C-3227-44AD-B33E-543B3CC1A24B}" presName="compNode" presStyleCnt="0"/>
      <dgm:spPr/>
    </dgm:pt>
    <dgm:pt modelId="{9603ED8E-088A-444A-83CB-1416CBA24621}" type="pres">
      <dgm:prSet presAssocID="{4D510B6C-3227-44AD-B33E-543B3CC1A24B}" presName="dummyConnPt" presStyleCnt="0"/>
      <dgm:spPr/>
    </dgm:pt>
    <dgm:pt modelId="{5AC71A42-C281-4ACC-BF48-56D4A6B12FD1}" type="pres">
      <dgm:prSet presAssocID="{4D510B6C-3227-44AD-B33E-543B3CC1A24B}" presName="node" presStyleLbl="node1" presStyleIdx="8" presStyleCnt="9">
        <dgm:presLayoutVars>
          <dgm:bulletEnabled val="1"/>
        </dgm:presLayoutVars>
      </dgm:prSet>
      <dgm:spPr/>
    </dgm:pt>
  </dgm:ptLst>
  <dgm:cxnLst>
    <dgm:cxn modelId="{BD322A11-E361-4F0D-8647-2D1474B0B700}" type="presOf" srcId="{C6A495F4-3388-4934-B478-E40CAD2EAC24}" destId="{DEEA1A30-33A1-4D8C-8BEF-34690DA8C33A}" srcOrd="0" destOrd="0" presId="urn:microsoft.com/office/officeart/2005/8/layout/bProcess4"/>
    <dgm:cxn modelId="{EB3C3819-F824-4A02-A4CF-5A35488A204F}" type="presOf" srcId="{D9D6002D-D2DE-44C8-A427-01D90CF480D0}" destId="{5452089F-B691-47AD-9A36-F5DBBDBCFB57}" srcOrd="0" destOrd="0" presId="urn:microsoft.com/office/officeart/2005/8/layout/bProcess4"/>
    <dgm:cxn modelId="{BBC2CC21-C2AC-494A-A1BE-283575E36FE4}" srcId="{E9A150A6-9FAC-479D-A224-B702391818D2}" destId="{4D510B6C-3227-44AD-B33E-543B3CC1A24B}" srcOrd="8" destOrd="0" parTransId="{E881A88B-1361-4549-8183-3ABEA73F8240}" sibTransId="{33A3E7D1-0BBF-4CC2-B4D5-5CE9E8C4F1C1}"/>
    <dgm:cxn modelId="{38FEBF22-9484-4225-B5D5-D3C56F926990}" type="presOf" srcId="{64E3491C-340B-4528-B577-A15D2BA58047}" destId="{4673325B-FF66-46E8-813D-71138F332C11}" srcOrd="0" destOrd="0" presId="urn:microsoft.com/office/officeart/2005/8/layout/bProcess4"/>
    <dgm:cxn modelId="{17123E23-C875-47A5-8492-4EDAA17EEA07}" srcId="{E9A150A6-9FAC-479D-A224-B702391818D2}" destId="{CBECECFB-66B0-4C62-AA9E-56860F6CD0B1}" srcOrd="7" destOrd="0" parTransId="{808B6F65-0EBF-4167-9B46-1E4C7623A5D0}" sibTransId="{59DA18B3-14DB-4B9D-8628-3651230E09BB}"/>
    <dgm:cxn modelId="{10BC8F2B-BC18-4E7F-8BA2-2733E6162A1A}" srcId="{E9A150A6-9FAC-479D-A224-B702391818D2}" destId="{588D43ED-94CE-4A1C-A6C0-B6023383BC84}" srcOrd="2" destOrd="0" parTransId="{D3F1A779-F9AF-491B-9F66-9E4ABCFE759D}" sibTransId="{E6E38B17-9EF8-499F-BBB9-86E82474DF05}"/>
    <dgm:cxn modelId="{F86BB54B-1DE5-4B49-A323-0975C364BA11}" srcId="{E9A150A6-9FAC-479D-A224-B702391818D2}" destId="{BAF30D5D-C03D-4518-B5E3-F57B8BF8D50B}" srcOrd="3" destOrd="0" parTransId="{2E13B7BE-4D12-462E-AFC6-27A8BDE3BBB6}" sibTransId="{FDA9F211-8090-4AAE-B866-F9E3B10D9159}"/>
    <dgm:cxn modelId="{A5B3926F-FD2A-4FE6-8A46-FA9032474A2D}" srcId="{E9A150A6-9FAC-479D-A224-B702391818D2}" destId="{44E576AC-CC52-4867-8F12-A16073B0C047}" srcOrd="0" destOrd="0" parTransId="{F388F420-7812-4585-9036-2FDEE2512DF9}" sibTransId="{B0A47CDF-05BE-43F6-9F77-851AC1A8CCE3}"/>
    <dgm:cxn modelId="{5EA4EE50-BDDA-44FA-A503-8354C560C465}" srcId="{E9A150A6-9FAC-479D-A224-B702391818D2}" destId="{83688260-72F5-4EA0-951A-3CBAE618F085}" srcOrd="1" destOrd="0" parTransId="{5ED16BFD-4D8E-4CE2-8410-AB819FC18DE6}" sibTransId="{63592B4A-1112-47FA-988E-73CAD70E143B}"/>
    <dgm:cxn modelId="{D7A4B058-13F1-4A67-A85D-F67CC45D9EE3}" type="presOf" srcId="{B0A47CDF-05BE-43F6-9F77-851AC1A8CCE3}" destId="{C8A6E7E6-5099-4300-9DF5-B7F02709A753}" srcOrd="0" destOrd="0" presId="urn:microsoft.com/office/officeart/2005/8/layout/bProcess4"/>
    <dgm:cxn modelId="{ACA1DF5A-3C55-4539-9316-4FC369042E45}" srcId="{E9A150A6-9FAC-479D-A224-B702391818D2}" destId="{64E3491C-340B-4528-B577-A15D2BA58047}" srcOrd="5" destOrd="0" parTransId="{0D4F5035-6BB8-4AE6-903D-323DAC8836B0}" sibTransId="{D9D6002D-D2DE-44C8-A427-01D90CF480D0}"/>
    <dgm:cxn modelId="{C1386D7F-042D-4DBA-9E86-2F0D8C44E835}" type="presOf" srcId="{CBECECFB-66B0-4C62-AA9E-56860F6CD0B1}" destId="{FEF954B0-16F3-4DB3-9404-C04C75FA766C}" srcOrd="0" destOrd="0" presId="urn:microsoft.com/office/officeart/2005/8/layout/bProcess4"/>
    <dgm:cxn modelId="{9F7B9680-C4D2-439B-9701-B8EA5DCABC95}" type="presOf" srcId="{63592B4A-1112-47FA-988E-73CAD70E143B}" destId="{6CE268C9-45B7-43A7-B347-7555A8F09581}" srcOrd="0" destOrd="0" presId="urn:microsoft.com/office/officeart/2005/8/layout/bProcess4"/>
    <dgm:cxn modelId="{67BFEB8A-0675-4DC3-8C96-85527AC40903}" type="presOf" srcId="{FDA9F211-8090-4AAE-B866-F9E3B10D9159}" destId="{796995CF-E86E-4073-84F9-08C0E371AA6D}" srcOrd="0" destOrd="0" presId="urn:microsoft.com/office/officeart/2005/8/layout/bProcess4"/>
    <dgm:cxn modelId="{EF4F518E-BA6C-45A5-BCAC-1E3AF9CFC6CA}" type="presOf" srcId="{BAF30D5D-C03D-4518-B5E3-F57B8BF8D50B}" destId="{2579A461-40BF-48E2-98FA-E32BC03C1CE1}" srcOrd="0" destOrd="0" presId="urn:microsoft.com/office/officeart/2005/8/layout/bProcess4"/>
    <dgm:cxn modelId="{5D504991-6BBF-4D6A-9237-8C62922F8132}" type="presOf" srcId="{83688260-72F5-4EA0-951A-3CBAE618F085}" destId="{6593176F-270A-4111-9A93-92E1138C3A0B}" srcOrd="0" destOrd="0" presId="urn:microsoft.com/office/officeart/2005/8/layout/bProcess4"/>
    <dgm:cxn modelId="{70E98B94-07DA-4A4B-A2F2-6B403C5304B4}" type="presOf" srcId="{4D510B6C-3227-44AD-B33E-543B3CC1A24B}" destId="{5AC71A42-C281-4ACC-BF48-56D4A6B12FD1}" srcOrd="0" destOrd="0" presId="urn:microsoft.com/office/officeart/2005/8/layout/bProcess4"/>
    <dgm:cxn modelId="{CACD3B98-3D44-4149-B192-5A5FEB14A613}" type="presOf" srcId="{E6E38B17-9EF8-499F-BBB9-86E82474DF05}" destId="{77EDC915-8903-4F75-88E3-F1A48F72114D}" srcOrd="0" destOrd="0" presId="urn:microsoft.com/office/officeart/2005/8/layout/bProcess4"/>
    <dgm:cxn modelId="{22CB4299-9B99-4939-ADB3-9169CEDDB91F}" type="presOf" srcId="{59DA18B3-14DB-4B9D-8628-3651230E09BB}" destId="{DBB945D5-AB3A-4BC4-8B8A-F9A743E90A9E}" srcOrd="0" destOrd="0" presId="urn:microsoft.com/office/officeart/2005/8/layout/bProcess4"/>
    <dgm:cxn modelId="{65BDB3AE-C6F0-410D-95E9-618DAAD6EE8E}" srcId="{E9A150A6-9FAC-479D-A224-B702391818D2}" destId="{C6A495F4-3388-4934-B478-E40CAD2EAC24}" srcOrd="6" destOrd="0" parTransId="{F955612A-E8FC-4382-815F-4649D711BF03}" sibTransId="{60A3815D-FB4C-45DB-BFD0-0AA978A8FA1D}"/>
    <dgm:cxn modelId="{1CDEE7AF-0B19-4110-BF0B-FE7A4845BCF1}" srcId="{E9A150A6-9FAC-479D-A224-B702391818D2}" destId="{B9795DA8-8589-4AAE-86EB-8031A2483A0E}" srcOrd="4" destOrd="0" parTransId="{8F38E0DB-90BA-4968-A7B2-40B4FAE571B7}" sibTransId="{072DE58D-06B9-4A2E-B097-15E6F7B15F89}"/>
    <dgm:cxn modelId="{B35F3BC5-F70C-4DC1-BBD3-60ABE094F783}" type="presOf" srcId="{588D43ED-94CE-4A1C-A6C0-B6023383BC84}" destId="{35010490-D52E-4D37-BAE6-2543E867786E}" srcOrd="0" destOrd="0" presId="urn:microsoft.com/office/officeart/2005/8/layout/bProcess4"/>
    <dgm:cxn modelId="{43ED67CE-E90A-40E5-982F-CD4E475FA0D7}" type="presOf" srcId="{60A3815D-FB4C-45DB-BFD0-0AA978A8FA1D}" destId="{D480B5EB-AF0B-4A14-A02D-398CD20AE7F0}" srcOrd="0" destOrd="0" presId="urn:microsoft.com/office/officeart/2005/8/layout/bProcess4"/>
    <dgm:cxn modelId="{C94290D9-5CA1-43A4-A5A9-5DE0415D482D}" type="presOf" srcId="{E9A150A6-9FAC-479D-A224-B702391818D2}" destId="{76932603-7EB4-4397-8417-7640EB6F5F04}" srcOrd="0" destOrd="0" presId="urn:microsoft.com/office/officeart/2005/8/layout/bProcess4"/>
    <dgm:cxn modelId="{61823BE7-7B88-4ECF-B2CC-9D3F6DCF5F0D}" type="presOf" srcId="{44E576AC-CC52-4867-8F12-A16073B0C047}" destId="{A599883E-5755-4075-AFC3-6BBF2F78A754}" srcOrd="0" destOrd="0" presId="urn:microsoft.com/office/officeart/2005/8/layout/bProcess4"/>
    <dgm:cxn modelId="{9D206DEB-F36F-4688-A8BD-2860EBDD48B7}" type="presOf" srcId="{072DE58D-06B9-4A2E-B097-15E6F7B15F89}" destId="{C90B7F78-307C-466C-BB4D-062B0F9BBF71}" srcOrd="0" destOrd="0" presId="urn:microsoft.com/office/officeart/2005/8/layout/bProcess4"/>
    <dgm:cxn modelId="{0ACB45FA-29CF-4B1F-ABFF-A39C541B97C1}" type="presOf" srcId="{B9795DA8-8589-4AAE-86EB-8031A2483A0E}" destId="{2609ACCB-B9AF-4091-BA9B-E28C46FEC8BB}" srcOrd="0" destOrd="0" presId="urn:microsoft.com/office/officeart/2005/8/layout/bProcess4"/>
    <dgm:cxn modelId="{C2BA104D-F38A-4954-ACA0-FB9AC97A4C08}" type="presParOf" srcId="{76932603-7EB4-4397-8417-7640EB6F5F04}" destId="{3C4FA49A-5870-4D4B-BC37-75EC085CACAD}" srcOrd="0" destOrd="0" presId="urn:microsoft.com/office/officeart/2005/8/layout/bProcess4"/>
    <dgm:cxn modelId="{B2EA06AA-CC93-4923-8EBC-5056167282C1}" type="presParOf" srcId="{3C4FA49A-5870-4D4B-BC37-75EC085CACAD}" destId="{C38BED8F-5964-4C06-B977-61D27DBFBF67}" srcOrd="0" destOrd="0" presId="urn:microsoft.com/office/officeart/2005/8/layout/bProcess4"/>
    <dgm:cxn modelId="{717BC411-6A2E-4912-BF56-D08B6F0D245A}" type="presParOf" srcId="{3C4FA49A-5870-4D4B-BC37-75EC085CACAD}" destId="{A599883E-5755-4075-AFC3-6BBF2F78A754}" srcOrd="1" destOrd="0" presId="urn:microsoft.com/office/officeart/2005/8/layout/bProcess4"/>
    <dgm:cxn modelId="{88FA6912-EC3D-4AF4-9DA7-C537F2484C77}" type="presParOf" srcId="{76932603-7EB4-4397-8417-7640EB6F5F04}" destId="{C8A6E7E6-5099-4300-9DF5-B7F02709A753}" srcOrd="1" destOrd="0" presId="urn:microsoft.com/office/officeart/2005/8/layout/bProcess4"/>
    <dgm:cxn modelId="{C71B3DB2-6248-4D3C-93E9-16EFED627D52}" type="presParOf" srcId="{76932603-7EB4-4397-8417-7640EB6F5F04}" destId="{9A66DB66-5754-4758-9330-954AE4DF472E}" srcOrd="2" destOrd="0" presId="urn:microsoft.com/office/officeart/2005/8/layout/bProcess4"/>
    <dgm:cxn modelId="{C61CE658-EFDB-4AE9-863B-7B9BDB09189C}" type="presParOf" srcId="{9A66DB66-5754-4758-9330-954AE4DF472E}" destId="{8079B9AF-E788-4C76-93FD-702B330B0EEF}" srcOrd="0" destOrd="0" presId="urn:microsoft.com/office/officeart/2005/8/layout/bProcess4"/>
    <dgm:cxn modelId="{095973FA-3388-40A4-9392-736B901B36EB}" type="presParOf" srcId="{9A66DB66-5754-4758-9330-954AE4DF472E}" destId="{6593176F-270A-4111-9A93-92E1138C3A0B}" srcOrd="1" destOrd="0" presId="urn:microsoft.com/office/officeart/2005/8/layout/bProcess4"/>
    <dgm:cxn modelId="{3B2C0C8B-BDEC-4E98-A60B-185FBF1E9195}" type="presParOf" srcId="{76932603-7EB4-4397-8417-7640EB6F5F04}" destId="{6CE268C9-45B7-43A7-B347-7555A8F09581}" srcOrd="3" destOrd="0" presId="urn:microsoft.com/office/officeart/2005/8/layout/bProcess4"/>
    <dgm:cxn modelId="{09A04835-E948-460C-9ECC-8D6FCA2C75B2}" type="presParOf" srcId="{76932603-7EB4-4397-8417-7640EB6F5F04}" destId="{D51BBBA9-F576-48DF-B63E-2CFC36C2152F}" srcOrd="4" destOrd="0" presId="urn:microsoft.com/office/officeart/2005/8/layout/bProcess4"/>
    <dgm:cxn modelId="{4320B072-E78D-4EC3-AC88-70CB8280FE66}" type="presParOf" srcId="{D51BBBA9-F576-48DF-B63E-2CFC36C2152F}" destId="{F17469E6-3F2C-4B8D-A209-8F3B20F763B5}" srcOrd="0" destOrd="0" presId="urn:microsoft.com/office/officeart/2005/8/layout/bProcess4"/>
    <dgm:cxn modelId="{9F55D467-BA0F-4742-A616-E5EB64D863BF}" type="presParOf" srcId="{D51BBBA9-F576-48DF-B63E-2CFC36C2152F}" destId="{35010490-D52E-4D37-BAE6-2543E867786E}" srcOrd="1" destOrd="0" presId="urn:microsoft.com/office/officeart/2005/8/layout/bProcess4"/>
    <dgm:cxn modelId="{436E25F0-4C62-427E-851A-56D259F32890}" type="presParOf" srcId="{76932603-7EB4-4397-8417-7640EB6F5F04}" destId="{77EDC915-8903-4F75-88E3-F1A48F72114D}" srcOrd="5" destOrd="0" presId="urn:microsoft.com/office/officeart/2005/8/layout/bProcess4"/>
    <dgm:cxn modelId="{884FDC7D-0828-4D5F-A468-D4943631DCFD}" type="presParOf" srcId="{76932603-7EB4-4397-8417-7640EB6F5F04}" destId="{20CE6670-1780-499B-8732-30267496D15F}" srcOrd="6" destOrd="0" presId="urn:microsoft.com/office/officeart/2005/8/layout/bProcess4"/>
    <dgm:cxn modelId="{9014F12D-CDBA-4833-BF0F-D9B427FB6648}" type="presParOf" srcId="{20CE6670-1780-499B-8732-30267496D15F}" destId="{EE9D5DEC-E654-402A-8143-6B7BACE68F84}" srcOrd="0" destOrd="0" presId="urn:microsoft.com/office/officeart/2005/8/layout/bProcess4"/>
    <dgm:cxn modelId="{E1A38BCF-0341-419B-A358-2BE5E16DFBF4}" type="presParOf" srcId="{20CE6670-1780-499B-8732-30267496D15F}" destId="{2579A461-40BF-48E2-98FA-E32BC03C1CE1}" srcOrd="1" destOrd="0" presId="urn:microsoft.com/office/officeart/2005/8/layout/bProcess4"/>
    <dgm:cxn modelId="{7D2ECB61-B4D8-47DF-B4D3-193CC463D70B}" type="presParOf" srcId="{76932603-7EB4-4397-8417-7640EB6F5F04}" destId="{796995CF-E86E-4073-84F9-08C0E371AA6D}" srcOrd="7" destOrd="0" presId="urn:microsoft.com/office/officeart/2005/8/layout/bProcess4"/>
    <dgm:cxn modelId="{8A2AD3A9-6A33-4BFE-ACFA-475D63D65A80}" type="presParOf" srcId="{76932603-7EB4-4397-8417-7640EB6F5F04}" destId="{DBA96BD4-479E-47C6-A6DD-E43C3C20B335}" srcOrd="8" destOrd="0" presId="urn:microsoft.com/office/officeart/2005/8/layout/bProcess4"/>
    <dgm:cxn modelId="{F8A7307C-7225-4355-9623-1012967781E4}" type="presParOf" srcId="{DBA96BD4-479E-47C6-A6DD-E43C3C20B335}" destId="{4108CBF9-8A8E-4E00-BBA9-8B67FBA60FED}" srcOrd="0" destOrd="0" presId="urn:microsoft.com/office/officeart/2005/8/layout/bProcess4"/>
    <dgm:cxn modelId="{23287285-1E0E-4F60-9F62-63F3E5042479}" type="presParOf" srcId="{DBA96BD4-479E-47C6-A6DD-E43C3C20B335}" destId="{2609ACCB-B9AF-4091-BA9B-E28C46FEC8BB}" srcOrd="1" destOrd="0" presId="urn:microsoft.com/office/officeart/2005/8/layout/bProcess4"/>
    <dgm:cxn modelId="{A5C95A78-4D06-47C1-A1A9-DD40A9846EB9}" type="presParOf" srcId="{76932603-7EB4-4397-8417-7640EB6F5F04}" destId="{C90B7F78-307C-466C-BB4D-062B0F9BBF71}" srcOrd="9" destOrd="0" presId="urn:microsoft.com/office/officeart/2005/8/layout/bProcess4"/>
    <dgm:cxn modelId="{3B6AB020-65F9-487F-A27D-CAECF7E6A09D}" type="presParOf" srcId="{76932603-7EB4-4397-8417-7640EB6F5F04}" destId="{CDF5DE68-A16F-4B9B-B136-09D2F6E44590}" srcOrd="10" destOrd="0" presId="urn:microsoft.com/office/officeart/2005/8/layout/bProcess4"/>
    <dgm:cxn modelId="{A998408F-507E-4986-B617-369C60C27CD6}" type="presParOf" srcId="{CDF5DE68-A16F-4B9B-B136-09D2F6E44590}" destId="{C1D4D774-1903-4F3F-B38D-C9FA2081DFD2}" srcOrd="0" destOrd="0" presId="urn:microsoft.com/office/officeart/2005/8/layout/bProcess4"/>
    <dgm:cxn modelId="{4C5AFEB0-4922-4628-A722-78966AEF5D0A}" type="presParOf" srcId="{CDF5DE68-A16F-4B9B-B136-09D2F6E44590}" destId="{4673325B-FF66-46E8-813D-71138F332C11}" srcOrd="1" destOrd="0" presId="urn:microsoft.com/office/officeart/2005/8/layout/bProcess4"/>
    <dgm:cxn modelId="{7324E699-E1A6-452B-BBD0-08F7B54C3EAD}" type="presParOf" srcId="{76932603-7EB4-4397-8417-7640EB6F5F04}" destId="{5452089F-B691-47AD-9A36-F5DBBDBCFB57}" srcOrd="11" destOrd="0" presId="urn:microsoft.com/office/officeart/2005/8/layout/bProcess4"/>
    <dgm:cxn modelId="{BF383CD7-17F6-4B87-8B0D-69947B513A19}" type="presParOf" srcId="{76932603-7EB4-4397-8417-7640EB6F5F04}" destId="{99BDAE8D-7C42-4288-B8D8-3411CC2BB11D}" srcOrd="12" destOrd="0" presId="urn:microsoft.com/office/officeart/2005/8/layout/bProcess4"/>
    <dgm:cxn modelId="{DC52F3A2-481C-4C36-BE3D-F14D0C3A577B}" type="presParOf" srcId="{99BDAE8D-7C42-4288-B8D8-3411CC2BB11D}" destId="{3F84EE34-F751-4655-B27B-628875F9A933}" srcOrd="0" destOrd="0" presId="urn:microsoft.com/office/officeart/2005/8/layout/bProcess4"/>
    <dgm:cxn modelId="{90A2170A-FC39-4EBE-A855-8634FB47ADA7}" type="presParOf" srcId="{99BDAE8D-7C42-4288-B8D8-3411CC2BB11D}" destId="{DEEA1A30-33A1-4D8C-8BEF-34690DA8C33A}" srcOrd="1" destOrd="0" presId="urn:microsoft.com/office/officeart/2005/8/layout/bProcess4"/>
    <dgm:cxn modelId="{686CCFCE-CD38-4EB4-BD9D-8849C2CD077B}" type="presParOf" srcId="{76932603-7EB4-4397-8417-7640EB6F5F04}" destId="{D480B5EB-AF0B-4A14-A02D-398CD20AE7F0}" srcOrd="13" destOrd="0" presId="urn:microsoft.com/office/officeart/2005/8/layout/bProcess4"/>
    <dgm:cxn modelId="{144F22A3-B6B3-4985-AC9C-2A5867266E6F}" type="presParOf" srcId="{76932603-7EB4-4397-8417-7640EB6F5F04}" destId="{DCFD2668-6362-4EA4-9A65-E2C3603AA892}" srcOrd="14" destOrd="0" presId="urn:microsoft.com/office/officeart/2005/8/layout/bProcess4"/>
    <dgm:cxn modelId="{B8A91363-3E52-4D26-BDC7-450F5B4D02F9}" type="presParOf" srcId="{DCFD2668-6362-4EA4-9A65-E2C3603AA892}" destId="{73EDED0E-C114-4DAA-B1A7-87597ED04DC9}" srcOrd="0" destOrd="0" presId="urn:microsoft.com/office/officeart/2005/8/layout/bProcess4"/>
    <dgm:cxn modelId="{D5218101-46E1-4869-8AE5-C864553EB49A}" type="presParOf" srcId="{DCFD2668-6362-4EA4-9A65-E2C3603AA892}" destId="{FEF954B0-16F3-4DB3-9404-C04C75FA766C}" srcOrd="1" destOrd="0" presId="urn:microsoft.com/office/officeart/2005/8/layout/bProcess4"/>
    <dgm:cxn modelId="{5CC6253C-AF0B-4771-9724-94731AA51015}" type="presParOf" srcId="{76932603-7EB4-4397-8417-7640EB6F5F04}" destId="{DBB945D5-AB3A-4BC4-8B8A-F9A743E90A9E}" srcOrd="15" destOrd="0" presId="urn:microsoft.com/office/officeart/2005/8/layout/bProcess4"/>
    <dgm:cxn modelId="{7D6055DF-84D2-45A9-89D5-849CBD756593}" type="presParOf" srcId="{76932603-7EB4-4397-8417-7640EB6F5F04}" destId="{3E7041CC-7669-41E4-AC70-81B115F116FA}" srcOrd="16" destOrd="0" presId="urn:microsoft.com/office/officeart/2005/8/layout/bProcess4"/>
    <dgm:cxn modelId="{DCDE82EB-3B54-43BB-BDE0-A00B177169C2}" type="presParOf" srcId="{3E7041CC-7669-41E4-AC70-81B115F116FA}" destId="{9603ED8E-088A-444A-83CB-1416CBA24621}" srcOrd="0" destOrd="0" presId="urn:microsoft.com/office/officeart/2005/8/layout/bProcess4"/>
    <dgm:cxn modelId="{4DF52C4C-C38F-400E-A165-2F3D0C0D072D}" type="presParOf" srcId="{3E7041CC-7669-41E4-AC70-81B115F116FA}" destId="{5AC71A42-C281-4ACC-BF48-56D4A6B12FD1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19D0AC-F6F0-4F1A-822B-2804A6239C29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9F43BB3-2284-4023-B486-3DBC76CF83F2}">
      <dgm:prSet phldrT="[Text]" phldr="0"/>
      <dgm:spPr/>
      <dgm:t>
        <a:bodyPr/>
        <a:lstStyle/>
        <a:p>
          <a:r>
            <a:rPr lang="en-GB" dirty="0"/>
            <a:t>Transformation process areas </a:t>
          </a:r>
        </a:p>
      </dgm:t>
    </dgm:pt>
    <dgm:pt modelId="{9785ACF8-BBD7-4D59-8BAD-B27B9208CB64}" type="parTrans" cxnId="{3ED59C3A-97B1-4C2E-9971-99E93B572241}">
      <dgm:prSet/>
      <dgm:spPr/>
      <dgm:t>
        <a:bodyPr/>
        <a:lstStyle/>
        <a:p>
          <a:endParaRPr lang="en-GB"/>
        </a:p>
      </dgm:t>
    </dgm:pt>
    <dgm:pt modelId="{7A8ADE5C-17CE-4781-BF78-1A551295ECF1}" type="sibTrans" cxnId="{3ED59C3A-97B1-4C2E-9971-99E93B572241}">
      <dgm:prSet/>
      <dgm:spPr/>
      <dgm:t>
        <a:bodyPr/>
        <a:lstStyle/>
        <a:p>
          <a:endParaRPr lang="en-GB"/>
        </a:p>
      </dgm:t>
    </dgm:pt>
    <dgm:pt modelId="{8DAF98F8-6BF4-4A09-A40C-CF3ABC181CFF}">
      <dgm:prSet phldrT="[Text]" phldr="0"/>
      <dgm:spPr/>
      <dgm:t>
        <a:bodyPr/>
        <a:lstStyle/>
        <a:p>
          <a:r>
            <a:rPr lang="en-GB" dirty="0"/>
            <a:t>Digital expansion</a:t>
          </a:r>
        </a:p>
      </dgm:t>
    </dgm:pt>
    <dgm:pt modelId="{B49ABE37-1DA5-497E-A1C1-F383C1E7AE68}" type="parTrans" cxnId="{8796E206-24A1-476D-8DB7-4372EE61207C}">
      <dgm:prSet/>
      <dgm:spPr/>
      <dgm:t>
        <a:bodyPr/>
        <a:lstStyle/>
        <a:p>
          <a:endParaRPr lang="en-GB"/>
        </a:p>
      </dgm:t>
    </dgm:pt>
    <dgm:pt modelId="{A7C0363D-6CBD-4BFE-ACDD-384C80CF1D59}" type="sibTrans" cxnId="{8796E206-24A1-476D-8DB7-4372EE61207C}">
      <dgm:prSet/>
      <dgm:spPr/>
      <dgm:t>
        <a:bodyPr/>
        <a:lstStyle/>
        <a:p>
          <a:endParaRPr lang="en-GB"/>
        </a:p>
      </dgm:t>
    </dgm:pt>
    <dgm:pt modelId="{C941E93F-C6C5-492B-A63C-DE3C05D70FE9}">
      <dgm:prSet phldrT="[Text]" phldr="0"/>
      <dgm:spPr/>
      <dgm:t>
        <a:bodyPr/>
        <a:lstStyle/>
        <a:p>
          <a:r>
            <a:rPr lang="en-GB" dirty="0"/>
            <a:t>Supply chain automation</a:t>
          </a:r>
        </a:p>
      </dgm:t>
    </dgm:pt>
    <dgm:pt modelId="{3119F3A9-5B2E-4BA4-802B-A09494A4ED79}" type="parTrans" cxnId="{BAE39D58-3A85-4D6E-8BA3-723204A95311}">
      <dgm:prSet/>
      <dgm:spPr/>
      <dgm:t>
        <a:bodyPr/>
        <a:lstStyle/>
        <a:p>
          <a:endParaRPr lang="en-GB"/>
        </a:p>
      </dgm:t>
    </dgm:pt>
    <dgm:pt modelId="{A774F98F-8201-487C-A6C6-A5FB75A4770F}" type="sibTrans" cxnId="{BAE39D58-3A85-4D6E-8BA3-723204A95311}">
      <dgm:prSet/>
      <dgm:spPr/>
      <dgm:t>
        <a:bodyPr/>
        <a:lstStyle/>
        <a:p>
          <a:endParaRPr lang="en-GB"/>
        </a:p>
      </dgm:t>
    </dgm:pt>
    <dgm:pt modelId="{3FFD67BC-33C0-4B07-AD98-63F8A56BB0F4}">
      <dgm:prSet phldrT="[Text]" phldr="0"/>
      <dgm:spPr/>
      <dgm:t>
        <a:bodyPr/>
        <a:lstStyle/>
        <a:p>
          <a:r>
            <a:rPr lang="en-GB" dirty="0"/>
            <a:t>Data driven decision making</a:t>
          </a:r>
        </a:p>
      </dgm:t>
    </dgm:pt>
    <dgm:pt modelId="{7E82882A-10E5-411E-BAD5-72054A6D468F}" type="parTrans" cxnId="{C349A557-D660-407E-85D9-4980F5169E05}">
      <dgm:prSet/>
      <dgm:spPr/>
      <dgm:t>
        <a:bodyPr/>
        <a:lstStyle/>
        <a:p>
          <a:endParaRPr lang="en-GB"/>
        </a:p>
      </dgm:t>
    </dgm:pt>
    <dgm:pt modelId="{D329568D-20CF-4DE2-B9A1-010A15256DC0}" type="sibTrans" cxnId="{C349A557-D660-407E-85D9-4980F5169E05}">
      <dgm:prSet/>
      <dgm:spPr/>
      <dgm:t>
        <a:bodyPr/>
        <a:lstStyle/>
        <a:p>
          <a:endParaRPr lang="en-GB"/>
        </a:p>
      </dgm:t>
    </dgm:pt>
    <dgm:pt modelId="{D6F15263-1796-469F-80CB-418FFAFDC48B}">
      <dgm:prSet phldrT="[Text]" phldr="0"/>
      <dgm:spPr/>
      <dgm:t>
        <a:bodyPr/>
        <a:lstStyle/>
        <a:p>
          <a:r>
            <a:rPr lang="en-GB" dirty="0"/>
            <a:t>Customer experience improvement</a:t>
          </a:r>
        </a:p>
      </dgm:t>
    </dgm:pt>
    <dgm:pt modelId="{B1EDE376-FD3A-48B7-9AA9-6DA559C1CE49}" type="parTrans" cxnId="{8C8CE087-190A-4F1E-AC46-3AC7FD8F202C}">
      <dgm:prSet/>
      <dgm:spPr/>
      <dgm:t>
        <a:bodyPr/>
        <a:lstStyle/>
        <a:p>
          <a:endParaRPr lang="en-GB"/>
        </a:p>
      </dgm:t>
    </dgm:pt>
    <dgm:pt modelId="{5B855DB9-E1FD-480B-88AD-E4DBA76E4A47}" type="sibTrans" cxnId="{8C8CE087-190A-4F1E-AC46-3AC7FD8F202C}">
      <dgm:prSet/>
      <dgm:spPr/>
      <dgm:t>
        <a:bodyPr/>
        <a:lstStyle/>
        <a:p>
          <a:endParaRPr lang="en-GB"/>
        </a:p>
      </dgm:t>
    </dgm:pt>
    <dgm:pt modelId="{100E46DB-426C-42F4-A88D-11D574AF9C92}" type="pres">
      <dgm:prSet presAssocID="{AC19D0AC-F6F0-4F1A-822B-2804A6239C29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12A0F10-5A14-4CF3-ADC1-12586744BEFD}" type="pres">
      <dgm:prSet presAssocID="{D9F43BB3-2284-4023-B486-3DBC76CF83F2}" presName="centerShape" presStyleLbl="node0" presStyleIdx="0" presStyleCnt="1"/>
      <dgm:spPr/>
    </dgm:pt>
    <dgm:pt modelId="{9C17275B-4A2E-4298-BD51-AEFE65EF13EE}" type="pres">
      <dgm:prSet presAssocID="{8DAF98F8-6BF4-4A09-A40C-CF3ABC181CFF}" presName="node" presStyleLbl="node1" presStyleIdx="0" presStyleCnt="4">
        <dgm:presLayoutVars>
          <dgm:bulletEnabled val="1"/>
        </dgm:presLayoutVars>
      </dgm:prSet>
      <dgm:spPr/>
    </dgm:pt>
    <dgm:pt modelId="{CC1F74F1-D947-4346-A418-083CD03F6FD9}" type="pres">
      <dgm:prSet presAssocID="{8DAF98F8-6BF4-4A09-A40C-CF3ABC181CFF}" presName="dummy" presStyleCnt="0"/>
      <dgm:spPr/>
    </dgm:pt>
    <dgm:pt modelId="{A99C2601-249E-48D5-93F9-2CEC9EC10DA7}" type="pres">
      <dgm:prSet presAssocID="{A7C0363D-6CBD-4BFE-ACDD-384C80CF1D59}" presName="sibTrans" presStyleLbl="sibTrans2D1" presStyleIdx="0" presStyleCnt="4"/>
      <dgm:spPr/>
    </dgm:pt>
    <dgm:pt modelId="{CA0AB73E-CB42-4346-849E-FC23A412C2D1}" type="pres">
      <dgm:prSet presAssocID="{C941E93F-C6C5-492B-A63C-DE3C05D70FE9}" presName="node" presStyleLbl="node1" presStyleIdx="1" presStyleCnt="4">
        <dgm:presLayoutVars>
          <dgm:bulletEnabled val="1"/>
        </dgm:presLayoutVars>
      </dgm:prSet>
      <dgm:spPr/>
    </dgm:pt>
    <dgm:pt modelId="{0E3BCDA5-D992-4564-AEB5-6D9D2045BC39}" type="pres">
      <dgm:prSet presAssocID="{C941E93F-C6C5-492B-A63C-DE3C05D70FE9}" presName="dummy" presStyleCnt="0"/>
      <dgm:spPr/>
    </dgm:pt>
    <dgm:pt modelId="{7C71B2FB-396E-4065-81FA-F047430D0B93}" type="pres">
      <dgm:prSet presAssocID="{A774F98F-8201-487C-A6C6-A5FB75A4770F}" presName="sibTrans" presStyleLbl="sibTrans2D1" presStyleIdx="1" presStyleCnt="4"/>
      <dgm:spPr/>
    </dgm:pt>
    <dgm:pt modelId="{BC0D48A0-D510-449B-B24C-7A2234301350}" type="pres">
      <dgm:prSet presAssocID="{3FFD67BC-33C0-4B07-AD98-63F8A56BB0F4}" presName="node" presStyleLbl="node1" presStyleIdx="2" presStyleCnt="4">
        <dgm:presLayoutVars>
          <dgm:bulletEnabled val="1"/>
        </dgm:presLayoutVars>
      </dgm:prSet>
      <dgm:spPr/>
    </dgm:pt>
    <dgm:pt modelId="{8A164795-23A4-4BAE-9422-29AF7CC06DE1}" type="pres">
      <dgm:prSet presAssocID="{3FFD67BC-33C0-4B07-AD98-63F8A56BB0F4}" presName="dummy" presStyleCnt="0"/>
      <dgm:spPr/>
    </dgm:pt>
    <dgm:pt modelId="{FE698E2E-8475-4C55-829F-81289F5641E1}" type="pres">
      <dgm:prSet presAssocID="{D329568D-20CF-4DE2-B9A1-010A15256DC0}" presName="sibTrans" presStyleLbl="sibTrans2D1" presStyleIdx="2" presStyleCnt="4"/>
      <dgm:spPr/>
    </dgm:pt>
    <dgm:pt modelId="{28ADBC5E-DFDB-4E71-BC1C-E80CCF5EE479}" type="pres">
      <dgm:prSet presAssocID="{D6F15263-1796-469F-80CB-418FFAFDC48B}" presName="node" presStyleLbl="node1" presStyleIdx="3" presStyleCnt="4">
        <dgm:presLayoutVars>
          <dgm:bulletEnabled val="1"/>
        </dgm:presLayoutVars>
      </dgm:prSet>
      <dgm:spPr/>
    </dgm:pt>
    <dgm:pt modelId="{1568E6B7-66C7-4748-AC5E-BFA2882B40DD}" type="pres">
      <dgm:prSet presAssocID="{D6F15263-1796-469F-80CB-418FFAFDC48B}" presName="dummy" presStyleCnt="0"/>
      <dgm:spPr/>
    </dgm:pt>
    <dgm:pt modelId="{AC7104CC-D1EF-4331-8728-99AB821E9304}" type="pres">
      <dgm:prSet presAssocID="{5B855DB9-E1FD-480B-88AD-E4DBA76E4A47}" presName="sibTrans" presStyleLbl="sibTrans2D1" presStyleIdx="3" presStyleCnt="4"/>
      <dgm:spPr/>
    </dgm:pt>
  </dgm:ptLst>
  <dgm:cxnLst>
    <dgm:cxn modelId="{8796E206-24A1-476D-8DB7-4372EE61207C}" srcId="{D9F43BB3-2284-4023-B486-3DBC76CF83F2}" destId="{8DAF98F8-6BF4-4A09-A40C-CF3ABC181CFF}" srcOrd="0" destOrd="0" parTransId="{B49ABE37-1DA5-497E-A1C1-F383C1E7AE68}" sibTransId="{A7C0363D-6CBD-4BFE-ACDD-384C80CF1D59}"/>
    <dgm:cxn modelId="{24D8241A-18A0-4843-883F-5846C1FC1235}" type="presOf" srcId="{8DAF98F8-6BF4-4A09-A40C-CF3ABC181CFF}" destId="{9C17275B-4A2E-4298-BD51-AEFE65EF13EE}" srcOrd="0" destOrd="0" presId="urn:microsoft.com/office/officeart/2005/8/layout/radial6"/>
    <dgm:cxn modelId="{E943FB39-872A-4C85-AF7A-E2B63C3A19AC}" type="presOf" srcId="{5B855DB9-E1FD-480B-88AD-E4DBA76E4A47}" destId="{AC7104CC-D1EF-4331-8728-99AB821E9304}" srcOrd="0" destOrd="0" presId="urn:microsoft.com/office/officeart/2005/8/layout/radial6"/>
    <dgm:cxn modelId="{3ED59C3A-97B1-4C2E-9971-99E93B572241}" srcId="{AC19D0AC-F6F0-4F1A-822B-2804A6239C29}" destId="{D9F43BB3-2284-4023-B486-3DBC76CF83F2}" srcOrd="0" destOrd="0" parTransId="{9785ACF8-BBD7-4D59-8BAD-B27B9208CB64}" sibTransId="{7A8ADE5C-17CE-4781-BF78-1A551295ECF1}"/>
    <dgm:cxn modelId="{4C947D5E-F601-4BEC-B77E-38E06E3C1566}" type="presOf" srcId="{C941E93F-C6C5-492B-A63C-DE3C05D70FE9}" destId="{CA0AB73E-CB42-4346-849E-FC23A412C2D1}" srcOrd="0" destOrd="0" presId="urn:microsoft.com/office/officeart/2005/8/layout/radial6"/>
    <dgm:cxn modelId="{E9B05E5F-6876-4726-9CCB-4A1500F1BE73}" type="presOf" srcId="{AC19D0AC-F6F0-4F1A-822B-2804A6239C29}" destId="{100E46DB-426C-42F4-A88D-11D574AF9C92}" srcOrd="0" destOrd="0" presId="urn:microsoft.com/office/officeart/2005/8/layout/radial6"/>
    <dgm:cxn modelId="{0BAE3245-5562-430A-8AAB-3F39A8E4D25D}" type="presOf" srcId="{D6F15263-1796-469F-80CB-418FFAFDC48B}" destId="{28ADBC5E-DFDB-4E71-BC1C-E80CCF5EE479}" srcOrd="0" destOrd="0" presId="urn:microsoft.com/office/officeart/2005/8/layout/radial6"/>
    <dgm:cxn modelId="{14420D69-DF1B-4E5E-A91C-6E925525A907}" type="presOf" srcId="{D9F43BB3-2284-4023-B486-3DBC76CF83F2}" destId="{D12A0F10-5A14-4CF3-ADC1-12586744BEFD}" srcOrd="0" destOrd="0" presId="urn:microsoft.com/office/officeart/2005/8/layout/radial6"/>
    <dgm:cxn modelId="{B28CB66C-CEE9-4B9C-90D5-D56F36FBDAB4}" type="presOf" srcId="{A7C0363D-6CBD-4BFE-ACDD-384C80CF1D59}" destId="{A99C2601-249E-48D5-93F9-2CEC9EC10DA7}" srcOrd="0" destOrd="0" presId="urn:microsoft.com/office/officeart/2005/8/layout/radial6"/>
    <dgm:cxn modelId="{648D2753-6F4A-4CAA-AAB2-76810CFD7749}" type="presOf" srcId="{D329568D-20CF-4DE2-B9A1-010A15256DC0}" destId="{FE698E2E-8475-4C55-829F-81289F5641E1}" srcOrd="0" destOrd="0" presId="urn:microsoft.com/office/officeart/2005/8/layout/radial6"/>
    <dgm:cxn modelId="{C349A557-D660-407E-85D9-4980F5169E05}" srcId="{D9F43BB3-2284-4023-B486-3DBC76CF83F2}" destId="{3FFD67BC-33C0-4B07-AD98-63F8A56BB0F4}" srcOrd="2" destOrd="0" parTransId="{7E82882A-10E5-411E-BAD5-72054A6D468F}" sibTransId="{D329568D-20CF-4DE2-B9A1-010A15256DC0}"/>
    <dgm:cxn modelId="{BAE39D58-3A85-4D6E-8BA3-723204A95311}" srcId="{D9F43BB3-2284-4023-B486-3DBC76CF83F2}" destId="{C941E93F-C6C5-492B-A63C-DE3C05D70FE9}" srcOrd="1" destOrd="0" parTransId="{3119F3A9-5B2E-4BA4-802B-A09494A4ED79}" sibTransId="{A774F98F-8201-487C-A6C6-A5FB75A4770F}"/>
    <dgm:cxn modelId="{8C8CE087-190A-4F1E-AC46-3AC7FD8F202C}" srcId="{D9F43BB3-2284-4023-B486-3DBC76CF83F2}" destId="{D6F15263-1796-469F-80CB-418FFAFDC48B}" srcOrd="3" destOrd="0" parTransId="{B1EDE376-FD3A-48B7-9AA9-6DA559C1CE49}" sibTransId="{5B855DB9-E1FD-480B-88AD-E4DBA76E4A47}"/>
    <dgm:cxn modelId="{F86E929D-1A89-4B4F-A598-9794F55AC9B9}" type="presOf" srcId="{A774F98F-8201-487C-A6C6-A5FB75A4770F}" destId="{7C71B2FB-396E-4065-81FA-F047430D0B93}" srcOrd="0" destOrd="0" presId="urn:microsoft.com/office/officeart/2005/8/layout/radial6"/>
    <dgm:cxn modelId="{56394DE5-00B8-4E5F-A992-95720BF01FA1}" type="presOf" srcId="{3FFD67BC-33C0-4B07-AD98-63F8A56BB0F4}" destId="{BC0D48A0-D510-449B-B24C-7A2234301350}" srcOrd="0" destOrd="0" presId="urn:microsoft.com/office/officeart/2005/8/layout/radial6"/>
    <dgm:cxn modelId="{14CC5F2B-7713-4927-B1F2-65061AF7FF4B}" type="presParOf" srcId="{100E46DB-426C-42F4-A88D-11D574AF9C92}" destId="{D12A0F10-5A14-4CF3-ADC1-12586744BEFD}" srcOrd="0" destOrd="0" presId="urn:microsoft.com/office/officeart/2005/8/layout/radial6"/>
    <dgm:cxn modelId="{9A360E9D-0DA7-44B1-851E-27E0B44197AA}" type="presParOf" srcId="{100E46DB-426C-42F4-A88D-11D574AF9C92}" destId="{9C17275B-4A2E-4298-BD51-AEFE65EF13EE}" srcOrd="1" destOrd="0" presId="urn:microsoft.com/office/officeart/2005/8/layout/radial6"/>
    <dgm:cxn modelId="{E63DD4B6-5291-4AD0-84FF-A5537E9D26C8}" type="presParOf" srcId="{100E46DB-426C-42F4-A88D-11D574AF9C92}" destId="{CC1F74F1-D947-4346-A418-083CD03F6FD9}" srcOrd="2" destOrd="0" presId="urn:microsoft.com/office/officeart/2005/8/layout/radial6"/>
    <dgm:cxn modelId="{7C67B5DC-41E0-469F-B1CC-1C4D637F732A}" type="presParOf" srcId="{100E46DB-426C-42F4-A88D-11D574AF9C92}" destId="{A99C2601-249E-48D5-93F9-2CEC9EC10DA7}" srcOrd="3" destOrd="0" presId="urn:microsoft.com/office/officeart/2005/8/layout/radial6"/>
    <dgm:cxn modelId="{99239F1C-4788-4885-A04C-9708D835AF8F}" type="presParOf" srcId="{100E46DB-426C-42F4-A88D-11D574AF9C92}" destId="{CA0AB73E-CB42-4346-849E-FC23A412C2D1}" srcOrd="4" destOrd="0" presId="urn:microsoft.com/office/officeart/2005/8/layout/radial6"/>
    <dgm:cxn modelId="{A0C59F38-DD21-400E-BE6B-B634CF9CFB56}" type="presParOf" srcId="{100E46DB-426C-42F4-A88D-11D574AF9C92}" destId="{0E3BCDA5-D992-4564-AEB5-6D9D2045BC39}" srcOrd="5" destOrd="0" presId="urn:microsoft.com/office/officeart/2005/8/layout/radial6"/>
    <dgm:cxn modelId="{F9D21BED-6E03-4D4A-AA53-C7839F37B661}" type="presParOf" srcId="{100E46DB-426C-42F4-A88D-11D574AF9C92}" destId="{7C71B2FB-396E-4065-81FA-F047430D0B93}" srcOrd="6" destOrd="0" presId="urn:microsoft.com/office/officeart/2005/8/layout/radial6"/>
    <dgm:cxn modelId="{00144B0F-6BBC-4B07-855F-9A28B9DFFC77}" type="presParOf" srcId="{100E46DB-426C-42F4-A88D-11D574AF9C92}" destId="{BC0D48A0-D510-449B-B24C-7A2234301350}" srcOrd="7" destOrd="0" presId="urn:microsoft.com/office/officeart/2005/8/layout/radial6"/>
    <dgm:cxn modelId="{560D4A10-75BC-4ABA-9357-6F5AB071039E}" type="presParOf" srcId="{100E46DB-426C-42F4-A88D-11D574AF9C92}" destId="{8A164795-23A4-4BAE-9422-29AF7CC06DE1}" srcOrd="8" destOrd="0" presId="urn:microsoft.com/office/officeart/2005/8/layout/radial6"/>
    <dgm:cxn modelId="{7123D5D3-7AC6-4BCC-A992-C07C31B56E74}" type="presParOf" srcId="{100E46DB-426C-42F4-A88D-11D574AF9C92}" destId="{FE698E2E-8475-4C55-829F-81289F5641E1}" srcOrd="9" destOrd="0" presId="urn:microsoft.com/office/officeart/2005/8/layout/radial6"/>
    <dgm:cxn modelId="{6F40CB75-E748-4997-B1A9-43FC97011E79}" type="presParOf" srcId="{100E46DB-426C-42F4-A88D-11D574AF9C92}" destId="{28ADBC5E-DFDB-4E71-BC1C-E80CCF5EE479}" srcOrd="10" destOrd="0" presId="urn:microsoft.com/office/officeart/2005/8/layout/radial6"/>
    <dgm:cxn modelId="{0A5A335E-6FE7-42F6-AA44-FF3B8DE2354A}" type="presParOf" srcId="{100E46DB-426C-42F4-A88D-11D574AF9C92}" destId="{1568E6B7-66C7-4748-AC5E-BFA2882B40DD}" srcOrd="11" destOrd="0" presId="urn:microsoft.com/office/officeart/2005/8/layout/radial6"/>
    <dgm:cxn modelId="{A980940F-E568-4DB4-A08E-CB9D1BB0A637}" type="presParOf" srcId="{100E46DB-426C-42F4-A88D-11D574AF9C92}" destId="{AC7104CC-D1EF-4331-8728-99AB821E9304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A6E7E6-5099-4300-9DF5-B7F02709A753}">
      <dsp:nvSpPr>
        <dsp:cNvPr id="0" name=""/>
        <dsp:cNvSpPr/>
      </dsp:nvSpPr>
      <dsp:spPr>
        <a:xfrm rot="5400000">
          <a:off x="-291074" y="1656875"/>
          <a:ext cx="1293468" cy="156395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99883E-5755-4075-AFC3-6BBF2F78A754}">
      <dsp:nvSpPr>
        <dsp:cNvPr id="0" name=""/>
        <dsp:cNvSpPr/>
      </dsp:nvSpPr>
      <dsp:spPr>
        <a:xfrm>
          <a:off x="3201" y="826542"/>
          <a:ext cx="1737726" cy="10426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Workforce planning</a:t>
          </a:r>
        </a:p>
      </dsp:txBody>
      <dsp:txXfrm>
        <a:off x="33739" y="857080"/>
        <a:ext cx="1676650" cy="981559"/>
      </dsp:txXfrm>
    </dsp:sp>
    <dsp:sp modelId="{6CE268C9-45B7-43A7-B347-7555A8F09581}">
      <dsp:nvSpPr>
        <dsp:cNvPr id="0" name=""/>
        <dsp:cNvSpPr/>
      </dsp:nvSpPr>
      <dsp:spPr>
        <a:xfrm rot="5400000">
          <a:off x="-291074" y="2960170"/>
          <a:ext cx="1293468" cy="156395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93176F-270A-4111-9A93-92E1138C3A0B}">
      <dsp:nvSpPr>
        <dsp:cNvPr id="0" name=""/>
        <dsp:cNvSpPr/>
      </dsp:nvSpPr>
      <dsp:spPr>
        <a:xfrm>
          <a:off x="3201" y="2129837"/>
          <a:ext cx="1737726" cy="10426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Job Analysis</a:t>
          </a:r>
        </a:p>
      </dsp:txBody>
      <dsp:txXfrm>
        <a:off x="33739" y="2160375"/>
        <a:ext cx="1676650" cy="981559"/>
      </dsp:txXfrm>
    </dsp:sp>
    <dsp:sp modelId="{77EDC915-8903-4F75-88E3-F1A48F72114D}">
      <dsp:nvSpPr>
        <dsp:cNvPr id="0" name=""/>
        <dsp:cNvSpPr/>
      </dsp:nvSpPr>
      <dsp:spPr>
        <a:xfrm>
          <a:off x="360573" y="3611818"/>
          <a:ext cx="2301349" cy="156395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010490-D52E-4D37-BAE6-2543E867786E}">
      <dsp:nvSpPr>
        <dsp:cNvPr id="0" name=""/>
        <dsp:cNvSpPr/>
      </dsp:nvSpPr>
      <dsp:spPr>
        <a:xfrm>
          <a:off x="3201" y="3433132"/>
          <a:ext cx="1737726" cy="10426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Job description</a:t>
          </a:r>
        </a:p>
      </dsp:txBody>
      <dsp:txXfrm>
        <a:off x="33739" y="3463670"/>
        <a:ext cx="1676650" cy="981559"/>
      </dsp:txXfrm>
    </dsp:sp>
    <dsp:sp modelId="{796995CF-E86E-4073-84F9-08C0E371AA6D}">
      <dsp:nvSpPr>
        <dsp:cNvPr id="0" name=""/>
        <dsp:cNvSpPr/>
      </dsp:nvSpPr>
      <dsp:spPr>
        <a:xfrm rot="16200000">
          <a:off x="1999548" y="3214127"/>
          <a:ext cx="1293468" cy="156395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79A461-40BF-48E2-98FA-E32BC03C1CE1}">
      <dsp:nvSpPr>
        <dsp:cNvPr id="0" name=""/>
        <dsp:cNvSpPr/>
      </dsp:nvSpPr>
      <dsp:spPr>
        <a:xfrm>
          <a:off x="2314377" y="3433132"/>
          <a:ext cx="1737726" cy="10426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Person Specification</a:t>
          </a:r>
        </a:p>
      </dsp:txBody>
      <dsp:txXfrm>
        <a:off x="2344915" y="3463670"/>
        <a:ext cx="1676650" cy="981559"/>
      </dsp:txXfrm>
    </dsp:sp>
    <dsp:sp modelId="{C90B7F78-307C-466C-BB4D-062B0F9BBF71}">
      <dsp:nvSpPr>
        <dsp:cNvPr id="0" name=""/>
        <dsp:cNvSpPr/>
      </dsp:nvSpPr>
      <dsp:spPr>
        <a:xfrm rot="16200000">
          <a:off x="2020101" y="1656875"/>
          <a:ext cx="1293468" cy="156395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09ACCB-B9AF-4091-BA9B-E28C46FEC8BB}">
      <dsp:nvSpPr>
        <dsp:cNvPr id="0" name=""/>
        <dsp:cNvSpPr/>
      </dsp:nvSpPr>
      <dsp:spPr>
        <a:xfrm>
          <a:off x="2314377" y="2129837"/>
          <a:ext cx="1737726" cy="10426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Advertise job</a:t>
          </a:r>
        </a:p>
      </dsp:txBody>
      <dsp:txXfrm>
        <a:off x="2344915" y="2160375"/>
        <a:ext cx="1676650" cy="981559"/>
      </dsp:txXfrm>
    </dsp:sp>
    <dsp:sp modelId="{5452089F-B691-47AD-9A36-F5DBBDBCFB57}">
      <dsp:nvSpPr>
        <dsp:cNvPr id="0" name=""/>
        <dsp:cNvSpPr/>
      </dsp:nvSpPr>
      <dsp:spPr>
        <a:xfrm>
          <a:off x="2671749" y="1005228"/>
          <a:ext cx="2301349" cy="156395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73325B-FF66-46E8-813D-71138F332C11}">
      <dsp:nvSpPr>
        <dsp:cNvPr id="0" name=""/>
        <dsp:cNvSpPr/>
      </dsp:nvSpPr>
      <dsp:spPr>
        <a:xfrm>
          <a:off x="2314377" y="826542"/>
          <a:ext cx="1737726" cy="10426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Shortlist of candidates</a:t>
          </a:r>
        </a:p>
      </dsp:txBody>
      <dsp:txXfrm>
        <a:off x="2344915" y="857080"/>
        <a:ext cx="1676650" cy="981559"/>
      </dsp:txXfrm>
    </dsp:sp>
    <dsp:sp modelId="{D480B5EB-AF0B-4A14-A02D-398CD20AE7F0}">
      <dsp:nvSpPr>
        <dsp:cNvPr id="0" name=""/>
        <dsp:cNvSpPr/>
      </dsp:nvSpPr>
      <dsp:spPr>
        <a:xfrm rot="5400000">
          <a:off x="4331277" y="1656875"/>
          <a:ext cx="1293468" cy="156395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EA1A30-33A1-4D8C-8BEF-34690DA8C33A}">
      <dsp:nvSpPr>
        <dsp:cNvPr id="0" name=""/>
        <dsp:cNvSpPr/>
      </dsp:nvSpPr>
      <dsp:spPr>
        <a:xfrm>
          <a:off x="4625553" y="826542"/>
          <a:ext cx="1737726" cy="10426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Interviewing </a:t>
          </a:r>
        </a:p>
      </dsp:txBody>
      <dsp:txXfrm>
        <a:off x="4656091" y="857080"/>
        <a:ext cx="1676650" cy="981559"/>
      </dsp:txXfrm>
    </dsp:sp>
    <dsp:sp modelId="{DBB945D5-AB3A-4BC4-8B8A-F9A743E90A9E}">
      <dsp:nvSpPr>
        <dsp:cNvPr id="0" name=""/>
        <dsp:cNvSpPr/>
      </dsp:nvSpPr>
      <dsp:spPr>
        <a:xfrm rot="5400000">
          <a:off x="4331277" y="2960170"/>
          <a:ext cx="1293468" cy="156395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F954B0-16F3-4DB3-9404-C04C75FA766C}">
      <dsp:nvSpPr>
        <dsp:cNvPr id="0" name=""/>
        <dsp:cNvSpPr/>
      </dsp:nvSpPr>
      <dsp:spPr>
        <a:xfrm>
          <a:off x="4625553" y="2129837"/>
          <a:ext cx="1737726" cy="10426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Selection and onboarding </a:t>
          </a:r>
        </a:p>
      </dsp:txBody>
      <dsp:txXfrm>
        <a:off x="4656091" y="2160375"/>
        <a:ext cx="1676650" cy="981559"/>
      </dsp:txXfrm>
    </dsp:sp>
    <dsp:sp modelId="{5AC71A42-C281-4ACC-BF48-56D4A6B12FD1}">
      <dsp:nvSpPr>
        <dsp:cNvPr id="0" name=""/>
        <dsp:cNvSpPr/>
      </dsp:nvSpPr>
      <dsp:spPr>
        <a:xfrm>
          <a:off x="4625553" y="3433132"/>
          <a:ext cx="1737726" cy="10426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Welcome to Tesco</a:t>
          </a:r>
        </a:p>
      </dsp:txBody>
      <dsp:txXfrm>
        <a:off x="4656091" y="3463670"/>
        <a:ext cx="1676650" cy="9815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7104CC-D1EF-4331-8728-99AB821E9304}">
      <dsp:nvSpPr>
        <dsp:cNvPr id="0" name=""/>
        <dsp:cNvSpPr/>
      </dsp:nvSpPr>
      <dsp:spPr>
        <a:xfrm>
          <a:off x="1353612" y="572673"/>
          <a:ext cx="3821912" cy="3821912"/>
        </a:xfrm>
        <a:prstGeom prst="blockArc">
          <a:avLst>
            <a:gd name="adj1" fmla="val 10800000"/>
            <a:gd name="adj2" fmla="val 1620000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698E2E-8475-4C55-829F-81289F5641E1}">
      <dsp:nvSpPr>
        <dsp:cNvPr id="0" name=""/>
        <dsp:cNvSpPr/>
      </dsp:nvSpPr>
      <dsp:spPr>
        <a:xfrm>
          <a:off x="1353612" y="572673"/>
          <a:ext cx="3821912" cy="3821912"/>
        </a:xfrm>
        <a:prstGeom prst="blockArc">
          <a:avLst>
            <a:gd name="adj1" fmla="val 5400000"/>
            <a:gd name="adj2" fmla="val 1080000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71B2FB-396E-4065-81FA-F047430D0B93}">
      <dsp:nvSpPr>
        <dsp:cNvPr id="0" name=""/>
        <dsp:cNvSpPr/>
      </dsp:nvSpPr>
      <dsp:spPr>
        <a:xfrm>
          <a:off x="1353612" y="572673"/>
          <a:ext cx="3821912" cy="3821912"/>
        </a:xfrm>
        <a:prstGeom prst="blockArc">
          <a:avLst>
            <a:gd name="adj1" fmla="val 0"/>
            <a:gd name="adj2" fmla="val 540000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9C2601-249E-48D5-93F9-2CEC9EC10DA7}">
      <dsp:nvSpPr>
        <dsp:cNvPr id="0" name=""/>
        <dsp:cNvSpPr/>
      </dsp:nvSpPr>
      <dsp:spPr>
        <a:xfrm>
          <a:off x="1353612" y="572673"/>
          <a:ext cx="3821912" cy="3821912"/>
        </a:xfrm>
        <a:prstGeom prst="blockArc">
          <a:avLst>
            <a:gd name="adj1" fmla="val 16200000"/>
            <a:gd name="adj2" fmla="val 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A0F10-5A14-4CF3-ADC1-12586744BEFD}">
      <dsp:nvSpPr>
        <dsp:cNvPr id="0" name=""/>
        <dsp:cNvSpPr/>
      </dsp:nvSpPr>
      <dsp:spPr>
        <a:xfrm>
          <a:off x="2384665" y="1603726"/>
          <a:ext cx="1759806" cy="17598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Transformation process areas </a:t>
          </a:r>
        </a:p>
      </dsp:txBody>
      <dsp:txXfrm>
        <a:off x="2642383" y="1861444"/>
        <a:ext cx="1244370" cy="1244370"/>
      </dsp:txXfrm>
    </dsp:sp>
    <dsp:sp modelId="{9C17275B-4A2E-4298-BD51-AEFE65EF13EE}">
      <dsp:nvSpPr>
        <dsp:cNvPr id="0" name=""/>
        <dsp:cNvSpPr/>
      </dsp:nvSpPr>
      <dsp:spPr>
        <a:xfrm>
          <a:off x="2648636" y="1087"/>
          <a:ext cx="1231864" cy="12318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Digital expansion</a:t>
          </a:r>
        </a:p>
      </dsp:txBody>
      <dsp:txXfrm>
        <a:off x="2829038" y="181489"/>
        <a:ext cx="871060" cy="871060"/>
      </dsp:txXfrm>
    </dsp:sp>
    <dsp:sp modelId="{CA0AB73E-CB42-4346-849E-FC23A412C2D1}">
      <dsp:nvSpPr>
        <dsp:cNvPr id="0" name=""/>
        <dsp:cNvSpPr/>
      </dsp:nvSpPr>
      <dsp:spPr>
        <a:xfrm>
          <a:off x="4515245" y="1867697"/>
          <a:ext cx="1231864" cy="12318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Supply chain automation</a:t>
          </a:r>
        </a:p>
      </dsp:txBody>
      <dsp:txXfrm>
        <a:off x="4695647" y="2048099"/>
        <a:ext cx="871060" cy="871060"/>
      </dsp:txXfrm>
    </dsp:sp>
    <dsp:sp modelId="{BC0D48A0-D510-449B-B24C-7A2234301350}">
      <dsp:nvSpPr>
        <dsp:cNvPr id="0" name=""/>
        <dsp:cNvSpPr/>
      </dsp:nvSpPr>
      <dsp:spPr>
        <a:xfrm>
          <a:off x="2648636" y="3734306"/>
          <a:ext cx="1231864" cy="12318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Data driven decision making</a:t>
          </a:r>
        </a:p>
      </dsp:txBody>
      <dsp:txXfrm>
        <a:off x="2829038" y="3914708"/>
        <a:ext cx="871060" cy="871060"/>
      </dsp:txXfrm>
    </dsp:sp>
    <dsp:sp modelId="{28ADBC5E-DFDB-4E71-BC1C-E80CCF5EE479}">
      <dsp:nvSpPr>
        <dsp:cNvPr id="0" name=""/>
        <dsp:cNvSpPr/>
      </dsp:nvSpPr>
      <dsp:spPr>
        <a:xfrm>
          <a:off x="782027" y="1867697"/>
          <a:ext cx="1231864" cy="12318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Customer experience improvement</a:t>
          </a:r>
        </a:p>
      </dsp:txBody>
      <dsp:txXfrm>
        <a:off x="962429" y="2048099"/>
        <a:ext cx="871060" cy="8710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0EC3-1963-4283-BB7B-1413CA29B8FE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3271D-6FE4-4F33-B70B-24D0DA129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42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0EC3-1963-4283-BB7B-1413CA29B8FE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3271D-6FE4-4F33-B70B-24D0DA129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858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0EC3-1963-4283-BB7B-1413CA29B8FE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3271D-6FE4-4F33-B70B-24D0DA129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272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0EC3-1963-4283-BB7B-1413CA29B8FE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3271D-6FE4-4F33-B70B-24D0DA129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068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0EC3-1963-4283-BB7B-1413CA29B8FE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3271D-6FE4-4F33-B70B-24D0DA129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267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0EC3-1963-4283-BB7B-1413CA29B8FE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3271D-6FE4-4F33-B70B-24D0DA129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736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0EC3-1963-4283-BB7B-1413CA29B8FE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3271D-6FE4-4F33-B70B-24D0DA129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885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0EC3-1963-4283-BB7B-1413CA29B8FE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3271D-6FE4-4F33-B70B-24D0DA129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4335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3271D-6FE4-4F33-B70B-24D0DA129A59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0EC3-1963-4283-BB7B-1413CA29B8FE}" type="datetimeFigureOut">
              <a:rPr lang="en-GB" smtClean="0"/>
              <a:t>16/06/2026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814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0EC3-1963-4283-BB7B-1413CA29B8FE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3271D-6FE4-4F33-B70B-24D0DA129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068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0EC3-1963-4283-BB7B-1413CA29B8FE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3271D-6FE4-4F33-B70B-24D0DA129A5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826733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0EC3-1963-4283-BB7B-1413CA29B8FE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3271D-6FE4-4F33-B70B-24D0DA129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452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0EC3-1963-4283-BB7B-1413CA29B8FE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3271D-6FE4-4F33-B70B-24D0DA129A5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057053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0EC3-1963-4283-BB7B-1413CA29B8FE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3271D-6FE4-4F33-B70B-24D0DA129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6470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0EC3-1963-4283-BB7B-1413CA29B8FE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3271D-6FE4-4F33-B70B-24D0DA129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0173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0EC3-1963-4283-BB7B-1413CA29B8FE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3271D-6FE4-4F33-B70B-24D0DA129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294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020EC3-1963-4283-BB7B-1413CA29B8FE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AA3271D-6FE4-4F33-B70B-24D0DA129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515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1" r:id="rId1"/>
    <p:sldLayoutId id="2147483912" r:id="rId2"/>
    <p:sldLayoutId id="2147483913" r:id="rId3"/>
    <p:sldLayoutId id="2147483914" r:id="rId4"/>
    <p:sldLayoutId id="2147483915" r:id="rId5"/>
    <p:sldLayoutId id="2147483916" r:id="rId6"/>
    <p:sldLayoutId id="2147483917" r:id="rId7"/>
    <p:sldLayoutId id="2147483918" r:id="rId8"/>
    <p:sldLayoutId id="2147483919" r:id="rId9"/>
    <p:sldLayoutId id="2147483920" r:id="rId10"/>
    <p:sldLayoutId id="2147483921" r:id="rId11"/>
    <p:sldLayoutId id="2147483922" r:id="rId12"/>
    <p:sldLayoutId id="2147483923" r:id="rId13"/>
    <p:sldLayoutId id="2147483924" r:id="rId14"/>
    <p:sldLayoutId id="2147483925" r:id="rId15"/>
    <p:sldLayoutId id="214748392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599A83C-E23F-BC0E-8423-2FC48785A614}"/>
              </a:ext>
            </a:extLst>
          </p:cNvPr>
          <p:cNvSpPr txBox="1"/>
          <p:nvPr/>
        </p:nvSpPr>
        <p:spPr>
          <a:xfrm>
            <a:off x="887048" y="105833"/>
            <a:ext cx="6306003" cy="5249334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 dirty="0"/>
              <a:t>STUDENT NAME – DENNIS BROWN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 dirty="0"/>
              <a:t>STUDENT NUMBER – 2026661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 dirty="0"/>
              <a:t>MODULE NAME – DEVELOPING AND MANAGING INDIVIDUALS AND TEAMS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 dirty="0"/>
              <a:t>MODULE NUMBER – LCLM5002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 dirty="0"/>
              <a:t>LECTURER NAME – SAMSON OLADEJO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 dirty="0"/>
              <a:t>Component 1 – individual Presentation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 dirty="0"/>
              <a:t>Company – Tesco PLC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153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F7F411A-1E2D-3EED-1B53-703A1EBD8A27}"/>
              </a:ext>
            </a:extLst>
          </p:cNvPr>
          <p:cNvSpPr txBox="1"/>
          <p:nvPr/>
        </p:nvSpPr>
        <p:spPr>
          <a:xfrm>
            <a:off x="4219802" y="965864"/>
            <a:ext cx="7006998" cy="3450370"/>
          </a:xfrm>
          <a:prstGeom prst="rect">
            <a:avLst/>
          </a:prstGeom>
        </p:spPr>
        <p:txBody>
          <a:bodyPr vert="horz" lIns="45720" tIns="45720" rIns="45720" bIns="45720" rtlCol="0" anchor="b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b="1">
                <a:solidFill>
                  <a:srgbClr val="FFFFFF"/>
                </a:solidFill>
              </a:rPr>
              <a:t>Table of contents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100" b="1">
              <a:solidFill>
                <a:srgbClr val="FFFFFF"/>
              </a:solidFill>
            </a:endParaRP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+mj-lt"/>
              <a:buAutoNum type="arabicPeriod"/>
            </a:pPr>
            <a:r>
              <a:rPr lang="en-US" sz="1100" b="1">
                <a:solidFill>
                  <a:srgbClr val="FFFFFF"/>
                </a:solidFill>
              </a:rPr>
              <a:t>Introduction 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+mj-lt"/>
              <a:buAutoNum type="arabicPeriod"/>
            </a:pPr>
            <a:r>
              <a:rPr lang="en-US" sz="1100" b="1">
                <a:solidFill>
                  <a:srgbClr val="FFFFFF"/>
                </a:solidFill>
              </a:rPr>
              <a:t>Organisational Transformation at Tesco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+mj-lt"/>
              <a:buAutoNum type="arabicPeriod"/>
            </a:pPr>
            <a:r>
              <a:rPr lang="en-US" sz="1100" b="1">
                <a:solidFill>
                  <a:srgbClr val="FFFFFF"/>
                </a:solidFill>
              </a:rPr>
              <a:t>Recruitment Process Overview 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+mj-lt"/>
              <a:buAutoNum type="arabicPeriod"/>
            </a:pPr>
            <a:r>
              <a:rPr lang="en-US" sz="1100" b="1">
                <a:solidFill>
                  <a:srgbClr val="FFFFFF"/>
                </a:solidFill>
              </a:rPr>
              <a:t>Job Analysis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+mj-lt"/>
              <a:buAutoNum type="arabicPeriod"/>
            </a:pPr>
            <a:r>
              <a:rPr lang="en-US" sz="1100" b="1">
                <a:solidFill>
                  <a:srgbClr val="FFFFFF"/>
                </a:solidFill>
              </a:rPr>
              <a:t>Job Description Overview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+mj-lt"/>
              <a:buAutoNum type="arabicPeriod"/>
            </a:pPr>
            <a:r>
              <a:rPr lang="en-US" sz="1100" b="1">
                <a:solidFill>
                  <a:srgbClr val="FFFFFF"/>
                </a:solidFill>
              </a:rPr>
              <a:t>Advertisement Platforms 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+mj-lt"/>
              <a:buAutoNum type="arabicPeriod"/>
            </a:pPr>
            <a:r>
              <a:rPr lang="en-US" sz="1100" b="1">
                <a:solidFill>
                  <a:srgbClr val="FFFFFF"/>
                </a:solidFill>
              </a:rPr>
              <a:t>Structured Interviews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+mj-lt"/>
              <a:buAutoNum type="arabicPeriod"/>
            </a:pPr>
            <a:r>
              <a:rPr lang="en-US" sz="1100" b="1">
                <a:solidFill>
                  <a:srgbClr val="FFFFFF"/>
                </a:solidFill>
              </a:rPr>
              <a:t>Compentcy Based Interviews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+mj-lt"/>
              <a:buAutoNum type="arabicPeriod"/>
            </a:pPr>
            <a:r>
              <a:rPr lang="en-US" sz="1100" b="1">
                <a:solidFill>
                  <a:srgbClr val="FFFFFF"/>
                </a:solidFill>
              </a:rPr>
              <a:t>Panel Interviews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+mj-lt"/>
              <a:buAutoNum type="arabicPeriod"/>
            </a:pPr>
            <a:r>
              <a:rPr lang="en-US" sz="1100" b="1">
                <a:solidFill>
                  <a:srgbClr val="FFFFFF"/>
                </a:solidFill>
              </a:rPr>
              <a:t>Questioning Techniques 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+mj-lt"/>
              <a:buAutoNum type="arabicPeriod"/>
            </a:pPr>
            <a:r>
              <a:rPr lang="en-US" sz="1100" b="1">
                <a:solidFill>
                  <a:srgbClr val="FFFFFF"/>
                </a:solidFill>
              </a:rPr>
              <a:t>Face-to-face vs Virtual Interviews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+mj-lt"/>
              <a:buAutoNum type="arabicPeriod"/>
            </a:pPr>
            <a:r>
              <a:rPr lang="en-US" sz="1100" b="1">
                <a:solidFill>
                  <a:srgbClr val="FFFFFF"/>
                </a:solidFill>
              </a:rPr>
              <a:t>Recommendations &amp; Conclusion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+mj-lt"/>
              <a:buAutoNum type="arabicPeriod"/>
            </a:pPr>
            <a:r>
              <a:rPr lang="en-US" sz="1100" b="1">
                <a:solidFill>
                  <a:srgbClr val="FFFFFF"/>
                </a:solidFill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13161223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123A265-D193-9AC3-78CA-13CD16EC8D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11808585"/>
              </p:ext>
            </p:extLst>
          </p:nvPr>
        </p:nvGraphicFramePr>
        <p:xfrm>
          <a:off x="5455404" y="719666"/>
          <a:ext cx="6366482" cy="53023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61C375F-C21A-6225-2D49-B0501D687859}"/>
              </a:ext>
            </a:extLst>
          </p:cNvPr>
          <p:cNvSpPr txBox="1"/>
          <p:nvPr/>
        </p:nvSpPr>
        <p:spPr>
          <a:xfrm>
            <a:off x="817689" y="544673"/>
            <a:ext cx="4780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Recruitment Planning Overview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5454EA-727D-8DDE-DBA9-A02A40BDC972}"/>
              </a:ext>
            </a:extLst>
          </p:cNvPr>
          <p:cNvSpPr txBox="1"/>
          <p:nvPr/>
        </p:nvSpPr>
        <p:spPr>
          <a:xfrm>
            <a:off x="725237" y="1247162"/>
            <a:ext cx="413886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Workforce Planning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description creation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 description creation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Advertising vacancies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Shortlisting candidates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Interviewing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Selection and onboarding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Welcome to Tesco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(Armstrong and Taylor, 2023)</a:t>
            </a:r>
          </a:p>
        </p:txBody>
      </p:sp>
    </p:spTree>
    <p:extLst>
      <p:ext uri="{BB962C8B-B14F-4D97-AF65-F5344CB8AC3E}">
        <p14:creationId xmlns:p14="http://schemas.microsoft.com/office/powerpoint/2010/main" val="4493602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C67B1B5-FE14-7F9F-ABCF-DB1B29C20136}"/>
              </a:ext>
            </a:extLst>
          </p:cNvPr>
          <p:cNvSpPr txBox="1"/>
          <p:nvPr/>
        </p:nvSpPr>
        <p:spPr>
          <a:xfrm>
            <a:off x="637487" y="201969"/>
            <a:ext cx="4716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Tesco and Transformation 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6D7BA95-7228-2952-DAC6-0B324A4366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5609167"/>
              </p:ext>
            </p:extLst>
          </p:nvPr>
        </p:nvGraphicFramePr>
        <p:xfrm>
          <a:off x="5325978" y="298880"/>
          <a:ext cx="6529138" cy="49672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9DB8CE0D-F707-5C8B-5D14-DF42526B293B}"/>
              </a:ext>
            </a:extLst>
          </p:cNvPr>
          <p:cNvSpPr txBox="1"/>
          <p:nvPr/>
        </p:nvSpPr>
        <p:spPr>
          <a:xfrm>
            <a:off x="846034" y="746721"/>
            <a:ext cx="4299283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Tesco is one of the Uk’s leading supermarket retailers.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Tesco is constantly undertaking major organisational changes to  remain competitive in a fast–changing retail industry</a:t>
            </a:r>
          </a:p>
          <a:p>
            <a:r>
              <a:rPr lang="en-GB" b="1" dirty="0"/>
              <a:t>Focus Areas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Expansion online shopping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Improving digital changes and automation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Improving supply chain efficiency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Adapting to change in customer behaviour </a:t>
            </a:r>
          </a:p>
          <a:p>
            <a:r>
              <a:rPr lang="en-GB" b="1" dirty="0"/>
              <a:t>New roles required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Change Manager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Digital specialist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Operations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Financial Analyst</a:t>
            </a:r>
          </a:p>
          <a:p>
            <a:endParaRPr lang="en-GB" b="1" dirty="0"/>
          </a:p>
          <a:p>
            <a:r>
              <a:rPr lang="en-GB" b="1" dirty="0"/>
              <a:t>(Tesco, 2025; CIPD,2024)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88B9559-27B0-F99B-935B-72D4397C664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6815" y="4727621"/>
            <a:ext cx="1838325" cy="183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4641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B03504-55DA-C02B-97B8-F78E3AFA648A}"/>
              </a:ext>
            </a:extLst>
          </p:cNvPr>
          <p:cNvSpPr txBox="1"/>
          <p:nvPr/>
        </p:nvSpPr>
        <p:spPr>
          <a:xfrm>
            <a:off x="154899" y="323557"/>
            <a:ext cx="594110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analysis is there to identify the responsibilities, skills and qualifications required for a specific role.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Importance of job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Helps identify future workforce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Ensures roles support organisational goals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Reduces poor recruitment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Identifies technical and leadership skills required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Digital specialist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Analytics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Agile working knowledge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 skills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(Bratton and Gold, 2022)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A9D55F46-7FDF-5CF2-F5FF-683CB4D41342}"/>
              </a:ext>
            </a:extLst>
          </p:cNvPr>
          <p:cNvSpPr/>
          <p:nvPr/>
        </p:nvSpPr>
        <p:spPr>
          <a:xfrm>
            <a:off x="8079699" y="3355101"/>
            <a:ext cx="2008682" cy="82445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Job analysis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20F343A-D32B-3803-5750-504933DF73B2}"/>
              </a:ext>
            </a:extLst>
          </p:cNvPr>
          <p:cNvSpPr/>
          <p:nvPr/>
        </p:nvSpPr>
        <p:spPr>
          <a:xfrm>
            <a:off x="8004748" y="2053652"/>
            <a:ext cx="2158584" cy="92939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A10CC65-81BF-BF38-3D9A-8EBD33BECE6A}"/>
              </a:ext>
            </a:extLst>
          </p:cNvPr>
          <p:cNvSpPr/>
          <p:nvPr/>
        </p:nvSpPr>
        <p:spPr>
          <a:xfrm>
            <a:off x="5921115" y="3355101"/>
            <a:ext cx="1618937" cy="82445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EF9686-262A-5D12-2F5E-4CC20827169A}"/>
              </a:ext>
            </a:extLst>
          </p:cNvPr>
          <p:cNvSpPr/>
          <p:nvPr/>
        </p:nvSpPr>
        <p:spPr>
          <a:xfrm>
            <a:off x="10418164" y="3355102"/>
            <a:ext cx="1618937" cy="8244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769E16D-AF3A-F5A4-57AA-BB2BD62B49BF}"/>
              </a:ext>
            </a:extLst>
          </p:cNvPr>
          <p:cNvSpPr/>
          <p:nvPr/>
        </p:nvSpPr>
        <p:spPr>
          <a:xfrm>
            <a:off x="8004748" y="4557010"/>
            <a:ext cx="2158584" cy="92939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6E07A86-326C-D495-DDA3-A4BFA75D0B75}"/>
              </a:ext>
            </a:extLst>
          </p:cNvPr>
          <p:cNvSpPr txBox="1"/>
          <p:nvPr/>
        </p:nvSpPr>
        <p:spPr>
          <a:xfrm>
            <a:off x="5921115" y="3429000"/>
            <a:ext cx="1618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Determines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required skills .knowledge and abilities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3D13CBF-DD4C-6404-8A5B-022DCAA0935D}"/>
              </a:ext>
            </a:extLst>
          </p:cNvPr>
          <p:cNvSpPr txBox="1"/>
          <p:nvPr/>
        </p:nvSpPr>
        <p:spPr>
          <a:xfrm>
            <a:off x="8004748" y="2188564"/>
            <a:ext cx="2158584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Identifies</a:t>
            </a:r>
            <a:r>
              <a:rPr lang="en-GB" dirty="0"/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key duties and responsibilities.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6A0F748-5775-CCEB-BD08-B42AF65244D3}"/>
              </a:ext>
            </a:extLst>
          </p:cNvPr>
          <p:cNvSpPr txBox="1"/>
          <p:nvPr/>
        </p:nvSpPr>
        <p:spPr>
          <a:xfrm>
            <a:off x="10418164" y="3537679"/>
            <a:ext cx="1618937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Supports effective recruitment and selection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1E6DC73-90BE-A42D-06EA-CB2F6EB03A7B}"/>
              </a:ext>
            </a:extLst>
          </p:cNvPr>
          <p:cNvSpPr txBox="1"/>
          <p:nvPr/>
        </p:nvSpPr>
        <p:spPr>
          <a:xfrm>
            <a:off x="8004748" y="4691921"/>
            <a:ext cx="208363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Aligns role with the Organisations transformation</a:t>
            </a:r>
          </a:p>
        </p:txBody>
      </p:sp>
    </p:spTree>
    <p:extLst>
      <p:ext uri="{BB962C8B-B14F-4D97-AF65-F5344CB8AC3E}">
        <p14:creationId xmlns:p14="http://schemas.microsoft.com/office/powerpoint/2010/main" val="24168834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900FA5C-AA75-CB88-903E-55B3069C6BCF}"/>
              </a:ext>
            </a:extLst>
          </p:cNvPr>
          <p:cNvSpPr txBox="1"/>
          <p:nvPr/>
        </p:nvSpPr>
        <p:spPr>
          <a:xfrm>
            <a:off x="377687" y="298174"/>
            <a:ext cx="530749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Job Description &amp; Specification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Job title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Duties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Responsibilities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Reporting relationships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Person Specification Includes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Qualifications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Behavioural competencies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Example competencies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(CIPD, 2024)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1954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D3EDA0-3169-ECF3-6902-D6FCEEEC81F1}"/>
              </a:ext>
            </a:extLst>
          </p:cNvPr>
          <p:cNvSpPr txBox="1"/>
          <p:nvPr/>
        </p:nvSpPr>
        <p:spPr>
          <a:xfrm>
            <a:off x="98474" y="534572"/>
            <a:ext cx="599752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Advertisement platforms</a:t>
            </a:r>
          </a:p>
          <a:p>
            <a:r>
              <a:rPr lang="en-GB" b="1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LinkedIn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Indeed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Tesco Careers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Graduate recruitment websites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Internal recruitment system</a:t>
            </a:r>
          </a:p>
          <a:p>
            <a:endParaRPr lang="en-GB" b="1" dirty="0"/>
          </a:p>
          <a:p>
            <a:r>
              <a:rPr lang="en-GB" b="1" dirty="0"/>
              <a:t>Benefits of online Recruitment 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Reaches a wider audience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Faster recruitment process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Access to specialist talent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Improves employer branding 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(CIPD, 2024)</a:t>
            </a:r>
          </a:p>
          <a:p>
            <a:endParaRPr lang="en-GB" b="1" dirty="0"/>
          </a:p>
          <a:p>
            <a:endParaRPr lang="en-GB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5D40DC-2113-BF12-DD15-0E78BB5903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2673" y="0"/>
            <a:ext cx="1838325" cy="18383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146ACB0-55A5-AA15-E7A6-CF07255327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0206" y="0"/>
            <a:ext cx="2162974" cy="22591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8C11A80-7C69-63D2-1CFE-476EAE5AE9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6410" y="2259106"/>
            <a:ext cx="2990850" cy="1682353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21C8C86A-31DB-D72B-7AD1-23784A4DF3A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19800" y="3352800"/>
            <a:ext cx="152400" cy="152400"/>
          </a:xfrm>
          <a:prstGeom prst="rect">
            <a:avLst/>
          </a:prstGeom>
        </p:spPr>
      </p:pic>
      <p:pic>
        <p:nvPicPr>
          <p:cNvPr id="12" name="Picture 11" descr="College graduate waving">
            <a:extLst>
              <a:ext uri="{FF2B5EF4-FFF2-40B4-BE49-F238E27FC236}">
                <a16:creationId xmlns:a16="http://schemas.microsoft.com/office/drawing/2014/main" id="{2718C4FE-8998-A2C8-5F34-D1FBF773D09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8211" y="2299447"/>
            <a:ext cx="3388988" cy="1682353"/>
          </a:xfrm>
          <a:prstGeom prst="rect">
            <a:avLst/>
          </a:prstGeom>
        </p:spPr>
      </p:pic>
      <p:pic>
        <p:nvPicPr>
          <p:cNvPr id="14" name="Picture 13" descr="Researcher looking into microscope">
            <a:extLst>
              <a:ext uri="{FF2B5EF4-FFF2-40B4-BE49-F238E27FC236}">
                <a16:creationId xmlns:a16="http://schemas.microsoft.com/office/drawing/2014/main" id="{38B80F3E-B4B5-CAAE-A1CD-937AB8ABBCB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2762" y="4378017"/>
            <a:ext cx="3388988" cy="182254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313E608-3E60-A71B-C03E-137CC7838A07}"/>
              </a:ext>
            </a:extLst>
          </p:cNvPr>
          <p:cNvSpPr txBox="1"/>
          <p:nvPr/>
        </p:nvSpPr>
        <p:spPr>
          <a:xfrm>
            <a:off x="8308211" y="3981800"/>
            <a:ext cx="36361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Graduate recruitment websites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3C07A33-F604-2FBC-E0D8-1C15F6993FF3}"/>
              </a:ext>
            </a:extLst>
          </p:cNvPr>
          <p:cNvSpPr txBox="1"/>
          <p:nvPr/>
        </p:nvSpPr>
        <p:spPr>
          <a:xfrm>
            <a:off x="7048500" y="6227450"/>
            <a:ext cx="3009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Internal recruitment system</a:t>
            </a:r>
          </a:p>
        </p:txBody>
      </p:sp>
    </p:spTree>
    <p:extLst>
      <p:ext uri="{BB962C8B-B14F-4D97-AF65-F5344CB8AC3E}">
        <p14:creationId xmlns:p14="http://schemas.microsoft.com/office/powerpoint/2010/main" val="1331869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C72F8C4-90B2-1527-5A2C-F438C8EE7B92}"/>
              </a:ext>
            </a:extLst>
          </p:cNvPr>
          <p:cNvSpPr txBox="1"/>
          <p:nvPr/>
        </p:nvSpPr>
        <p:spPr>
          <a:xfrm>
            <a:off x="314179" y="365760"/>
            <a:ext cx="5781821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Structured Interviews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Advantages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Fair and objective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Easier to compare candidates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Reduces interviewer bias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Improves reliability of decisions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Disadvantages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Less flexibility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Limited opportunity for follow-up discussions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Suitable Roles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Operations manager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Financial analyst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(Torrington et al., 2023)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# Structured interviews involve asking all candidates the same set of questions. This approach creates fairness and consistency during the selection process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138FA2-1ED5-0CA4-D87F-8C391DF3DD2B}"/>
              </a:ext>
            </a:extLst>
          </p:cNvPr>
          <p:cNvSpPr txBox="1"/>
          <p:nvPr/>
        </p:nvSpPr>
        <p:spPr>
          <a:xfrm>
            <a:off x="6400800" y="5824025"/>
            <a:ext cx="52331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Structured interviews are useful when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empoyyers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want consistent and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measureable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responses from candidates</a:t>
            </a:r>
          </a:p>
        </p:txBody>
      </p:sp>
      <p:pic>
        <p:nvPicPr>
          <p:cNvPr id="5" name="Picture 4" descr="Two business people communicating">
            <a:extLst>
              <a:ext uri="{FF2B5EF4-FFF2-40B4-BE49-F238E27FC236}">
                <a16:creationId xmlns:a16="http://schemas.microsoft.com/office/drawing/2014/main" id="{E8A396B5-66CE-D1FE-542F-F21E759F68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1270" y="365760"/>
            <a:ext cx="6688634" cy="2663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3468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D2E62DD-265C-9EE8-06A6-AF7E6F272497}"/>
              </a:ext>
            </a:extLst>
          </p:cNvPr>
          <p:cNvSpPr txBox="1"/>
          <p:nvPr/>
        </p:nvSpPr>
        <p:spPr>
          <a:xfrm>
            <a:off x="232229" y="304800"/>
            <a:ext cx="542834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Competency Based Interviews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Competency-based interviews focus on a candidate’s previous experiences and behaviour to predict future performance.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Candidates are often asked to explain situations where they demonstrated important workspace skills.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Advantages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Assesses real-life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Identifies Leadership and communication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Helps measure problem-solving abilities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Suitable roles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Change manager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Project Manager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(Armstrong and Taylor, 2023)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D3D73FF-EF3C-59C7-F207-85B664ACA9EE}"/>
              </a:ext>
            </a:extLst>
          </p:cNvPr>
          <p:cNvSpPr/>
          <p:nvPr/>
        </p:nvSpPr>
        <p:spPr>
          <a:xfrm>
            <a:off x="7823200" y="2921000"/>
            <a:ext cx="2260600" cy="11176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B46067-0B58-FBD5-1542-D71CF39D00AE}"/>
              </a:ext>
            </a:extLst>
          </p:cNvPr>
          <p:cNvSpPr/>
          <p:nvPr/>
        </p:nvSpPr>
        <p:spPr>
          <a:xfrm>
            <a:off x="8166100" y="1257300"/>
            <a:ext cx="1701800" cy="12192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1626BE-7C20-1489-4835-5555871F695B}"/>
              </a:ext>
            </a:extLst>
          </p:cNvPr>
          <p:cNvSpPr/>
          <p:nvPr/>
        </p:nvSpPr>
        <p:spPr>
          <a:xfrm>
            <a:off x="5876471" y="2946400"/>
            <a:ext cx="1714500" cy="11176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E8C5F9-BA2F-9BBD-D37B-2068F5AC0C4D}"/>
              </a:ext>
            </a:extLst>
          </p:cNvPr>
          <p:cNvSpPr/>
          <p:nvPr/>
        </p:nvSpPr>
        <p:spPr>
          <a:xfrm>
            <a:off x="8166100" y="4457700"/>
            <a:ext cx="1701800" cy="11176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49C946D-2392-4EF1-BB69-653E2DC2EAA3}"/>
              </a:ext>
            </a:extLst>
          </p:cNvPr>
          <p:cNvSpPr/>
          <p:nvPr/>
        </p:nvSpPr>
        <p:spPr>
          <a:xfrm>
            <a:off x="10299700" y="2984500"/>
            <a:ext cx="1790700" cy="11176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A3571D1-1D21-864E-20F8-E9FDDB7855ED}"/>
              </a:ext>
            </a:extLst>
          </p:cNvPr>
          <p:cNvSpPr txBox="1"/>
          <p:nvPr/>
        </p:nvSpPr>
        <p:spPr>
          <a:xfrm>
            <a:off x="8255000" y="3136900"/>
            <a:ext cx="1612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Star Model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E51018-1706-1089-A417-800967FD2A08}"/>
              </a:ext>
            </a:extLst>
          </p:cNvPr>
          <p:cNvSpPr txBox="1"/>
          <p:nvPr/>
        </p:nvSpPr>
        <p:spPr>
          <a:xfrm>
            <a:off x="8255000" y="1482811"/>
            <a:ext cx="1612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S</a:t>
            </a:r>
          </a:p>
          <a:p>
            <a:r>
              <a:rPr lang="en-GB" dirty="0"/>
              <a:t>    Situation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C9F09CF-9566-000C-BDBD-5C0B0E99A5CB}"/>
              </a:ext>
            </a:extLst>
          </p:cNvPr>
          <p:cNvSpPr txBox="1"/>
          <p:nvPr/>
        </p:nvSpPr>
        <p:spPr>
          <a:xfrm>
            <a:off x="10541000" y="3136900"/>
            <a:ext cx="1549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T</a:t>
            </a:r>
          </a:p>
          <a:p>
            <a:r>
              <a:rPr lang="en-GB" dirty="0"/>
              <a:t>      Task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33F6F8-371F-0142-F47B-CB82F7BA3933}"/>
              </a:ext>
            </a:extLst>
          </p:cNvPr>
          <p:cNvSpPr txBox="1"/>
          <p:nvPr/>
        </p:nvSpPr>
        <p:spPr>
          <a:xfrm>
            <a:off x="8255000" y="4584700"/>
            <a:ext cx="1498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R</a:t>
            </a:r>
          </a:p>
          <a:p>
            <a:r>
              <a:rPr lang="en-GB" dirty="0"/>
              <a:t>    Result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2D04FAF-EC2D-ED07-FAAB-2BE959F206C5}"/>
              </a:ext>
            </a:extLst>
          </p:cNvPr>
          <p:cNvSpPr txBox="1"/>
          <p:nvPr/>
        </p:nvSpPr>
        <p:spPr>
          <a:xfrm>
            <a:off x="5994400" y="3136900"/>
            <a:ext cx="1485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A</a:t>
            </a:r>
          </a:p>
          <a:p>
            <a:r>
              <a:rPr lang="en-GB" dirty="0"/>
              <a:t>    Action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7E54A33-CBF6-AB05-F044-DAF06B9EB2B1}"/>
              </a:ext>
            </a:extLst>
          </p:cNvPr>
          <p:cNvSpPr txBox="1"/>
          <p:nvPr/>
        </p:nvSpPr>
        <p:spPr>
          <a:xfrm>
            <a:off x="6743700" y="5702300"/>
            <a:ext cx="4978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## Example question – “Describe a time when you managed organisational change successfully”</a:t>
            </a:r>
          </a:p>
        </p:txBody>
      </p:sp>
    </p:spTree>
    <p:extLst>
      <p:ext uri="{BB962C8B-B14F-4D97-AF65-F5344CB8AC3E}">
        <p14:creationId xmlns:p14="http://schemas.microsoft.com/office/powerpoint/2010/main" val="19904259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485BB32-B8DF-A1C6-16E0-F85C7F511DA7}"/>
              </a:ext>
            </a:extLst>
          </p:cNvPr>
          <p:cNvSpPr txBox="1"/>
          <p:nvPr/>
        </p:nvSpPr>
        <p:spPr>
          <a:xfrm>
            <a:off x="287867" y="220135"/>
            <a:ext cx="550333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Panel interviews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Advantages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Different perspectives during assessment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Better decision making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Reduces individual bias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Saves time for organisations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Disadvantages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Can make candidates nervous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Difficult to organise schedules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Suitable Roles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Senior managers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Transformation leaders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Digital project managers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(CIPD, 2024)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799945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EAE76B0-FF55-0EE4-25BD-2D5D4C57A65E}"/>
              </a:ext>
            </a:extLst>
          </p:cNvPr>
          <p:cNvSpPr txBox="1"/>
          <p:nvPr/>
        </p:nvSpPr>
        <p:spPr>
          <a:xfrm>
            <a:off x="304800" y="1092200"/>
            <a:ext cx="6007100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Behavioural questions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These questions focus on behaviour .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 – “Tell us more about a time you dealt with resistance to change?.”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Situational Questions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These questions assess how candidates would respond in future situations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 – “How would you handle conflict within project team during transformation?”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Competency-Based Questions.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These questions measure role-specific skills and abilities.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 – “How have you demonstrated leadership during a challenging project?”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Probing questions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These questions encourage candidates to provide more detail.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 – “Can you explain what actions you took and why?”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Why these techniques are effective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They help identify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Leadership ability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skills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Adaptability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Decision Making Skills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Problem-solving abilities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(Torrington et al., 2023)</a:t>
            </a:r>
          </a:p>
        </p:txBody>
      </p:sp>
    </p:spTree>
    <p:extLst>
      <p:ext uri="{BB962C8B-B14F-4D97-AF65-F5344CB8AC3E}">
        <p14:creationId xmlns:p14="http://schemas.microsoft.com/office/powerpoint/2010/main" val="18289518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216D4FB-CD3E-801A-D32F-EC39CDE7F8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1949690"/>
              </p:ext>
            </p:extLst>
          </p:nvPr>
        </p:nvGraphicFramePr>
        <p:xfrm>
          <a:off x="101600" y="694266"/>
          <a:ext cx="8128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94170012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5889046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Face to face interviews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Virtual interviews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75815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Better personal interaction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More flexible and convenient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92765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Easier to assess body language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Lower travel and recruitment costs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907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Stronger relationship building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Faster scheduling process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30650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More professional for senior roles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Suitable for remote candidates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31769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 consuming and expensive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Possible technology issues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618987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66524E2-E2F1-51A4-A76C-6E5AE545710B}"/>
              </a:ext>
            </a:extLst>
          </p:cNvPr>
          <p:cNvSpPr txBox="1"/>
          <p:nvPr/>
        </p:nvSpPr>
        <p:spPr>
          <a:xfrm>
            <a:off x="101600" y="3114675"/>
            <a:ext cx="5527675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Comparison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Face-to-face interviews are often more effective foe senior leadership and management roles because they allow better communication and relationship building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Virtual interviews are useful for initial screening and recruiting candidates from different locations, They also save time and reduce costs.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(CIPD, 2024) 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2776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6276BEA-8399-38C3-3155-598CE626CE75}"/>
              </a:ext>
            </a:extLst>
          </p:cNvPr>
          <p:cNvSpPr txBox="1"/>
          <p:nvPr/>
        </p:nvSpPr>
        <p:spPr>
          <a:xfrm>
            <a:off x="486833" y="529166"/>
            <a:ext cx="660400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 and recommendations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 play an important role in the success of organisational transformation. Tesco must ensure that recruitment processes are fair, structured, and aligned with business objectives. 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Use clear job analysis and person specifications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Apply structured and competency-based interviews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Use both virtual and face-to-face interviews where appropriate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Train interviewers to reduce bias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Focus on candidates with adaptability and digital skills</a:t>
            </a:r>
          </a:p>
          <a:p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22844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8F0346-3B69-A41A-CE86-58934063EF17}"/>
              </a:ext>
            </a:extLst>
          </p:cNvPr>
          <p:cNvSpPr txBox="1"/>
          <p:nvPr/>
        </p:nvSpPr>
        <p:spPr>
          <a:xfrm>
            <a:off x="497541" y="147919"/>
            <a:ext cx="7456287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Armstrong, M. and Taylor, S. (2023) 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16th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Bratton, J. and Gold, J. (2022) 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Management: Theory and Practice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7th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London: Palgrave.</a:t>
            </a:r>
          </a:p>
          <a:p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CIPD (2024) 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 Factsheet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CIPD Official Website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(Accessed: 25 May 2026).</a:t>
            </a:r>
          </a:p>
          <a:p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Tesco (2025) 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Annual Report and Financial Statements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Tesco PLC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(Accessed: 25 May 2026).</a:t>
            </a:r>
          </a:p>
          <a:p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Torrington, D., Hall, L. and Taylor, S. (2023) 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11th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br>
              <a:rPr lang="en-GB" dirty="0"/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118597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2453</TotalTime>
  <Words>998</Words>
  <Application>Microsoft Office PowerPoint</Application>
  <PresentationFormat>Widescreen</PresentationFormat>
  <Paragraphs>265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Dennis Brown (2026661)</dc:creator>
  <cp:lastModifiedBy>Dennis Brown (2026661)</cp:lastModifiedBy>
  <cp:revision>8</cp:revision>
  <dcterms:created xsi:type="dcterms:W3CDTF">2026-05-19T10:26:50Z</dcterms:created>
  <dcterms:modified xsi:type="dcterms:W3CDTF">2026-06-16T07:08:08Z</dcterms:modified>
</cp:coreProperties>
</file>