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0" r:id="rId6"/>
    <p:sldId id="261"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F05473-3882-481D-AB71-BD1B39210971}" v="11" dt="2026-08-09T10:24:10.6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57" d="100"/>
          <a:sy n="57" d="100"/>
        </p:scale>
        <p:origin x="797" y="10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hmina Duha (2543501)" userId="8f742277-c058-4101-8631-30d61e52ab23" providerId="ADAL" clId="{91F92DB2-423F-409D-A317-34D03E029E96}"/>
    <pc:docChg chg="undo custSel addSld delSld modSld">
      <pc:chgData name="Fahmina Duha (2543501)" userId="8f742277-c058-4101-8631-30d61e52ab23" providerId="ADAL" clId="{91F92DB2-423F-409D-A317-34D03E029E96}" dt="2026-08-09T10:25:06.896" v="4443" actId="26606"/>
      <pc:docMkLst>
        <pc:docMk/>
      </pc:docMkLst>
      <pc:sldChg chg="addSp delSp modSp mod setBg delDesignElem">
        <pc:chgData name="Fahmina Duha (2543501)" userId="8f742277-c058-4101-8631-30d61e52ab23" providerId="ADAL" clId="{91F92DB2-423F-409D-A317-34D03E029E96}" dt="2026-08-09T09:01:56.761" v="1357"/>
        <pc:sldMkLst>
          <pc:docMk/>
          <pc:sldMk cId="1782728021" sldId="256"/>
        </pc:sldMkLst>
        <pc:spChg chg="mod">
          <ac:chgData name="Fahmina Duha (2543501)" userId="8f742277-c058-4101-8631-30d61e52ab23" providerId="ADAL" clId="{91F92DB2-423F-409D-A317-34D03E029E96}" dt="2026-08-09T08:27:02.152" v="53" actId="26606"/>
          <ac:spMkLst>
            <pc:docMk/>
            <pc:sldMk cId="1782728021" sldId="256"/>
            <ac:spMk id="2" creationId="{1B80E82D-24EF-2C9A-D316-0E44F25FD231}"/>
          </ac:spMkLst>
        </pc:spChg>
        <pc:spChg chg="mod">
          <ac:chgData name="Fahmina Duha (2543501)" userId="8f742277-c058-4101-8631-30d61e52ab23" providerId="ADAL" clId="{91F92DB2-423F-409D-A317-34D03E029E96}" dt="2026-08-09T08:27:02.152" v="53" actId="26606"/>
          <ac:spMkLst>
            <pc:docMk/>
            <pc:sldMk cId="1782728021" sldId="256"/>
            <ac:spMk id="3" creationId="{367B8768-F11D-0482-A5C6-EE05A0074081}"/>
          </ac:spMkLst>
        </pc:spChg>
        <pc:spChg chg="add del">
          <ac:chgData name="Fahmina Duha (2543501)" userId="8f742277-c058-4101-8631-30d61e52ab23" providerId="ADAL" clId="{91F92DB2-423F-409D-A317-34D03E029E96}" dt="2026-08-09T09:01:56.761" v="1357"/>
          <ac:spMkLst>
            <pc:docMk/>
            <pc:sldMk cId="1782728021" sldId="256"/>
            <ac:spMk id="9" creationId="{9B7AD9F6-8CE7-4299-8FC6-328F4DCD3FF9}"/>
          </ac:spMkLst>
        </pc:spChg>
        <pc:spChg chg="add del">
          <ac:chgData name="Fahmina Duha (2543501)" userId="8f742277-c058-4101-8631-30d61e52ab23" providerId="ADAL" clId="{91F92DB2-423F-409D-A317-34D03E029E96}" dt="2026-08-09T09:01:56.761" v="1357"/>
          <ac:spMkLst>
            <pc:docMk/>
            <pc:sldMk cId="1782728021" sldId="256"/>
            <ac:spMk id="11" creationId="{F49775AF-8896-43EE-92C6-83497D6DC56F}"/>
          </ac:spMkLst>
        </pc:spChg>
        <pc:picChg chg="add">
          <ac:chgData name="Fahmina Duha (2543501)" userId="8f742277-c058-4101-8631-30d61e52ab23" providerId="ADAL" clId="{91F92DB2-423F-409D-A317-34D03E029E96}" dt="2026-08-09T08:27:02.152" v="53" actId="26606"/>
          <ac:picMkLst>
            <pc:docMk/>
            <pc:sldMk cId="1782728021" sldId="256"/>
            <ac:picMk id="5" creationId="{159BED37-EEDC-FCA4-5DD4-F0AA521E30C4}"/>
          </ac:picMkLst>
        </pc:picChg>
      </pc:sldChg>
      <pc:sldChg chg="addSp delSp modSp mod setBg delDesignElem">
        <pc:chgData name="Fahmina Duha (2543501)" userId="8f742277-c058-4101-8631-30d61e52ab23" providerId="ADAL" clId="{91F92DB2-423F-409D-A317-34D03E029E96}" dt="2026-08-09T10:20:31.347" v="4417" actId="26606"/>
        <pc:sldMkLst>
          <pc:docMk/>
          <pc:sldMk cId="1246402703" sldId="257"/>
        </pc:sldMkLst>
        <pc:spChg chg="mod">
          <ac:chgData name="Fahmina Duha (2543501)" userId="8f742277-c058-4101-8631-30d61e52ab23" providerId="ADAL" clId="{91F92DB2-423F-409D-A317-34D03E029E96}" dt="2026-08-09T10:20:31.316" v="4416" actId="26606"/>
          <ac:spMkLst>
            <pc:docMk/>
            <pc:sldMk cId="1246402703" sldId="257"/>
            <ac:spMk id="2" creationId="{B14FBD7F-251D-9216-DDB4-441EBC951130}"/>
          </ac:spMkLst>
        </pc:spChg>
        <pc:spChg chg="del mod">
          <ac:chgData name="Fahmina Duha (2543501)" userId="8f742277-c058-4101-8631-30d61e52ab23" providerId="ADAL" clId="{91F92DB2-423F-409D-A317-34D03E029E96}" dt="2026-08-09T08:29:07.689" v="154" actId="26606"/>
          <ac:spMkLst>
            <pc:docMk/>
            <pc:sldMk cId="1246402703" sldId="257"/>
            <ac:spMk id="3" creationId="{27A2452B-0505-0DAB-6052-2FB01CF1E1EA}"/>
          </ac:spMkLst>
        </pc:spChg>
        <pc:spChg chg="add del">
          <ac:chgData name="Fahmina Duha (2543501)" userId="8f742277-c058-4101-8631-30d61e52ab23" providerId="ADAL" clId="{91F92DB2-423F-409D-A317-34D03E029E96}" dt="2026-08-09T09:01:56.761" v="1357"/>
          <ac:spMkLst>
            <pc:docMk/>
            <pc:sldMk cId="1246402703" sldId="257"/>
            <ac:spMk id="9" creationId="{35DB3719-6FDC-4E5D-891D-FF40B7300F64}"/>
          </ac:spMkLst>
        </pc:spChg>
        <pc:spChg chg="add del">
          <ac:chgData name="Fahmina Duha (2543501)" userId="8f742277-c058-4101-8631-30d61e52ab23" providerId="ADAL" clId="{91F92DB2-423F-409D-A317-34D03E029E96}" dt="2026-08-09T10:20:31.316" v="4416" actId="26606"/>
          <ac:spMkLst>
            <pc:docMk/>
            <pc:sldMk cId="1246402703" sldId="257"/>
            <ac:spMk id="10" creationId="{BACC6370-2D7E-4714-9D71-7542949D7D5D}"/>
          </ac:spMkLst>
        </pc:spChg>
        <pc:spChg chg="add del">
          <ac:chgData name="Fahmina Duha (2543501)" userId="8f742277-c058-4101-8631-30d61e52ab23" providerId="ADAL" clId="{91F92DB2-423F-409D-A317-34D03E029E96}" dt="2026-08-09T09:01:56.761" v="1357"/>
          <ac:spMkLst>
            <pc:docMk/>
            <pc:sldMk cId="1246402703" sldId="257"/>
            <ac:spMk id="11" creationId="{E0CBAC23-2E3F-4A90-BA59-F8299F6A5439}"/>
          </ac:spMkLst>
        </pc:spChg>
        <pc:spChg chg="add del">
          <ac:chgData name="Fahmina Duha (2543501)" userId="8f742277-c058-4101-8631-30d61e52ab23" providerId="ADAL" clId="{91F92DB2-423F-409D-A317-34D03E029E96}" dt="2026-08-09T10:20:31.316" v="4416" actId="26606"/>
          <ac:spMkLst>
            <pc:docMk/>
            <pc:sldMk cId="1246402703" sldId="257"/>
            <ac:spMk id="12" creationId="{F68B3F68-107C-434F-AA38-110D5EA91B85}"/>
          </ac:spMkLst>
        </pc:spChg>
        <pc:spChg chg="add del">
          <ac:chgData name="Fahmina Duha (2543501)" userId="8f742277-c058-4101-8631-30d61e52ab23" providerId="ADAL" clId="{91F92DB2-423F-409D-A317-34D03E029E96}" dt="2026-08-09T10:20:31.316" v="4416" actId="26606"/>
          <ac:spMkLst>
            <pc:docMk/>
            <pc:sldMk cId="1246402703" sldId="257"/>
            <ac:spMk id="14" creationId="{AAD0DBB9-1A4B-4391-81D4-CB19F9AB918A}"/>
          </ac:spMkLst>
        </pc:spChg>
        <pc:spChg chg="add del">
          <ac:chgData name="Fahmina Duha (2543501)" userId="8f742277-c058-4101-8631-30d61e52ab23" providerId="ADAL" clId="{91F92DB2-423F-409D-A317-34D03E029E96}" dt="2026-08-09T10:20:31.316" v="4416" actId="26606"/>
          <ac:spMkLst>
            <pc:docMk/>
            <pc:sldMk cId="1246402703" sldId="257"/>
            <ac:spMk id="16" creationId="{063BBA22-50EA-4C4D-BE05-F1CE4E63AA56}"/>
          </ac:spMkLst>
        </pc:spChg>
        <pc:graphicFrameChg chg="add mod modGraphic">
          <ac:chgData name="Fahmina Duha (2543501)" userId="8f742277-c058-4101-8631-30d61e52ab23" providerId="ADAL" clId="{91F92DB2-423F-409D-A317-34D03E029E96}" dt="2026-08-09T10:20:31.347" v="4417" actId="26606"/>
          <ac:graphicFrameMkLst>
            <pc:docMk/>
            <pc:sldMk cId="1246402703" sldId="257"/>
            <ac:graphicFrameMk id="5" creationId="{A2B0FB4A-9004-0B11-24CA-4B265D3EEC39}"/>
          </ac:graphicFrameMkLst>
        </pc:graphicFrameChg>
      </pc:sldChg>
      <pc:sldChg chg="addSp delSp modSp mod setBg delDesignElem modNotesTx">
        <pc:chgData name="Fahmina Duha (2543501)" userId="8f742277-c058-4101-8631-30d61e52ab23" providerId="ADAL" clId="{91F92DB2-423F-409D-A317-34D03E029E96}" dt="2026-08-09T10:21:03.160" v="4428" actId="26606"/>
        <pc:sldMkLst>
          <pc:docMk/>
          <pc:sldMk cId="4223569428" sldId="258"/>
        </pc:sldMkLst>
        <pc:spChg chg="mod">
          <ac:chgData name="Fahmina Duha (2543501)" userId="8f742277-c058-4101-8631-30d61e52ab23" providerId="ADAL" clId="{91F92DB2-423F-409D-A317-34D03E029E96}" dt="2026-08-09T10:21:03.144" v="4427" actId="26606"/>
          <ac:spMkLst>
            <pc:docMk/>
            <pc:sldMk cId="4223569428" sldId="258"/>
            <ac:spMk id="2" creationId="{28C8006A-DA2E-D27A-455B-3AF0C5DA314C}"/>
          </ac:spMkLst>
        </pc:spChg>
        <pc:spChg chg="add del mod ord">
          <ac:chgData name="Fahmina Duha (2543501)" userId="8f742277-c058-4101-8631-30d61e52ab23" providerId="ADAL" clId="{91F92DB2-423F-409D-A317-34D03E029E96}" dt="2026-08-09T10:21:03.160" v="4428" actId="26606"/>
          <ac:spMkLst>
            <pc:docMk/>
            <pc:sldMk cId="4223569428" sldId="258"/>
            <ac:spMk id="3" creationId="{4131AF5A-D050-3675-DC3F-1DE0A908951D}"/>
          </ac:spMkLst>
        </pc:spChg>
        <pc:spChg chg="add del mod ord">
          <ac:chgData name="Fahmina Duha (2543501)" userId="8f742277-c058-4101-8631-30d61e52ab23" providerId="ADAL" clId="{91F92DB2-423F-409D-A317-34D03E029E96}" dt="2026-08-09T09:16:45.698" v="1717"/>
          <ac:spMkLst>
            <pc:docMk/>
            <pc:sldMk cId="4223569428" sldId="258"/>
            <ac:spMk id="4" creationId="{4A88C91C-3E0A-E02D-916C-6A899ADFEF89}"/>
          </ac:spMkLst>
        </pc:spChg>
        <pc:spChg chg="add del">
          <ac:chgData name="Fahmina Duha (2543501)" userId="8f742277-c058-4101-8631-30d61e52ab23" providerId="ADAL" clId="{91F92DB2-423F-409D-A317-34D03E029E96}" dt="2026-08-09T09:16:23.129" v="1706" actId="26606"/>
          <ac:spMkLst>
            <pc:docMk/>
            <pc:sldMk cId="4223569428" sldId="258"/>
            <ac:spMk id="12" creationId="{B712E947-0734-45F9-9C4F-41114EC3A33E}"/>
          </ac:spMkLst>
        </pc:spChg>
        <pc:spChg chg="add del">
          <ac:chgData name="Fahmina Duha (2543501)" userId="8f742277-c058-4101-8631-30d61e52ab23" providerId="ADAL" clId="{91F92DB2-423F-409D-A317-34D03E029E96}" dt="2026-08-09T08:44:27.403" v="820" actId="26606"/>
          <ac:spMkLst>
            <pc:docMk/>
            <pc:sldMk cId="4223569428" sldId="258"/>
            <ac:spMk id="13" creationId="{665DBBEF-238B-476B-96AB-8AAC3224ECEA}"/>
          </ac:spMkLst>
        </pc:spChg>
        <pc:spChg chg="add del">
          <ac:chgData name="Fahmina Duha (2543501)" userId="8f742277-c058-4101-8631-30d61e52ab23" providerId="ADAL" clId="{91F92DB2-423F-409D-A317-34D03E029E96}" dt="2026-08-09T09:16:23.129" v="1706" actId="26606"/>
          <ac:spMkLst>
            <pc:docMk/>
            <pc:sldMk cId="4223569428" sldId="258"/>
            <ac:spMk id="14" creationId="{4C6B5652-C661-4C58-B937-F0F490F7FCB2}"/>
          </ac:spMkLst>
        </pc:spChg>
        <pc:spChg chg="add del">
          <ac:chgData name="Fahmina Duha (2543501)" userId="8f742277-c058-4101-8631-30d61e52ab23" providerId="ADAL" clId="{91F92DB2-423F-409D-A317-34D03E029E96}" dt="2026-08-09T08:44:27.403" v="820" actId="26606"/>
          <ac:spMkLst>
            <pc:docMk/>
            <pc:sldMk cId="4223569428" sldId="258"/>
            <ac:spMk id="15" creationId="{3FCFB1DE-0B7E-48CC-BA90-B2AB0889F9D6}"/>
          </ac:spMkLst>
        </pc:spChg>
        <pc:spChg chg="add del">
          <ac:chgData name="Fahmina Duha (2543501)" userId="8f742277-c058-4101-8631-30d61e52ab23" providerId="ADAL" clId="{91F92DB2-423F-409D-A317-34D03E029E96}" dt="2026-08-09T10:20:53.573" v="4419" actId="26606"/>
          <ac:spMkLst>
            <pc:docMk/>
            <pc:sldMk cId="4223569428" sldId="258"/>
            <ac:spMk id="16" creationId="{A7AE9375-4664-4DB2-922D-2782A6E439AC}"/>
          </ac:spMkLst>
        </pc:spChg>
        <pc:spChg chg="add del">
          <ac:chgData name="Fahmina Duha (2543501)" userId="8f742277-c058-4101-8631-30d61e52ab23" providerId="ADAL" clId="{91F92DB2-423F-409D-A317-34D03E029E96}" dt="2026-08-09T08:44:47.617" v="822" actId="26606"/>
          <ac:spMkLst>
            <pc:docMk/>
            <pc:sldMk cId="4223569428" sldId="258"/>
            <ac:spMk id="17" creationId="{D4771268-CB57-404A-9271-370EB28F6090}"/>
          </ac:spMkLst>
        </pc:spChg>
        <pc:spChg chg="add del">
          <ac:chgData name="Fahmina Duha (2543501)" userId="8f742277-c058-4101-8631-30d61e52ab23" providerId="ADAL" clId="{91F92DB2-423F-409D-A317-34D03E029E96}" dt="2026-08-09T09:16:23.129" v="1706" actId="26606"/>
          <ac:spMkLst>
            <pc:docMk/>
            <pc:sldMk cId="4223569428" sldId="258"/>
            <ac:spMk id="19" creationId="{0B936867-6407-43FB-9DE6-1B0879D0CB31}"/>
          </ac:spMkLst>
        </pc:spChg>
        <pc:spChg chg="add del">
          <ac:chgData name="Fahmina Duha (2543501)" userId="8f742277-c058-4101-8631-30d61e52ab23" providerId="ADAL" clId="{91F92DB2-423F-409D-A317-34D03E029E96}" dt="2026-08-09T10:20:53.573" v="4419" actId="26606"/>
          <ac:spMkLst>
            <pc:docMk/>
            <pc:sldMk cId="4223569428" sldId="258"/>
            <ac:spMk id="20" creationId="{C87417AF-190E-4D6E-AFA6-7D3E84B0B430}"/>
          </ac:spMkLst>
        </pc:spChg>
        <pc:spChg chg="add del">
          <ac:chgData name="Fahmina Duha (2543501)" userId="8f742277-c058-4101-8631-30d61e52ab23" providerId="ADAL" clId="{91F92DB2-423F-409D-A317-34D03E029E96}" dt="2026-08-09T09:16:23.129" v="1706" actId="26606"/>
          <ac:spMkLst>
            <pc:docMk/>
            <pc:sldMk cId="4223569428" sldId="258"/>
            <ac:spMk id="21" creationId="{ACD0B258-678B-4A8C-894F-848AF24A1922}"/>
          </ac:spMkLst>
        </pc:spChg>
        <pc:spChg chg="add del">
          <ac:chgData name="Fahmina Duha (2543501)" userId="8f742277-c058-4101-8631-30d61e52ab23" providerId="ADAL" clId="{91F92DB2-423F-409D-A317-34D03E029E96}" dt="2026-08-09T10:20:53.573" v="4419" actId="26606"/>
          <ac:spMkLst>
            <pc:docMk/>
            <pc:sldMk cId="4223569428" sldId="258"/>
            <ac:spMk id="22" creationId="{80B30ED8-273E-4C07-8568-2FE5CC5C483D}"/>
          </ac:spMkLst>
        </pc:spChg>
        <pc:spChg chg="add del">
          <ac:chgData name="Fahmina Duha (2543501)" userId="8f742277-c058-4101-8631-30d61e52ab23" providerId="ADAL" clId="{91F92DB2-423F-409D-A317-34D03E029E96}" dt="2026-08-09T09:16:23.129" v="1706" actId="26606"/>
          <ac:spMkLst>
            <pc:docMk/>
            <pc:sldMk cId="4223569428" sldId="258"/>
            <ac:spMk id="23" creationId="{C8D58395-74AF-401A-AF2F-76B6FCF71DFE}"/>
          </ac:spMkLst>
        </pc:spChg>
        <pc:spChg chg="add del">
          <ac:chgData name="Fahmina Duha (2543501)" userId="8f742277-c058-4101-8631-30d61e52ab23" providerId="ADAL" clId="{91F92DB2-423F-409D-A317-34D03E029E96}" dt="2026-08-09T10:20:58.145" v="4421" actId="26606"/>
          <ac:spMkLst>
            <pc:docMk/>
            <pc:sldMk cId="4223569428" sldId="258"/>
            <ac:spMk id="24" creationId="{B712E947-0734-45F9-9C4F-41114EC3A33E}"/>
          </ac:spMkLst>
        </pc:spChg>
        <pc:spChg chg="add del">
          <ac:chgData name="Fahmina Duha (2543501)" userId="8f742277-c058-4101-8631-30d61e52ab23" providerId="ADAL" clId="{91F92DB2-423F-409D-A317-34D03E029E96}" dt="2026-08-09T09:16:23.129" v="1706" actId="26606"/>
          <ac:spMkLst>
            <pc:docMk/>
            <pc:sldMk cId="4223569428" sldId="258"/>
            <ac:spMk id="25" creationId="{2F003F3F-F118-41D2-AA3F-74DB0D1970BB}"/>
          </ac:spMkLst>
        </pc:spChg>
        <pc:spChg chg="add del">
          <ac:chgData name="Fahmina Duha (2543501)" userId="8f742277-c058-4101-8631-30d61e52ab23" providerId="ADAL" clId="{91F92DB2-423F-409D-A317-34D03E029E96}" dt="2026-08-09T10:20:58.145" v="4421" actId="26606"/>
          <ac:spMkLst>
            <pc:docMk/>
            <pc:sldMk cId="4223569428" sldId="258"/>
            <ac:spMk id="26" creationId="{4C6B5652-C661-4C58-B937-F0F490F7FCB2}"/>
          </ac:spMkLst>
        </pc:spChg>
        <pc:spChg chg="add del">
          <ac:chgData name="Fahmina Duha (2543501)" userId="8f742277-c058-4101-8631-30d61e52ab23" providerId="ADAL" clId="{91F92DB2-423F-409D-A317-34D03E029E96}" dt="2026-08-09T09:16:27.238" v="1708" actId="26606"/>
          <ac:spMkLst>
            <pc:docMk/>
            <pc:sldMk cId="4223569428" sldId="258"/>
            <ac:spMk id="27" creationId="{53E60C6D-4E85-4E14-BCDF-BF15C241F7CA}"/>
          </ac:spMkLst>
        </pc:spChg>
        <pc:spChg chg="add del">
          <ac:chgData name="Fahmina Duha (2543501)" userId="8f742277-c058-4101-8631-30d61e52ab23" providerId="ADAL" clId="{91F92DB2-423F-409D-A317-34D03E029E96}" dt="2026-08-09T09:16:27.238" v="1708" actId="26606"/>
          <ac:spMkLst>
            <pc:docMk/>
            <pc:sldMk cId="4223569428" sldId="258"/>
            <ac:spMk id="28" creationId="{7D42D292-4C48-479B-9E59-E29CD9871C0C}"/>
          </ac:spMkLst>
        </pc:spChg>
        <pc:spChg chg="add del">
          <ac:chgData name="Fahmina Duha (2543501)" userId="8f742277-c058-4101-8631-30d61e52ab23" providerId="ADAL" clId="{91F92DB2-423F-409D-A317-34D03E029E96}" dt="2026-08-09T09:16:27.238" v="1708" actId="26606"/>
          <ac:spMkLst>
            <pc:docMk/>
            <pc:sldMk cId="4223569428" sldId="258"/>
            <ac:spMk id="29" creationId="{533DF362-939D-4EEE-8DC4-6B54607E5611}"/>
          </ac:spMkLst>
        </pc:spChg>
        <pc:spChg chg="add del">
          <ac:chgData name="Fahmina Duha (2543501)" userId="8f742277-c058-4101-8631-30d61e52ab23" providerId="ADAL" clId="{91F92DB2-423F-409D-A317-34D03E029E96}" dt="2026-08-09T10:20:58.145" v="4421" actId="26606"/>
          <ac:spMkLst>
            <pc:docMk/>
            <pc:sldMk cId="4223569428" sldId="258"/>
            <ac:spMk id="30" creationId="{0B936867-6407-43FB-9DE6-1B0879D0CB31}"/>
          </ac:spMkLst>
        </pc:spChg>
        <pc:spChg chg="add del">
          <ac:chgData name="Fahmina Duha (2543501)" userId="8f742277-c058-4101-8631-30d61e52ab23" providerId="ADAL" clId="{91F92DB2-423F-409D-A317-34D03E029E96}" dt="2026-08-09T09:16:30.518" v="1710" actId="26606"/>
          <ac:spMkLst>
            <pc:docMk/>
            <pc:sldMk cId="4223569428" sldId="258"/>
            <ac:spMk id="31" creationId="{B712E947-0734-45F9-9C4F-41114EC3A33E}"/>
          </ac:spMkLst>
        </pc:spChg>
        <pc:spChg chg="add del">
          <ac:chgData name="Fahmina Duha (2543501)" userId="8f742277-c058-4101-8631-30d61e52ab23" providerId="ADAL" clId="{91F92DB2-423F-409D-A317-34D03E029E96}" dt="2026-08-09T09:16:30.518" v="1710" actId="26606"/>
          <ac:spMkLst>
            <pc:docMk/>
            <pc:sldMk cId="4223569428" sldId="258"/>
            <ac:spMk id="32" creationId="{4C6B5652-C661-4C58-B937-F0F490F7FCB2}"/>
          </ac:spMkLst>
        </pc:spChg>
        <pc:spChg chg="add del">
          <ac:chgData name="Fahmina Duha (2543501)" userId="8f742277-c058-4101-8631-30d61e52ab23" providerId="ADAL" clId="{91F92DB2-423F-409D-A317-34D03E029E96}" dt="2026-08-09T09:16:30.518" v="1710" actId="26606"/>
          <ac:spMkLst>
            <pc:docMk/>
            <pc:sldMk cId="4223569428" sldId="258"/>
            <ac:spMk id="33" creationId="{0B936867-6407-43FB-9DE6-1B0879D0CB31}"/>
          </ac:spMkLst>
        </pc:spChg>
        <pc:spChg chg="add del">
          <ac:chgData name="Fahmina Duha (2543501)" userId="8f742277-c058-4101-8631-30d61e52ab23" providerId="ADAL" clId="{91F92DB2-423F-409D-A317-34D03E029E96}" dt="2026-08-09T09:16:30.518" v="1710" actId="26606"/>
          <ac:spMkLst>
            <pc:docMk/>
            <pc:sldMk cId="4223569428" sldId="258"/>
            <ac:spMk id="34" creationId="{ACD0B258-678B-4A8C-894F-848AF24A1922}"/>
          </ac:spMkLst>
        </pc:spChg>
        <pc:spChg chg="add del">
          <ac:chgData name="Fahmina Duha (2543501)" userId="8f742277-c058-4101-8631-30d61e52ab23" providerId="ADAL" clId="{91F92DB2-423F-409D-A317-34D03E029E96}" dt="2026-08-09T09:16:30.518" v="1710" actId="26606"/>
          <ac:spMkLst>
            <pc:docMk/>
            <pc:sldMk cId="4223569428" sldId="258"/>
            <ac:spMk id="35" creationId="{C8D58395-74AF-401A-AF2F-76B6FCF71DFE}"/>
          </ac:spMkLst>
        </pc:spChg>
        <pc:spChg chg="add del">
          <ac:chgData name="Fahmina Duha (2543501)" userId="8f742277-c058-4101-8631-30d61e52ab23" providerId="ADAL" clId="{91F92DB2-423F-409D-A317-34D03E029E96}" dt="2026-08-09T09:16:30.518" v="1710" actId="26606"/>
          <ac:spMkLst>
            <pc:docMk/>
            <pc:sldMk cId="4223569428" sldId="258"/>
            <ac:spMk id="36" creationId="{2F003F3F-F118-41D2-AA3F-74DB0D1970BB}"/>
          </ac:spMkLst>
        </pc:spChg>
        <pc:spChg chg="add del">
          <ac:chgData name="Fahmina Duha (2543501)" userId="8f742277-c058-4101-8631-30d61e52ab23" providerId="ADAL" clId="{91F92DB2-423F-409D-A317-34D03E029E96}" dt="2026-08-09T10:20:58.145" v="4421" actId="26606"/>
          <ac:spMkLst>
            <pc:docMk/>
            <pc:sldMk cId="4223569428" sldId="258"/>
            <ac:spMk id="37" creationId="{ACD0B258-678B-4A8C-894F-848AF24A1922}"/>
          </ac:spMkLst>
        </pc:spChg>
        <pc:spChg chg="add del">
          <ac:chgData name="Fahmina Duha (2543501)" userId="8f742277-c058-4101-8631-30d61e52ab23" providerId="ADAL" clId="{91F92DB2-423F-409D-A317-34D03E029E96}" dt="2026-08-09T09:16:35.985" v="1712" actId="26606"/>
          <ac:spMkLst>
            <pc:docMk/>
            <pc:sldMk cId="4223569428" sldId="258"/>
            <ac:spMk id="38" creationId="{17891482-C38A-4F0C-8183-0121632F0E47}"/>
          </ac:spMkLst>
        </pc:spChg>
        <pc:spChg chg="add del">
          <ac:chgData name="Fahmina Duha (2543501)" userId="8f742277-c058-4101-8631-30d61e52ab23" providerId="ADAL" clId="{91F92DB2-423F-409D-A317-34D03E029E96}" dt="2026-08-09T09:16:35.985" v="1712" actId="26606"/>
          <ac:spMkLst>
            <pc:docMk/>
            <pc:sldMk cId="4223569428" sldId="258"/>
            <ac:spMk id="39" creationId="{DA4B6E73-2318-4814-8EB1-306D53723691}"/>
          </ac:spMkLst>
        </pc:spChg>
        <pc:spChg chg="add del">
          <ac:chgData name="Fahmina Duha (2543501)" userId="8f742277-c058-4101-8631-30d61e52ab23" providerId="ADAL" clId="{91F92DB2-423F-409D-A317-34D03E029E96}" dt="2026-08-09T10:20:58.145" v="4421" actId="26606"/>
          <ac:spMkLst>
            <pc:docMk/>
            <pc:sldMk cId="4223569428" sldId="258"/>
            <ac:spMk id="40" creationId="{C8D58395-74AF-401A-AF2F-76B6FCF71DFE}"/>
          </ac:spMkLst>
        </pc:spChg>
        <pc:spChg chg="add del">
          <ac:chgData name="Fahmina Duha (2543501)" userId="8f742277-c058-4101-8631-30d61e52ab23" providerId="ADAL" clId="{91F92DB2-423F-409D-A317-34D03E029E96}" dt="2026-08-09T09:16:40.152" v="1714" actId="26606"/>
          <ac:spMkLst>
            <pc:docMk/>
            <pc:sldMk cId="4223569428" sldId="258"/>
            <ac:spMk id="41" creationId="{873DDF9D-E27C-4E23-A1E8-CA352535F7C9}"/>
          </ac:spMkLst>
        </pc:spChg>
        <pc:spChg chg="add del">
          <ac:chgData name="Fahmina Duha (2543501)" userId="8f742277-c058-4101-8631-30d61e52ab23" providerId="ADAL" clId="{91F92DB2-423F-409D-A317-34D03E029E96}" dt="2026-08-09T09:16:40.152" v="1714" actId="26606"/>
          <ac:spMkLst>
            <pc:docMk/>
            <pc:sldMk cId="4223569428" sldId="258"/>
            <ac:spMk id="42" creationId="{4C6B5652-C661-4C58-B937-F0F490F7FCB2}"/>
          </ac:spMkLst>
        </pc:spChg>
        <pc:spChg chg="add del">
          <ac:chgData name="Fahmina Duha (2543501)" userId="8f742277-c058-4101-8631-30d61e52ab23" providerId="ADAL" clId="{91F92DB2-423F-409D-A317-34D03E029E96}" dt="2026-08-09T09:16:40.152" v="1714" actId="26606"/>
          <ac:spMkLst>
            <pc:docMk/>
            <pc:sldMk cId="4223569428" sldId="258"/>
            <ac:spMk id="43" creationId="{0B936867-6407-43FB-9DE6-1B0879D0CB31}"/>
          </ac:spMkLst>
        </pc:spChg>
        <pc:spChg chg="add del">
          <ac:chgData name="Fahmina Duha (2543501)" userId="8f742277-c058-4101-8631-30d61e52ab23" providerId="ADAL" clId="{91F92DB2-423F-409D-A317-34D03E029E96}" dt="2026-08-09T09:16:40.152" v="1714" actId="26606"/>
          <ac:spMkLst>
            <pc:docMk/>
            <pc:sldMk cId="4223569428" sldId="258"/>
            <ac:spMk id="44" creationId="{ACD0B258-678B-4A8C-894F-848AF24A1922}"/>
          </ac:spMkLst>
        </pc:spChg>
        <pc:spChg chg="add del">
          <ac:chgData name="Fahmina Duha (2543501)" userId="8f742277-c058-4101-8631-30d61e52ab23" providerId="ADAL" clId="{91F92DB2-423F-409D-A317-34D03E029E96}" dt="2026-08-09T09:16:40.152" v="1714" actId="26606"/>
          <ac:spMkLst>
            <pc:docMk/>
            <pc:sldMk cId="4223569428" sldId="258"/>
            <ac:spMk id="45" creationId="{2F003F3F-F118-41D2-AA3F-74DB0D1970BB}"/>
          </ac:spMkLst>
        </pc:spChg>
        <pc:spChg chg="add del">
          <ac:chgData name="Fahmina Duha (2543501)" userId="8f742277-c058-4101-8631-30d61e52ab23" providerId="ADAL" clId="{91F92DB2-423F-409D-A317-34D03E029E96}" dt="2026-08-09T09:16:40.152" v="1714" actId="26606"/>
          <ac:spMkLst>
            <pc:docMk/>
            <pc:sldMk cId="4223569428" sldId="258"/>
            <ac:spMk id="46" creationId="{C8D58395-74AF-401A-AF2F-76B6FCF71DFE}"/>
          </ac:spMkLst>
        </pc:spChg>
        <pc:spChg chg="add del">
          <ac:chgData name="Fahmina Duha (2543501)" userId="8f742277-c058-4101-8631-30d61e52ab23" providerId="ADAL" clId="{91F92DB2-423F-409D-A317-34D03E029E96}" dt="2026-08-09T10:20:58.145" v="4421" actId="26606"/>
          <ac:spMkLst>
            <pc:docMk/>
            <pc:sldMk cId="4223569428" sldId="258"/>
            <ac:spMk id="47" creationId="{2F003F3F-F118-41D2-AA3F-74DB0D1970BB}"/>
          </ac:spMkLst>
        </pc:spChg>
        <pc:spChg chg="add del">
          <ac:chgData name="Fahmina Duha (2543501)" userId="8f742277-c058-4101-8631-30d61e52ab23" providerId="ADAL" clId="{91F92DB2-423F-409D-A317-34D03E029E96}" dt="2026-08-09T09:49:43.682" v="2936"/>
          <ac:spMkLst>
            <pc:docMk/>
            <pc:sldMk cId="4223569428" sldId="258"/>
            <ac:spMk id="48" creationId="{B712E947-0734-45F9-9C4F-41114EC3A33E}"/>
          </ac:spMkLst>
        </pc:spChg>
        <pc:spChg chg="add del">
          <ac:chgData name="Fahmina Duha (2543501)" userId="8f742277-c058-4101-8631-30d61e52ab23" providerId="ADAL" clId="{91F92DB2-423F-409D-A317-34D03E029E96}" dt="2026-08-09T09:49:43.682" v="2936"/>
          <ac:spMkLst>
            <pc:docMk/>
            <pc:sldMk cId="4223569428" sldId="258"/>
            <ac:spMk id="49" creationId="{4C6B5652-C661-4C58-B937-F0F490F7FCB2}"/>
          </ac:spMkLst>
        </pc:spChg>
        <pc:spChg chg="add del">
          <ac:chgData name="Fahmina Duha (2543501)" userId="8f742277-c058-4101-8631-30d61e52ab23" providerId="ADAL" clId="{91F92DB2-423F-409D-A317-34D03E029E96}" dt="2026-08-09T09:49:43.682" v="2936"/>
          <ac:spMkLst>
            <pc:docMk/>
            <pc:sldMk cId="4223569428" sldId="258"/>
            <ac:spMk id="50" creationId="{0B936867-6407-43FB-9DE6-1B0879D0CB31}"/>
          </ac:spMkLst>
        </pc:spChg>
        <pc:spChg chg="add del">
          <ac:chgData name="Fahmina Duha (2543501)" userId="8f742277-c058-4101-8631-30d61e52ab23" providerId="ADAL" clId="{91F92DB2-423F-409D-A317-34D03E029E96}" dt="2026-08-09T09:49:43.682" v="2936"/>
          <ac:spMkLst>
            <pc:docMk/>
            <pc:sldMk cId="4223569428" sldId="258"/>
            <ac:spMk id="51" creationId="{ACD0B258-678B-4A8C-894F-848AF24A1922}"/>
          </ac:spMkLst>
        </pc:spChg>
        <pc:spChg chg="add del">
          <ac:chgData name="Fahmina Duha (2543501)" userId="8f742277-c058-4101-8631-30d61e52ab23" providerId="ADAL" clId="{91F92DB2-423F-409D-A317-34D03E029E96}" dt="2026-08-09T09:49:43.682" v="2936"/>
          <ac:spMkLst>
            <pc:docMk/>
            <pc:sldMk cId="4223569428" sldId="258"/>
            <ac:spMk id="52" creationId="{C8D58395-74AF-401A-AF2F-76B6FCF71DFE}"/>
          </ac:spMkLst>
        </pc:spChg>
        <pc:spChg chg="add del">
          <ac:chgData name="Fahmina Duha (2543501)" userId="8f742277-c058-4101-8631-30d61e52ab23" providerId="ADAL" clId="{91F92DB2-423F-409D-A317-34D03E029E96}" dt="2026-08-09T09:49:43.682" v="2936"/>
          <ac:spMkLst>
            <pc:docMk/>
            <pc:sldMk cId="4223569428" sldId="258"/>
            <ac:spMk id="53" creationId="{2F003F3F-F118-41D2-AA3F-74DB0D1970BB}"/>
          </ac:spMkLst>
        </pc:spChg>
        <pc:spChg chg="add del">
          <ac:chgData name="Fahmina Duha (2543501)" userId="8f742277-c058-4101-8631-30d61e52ab23" providerId="ADAL" clId="{91F92DB2-423F-409D-A317-34D03E029E96}" dt="2026-08-09T10:20:59.911" v="4423" actId="26606"/>
          <ac:spMkLst>
            <pc:docMk/>
            <pc:sldMk cId="4223569428" sldId="258"/>
            <ac:spMk id="54" creationId="{AFB5468C-305B-445A-A53B-93DB583365AE}"/>
          </ac:spMkLst>
        </pc:spChg>
        <pc:spChg chg="add del">
          <ac:chgData name="Fahmina Duha (2543501)" userId="8f742277-c058-4101-8631-30d61e52ab23" providerId="ADAL" clId="{91F92DB2-423F-409D-A317-34D03E029E96}" dt="2026-08-09T10:20:59.911" v="4423" actId="26606"/>
          <ac:spMkLst>
            <pc:docMk/>
            <pc:sldMk cId="4223569428" sldId="258"/>
            <ac:spMk id="55" creationId="{A2CDF4EC-7B47-436E-927B-575404258573}"/>
          </ac:spMkLst>
        </pc:spChg>
        <pc:spChg chg="add del">
          <ac:chgData name="Fahmina Duha (2543501)" userId="8f742277-c058-4101-8631-30d61e52ab23" providerId="ADAL" clId="{91F92DB2-423F-409D-A317-34D03E029E96}" dt="2026-08-09T10:20:59.911" v="4423" actId="26606"/>
          <ac:spMkLst>
            <pc:docMk/>
            <pc:sldMk cId="4223569428" sldId="258"/>
            <ac:spMk id="56" creationId="{EF273D9E-5BEA-459A-918F-AF5ACA258471}"/>
          </ac:spMkLst>
        </pc:spChg>
        <pc:spChg chg="add del">
          <ac:chgData name="Fahmina Duha (2543501)" userId="8f742277-c058-4101-8631-30d61e52ab23" providerId="ADAL" clId="{91F92DB2-423F-409D-A317-34D03E029E96}" dt="2026-08-09T10:20:59.911" v="4423" actId="26606"/>
          <ac:spMkLst>
            <pc:docMk/>
            <pc:sldMk cId="4223569428" sldId="258"/>
            <ac:spMk id="57" creationId="{5DFA5EF5-56B1-49EE-B0BB-69B6399FAD9F}"/>
          </ac:spMkLst>
        </pc:spChg>
        <pc:spChg chg="add del">
          <ac:chgData name="Fahmina Duha (2543501)" userId="8f742277-c058-4101-8631-30d61e52ab23" providerId="ADAL" clId="{91F92DB2-423F-409D-A317-34D03E029E96}" dt="2026-08-09T10:21:01.816" v="4425" actId="26606"/>
          <ac:spMkLst>
            <pc:docMk/>
            <pc:sldMk cId="4223569428" sldId="258"/>
            <ac:spMk id="59" creationId="{04695F26-39DB-450E-B464-9C76CD233B36}"/>
          </ac:spMkLst>
        </pc:spChg>
        <pc:spChg chg="add del">
          <ac:chgData name="Fahmina Duha (2543501)" userId="8f742277-c058-4101-8631-30d61e52ab23" providerId="ADAL" clId="{91F92DB2-423F-409D-A317-34D03E029E96}" dt="2026-08-09T10:21:01.816" v="4425" actId="26606"/>
          <ac:spMkLst>
            <pc:docMk/>
            <pc:sldMk cId="4223569428" sldId="258"/>
            <ac:spMk id="60" creationId="{2F42E55F-A297-474F-AF2D-6D3A15822BCA}"/>
          </ac:spMkLst>
        </pc:spChg>
        <pc:spChg chg="add del">
          <ac:chgData name="Fahmina Duha (2543501)" userId="8f742277-c058-4101-8631-30d61e52ab23" providerId="ADAL" clId="{91F92DB2-423F-409D-A317-34D03E029E96}" dt="2026-08-09T10:21:03.144" v="4427" actId="26606"/>
          <ac:spMkLst>
            <pc:docMk/>
            <pc:sldMk cId="4223569428" sldId="258"/>
            <ac:spMk id="67" creationId="{149FB5C3-7336-4FE0-A30C-CC0A3646D499}"/>
          </ac:spMkLst>
        </pc:spChg>
        <pc:spChg chg="add del">
          <ac:chgData name="Fahmina Duha (2543501)" userId="8f742277-c058-4101-8631-30d61e52ab23" providerId="ADAL" clId="{91F92DB2-423F-409D-A317-34D03E029E96}" dt="2026-08-09T10:21:03.144" v="4427" actId="26606"/>
          <ac:spMkLst>
            <pc:docMk/>
            <pc:sldMk cId="4223569428" sldId="258"/>
            <ac:spMk id="71" creationId="{0DA909B4-15FF-46A6-8A7F-7AEF977FE9ED}"/>
          </ac:spMkLst>
        </pc:spChg>
        <pc:spChg chg="add del">
          <ac:chgData name="Fahmina Duha (2543501)" userId="8f742277-c058-4101-8631-30d61e52ab23" providerId="ADAL" clId="{91F92DB2-423F-409D-A317-34D03E029E96}" dt="2026-08-09T10:21:03.144" v="4427" actId="26606"/>
          <ac:spMkLst>
            <pc:docMk/>
            <pc:sldMk cId="4223569428" sldId="258"/>
            <ac:spMk id="72" creationId="{1382A32C-5B0C-4B1C-A074-76C6DBCC9F87}"/>
          </ac:spMkLst>
        </pc:spChg>
        <pc:spChg chg="add">
          <ac:chgData name="Fahmina Duha (2543501)" userId="8f742277-c058-4101-8631-30d61e52ab23" providerId="ADAL" clId="{91F92DB2-423F-409D-A317-34D03E029E96}" dt="2026-08-09T10:21:03.160" v="4428" actId="26606"/>
          <ac:spMkLst>
            <pc:docMk/>
            <pc:sldMk cId="4223569428" sldId="258"/>
            <ac:spMk id="74" creationId="{B712E947-0734-45F9-9C4F-41114EC3A33E}"/>
          </ac:spMkLst>
        </pc:spChg>
        <pc:spChg chg="add">
          <ac:chgData name="Fahmina Duha (2543501)" userId="8f742277-c058-4101-8631-30d61e52ab23" providerId="ADAL" clId="{91F92DB2-423F-409D-A317-34D03E029E96}" dt="2026-08-09T10:21:03.160" v="4428" actId="26606"/>
          <ac:spMkLst>
            <pc:docMk/>
            <pc:sldMk cId="4223569428" sldId="258"/>
            <ac:spMk id="75" creationId="{4C6B5652-C661-4C58-B937-F0F490F7FCB2}"/>
          </ac:spMkLst>
        </pc:spChg>
        <pc:spChg chg="add">
          <ac:chgData name="Fahmina Duha (2543501)" userId="8f742277-c058-4101-8631-30d61e52ab23" providerId="ADAL" clId="{91F92DB2-423F-409D-A317-34D03E029E96}" dt="2026-08-09T10:21:03.160" v="4428" actId="26606"/>
          <ac:spMkLst>
            <pc:docMk/>
            <pc:sldMk cId="4223569428" sldId="258"/>
            <ac:spMk id="76" creationId="{0B936867-6407-43FB-9DE6-1B0879D0CB31}"/>
          </ac:spMkLst>
        </pc:spChg>
        <pc:spChg chg="add">
          <ac:chgData name="Fahmina Duha (2543501)" userId="8f742277-c058-4101-8631-30d61e52ab23" providerId="ADAL" clId="{91F92DB2-423F-409D-A317-34D03E029E96}" dt="2026-08-09T10:21:03.160" v="4428" actId="26606"/>
          <ac:spMkLst>
            <pc:docMk/>
            <pc:sldMk cId="4223569428" sldId="258"/>
            <ac:spMk id="77" creationId="{ACD0B258-678B-4A8C-894F-848AF24A1922}"/>
          </ac:spMkLst>
        </pc:spChg>
        <pc:spChg chg="add">
          <ac:chgData name="Fahmina Duha (2543501)" userId="8f742277-c058-4101-8631-30d61e52ab23" providerId="ADAL" clId="{91F92DB2-423F-409D-A317-34D03E029E96}" dt="2026-08-09T10:21:03.160" v="4428" actId="26606"/>
          <ac:spMkLst>
            <pc:docMk/>
            <pc:sldMk cId="4223569428" sldId="258"/>
            <ac:spMk id="78" creationId="{C8D58395-74AF-401A-AF2F-76B6FCF71DFE}"/>
          </ac:spMkLst>
        </pc:spChg>
        <pc:spChg chg="add">
          <ac:chgData name="Fahmina Duha (2543501)" userId="8f742277-c058-4101-8631-30d61e52ab23" providerId="ADAL" clId="{91F92DB2-423F-409D-A317-34D03E029E96}" dt="2026-08-09T10:21:03.160" v="4428" actId="26606"/>
          <ac:spMkLst>
            <pc:docMk/>
            <pc:sldMk cId="4223569428" sldId="258"/>
            <ac:spMk id="79" creationId="{2F003F3F-F118-41D2-AA3F-74DB0D1970BB}"/>
          </ac:spMkLst>
        </pc:spChg>
        <pc:grpChg chg="add del">
          <ac:chgData name="Fahmina Duha (2543501)" userId="8f742277-c058-4101-8631-30d61e52ab23" providerId="ADAL" clId="{91F92DB2-423F-409D-A317-34D03E029E96}" dt="2026-08-09T10:21:01.816" v="4425" actId="26606"/>
          <ac:grpSpMkLst>
            <pc:docMk/>
            <pc:sldMk cId="4223569428" sldId="258"/>
            <ac:grpSpMk id="61" creationId="{972070F7-E065-4D60-8938-9FB8CDB8ACB0}"/>
          </ac:grpSpMkLst>
        </pc:grpChg>
        <pc:grpChg chg="add del">
          <ac:chgData name="Fahmina Duha (2543501)" userId="8f742277-c058-4101-8631-30d61e52ab23" providerId="ADAL" clId="{91F92DB2-423F-409D-A317-34D03E029E96}" dt="2026-08-09T10:21:03.144" v="4427" actId="26606"/>
          <ac:grpSpMkLst>
            <pc:docMk/>
            <pc:sldMk cId="4223569428" sldId="258"/>
            <ac:grpSpMk id="68" creationId="{19A6B5CE-CB1D-48EE-8B43-E952235C8371}"/>
          </ac:grpSpMkLst>
        </pc:grpChg>
        <pc:picChg chg="add del mod">
          <ac:chgData name="Fahmina Duha (2543501)" userId="8f742277-c058-4101-8631-30d61e52ab23" providerId="ADAL" clId="{91F92DB2-423F-409D-A317-34D03E029E96}" dt="2026-08-09T08:32:27.809" v="159" actId="478"/>
          <ac:picMkLst>
            <pc:docMk/>
            <pc:sldMk cId="4223569428" sldId="258"/>
            <ac:picMk id="6" creationId="{2B90B7ED-A787-4217-EA2A-145EFB9A2ACD}"/>
          </ac:picMkLst>
        </pc:picChg>
        <pc:picChg chg="add mod ord">
          <ac:chgData name="Fahmina Duha (2543501)" userId="8f742277-c058-4101-8631-30d61e52ab23" providerId="ADAL" clId="{91F92DB2-423F-409D-A317-34D03E029E96}" dt="2026-08-09T10:21:03.144" v="4427" actId="26606"/>
          <ac:picMkLst>
            <pc:docMk/>
            <pc:sldMk cId="4223569428" sldId="258"/>
            <ac:picMk id="8" creationId="{C351632C-50EA-80B6-D3CA-AABF84E92F24}"/>
          </ac:picMkLst>
        </pc:picChg>
        <pc:picChg chg="add mod ord">
          <ac:chgData name="Fahmina Duha (2543501)" userId="8f742277-c058-4101-8631-30d61e52ab23" providerId="ADAL" clId="{91F92DB2-423F-409D-A317-34D03E029E96}" dt="2026-08-09T10:21:03.144" v="4427" actId="26606"/>
          <ac:picMkLst>
            <pc:docMk/>
            <pc:sldMk cId="4223569428" sldId="258"/>
            <ac:picMk id="10" creationId="{3A226337-F029-8815-FA71-7BDAFC8B3916}"/>
          </ac:picMkLst>
        </pc:picChg>
        <pc:cxnChg chg="add del">
          <ac:chgData name="Fahmina Duha (2543501)" userId="8f742277-c058-4101-8631-30d61e52ab23" providerId="ADAL" clId="{91F92DB2-423F-409D-A317-34D03E029E96}" dt="2026-08-09T10:20:53.573" v="4419" actId="26606"/>
          <ac:cxnSpMkLst>
            <pc:docMk/>
            <pc:sldMk cId="4223569428" sldId="258"/>
            <ac:cxnSpMk id="18" creationId="{EE504C98-6397-41C1-A8D8-2D9C4ED307E0}"/>
          </ac:cxnSpMkLst>
        </pc:cxnChg>
      </pc:sldChg>
      <pc:sldChg chg="addSp delSp modSp mod setBg addAnim delAnim setClrOvrMap">
        <pc:chgData name="Fahmina Duha (2543501)" userId="8f742277-c058-4101-8631-30d61e52ab23" providerId="ADAL" clId="{91F92DB2-423F-409D-A317-34D03E029E96}" dt="2026-08-09T10:21:08.725" v="4429" actId="26606"/>
        <pc:sldMkLst>
          <pc:docMk/>
          <pc:sldMk cId="914441152" sldId="259"/>
        </pc:sldMkLst>
        <pc:spChg chg="mod">
          <ac:chgData name="Fahmina Duha (2543501)" userId="8f742277-c058-4101-8631-30d61e52ab23" providerId="ADAL" clId="{91F92DB2-423F-409D-A317-34D03E029E96}" dt="2026-08-09T10:21:08.725" v="4429" actId="26606"/>
          <ac:spMkLst>
            <pc:docMk/>
            <pc:sldMk cId="914441152" sldId="259"/>
            <ac:spMk id="2" creationId="{0CE957CE-30A0-4DB7-60B2-C75ED8C24E32}"/>
          </ac:spMkLst>
        </pc:spChg>
        <pc:spChg chg="mod">
          <ac:chgData name="Fahmina Duha (2543501)" userId="8f742277-c058-4101-8631-30d61e52ab23" providerId="ADAL" clId="{91F92DB2-423F-409D-A317-34D03E029E96}" dt="2026-08-09T10:21:08.725" v="4429" actId="26606"/>
          <ac:spMkLst>
            <pc:docMk/>
            <pc:sldMk cId="914441152" sldId="259"/>
            <ac:spMk id="3" creationId="{2972DEA8-2CAA-E1F9-19FB-6856930ED9F9}"/>
          </ac:spMkLst>
        </pc:spChg>
        <pc:spChg chg="del">
          <ac:chgData name="Fahmina Duha (2543501)" userId="8f742277-c058-4101-8631-30d61e52ab23" providerId="ADAL" clId="{91F92DB2-423F-409D-A317-34D03E029E96}" dt="2026-08-09T08:49:53.112" v="968" actId="478"/>
          <ac:spMkLst>
            <pc:docMk/>
            <pc:sldMk cId="914441152" sldId="259"/>
            <ac:spMk id="5" creationId="{CAC5A5C5-3252-CF12-68C8-A6B38895EEBD}"/>
          </ac:spMkLst>
        </pc:spChg>
        <pc:spChg chg="add">
          <ac:chgData name="Fahmina Duha (2543501)" userId="8f742277-c058-4101-8631-30d61e52ab23" providerId="ADAL" clId="{91F92DB2-423F-409D-A317-34D03E029E96}" dt="2026-08-09T10:21:08.725" v="4429" actId="26606"/>
          <ac:spMkLst>
            <pc:docMk/>
            <pc:sldMk cId="914441152" sldId="259"/>
            <ac:spMk id="8" creationId="{C4285719-470E-454C-AF62-8323075F1F5B}"/>
          </ac:spMkLst>
        </pc:spChg>
        <pc:spChg chg="add del">
          <ac:chgData name="Fahmina Duha (2543501)" userId="8f742277-c058-4101-8631-30d61e52ab23" providerId="ADAL" clId="{91F92DB2-423F-409D-A317-34D03E029E96}" dt="2026-08-09T08:51:32.426" v="1129" actId="26606"/>
          <ac:spMkLst>
            <pc:docMk/>
            <pc:sldMk cId="914441152" sldId="259"/>
            <ac:spMk id="11" creationId="{71B2258F-86CA-4D4D-8270-BC05FCDEBFB3}"/>
          </ac:spMkLst>
        </pc:spChg>
        <pc:spChg chg="add">
          <ac:chgData name="Fahmina Duha (2543501)" userId="8f742277-c058-4101-8631-30d61e52ab23" providerId="ADAL" clId="{91F92DB2-423F-409D-A317-34D03E029E96}" dt="2026-08-09T10:21:08.725" v="4429" actId="26606"/>
          <ac:spMkLst>
            <pc:docMk/>
            <pc:sldMk cId="914441152" sldId="259"/>
            <ac:spMk id="13" creationId="{CD9FE4EF-C4D8-49A0-B2FF-81D8DB7D8A24}"/>
          </ac:spMkLst>
        </pc:spChg>
        <pc:spChg chg="add">
          <ac:chgData name="Fahmina Duha (2543501)" userId="8f742277-c058-4101-8631-30d61e52ab23" providerId="ADAL" clId="{91F92DB2-423F-409D-A317-34D03E029E96}" dt="2026-08-09T10:21:08.725" v="4429" actId="26606"/>
          <ac:spMkLst>
            <pc:docMk/>
            <pc:sldMk cId="914441152" sldId="259"/>
            <ac:spMk id="15" creationId="{4300840D-0A0B-4512-BACA-B439D5B9C57C}"/>
          </ac:spMkLst>
        </pc:spChg>
        <pc:spChg chg="add">
          <ac:chgData name="Fahmina Duha (2543501)" userId="8f742277-c058-4101-8631-30d61e52ab23" providerId="ADAL" clId="{91F92DB2-423F-409D-A317-34D03E029E96}" dt="2026-08-09T10:21:08.725" v="4429" actId="26606"/>
          <ac:spMkLst>
            <pc:docMk/>
            <pc:sldMk cId="914441152" sldId="259"/>
            <ac:spMk id="17" creationId="{D2B78728-A580-49A7-84F9-6EF6F583ADE0}"/>
          </ac:spMkLst>
        </pc:spChg>
        <pc:spChg chg="add">
          <ac:chgData name="Fahmina Duha (2543501)" userId="8f742277-c058-4101-8631-30d61e52ab23" providerId="ADAL" clId="{91F92DB2-423F-409D-A317-34D03E029E96}" dt="2026-08-09T10:21:08.725" v="4429" actId="26606"/>
          <ac:spMkLst>
            <pc:docMk/>
            <pc:sldMk cId="914441152" sldId="259"/>
            <ac:spMk id="19" creationId="{38FAA1A1-D861-433F-88FA-1E9D6FD31D11}"/>
          </ac:spMkLst>
        </pc:spChg>
        <pc:spChg chg="add">
          <ac:chgData name="Fahmina Duha (2543501)" userId="8f742277-c058-4101-8631-30d61e52ab23" providerId="ADAL" clId="{91F92DB2-423F-409D-A317-34D03E029E96}" dt="2026-08-09T10:21:08.725" v="4429" actId="26606"/>
          <ac:spMkLst>
            <pc:docMk/>
            <pc:sldMk cId="914441152" sldId="259"/>
            <ac:spMk id="21" creationId="{8D71EDA1-87BF-4D5D-AB79-F346FD19278A}"/>
          </ac:spMkLst>
        </pc:spChg>
        <pc:picChg chg="add mod ord">
          <ac:chgData name="Fahmina Duha (2543501)" userId="8f742277-c058-4101-8631-30d61e52ab23" providerId="ADAL" clId="{91F92DB2-423F-409D-A317-34D03E029E96}" dt="2026-08-09T10:21:08.725" v="4429" actId="26606"/>
          <ac:picMkLst>
            <pc:docMk/>
            <pc:sldMk cId="914441152" sldId="259"/>
            <ac:picMk id="6" creationId="{1CF79629-F281-CA1F-8513-ADFD415EDC73}"/>
          </ac:picMkLst>
        </pc:picChg>
      </pc:sldChg>
      <pc:sldChg chg="addSp delSp modSp mod setBg delDesignElem">
        <pc:chgData name="Fahmina Duha (2543501)" userId="8f742277-c058-4101-8631-30d61e52ab23" providerId="ADAL" clId="{91F92DB2-423F-409D-A317-34D03E029E96}" dt="2026-08-09T10:25:06.896" v="4443" actId="26606"/>
        <pc:sldMkLst>
          <pc:docMk/>
          <pc:sldMk cId="3899176801" sldId="260"/>
        </pc:sldMkLst>
        <pc:spChg chg="mod">
          <ac:chgData name="Fahmina Duha (2543501)" userId="8f742277-c058-4101-8631-30d61e52ab23" providerId="ADAL" clId="{91F92DB2-423F-409D-A317-34D03E029E96}" dt="2026-08-09T10:25:06.896" v="4443" actId="26606"/>
          <ac:spMkLst>
            <pc:docMk/>
            <pc:sldMk cId="3899176801" sldId="260"/>
            <ac:spMk id="2" creationId="{59D83A77-94EC-4BBA-F18F-A73FC86B74FA}"/>
          </ac:spMkLst>
        </pc:spChg>
        <pc:spChg chg="del mod">
          <ac:chgData name="Fahmina Duha (2543501)" userId="8f742277-c058-4101-8631-30d61e52ab23" providerId="ADAL" clId="{91F92DB2-423F-409D-A317-34D03E029E96}" dt="2026-08-09T09:27:54.051" v="2195" actId="26606"/>
          <ac:spMkLst>
            <pc:docMk/>
            <pc:sldMk cId="3899176801" sldId="260"/>
            <ac:spMk id="3" creationId="{C9194779-FC3F-BBD9-D17F-DE19A72A7954}"/>
          </ac:spMkLst>
        </pc:spChg>
        <pc:spChg chg="del">
          <ac:chgData name="Fahmina Duha (2543501)" userId="8f742277-c058-4101-8631-30d61e52ab23" providerId="ADAL" clId="{91F92DB2-423F-409D-A317-34D03E029E96}" dt="2026-08-09T09:18:39.740" v="1718" actId="478"/>
          <ac:spMkLst>
            <pc:docMk/>
            <pc:sldMk cId="3899176801" sldId="260"/>
            <ac:spMk id="5" creationId="{BAA547E8-5B1A-8D07-8F03-523F5EF68F31}"/>
          </ac:spMkLst>
        </pc:spChg>
        <pc:spChg chg="add del">
          <ac:chgData name="Fahmina Duha (2543501)" userId="8f742277-c058-4101-8631-30d61e52ab23" providerId="ADAL" clId="{91F92DB2-423F-409D-A317-34D03E029E96}" dt="2026-08-09T09:49:43.682" v="2936"/>
          <ac:spMkLst>
            <pc:docMk/>
            <pc:sldMk cId="3899176801" sldId="260"/>
            <ac:spMk id="9" creationId="{56E9B3E6-E277-4D68-BA48-9CB43FFBD6E2}"/>
          </ac:spMkLst>
        </pc:spChg>
        <pc:spChg chg="add">
          <ac:chgData name="Fahmina Duha (2543501)" userId="8f742277-c058-4101-8631-30d61e52ab23" providerId="ADAL" clId="{91F92DB2-423F-409D-A317-34D03E029E96}" dt="2026-08-09T10:25:06.896" v="4443" actId="26606"/>
          <ac:spMkLst>
            <pc:docMk/>
            <pc:sldMk cId="3899176801" sldId="260"/>
            <ac:spMk id="15" creationId="{C4285719-470E-454C-AF62-8323075F1F5B}"/>
          </ac:spMkLst>
        </pc:spChg>
        <pc:spChg chg="add del">
          <ac:chgData name="Fahmina Duha (2543501)" userId="8f742277-c058-4101-8631-30d61e52ab23" providerId="ADAL" clId="{91F92DB2-423F-409D-A317-34D03E029E96}" dt="2026-08-09T09:49:43.682" v="2936"/>
          <ac:spMkLst>
            <pc:docMk/>
            <pc:sldMk cId="3899176801" sldId="260"/>
            <ac:spMk id="16" creationId="{D5B0017B-2ECA-49AF-B397-DC140825DF8D}"/>
          </ac:spMkLst>
        </pc:spChg>
        <pc:spChg chg="add">
          <ac:chgData name="Fahmina Duha (2543501)" userId="8f742277-c058-4101-8631-30d61e52ab23" providerId="ADAL" clId="{91F92DB2-423F-409D-A317-34D03E029E96}" dt="2026-08-09T10:25:06.896" v="4443" actId="26606"/>
          <ac:spMkLst>
            <pc:docMk/>
            <pc:sldMk cId="3899176801" sldId="260"/>
            <ac:spMk id="17" creationId="{CD9FE4EF-C4D8-49A0-B2FF-81D8DB7D8A24}"/>
          </ac:spMkLst>
        </pc:spChg>
        <pc:spChg chg="add">
          <ac:chgData name="Fahmina Duha (2543501)" userId="8f742277-c058-4101-8631-30d61e52ab23" providerId="ADAL" clId="{91F92DB2-423F-409D-A317-34D03E029E96}" dt="2026-08-09T10:25:06.896" v="4443" actId="26606"/>
          <ac:spMkLst>
            <pc:docMk/>
            <pc:sldMk cId="3899176801" sldId="260"/>
            <ac:spMk id="19" creationId="{4300840D-0A0B-4512-BACA-B439D5B9C57C}"/>
          </ac:spMkLst>
        </pc:spChg>
        <pc:spChg chg="add">
          <ac:chgData name="Fahmina Duha (2543501)" userId="8f742277-c058-4101-8631-30d61e52ab23" providerId="ADAL" clId="{91F92DB2-423F-409D-A317-34D03E029E96}" dt="2026-08-09T10:25:06.896" v="4443" actId="26606"/>
          <ac:spMkLst>
            <pc:docMk/>
            <pc:sldMk cId="3899176801" sldId="260"/>
            <ac:spMk id="21" creationId="{D2B78728-A580-49A7-84F9-6EF6F583ADE0}"/>
          </ac:spMkLst>
        </pc:spChg>
        <pc:spChg chg="add">
          <ac:chgData name="Fahmina Duha (2543501)" userId="8f742277-c058-4101-8631-30d61e52ab23" providerId="ADAL" clId="{91F92DB2-423F-409D-A317-34D03E029E96}" dt="2026-08-09T10:25:06.896" v="4443" actId="26606"/>
          <ac:spMkLst>
            <pc:docMk/>
            <pc:sldMk cId="3899176801" sldId="260"/>
            <ac:spMk id="23" creationId="{38FAA1A1-D861-433F-88FA-1E9D6FD31D11}"/>
          </ac:spMkLst>
        </pc:spChg>
        <pc:spChg chg="add">
          <ac:chgData name="Fahmina Duha (2543501)" userId="8f742277-c058-4101-8631-30d61e52ab23" providerId="ADAL" clId="{91F92DB2-423F-409D-A317-34D03E029E96}" dt="2026-08-09T10:25:06.896" v="4443" actId="26606"/>
          <ac:spMkLst>
            <pc:docMk/>
            <pc:sldMk cId="3899176801" sldId="260"/>
            <ac:spMk id="25" creationId="{8D71EDA1-87BF-4D5D-AB79-F346FD19278A}"/>
          </ac:spMkLst>
        </pc:spChg>
        <pc:grpChg chg="add del">
          <ac:chgData name="Fahmina Duha (2543501)" userId="8f742277-c058-4101-8631-30d61e52ab23" providerId="ADAL" clId="{91F92DB2-423F-409D-A317-34D03E029E96}" dt="2026-08-09T09:49:43.682" v="2936"/>
          <ac:grpSpMkLst>
            <pc:docMk/>
            <pc:sldMk cId="3899176801" sldId="260"/>
            <ac:grpSpMk id="11" creationId="{AE1C45F0-260A-458C-96ED-C1F6D2151219}"/>
          </ac:grpSpMkLst>
        </pc:grpChg>
        <pc:graphicFrameChg chg="add mod ord modGraphic">
          <ac:chgData name="Fahmina Duha (2543501)" userId="8f742277-c058-4101-8631-30d61e52ab23" providerId="ADAL" clId="{91F92DB2-423F-409D-A317-34D03E029E96}" dt="2026-08-09T10:25:06.896" v="4443" actId="26606"/>
          <ac:graphicFrameMkLst>
            <pc:docMk/>
            <pc:sldMk cId="3899176801" sldId="260"/>
            <ac:graphicFrameMk id="6" creationId="{D0D3A530-C7E4-C5FA-2187-95D8806A4FDE}"/>
          </ac:graphicFrameMkLst>
        </pc:graphicFrameChg>
        <pc:picChg chg="add mod">
          <ac:chgData name="Fahmina Duha (2543501)" userId="8f742277-c058-4101-8631-30d61e52ab23" providerId="ADAL" clId="{91F92DB2-423F-409D-A317-34D03E029E96}" dt="2026-08-09T10:23:04.742" v="4434" actId="931"/>
          <ac:picMkLst>
            <pc:docMk/>
            <pc:sldMk cId="3899176801" sldId="260"/>
            <ac:picMk id="7" creationId="{D9C5B1C0-814A-0C61-FD65-3BA08C59F021}"/>
          </ac:picMkLst>
        </pc:picChg>
        <pc:picChg chg="add mod">
          <ac:chgData name="Fahmina Duha (2543501)" userId="8f742277-c058-4101-8631-30d61e52ab23" providerId="ADAL" clId="{91F92DB2-423F-409D-A317-34D03E029E96}" dt="2026-08-09T10:25:06.896" v="4443" actId="26606"/>
          <ac:picMkLst>
            <pc:docMk/>
            <pc:sldMk cId="3899176801" sldId="260"/>
            <ac:picMk id="10" creationId="{9227D56B-102F-1712-37C9-495F2512DF96}"/>
          </ac:picMkLst>
        </pc:picChg>
        <pc:cxnChg chg="add del">
          <ac:chgData name="Fahmina Duha (2543501)" userId="8f742277-c058-4101-8631-30d61e52ab23" providerId="ADAL" clId="{91F92DB2-423F-409D-A317-34D03E029E96}" dt="2026-08-09T09:49:43.682" v="2936"/>
          <ac:cxnSpMkLst>
            <pc:docMk/>
            <pc:sldMk cId="3899176801" sldId="260"/>
            <ac:cxnSpMk id="18" creationId="{6CF1BAF6-AD41-4082-B212-8A1F9A2E8779}"/>
          </ac:cxnSpMkLst>
        </pc:cxnChg>
      </pc:sldChg>
      <pc:sldChg chg="addSp delSp modSp mod setBg">
        <pc:chgData name="Fahmina Duha (2543501)" userId="8f742277-c058-4101-8631-30d61e52ab23" providerId="ADAL" clId="{91F92DB2-423F-409D-A317-34D03E029E96}" dt="2026-08-09T10:05:47.093" v="3744" actId="26606"/>
        <pc:sldMkLst>
          <pc:docMk/>
          <pc:sldMk cId="3685470861" sldId="261"/>
        </pc:sldMkLst>
        <pc:spChg chg="mod">
          <ac:chgData name="Fahmina Duha (2543501)" userId="8f742277-c058-4101-8631-30d61e52ab23" providerId="ADAL" clId="{91F92DB2-423F-409D-A317-34D03E029E96}" dt="2026-08-09T10:05:47.093" v="3744" actId="26606"/>
          <ac:spMkLst>
            <pc:docMk/>
            <pc:sldMk cId="3685470861" sldId="261"/>
            <ac:spMk id="2" creationId="{FD4F84B9-324A-F876-DD81-B351403E3BC6}"/>
          </ac:spMkLst>
        </pc:spChg>
        <pc:spChg chg="add del mod">
          <ac:chgData name="Fahmina Duha (2543501)" userId="8f742277-c058-4101-8631-30d61e52ab23" providerId="ADAL" clId="{91F92DB2-423F-409D-A317-34D03E029E96}" dt="2026-08-09T10:05:47.093" v="3744" actId="26606"/>
          <ac:spMkLst>
            <pc:docMk/>
            <pc:sldMk cId="3685470861" sldId="261"/>
            <ac:spMk id="3" creationId="{736B7008-B28B-4C90-06C4-BC92E90274BD}"/>
          </ac:spMkLst>
        </pc:spChg>
        <pc:spChg chg="add del">
          <ac:chgData name="Fahmina Duha (2543501)" userId="8f742277-c058-4101-8631-30d61e52ab23" providerId="ADAL" clId="{91F92DB2-423F-409D-A317-34D03E029E96}" dt="2026-08-09T10:05:47.034" v="3743" actId="26606"/>
          <ac:spMkLst>
            <pc:docMk/>
            <pc:sldMk cId="3685470861" sldId="261"/>
            <ac:spMk id="6" creationId="{35DB3719-6FDC-4E5D-891D-FF40B7300F64}"/>
          </ac:spMkLst>
        </pc:spChg>
        <pc:spChg chg="add del">
          <ac:chgData name="Fahmina Duha (2543501)" userId="8f742277-c058-4101-8631-30d61e52ab23" providerId="ADAL" clId="{91F92DB2-423F-409D-A317-34D03E029E96}" dt="2026-08-09T10:05:47.034" v="3743" actId="26606"/>
          <ac:spMkLst>
            <pc:docMk/>
            <pc:sldMk cId="3685470861" sldId="261"/>
            <ac:spMk id="7" creationId="{E0CBAC23-2E3F-4A90-BA59-F8299F6A5439}"/>
          </ac:spMkLst>
        </pc:spChg>
        <pc:spChg chg="add del">
          <ac:chgData name="Fahmina Duha (2543501)" userId="8f742277-c058-4101-8631-30d61e52ab23" providerId="ADAL" clId="{91F92DB2-423F-409D-A317-34D03E029E96}" dt="2026-08-09T09:29:43.490" v="2199" actId="26606"/>
          <ac:spMkLst>
            <pc:docMk/>
            <pc:sldMk cId="3685470861" sldId="261"/>
            <ac:spMk id="9" creationId="{BACC6370-2D7E-4714-9D71-7542949D7D5D}"/>
          </ac:spMkLst>
        </pc:spChg>
        <pc:spChg chg="add">
          <ac:chgData name="Fahmina Duha (2543501)" userId="8f742277-c058-4101-8631-30d61e52ab23" providerId="ADAL" clId="{91F92DB2-423F-409D-A317-34D03E029E96}" dt="2026-08-09T10:05:47.093" v="3744" actId="26606"/>
          <ac:spMkLst>
            <pc:docMk/>
            <pc:sldMk cId="3685470861" sldId="261"/>
            <ac:spMk id="10" creationId="{35DB3719-6FDC-4E5D-891D-FF40B7300F64}"/>
          </ac:spMkLst>
        </pc:spChg>
        <pc:spChg chg="add del">
          <ac:chgData name="Fahmina Duha (2543501)" userId="8f742277-c058-4101-8631-30d61e52ab23" providerId="ADAL" clId="{91F92DB2-423F-409D-A317-34D03E029E96}" dt="2026-08-09T09:29:43.490" v="2199" actId="26606"/>
          <ac:spMkLst>
            <pc:docMk/>
            <pc:sldMk cId="3685470861" sldId="261"/>
            <ac:spMk id="11" creationId="{F68B3F68-107C-434F-AA38-110D5EA91B85}"/>
          </ac:spMkLst>
        </pc:spChg>
        <pc:spChg chg="add">
          <ac:chgData name="Fahmina Duha (2543501)" userId="8f742277-c058-4101-8631-30d61e52ab23" providerId="ADAL" clId="{91F92DB2-423F-409D-A317-34D03E029E96}" dt="2026-08-09T10:05:47.093" v="3744" actId="26606"/>
          <ac:spMkLst>
            <pc:docMk/>
            <pc:sldMk cId="3685470861" sldId="261"/>
            <ac:spMk id="12" creationId="{E0CBAC23-2E3F-4A90-BA59-F8299F6A5439}"/>
          </ac:spMkLst>
        </pc:spChg>
        <pc:spChg chg="add del">
          <ac:chgData name="Fahmina Duha (2543501)" userId="8f742277-c058-4101-8631-30d61e52ab23" providerId="ADAL" clId="{91F92DB2-423F-409D-A317-34D03E029E96}" dt="2026-08-09T09:29:43.490" v="2199" actId="26606"/>
          <ac:spMkLst>
            <pc:docMk/>
            <pc:sldMk cId="3685470861" sldId="261"/>
            <ac:spMk id="13" creationId="{AAD0DBB9-1A4B-4391-81D4-CB19F9AB918A}"/>
          </ac:spMkLst>
        </pc:spChg>
        <pc:spChg chg="add del">
          <ac:chgData name="Fahmina Duha (2543501)" userId="8f742277-c058-4101-8631-30d61e52ab23" providerId="ADAL" clId="{91F92DB2-423F-409D-A317-34D03E029E96}" dt="2026-08-09T09:29:43.490" v="2199" actId="26606"/>
          <ac:spMkLst>
            <pc:docMk/>
            <pc:sldMk cId="3685470861" sldId="261"/>
            <ac:spMk id="15" creationId="{063BBA22-50EA-4C4D-BE05-F1CE4E63AA56}"/>
          </ac:spMkLst>
        </pc:spChg>
        <pc:graphicFrameChg chg="add del modGraphic">
          <ac:chgData name="Fahmina Duha (2543501)" userId="8f742277-c058-4101-8631-30d61e52ab23" providerId="ADAL" clId="{91F92DB2-423F-409D-A317-34D03E029E96}" dt="2026-08-09T09:29:43.490" v="2199" actId="26606"/>
          <ac:graphicFrameMkLst>
            <pc:docMk/>
            <pc:sldMk cId="3685470861" sldId="261"/>
            <ac:graphicFrameMk id="5" creationId="{5B70E5A7-6979-7071-3937-154C7E8DC494}"/>
          </ac:graphicFrameMkLst>
        </pc:graphicFrameChg>
        <pc:graphicFrameChg chg="add del">
          <ac:chgData name="Fahmina Duha (2543501)" userId="8f742277-c058-4101-8631-30d61e52ab23" providerId="ADAL" clId="{91F92DB2-423F-409D-A317-34D03E029E96}" dt="2026-08-09T10:05:47.034" v="3743" actId="26606"/>
          <ac:graphicFrameMkLst>
            <pc:docMk/>
            <pc:sldMk cId="3685470861" sldId="261"/>
            <ac:graphicFrameMk id="8" creationId="{2CB0CC3E-F79F-C882-3DA8-A4CF0AB41BE1}"/>
          </ac:graphicFrameMkLst>
        </pc:graphicFrameChg>
        <pc:graphicFrameChg chg="add">
          <ac:chgData name="Fahmina Duha (2543501)" userId="8f742277-c058-4101-8631-30d61e52ab23" providerId="ADAL" clId="{91F92DB2-423F-409D-A317-34D03E029E96}" dt="2026-08-09T10:05:47.093" v="3744" actId="26606"/>
          <ac:graphicFrameMkLst>
            <pc:docMk/>
            <pc:sldMk cId="3685470861" sldId="261"/>
            <ac:graphicFrameMk id="14" creationId="{3F4152DC-6A83-F249-4DEE-469D0B0A8F32}"/>
          </ac:graphicFrameMkLst>
        </pc:graphicFrameChg>
      </pc:sldChg>
      <pc:sldChg chg="modSp add del">
        <pc:chgData name="Fahmina Duha (2543501)" userId="8f742277-c058-4101-8631-30d61e52ab23" providerId="ADAL" clId="{91F92DB2-423F-409D-A317-34D03E029E96}" dt="2026-08-09T09:31:34.896" v="2202" actId="47"/>
        <pc:sldMkLst>
          <pc:docMk/>
          <pc:sldMk cId="3152110665" sldId="262"/>
        </pc:sldMkLst>
        <pc:spChg chg="mod">
          <ac:chgData name="Fahmina Duha (2543501)" userId="8f742277-c058-4101-8631-30d61e52ab23" providerId="ADAL" clId="{91F92DB2-423F-409D-A317-34D03E029E96}" dt="2026-08-09T09:02:46.015" v="1364"/>
          <ac:spMkLst>
            <pc:docMk/>
            <pc:sldMk cId="3152110665" sldId="262"/>
            <ac:spMk id="2" creationId="{13CE1E80-B070-C8AB-0D3F-0BFBC58A25C5}"/>
          </ac:spMkLst>
        </pc:spChg>
        <pc:spChg chg="mod">
          <ac:chgData name="Fahmina Duha (2543501)" userId="8f742277-c058-4101-8631-30d61e52ab23" providerId="ADAL" clId="{91F92DB2-423F-409D-A317-34D03E029E96}" dt="2026-08-09T09:02:46.015" v="1364"/>
          <ac:spMkLst>
            <pc:docMk/>
            <pc:sldMk cId="3152110665" sldId="262"/>
            <ac:spMk id="3" creationId="{44CAF565-40EB-F269-BAB2-BD5BBABDBBF7}"/>
          </ac:spMkLst>
        </pc:spChg>
      </pc:sldChg>
      <pc:sldChg chg="addSp modSp mod setBg">
        <pc:chgData name="Fahmina Duha (2543501)" userId="8f742277-c058-4101-8631-30d61e52ab23" providerId="ADAL" clId="{91F92DB2-423F-409D-A317-34D03E029E96}" dt="2026-08-09T10:19:35.789" v="4414" actId="26606"/>
        <pc:sldMkLst>
          <pc:docMk/>
          <pc:sldMk cId="3728277366" sldId="263"/>
        </pc:sldMkLst>
        <pc:spChg chg="mod">
          <ac:chgData name="Fahmina Duha (2543501)" userId="8f742277-c058-4101-8631-30d61e52ab23" providerId="ADAL" clId="{91F92DB2-423F-409D-A317-34D03E029E96}" dt="2026-08-09T10:19:35.789" v="4414" actId="26606"/>
          <ac:spMkLst>
            <pc:docMk/>
            <pc:sldMk cId="3728277366" sldId="263"/>
            <ac:spMk id="2" creationId="{68B3D0E6-C904-EC85-7E33-6F5E4691D5F2}"/>
          </ac:spMkLst>
        </pc:spChg>
        <pc:spChg chg="mod">
          <ac:chgData name="Fahmina Duha (2543501)" userId="8f742277-c058-4101-8631-30d61e52ab23" providerId="ADAL" clId="{91F92DB2-423F-409D-A317-34D03E029E96}" dt="2026-08-09T10:19:35.789" v="4414" actId="26606"/>
          <ac:spMkLst>
            <pc:docMk/>
            <pc:sldMk cId="3728277366" sldId="263"/>
            <ac:spMk id="3" creationId="{1F14E3B3-4558-7F48-95F4-DB6570FA4748}"/>
          </ac:spMkLst>
        </pc:spChg>
        <pc:spChg chg="add">
          <ac:chgData name="Fahmina Duha (2543501)" userId="8f742277-c058-4101-8631-30d61e52ab23" providerId="ADAL" clId="{91F92DB2-423F-409D-A317-34D03E029E96}" dt="2026-08-09T10:19:35.789" v="4414" actId="26606"/>
          <ac:spMkLst>
            <pc:docMk/>
            <pc:sldMk cId="3728277366" sldId="263"/>
            <ac:spMk id="10" creationId="{245A9F99-D9B1-4094-A2E2-B90AC1DB7B9C}"/>
          </ac:spMkLst>
        </pc:spChg>
        <pc:spChg chg="add">
          <ac:chgData name="Fahmina Duha (2543501)" userId="8f742277-c058-4101-8631-30d61e52ab23" providerId="ADAL" clId="{91F92DB2-423F-409D-A317-34D03E029E96}" dt="2026-08-09T10:19:35.789" v="4414" actId="26606"/>
          <ac:spMkLst>
            <pc:docMk/>
            <pc:sldMk cId="3728277366" sldId="263"/>
            <ac:spMk id="12" creationId="{B7FAF607-473A-4A43-A23D-BBFF5C4117BB}"/>
          </ac:spMkLst>
        </pc:spChg>
        <pc:grpChg chg="add">
          <ac:chgData name="Fahmina Duha (2543501)" userId="8f742277-c058-4101-8631-30d61e52ab23" providerId="ADAL" clId="{91F92DB2-423F-409D-A317-34D03E029E96}" dt="2026-08-09T10:19:35.789" v="4414" actId="26606"/>
          <ac:grpSpMkLst>
            <pc:docMk/>
            <pc:sldMk cId="3728277366" sldId="263"/>
            <ac:grpSpMk id="14" creationId="{C5F6476F-D303-44D3-B30F-1BA348F0F64A}"/>
          </ac:grpSpMkLst>
        </pc:grpChg>
        <pc:picChg chg="add">
          <ac:chgData name="Fahmina Duha (2543501)" userId="8f742277-c058-4101-8631-30d61e52ab23" providerId="ADAL" clId="{91F92DB2-423F-409D-A317-34D03E029E96}" dt="2026-08-09T10:19:35.789" v="4414" actId="26606"/>
          <ac:picMkLst>
            <pc:docMk/>
            <pc:sldMk cId="3728277366" sldId="263"/>
            <ac:picMk id="7" creationId="{3A545A34-8E46-8D47-86A4-AD58DF2B71D9}"/>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5">
        <a:alpha val="0"/>
      </a:schemeClr>
    </dgm:fillClrLst>
    <dgm:linClrLst meth="repeat">
      <a:schemeClr val="accent5">
        <a:alpha val="0"/>
      </a:schemeClr>
    </dgm:linClrLst>
    <dgm:effectClrLst/>
    <dgm:txLinClrLst/>
    <dgm:txFillClrLst>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82D064-8227-4102-9C61-9DFC8BF242F0}" type="doc">
      <dgm:prSet loTypeId="urn:microsoft.com/office/officeart/2018/2/layout/IconVerticalSolidList" loCatId="icon" qsTypeId="urn:microsoft.com/office/officeart/2005/8/quickstyle/simple1" qsCatId="simple" csTypeId="urn:microsoft.com/office/officeart/2005/8/colors/colorful5" csCatId="colorful" phldr="1"/>
      <dgm:spPr/>
      <dgm:t>
        <a:bodyPr/>
        <a:lstStyle/>
        <a:p>
          <a:endParaRPr lang="en-US"/>
        </a:p>
      </dgm:t>
    </dgm:pt>
    <dgm:pt modelId="{2655A697-4DE0-4E36-BF29-C4FA3C6E8FE7}">
      <dgm:prSet/>
      <dgm:spPr/>
      <dgm:t>
        <a:bodyPr/>
        <a:lstStyle/>
        <a:p>
          <a:pPr>
            <a:lnSpc>
              <a:spcPct val="100000"/>
            </a:lnSpc>
          </a:pPr>
          <a:r>
            <a:rPr lang="en-GB"/>
            <a:t>My Portfolio include</a:t>
          </a:r>
          <a:endParaRPr lang="en-US"/>
        </a:p>
      </dgm:t>
    </dgm:pt>
    <dgm:pt modelId="{1B089C5F-54FC-47E4-9CB8-1CA801136611}" type="parTrans" cxnId="{FAFD2E71-8263-48BE-9737-A9DB30D96905}">
      <dgm:prSet/>
      <dgm:spPr/>
      <dgm:t>
        <a:bodyPr/>
        <a:lstStyle/>
        <a:p>
          <a:endParaRPr lang="en-US"/>
        </a:p>
      </dgm:t>
    </dgm:pt>
    <dgm:pt modelId="{B6B6B26F-0A05-4E09-B8B3-5493A0C1E6C2}" type="sibTrans" cxnId="{FAFD2E71-8263-48BE-9737-A9DB30D96905}">
      <dgm:prSet/>
      <dgm:spPr/>
      <dgm:t>
        <a:bodyPr/>
        <a:lstStyle/>
        <a:p>
          <a:endParaRPr lang="en-US"/>
        </a:p>
      </dgm:t>
    </dgm:pt>
    <dgm:pt modelId="{3364A002-052E-492A-8E9B-0D7C3BAA0C91}">
      <dgm:prSet/>
      <dgm:spPr/>
      <dgm:t>
        <a:bodyPr/>
        <a:lstStyle/>
        <a:p>
          <a:pPr>
            <a:lnSpc>
              <a:spcPct val="100000"/>
            </a:lnSpc>
          </a:pPr>
          <a:r>
            <a:rPr lang="en-GB"/>
            <a:t>Ms word,Ms excel,Powerpoint</a:t>
          </a:r>
          <a:endParaRPr lang="en-US"/>
        </a:p>
      </dgm:t>
    </dgm:pt>
    <dgm:pt modelId="{962301BC-94A1-44BF-9575-5B568578AC17}" type="parTrans" cxnId="{BE53DFB1-FE82-4EF4-BF02-B011F0DE4CDD}">
      <dgm:prSet/>
      <dgm:spPr/>
      <dgm:t>
        <a:bodyPr/>
        <a:lstStyle/>
        <a:p>
          <a:endParaRPr lang="en-US"/>
        </a:p>
      </dgm:t>
    </dgm:pt>
    <dgm:pt modelId="{1374ADA0-1161-4512-947D-151235EEBC0E}" type="sibTrans" cxnId="{BE53DFB1-FE82-4EF4-BF02-B011F0DE4CDD}">
      <dgm:prSet/>
      <dgm:spPr/>
      <dgm:t>
        <a:bodyPr/>
        <a:lstStyle/>
        <a:p>
          <a:endParaRPr lang="en-US"/>
        </a:p>
      </dgm:t>
    </dgm:pt>
    <dgm:pt modelId="{FCC79599-B10E-4573-86D7-8C432EA44C39}">
      <dgm:prSet/>
      <dgm:spPr/>
      <dgm:t>
        <a:bodyPr/>
        <a:lstStyle/>
        <a:p>
          <a:pPr>
            <a:lnSpc>
              <a:spcPct val="100000"/>
            </a:lnSpc>
          </a:pPr>
          <a:r>
            <a:rPr lang="en-GB"/>
            <a:t>I have included screenshots as evidence</a:t>
          </a:r>
          <a:endParaRPr lang="en-US"/>
        </a:p>
      </dgm:t>
    </dgm:pt>
    <dgm:pt modelId="{62301FEE-77D4-4A39-8B20-F2544044C359}" type="parTrans" cxnId="{08AC4B9A-708B-43E5-98AB-542F6CF9EE4A}">
      <dgm:prSet/>
      <dgm:spPr/>
      <dgm:t>
        <a:bodyPr/>
        <a:lstStyle/>
        <a:p>
          <a:endParaRPr lang="en-US"/>
        </a:p>
      </dgm:t>
    </dgm:pt>
    <dgm:pt modelId="{979850D6-4387-42BD-9DF6-172525AF7764}" type="sibTrans" cxnId="{08AC4B9A-708B-43E5-98AB-542F6CF9EE4A}">
      <dgm:prSet/>
      <dgm:spPr/>
      <dgm:t>
        <a:bodyPr/>
        <a:lstStyle/>
        <a:p>
          <a:endParaRPr lang="en-US"/>
        </a:p>
      </dgm:t>
    </dgm:pt>
    <dgm:pt modelId="{77ADAA3B-A7AA-4F47-A0B3-A0F496D57846}">
      <dgm:prSet/>
      <dgm:spPr/>
      <dgm:t>
        <a:bodyPr/>
        <a:lstStyle/>
        <a:p>
          <a:pPr>
            <a:lnSpc>
              <a:spcPct val="100000"/>
            </a:lnSpc>
          </a:pPr>
          <a:r>
            <a:rPr lang="en-GB"/>
            <a:t>I have chosen these examples to show how I have improved my digital skills</a:t>
          </a:r>
          <a:endParaRPr lang="en-US"/>
        </a:p>
      </dgm:t>
    </dgm:pt>
    <dgm:pt modelId="{6334F32F-9F17-4F9E-B3E1-0EDDFA3EFDD3}" type="parTrans" cxnId="{320A3078-0A03-4EB4-9116-950744F671A9}">
      <dgm:prSet/>
      <dgm:spPr/>
      <dgm:t>
        <a:bodyPr/>
        <a:lstStyle/>
        <a:p>
          <a:endParaRPr lang="en-US"/>
        </a:p>
      </dgm:t>
    </dgm:pt>
    <dgm:pt modelId="{5F84C104-0DC3-43A1-97F2-885541E642D0}" type="sibTrans" cxnId="{320A3078-0A03-4EB4-9116-950744F671A9}">
      <dgm:prSet/>
      <dgm:spPr/>
      <dgm:t>
        <a:bodyPr/>
        <a:lstStyle/>
        <a:p>
          <a:endParaRPr lang="en-US"/>
        </a:p>
      </dgm:t>
    </dgm:pt>
    <dgm:pt modelId="{C614852C-0222-4F99-A301-5E922D21851C}" type="pres">
      <dgm:prSet presAssocID="{EA82D064-8227-4102-9C61-9DFC8BF242F0}" presName="root" presStyleCnt="0">
        <dgm:presLayoutVars>
          <dgm:dir/>
          <dgm:resizeHandles val="exact"/>
        </dgm:presLayoutVars>
      </dgm:prSet>
      <dgm:spPr/>
    </dgm:pt>
    <dgm:pt modelId="{8C6CE5A2-6503-40C8-844C-B7AB767D609D}" type="pres">
      <dgm:prSet presAssocID="{2655A697-4DE0-4E36-BF29-C4FA3C6E8FE7}" presName="compNode" presStyleCnt="0"/>
      <dgm:spPr/>
    </dgm:pt>
    <dgm:pt modelId="{7FAD9EB4-C8B2-48DB-B180-A5A7CB7B356F}" type="pres">
      <dgm:prSet presAssocID="{2655A697-4DE0-4E36-BF29-C4FA3C6E8FE7}" presName="bgRect" presStyleLbl="bgShp" presStyleIdx="0" presStyleCnt="2"/>
      <dgm:spPr/>
    </dgm:pt>
    <dgm:pt modelId="{895908DC-5C80-444A-A6AA-4F492FC7834D}" type="pres">
      <dgm:prSet presAssocID="{2655A697-4DE0-4E36-BF29-C4FA3C6E8FE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pen Folder"/>
        </a:ext>
      </dgm:extLst>
    </dgm:pt>
    <dgm:pt modelId="{E8306F4A-EC31-4215-8FAA-47A546D2D9A1}" type="pres">
      <dgm:prSet presAssocID="{2655A697-4DE0-4E36-BF29-C4FA3C6E8FE7}" presName="spaceRect" presStyleCnt="0"/>
      <dgm:spPr/>
    </dgm:pt>
    <dgm:pt modelId="{98B8FEDD-0EC2-48D8-A33F-8FE099CCAD39}" type="pres">
      <dgm:prSet presAssocID="{2655A697-4DE0-4E36-BF29-C4FA3C6E8FE7}" presName="parTx" presStyleLbl="revTx" presStyleIdx="0" presStyleCnt="3">
        <dgm:presLayoutVars>
          <dgm:chMax val="0"/>
          <dgm:chPref val="0"/>
        </dgm:presLayoutVars>
      </dgm:prSet>
      <dgm:spPr/>
    </dgm:pt>
    <dgm:pt modelId="{DD9EA260-ADB4-4D74-A1A3-080D8D7E45FE}" type="pres">
      <dgm:prSet presAssocID="{2655A697-4DE0-4E36-BF29-C4FA3C6E8FE7}" presName="desTx" presStyleLbl="revTx" presStyleIdx="1" presStyleCnt="3">
        <dgm:presLayoutVars/>
      </dgm:prSet>
      <dgm:spPr/>
    </dgm:pt>
    <dgm:pt modelId="{866B7BD1-F1B7-4D4B-B8E7-3B1E719266C3}" type="pres">
      <dgm:prSet presAssocID="{B6B6B26F-0A05-4E09-B8B3-5493A0C1E6C2}" presName="sibTrans" presStyleCnt="0"/>
      <dgm:spPr/>
    </dgm:pt>
    <dgm:pt modelId="{718697F2-FA42-4037-ADEE-90867291C0BE}" type="pres">
      <dgm:prSet presAssocID="{77ADAA3B-A7AA-4F47-A0B3-A0F496D57846}" presName="compNode" presStyleCnt="0"/>
      <dgm:spPr/>
    </dgm:pt>
    <dgm:pt modelId="{2C560412-7B14-4D0F-B26D-31061002837E}" type="pres">
      <dgm:prSet presAssocID="{77ADAA3B-A7AA-4F47-A0B3-A0F496D57846}" presName="bgRect" presStyleLbl="bgShp" presStyleIdx="1" presStyleCnt="2"/>
      <dgm:spPr/>
    </dgm:pt>
    <dgm:pt modelId="{6B5F43DE-00E6-4CA1-B23A-92F9BA11976B}" type="pres">
      <dgm:prSet presAssocID="{77ADAA3B-A7AA-4F47-A0B3-A0F496D5784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mart Phone"/>
        </a:ext>
      </dgm:extLst>
    </dgm:pt>
    <dgm:pt modelId="{814BA63C-9CCD-4FE7-A70C-38EAE7F4FE5D}" type="pres">
      <dgm:prSet presAssocID="{77ADAA3B-A7AA-4F47-A0B3-A0F496D57846}" presName="spaceRect" presStyleCnt="0"/>
      <dgm:spPr/>
    </dgm:pt>
    <dgm:pt modelId="{FCF0A90E-9931-4536-B939-134742897CD9}" type="pres">
      <dgm:prSet presAssocID="{77ADAA3B-A7AA-4F47-A0B3-A0F496D57846}" presName="parTx" presStyleLbl="revTx" presStyleIdx="2" presStyleCnt="3">
        <dgm:presLayoutVars>
          <dgm:chMax val="0"/>
          <dgm:chPref val="0"/>
        </dgm:presLayoutVars>
      </dgm:prSet>
      <dgm:spPr/>
    </dgm:pt>
  </dgm:ptLst>
  <dgm:cxnLst>
    <dgm:cxn modelId="{8F28E535-1F33-44CA-9278-3C39DDF62B9C}" type="presOf" srcId="{77ADAA3B-A7AA-4F47-A0B3-A0F496D57846}" destId="{FCF0A90E-9931-4536-B939-134742897CD9}" srcOrd="0" destOrd="0" presId="urn:microsoft.com/office/officeart/2018/2/layout/IconVerticalSolidList"/>
    <dgm:cxn modelId="{FAFD2E71-8263-48BE-9737-A9DB30D96905}" srcId="{EA82D064-8227-4102-9C61-9DFC8BF242F0}" destId="{2655A697-4DE0-4E36-BF29-C4FA3C6E8FE7}" srcOrd="0" destOrd="0" parTransId="{1B089C5F-54FC-47E4-9CB8-1CA801136611}" sibTransId="{B6B6B26F-0A05-4E09-B8B3-5493A0C1E6C2}"/>
    <dgm:cxn modelId="{5BEDDC74-9A2C-4976-AE23-259565E3C4CE}" type="presOf" srcId="{3364A002-052E-492A-8E9B-0D7C3BAA0C91}" destId="{DD9EA260-ADB4-4D74-A1A3-080D8D7E45FE}" srcOrd="0" destOrd="0" presId="urn:microsoft.com/office/officeart/2018/2/layout/IconVerticalSolidList"/>
    <dgm:cxn modelId="{320A3078-0A03-4EB4-9116-950744F671A9}" srcId="{EA82D064-8227-4102-9C61-9DFC8BF242F0}" destId="{77ADAA3B-A7AA-4F47-A0B3-A0F496D57846}" srcOrd="1" destOrd="0" parTransId="{6334F32F-9F17-4F9E-B3E1-0EDDFA3EFDD3}" sibTransId="{5F84C104-0DC3-43A1-97F2-885541E642D0}"/>
    <dgm:cxn modelId="{08AC4B9A-708B-43E5-98AB-542F6CF9EE4A}" srcId="{2655A697-4DE0-4E36-BF29-C4FA3C6E8FE7}" destId="{FCC79599-B10E-4573-86D7-8C432EA44C39}" srcOrd="1" destOrd="0" parTransId="{62301FEE-77D4-4A39-8B20-F2544044C359}" sibTransId="{979850D6-4387-42BD-9DF6-172525AF7764}"/>
    <dgm:cxn modelId="{8D5B4BA1-3526-4152-9FBC-BA046EF94421}" type="presOf" srcId="{EA82D064-8227-4102-9C61-9DFC8BF242F0}" destId="{C614852C-0222-4F99-A301-5E922D21851C}" srcOrd="0" destOrd="0" presId="urn:microsoft.com/office/officeart/2018/2/layout/IconVerticalSolidList"/>
    <dgm:cxn modelId="{BE53DFB1-FE82-4EF4-BF02-B011F0DE4CDD}" srcId="{2655A697-4DE0-4E36-BF29-C4FA3C6E8FE7}" destId="{3364A002-052E-492A-8E9B-0D7C3BAA0C91}" srcOrd="0" destOrd="0" parTransId="{962301BC-94A1-44BF-9575-5B568578AC17}" sibTransId="{1374ADA0-1161-4512-947D-151235EEBC0E}"/>
    <dgm:cxn modelId="{640DCFCF-155E-42B0-8F06-0B420B7D1B68}" type="presOf" srcId="{FCC79599-B10E-4573-86D7-8C432EA44C39}" destId="{DD9EA260-ADB4-4D74-A1A3-080D8D7E45FE}" srcOrd="0" destOrd="1" presId="urn:microsoft.com/office/officeart/2018/2/layout/IconVerticalSolidList"/>
    <dgm:cxn modelId="{823F85F0-78ED-4322-BF13-5C7E40A5257B}" type="presOf" srcId="{2655A697-4DE0-4E36-BF29-C4FA3C6E8FE7}" destId="{98B8FEDD-0EC2-48D8-A33F-8FE099CCAD39}" srcOrd="0" destOrd="0" presId="urn:microsoft.com/office/officeart/2018/2/layout/IconVerticalSolidList"/>
    <dgm:cxn modelId="{4FA22B20-EAFE-4928-BB9B-35FD40BA5B44}" type="presParOf" srcId="{C614852C-0222-4F99-A301-5E922D21851C}" destId="{8C6CE5A2-6503-40C8-844C-B7AB767D609D}" srcOrd="0" destOrd="0" presId="urn:microsoft.com/office/officeart/2018/2/layout/IconVerticalSolidList"/>
    <dgm:cxn modelId="{07C118A5-2E60-4760-A6A0-D0A76F38EAC2}" type="presParOf" srcId="{8C6CE5A2-6503-40C8-844C-B7AB767D609D}" destId="{7FAD9EB4-C8B2-48DB-B180-A5A7CB7B356F}" srcOrd="0" destOrd="0" presId="urn:microsoft.com/office/officeart/2018/2/layout/IconVerticalSolidList"/>
    <dgm:cxn modelId="{ED13B5DC-4C4E-4435-80FD-FC2FC16D5244}" type="presParOf" srcId="{8C6CE5A2-6503-40C8-844C-B7AB767D609D}" destId="{895908DC-5C80-444A-A6AA-4F492FC7834D}" srcOrd="1" destOrd="0" presId="urn:microsoft.com/office/officeart/2018/2/layout/IconVerticalSolidList"/>
    <dgm:cxn modelId="{4851517B-39F0-4581-A0E2-E2F63EC6CE86}" type="presParOf" srcId="{8C6CE5A2-6503-40C8-844C-B7AB767D609D}" destId="{E8306F4A-EC31-4215-8FAA-47A546D2D9A1}" srcOrd="2" destOrd="0" presId="urn:microsoft.com/office/officeart/2018/2/layout/IconVerticalSolidList"/>
    <dgm:cxn modelId="{4526237F-5875-46C8-B2A9-7AD14B3A1424}" type="presParOf" srcId="{8C6CE5A2-6503-40C8-844C-B7AB767D609D}" destId="{98B8FEDD-0EC2-48D8-A33F-8FE099CCAD39}" srcOrd="3" destOrd="0" presId="urn:microsoft.com/office/officeart/2018/2/layout/IconVerticalSolidList"/>
    <dgm:cxn modelId="{109375B6-9942-43BC-98F8-D0960167DD30}" type="presParOf" srcId="{8C6CE5A2-6503-40C8-844C-B7AB767D609D}" destId="{DD9EA260-ADB4-4D74-A1A3-080D8D7E45FE}" srcOrd="4" destOrd="0" presId="urn:microsoft.com/office/officeart/2018/2/layout/IconVerticalSolidList"/>
    <dgm:cxn modelId="{FEB382A9-A765-4969-986C-D4E9EBDF44F8}" type="presParOf" srcId="{C614852C-0222-4F99-A301-5E922D21851C}" destId="{866B7BD1-F1B7-4D4B-B8E7-3B1E719266C3}" srcOrd="1" destOrd="0" presId="urn:microsoft.com/office/officeart/2018/2/layout/IconVerticalSolidList"/>
    <dgm:cxn modelId="{2C0195A7-1F06-4DAF-9E87-6C6A614C1A30}" type="presParOf" srcId="{C614852C-0222-4F99-A301-5E922D21851C}" destId="{718697F2-FA42-4037-ADEE-90867291C0BE}" srcOrd="2" destOrd="0" presId="urn:microsoft.com/office/officeart/2018/2/layout/IconVerticalSolidList"/>
    <dgm:cxn modelId="{26C0A40C-636A-4DB6-9BAF-95D0D4940CA3}" type="presParOf" srcId="{718697F2-FA42-4037-ADEE-90867291C0BE}" destId="{2C560412-7B14-4D0F-B26D-31061002837E}" srcOrd="0" destOrd="0" presId="urn:microsoft.com/office/officeart/2018/2/layout/IconVerticalSolidList"/>
    <dgm:cxn modelId="{27461417-C35F-43D1-A302-673C4B2874F9}" type="presParOf" srcId="{718697F2-FA42-4037-ADEE-90867291C0BE}" destId="{6B5F43DE-00E6-4CA1-B23A-92F9BA11976B}" srcOrd="1" destOrd="0" presId="urn:microsoft.com/office/officeart/2018/2/layout/IconVerticalSolidList"/>
    <dgm:cxn modelId="{336465B2-E270-4338-9637-4821BB82ECF6}" type="presParOf" srcId="{718697F2-FA42-4037-ADEE-90867291C0BE}" destId="{814BA63C-9CCD-4FE7-A70C-38EAE7F4FE5D}" srcOrd="2" destOrd="0" presId="urn:microsoft.com/office/officeart/2018/2/layout/IconVerticalSolidList"/>
    <dgm:cxn modelId="{9E52BC1F-4407-414D-B2B8-4654EE424617}" type="presParOf" srcId="{718697F2-FA42-4037-ADEE-90867291C0BE}" destId="{FCF0A90E-9931-4536-B939-134742897CD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112B9E-BC96-4546-8727-E14A0A32C2B5}" type="doc">
      <dgm:prSet loTypeId="urn:microsoft.com/office/officeart/2018/5/layout/IconCircleLabelList" loCatId="icon" qsTypeId="urn:microsoft.com/office/officeart/2005/8/quickstyle/simple1" qsCatId="simple" csTypeId="urn:microsoft.com/office/officeart/2018/5/colors/Iconchunking_coloredtext_colorful5" csCatId="colorful" phldr="1"/>
      <dgm:spPr/>
      <dgm:t>
        <a:bodyPr/>
        <a:lstStyle/>
        <a:p>
          <a:endParaRPr lang="en-US"/>
        </a:p>
      </dgm:t>
    </dgm:pt>
    <dgm:pt modelId="{2EC564B5-3138-4D89-8CA1-A13CD7C55F4E}">
      <dgm:prSet/>
      <dgm:spPr/>
      <dgm:t>
        <a:bodyPr/>
        <a:lstStyle/>
        <a:p>
          <a:pPr>
            <a:lnSpc>
              <a:spcPct val="100000"/>
            </a:lnSpc>
            <a:defRPr cap="all"/>
          </a:pPr>
          <a:r>
            <a:rPr lang="en-US"/>
            <a:t>I</a:t>
          </a:r>
          <a:r>
            <a:rPr lang="en-GB"/>
            <a:t> created slides for my presentation</a:t>
          </a:r>
          <a:endParaRPr lang="en-US"/>
        </a:p>
      </dgm:t>
    </dgm:pt>
    <dgm:pt modelId="{55C15460-06D9-404A-8DEA-0E8D785839B8}" type="parTrans" cxnId="{834149C8-E84B-45A6-A77C-4181588DE49A}">
      <dgm:prSet/>
      <dgm:spPr/>
      <dgm:t>
        <a:bodyPr/>
        <a:lstStyle/>
        <a:p>
          <a:endParaRPr lang="en-US"/>
        </a:p>
      </dgm:t>
    </dgm:pt>
    <dgm:pt modelId="{B93115C8-85CF-4828-9278-B2EE416FA8FA}" type="sibTrans" cxnId="{834149C8-E84B-45A6-A77C-4181588DE49A}">
      <dgm:prSet/>
      <dgm:spPr/>
      <dgm:t>
        <a:bodyPr/>
        <a:lstStyle/>
        <a:p>
          <a:endParaRPr lang="en-US"/>
        </a:p>
      </dgm:t>
    </dgm:pt>
    <dgm:pt modelId="{9B497AD5-A188-4594-B92C-ED8EA768EBCC}">
      <dgm:prSet/>
      <dgm:spPr/>
      <dgm:t>
        <a:bodyPr/>
        <a:lstStyle/>
        <a:p>
          <a:pPr>
            <a:lnSpc>
              <a:spcPct val="100000"/>
            </a:lnSpc>
            <a:defRPr cap="all"/>
          </a:pPr>
          <a:r>
            <a:rPr lang="en-GB"/>
            <a:t>I entered designs for my work</a:t>
          </a:r>
          <a:endParaRPr lang="en-US"/>
        </a:p>
      </dgm:t>
    </dgm:pt>
    <dgm:pt modelId="{5B3F55D7-19B2-4E0B-B871-6B4D16976CAC}" type="parTrans" cxnId="{D72E8A65-2BA7-4C7F-BD67-1EB14D47DB16}">
      <dgm:prSet/>
      <dgm:spPr/>
      <dgm:t>
        <a:bodyPr/>
        <a:lstStyle/>
        <a:p>
          <a:endParaRPr lang="en-US"/>
        </a:p>
      </dgm:t>
    </dgm:pt>
    <dgm:pt modelId="{CB94A6FD-DEEA-44C2-B26C-27B2EA04E0A8}" type="sibTrans" cxnId="{D72E8A65-2BA7-4C7F-BD67-1EB14D47DB16}">
      <dgm:prSet/>
      <dgm:spPr/>
      <dgm:t>
        <a:bodyPr/>
        <a:lstStyle/>
        <a:p>
          <a:endParaRPr lang="en-US"/>
        </a:p>
      </dgm:t>
    </dgm:pt>
    <dgm:pt modelId="{11D29C32-CBA6-42B8-B1C6-5BF06C1FB269}">
      <dgm:prSet/>
      <dgm:spPr/>
      <dgm:t>
        <a:bodyPr/>
        <a:lstStyle/>
        <a:p>
          <a:pPr>
            <a:lnSpc>
              <a:spcPct val="100000"/>
            </a:lnSpc>
            <a:defRPr cap="all"/>
          </a:pPr>
          <a:r>
            <a:rPr lang="en-GB"/>
            <a:t>I included screenshots of my digital work that I’ve done previously </a:t>
          </a:r>
          <a:endParaRPr lang="en-US"/>
        </a:p>
      </dgm:t>
    </dgm:pt>
    <dgm:pt modelId="{12AE4277-FFC2-4AA7-BD88-72539387400B}" type="parTrans" cxnId="{DE0306DB-CBA3-4A56-A369-265B3B2D6DBB}">
      <dgm:prSet/>
      <dgm:spPr/>
      <dgm:t>
        <a:bodyPr/>
        <a:lstStyle/>
        <a:p>
          <a:endParaRPr lang="en-US"/>
        </a:p>
      </dgm:t>
    </dgm:pt>
    <dgm:pt modelId="{ECF9A4CE-735C-4247-802A-13660C3C8E9B}" type="sibTrans" cxnId="{DE0306DB-CBA3-4A56-A369-265B3B2D6DBB}">
      <dgm:prSet/>
      <dgm:spPr/>
      <dgm:t>
        <a:bodyPr/>
        <a:lstStyle/>
        <a:p>
          <a:endParaRPr lang="en-US"/>
        </a:p>
      </dgm:t>
    </dgm:pt>
    <dgm:pt modelId="{272F2C66-902A-46C0-BBF3-C3A8779A266C}" type="pres">
      <dgm:prSet presAssocID="{51112B9E-BC96-4546-8727-E14A0A32C2B5}" presName="root" presStyleCnt="0">
        <dgm:presLayoutVars>
          <dgm:dir/>
          <dgm:resizeHandles val="exact"/>
        </dgm:presLayoutVars>
      </dgm:prSet>
      <dgm:spPr/>
    </dgm:pt>
    <dgm:pt modelId="{85CEBC92-395E-4175-8762-DA949A3FE199}" type="pres">
      <dgm:prSet presAssocID="{2EC564B5-3138-4D89-8CA1-A13CD7C55F4E}" presName="compNode" presStyleCnt="0"/>
      <dgm:spPr/>
    </dgm:pt>
    <dgm:pt modelId="{BC2D5627-86DD-464E-BC11-0F1E58AC6EF5}" type="pres">
      <dgm:prSet presAssocID="{2EC564B5-3138-4D89-8CA1-A13CD7C55F4E}" presName="iconBgRect" presStyleLbl="bgShp" presStyleIdx="0" presStyleCnt="3"/>
      <dgm:spPr/>
    </dgm:pt>
    <dgm:pt modelId="{CDBEB036-779E-44CD-9B9C-D9DF684C7A5D}" type="pres">
      <dgm:prSet presAssocID="{2EC564B5-3138-4D89-8CA1-A13CD7C55F4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AC53AD60-1CB2-4BA3-9095-1A0CB2877EE3}" type="pres">
      <dgm:prSet presAssocID="{2EC564B5-3138-4D89-8CA1-A13CD7C55F4E}" presName="spaceRect" presStyleCnt="0"/>
      <dgm:spPr/>
    </dgm:pt>
    <dgm:pt modelId="{B98FFD56-26D2-4CEE-A11C-596EB3F9CA28}" type="pres">
      <dgm:prSet presAssocID="{2EC564B5-3138-4D89-8CA1-A13CD7C55F4E}" presName="textRect" presStyleLbl="revTx" presStyleIdx="0" presStyleCnt="3">
        <dgm:presLayoutVars>
          <dgm:chMax val="1"/>
          <dgm:chPref val="1"/>
        </dgm:presLayoutVars>
      </dgm:prSet>
      <dgm:spPr/>
    </dgm:pt>
    <dgm:pt modelId="{29BACF95-62B8-4925-BE66-8008225C7B97}" type="pres">
      <dgm:prSet presAssocID="{B93115C8-85CF-4828-9278-B2EE416FA8FA}" presName="sibTrans" presStyleCnt="0"/>
      <dgm:spPr/>
    </dgm:pt>
    <dgm:pt modelId="{DBB9D8A8-8EB5-4940-A53A-D5A15DFBBC7C}" type="pres">
      <dgm:prSet presAssocID="{9B497AD5-A188-4594-B92C-ED8EA768EBCC}" presName="compNode" presStyleCnt="0"/>
      <dgm:spPr/>
    </dgm:pt>
    <dgm:pt modelId="{A5C17455-6BB0-4D80-AFDC-3E7DA96D8184}" type="pres">
      <dgm:prSet presAssocID="{9B497AD5-A188-4594-B92C-ED8EA768EBCC}" presName="iconBgRect" presStyleLbl="bgShp" presStyleIdx="1" presStyleCnt="3"/>
      <dgm:spPr/>
    </dgm:pt>
    <dgm:pt modelId="{3EF1984A-A294-4078-B2C5-B1DEEF81C387}" type="pres">
      <dgm:prSet presAssocID="{9B497AD5-A188-4594-B92C-ED8EA768EBC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ll paint brush"/>
        </a:ext>
      </dgm:extLst>
    </dgm:pt>
    <dgm:pt modelId="{97CE38E4-3E98-491C-87DA-8ADC9D4F26CF}" type="pres">
      <dgm:prSet presAssocID="{9B497AD5-A188-4594-B92C-ED8EA768EBCC}" presName="spaceRect" presStyleCnt="0"/>
      <dgm:spPr/>
    </dgm:pt>
    <dgm:pt modelId="{5608D4C5-ACA9-4E69-8E35-9B2C01BA0C2F}" type="pres">
      <dgm:prSet presAssocID="{9B497AD5-A188-4594-B92C-ED8EA768EBCC}" presName="textRect" presStyleLbl="revTx" presStyleIdx="1" presStyleCnt="3">
        <dgm:presLayoutVars>
          <dgm:chMax val="1"/>
          <dgm:chPref val="1"/>
        </dgm:presLayoutVars>
      </dgm:prSet>
      <dgm:spPr/>
    </dgm:pt>
    <dgm:pt modelId="{5D1FFCA4-C930-45BD-8EE1-8A7EC90FDE7F}" type="pres">
      <dgm:prSet presAssocID="{CB94A6FD-DEEA-44C2-B26C-27B2EA04E0A8}" presName="sibTrans" presStyleCnt="0"/>
      <dgm:spPr/>
    </dgm:pt>
    <dgm:pt modelId="{B4D4CF91-89E5-4B6C-AF39-B547B0623C71}" type="pres">
      <dgm:prSet presAssocID="{11D29C32-CBA6-42B8-B1C6-5BF06C1FB269}" presName="compNode" presStyleCnt="0"/>
      <dgm:spPr/>
    </dgm:pt>
    <dgm:pt modelId="{F7DB5172-CD39-4E40-9FC5-0292DF7C436B}" type="pres">
      <dgm:prSet presAssocID="{11D29C32-CBA6-42B8-B1C6-5BF06C1FB269}" presName="iconBgRect" presStyleLbl="bgShp" presStyleIdx="2" presStyleCnt="3"/>
      <dgm:spPr/>
    </dgm:pt>
    <dgm:pt modelId="{3AD8680E-0322-459C-94EB-3D549B933E9D}" type="pres">
      <dgm:prSet presAssocID="{11D29C32-CBA6-42B8-B1C6-5BF06C1FB26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mera"/>
        </a:ext>
      </dgm:extLst>
    </dgm:pt>
    <dgm:pt modelId="{E4248E74-3286-4E40-9234-636BD561AC4E}" type="pres">
      <dgm:prSet presAssocID="{11D29C32-CBA6-42B8-B1C6-5BF06C1FB269}" presName="spaceRect" presStyleCnt="0"/>
      <dgm:spPr/>
    </dgm:pt>
    <dgm:pt modelId="{63053E89-7A8D-43F8-9977-8D7C086BF617}" type="pres">
      <dgm:prSet presAssocID="{11D29C32-CBA6-42B8-B1C6-5BF06C1FB269}" presName="textRect" presStyleLbl="revTx" presStyleIdx="2" presStyleCnt="3">
        <dgm:presLayoutVars>
          <dgm:chMax val="1"/>
          <dgm:chPref val="1"/>
        </dgm:presLayoutVars>
      </dgm:prSet>
      <dgm:spPr/>
    </dgm:pt>
  </dgm:ptLst>
  <dgm:cxnLst>
    <dgm:cxn modelId="{D72E8A65-2BA7-4C7F-BD67-1EB14D47DB16}" srcId="{51112B9E-BC96-4546-8727-E14A0A32C2B5}" destId="{9B497AD5-A188-4594-B92C-ED8EA768EBCC}" srcOrd="1" destOrd="0" parTransId="{5B3F55D7-19B2-4E0B-B871-6B4D16976CAC}" sibTransId="{CB94A6FD-DEEA-44C2-B26C-27B2EA04E0A8}"/>
    <dgm:cxn modelId="{7B783A86-F3F2-470E-A3F7-321399415112}" type="presOf" srcId="{51112B9E-BC96-4546-8727-E14A0A32C2B5}" destId="{272F2C66-902A-46C0-BBF3-C3A8779A266C}" srcOrd="0" destOrd="0" presId="urn:microsoft.com/office/officeart/2018/5/layout/IconCircleLabelList"/>
    <dgm:cxn modelId="{834149C8-E84B-45A6-A77C-4181588DE49A}" srcId="{51112B9E-BC96-4546-8727-E14A0A32C2B5}" destId="{2EC564B5-3138-4D89-8CA1-A13CD7C55F4E}" srcOrd="0" destOrd="0" parTransId="{55C15460-06D9-404A-8DEA-0E8D785839B8}" sibTransId="{B93115C8-85CF-4828-9278-B2EE416FA8FA}"/>
    <dgm:cxn modelId="{51F48AD5-95BF-4737-88EC-83D1B7F454AB}" type="presOf" srcId="{2EC564B5-3138-4D89-8CA1-A13CD7C55F4E}" destId="{B98FFD56-26D2-4CEE-A11C-596EB3F9CA28}" srcOrd="0" destOrd="0" presId="urn:microsoft.com/office/officeart/2018/5/layout/IconCircleLabelList"/>
    <dgm:cxn modelId="{DE0306DB-CBA3-4A56-A369-265B3B2D6DBB}" srcId="{51112B9E-BC96-4546-8727-E14A0A32C2B5}" destId="{11D29C32-CBA6-42B8-B1C6-5BF06C1FB269}" srcOrd="2" destOrd="0" parTransId="{12AE4277-FFC2-4AA7-BD88-72539387400B}" sibTransId="{ECF9A4CE-735C-4247-802A-13660C3C8E9B}"/>
    <dgm:cxn modelId="{FAA380ED-6EED-45F7-8112-0ED01A80626B}" type="presOf" srcId="{11D29C32-CBA6-42B8-B1C6-5BF06C1FB269}" destId="{63053E89-7A8D-43F8-9977-8D7C086BF617}" srcOrd="0" destOrd="0" presId="urn:microsoft.com/office/officeart/2018/5/layout/IconCircleLabelList"/>
    <dgm:cxn modelId="{CB0D2EF7-F86A-42F1-A754-3DE54C4DC333}" type="presOf" srcId="{9B497AD5-A188-4594-B92C-ED8EA768EBCC}" destId="{5608D4C5-ACA9-4E69-8E35-9B2C01BA0C2F}" srcOrd="0" destOrd="0" presId="urn:microsoft.com/office/officeart/2018/5/layout/IconCircleLabelList"/>
    <dgm:cxn modelId="{0897CBCD-E080-42FB-9E3C-D34C4B8E8D22}" type="presParOf" srcId="{272F2C66-902A-46C0-BBF3-C3A8779A266C}" destId="{85CEBC92-395E-4175-8762-DA949A3FE199}" srcOrd="0" destOrd="0" presId="urn:microsoft.com/office/officeart/2018/5/layout/IconCircleLabelList"/>
    <dgm:cxn modelId="{1F2756E1-41F1-49D3-9751-648140B2CCC1}" type="presParOf" srcId="{85CEBC92-395E-4175-8762-DA949A3FE199}" destId="{BC2D5627-86DD-464E-BC11-0F1E58AC6EF5}" srcOrd="0" destOrd="0" presId="urn:microsoft.com/office/officeart/2018/5/layout/IconCircleLabelList"/>
    <dgm:cxn modelId="{608E99FC-F280-492D-8430-8B6E45E1D5FE}" type="presParOf" srcId="{85CEBC92-395E-4175-8762-DA949A3FE199}" destId="{CDBEB036-779E-44CD-9B9C-D9DF684C7A5D}" srcOrd="1" destOrd="0" presId="urn:microsoft.com/office/officeart/2018/5/layout/IconCircleLabelList"/>
    <dgm:cxn modelId="{28179E6E-CF58-4F00-BCC7-51D7D5733FDD}" type="presParOf" srcId="{85CEBC92-395E-4175-8762-DA949A3FE199}" destId="{AC53AD60-1CB2-4BA3-9095-1A0CB2877EE3}" srcOrd="2" destOrd="0" presId="urn:microsoft.com/office/officeart/2018/5/layout/IconCircleLabelList"/>
    <dgm:cxn modelId="{EBD2EE8F-057E-440F-A8FE-1EB060BB5436}" type="presParOf" srcId="{85CEBC92-395E-4175-8762-DA949A3FE199}" destId="{B98FFD56-26D2-4CEE-A11C-596EB3F9CA28}" srcOrd="3" destOrd="0" presId="urn:microsoft.com/office/officeart/2018/5/layout/IconCircleLabelList"/>
    <dgm:cxn modelId="{2004929E-F325-4A14-8BF3-EE36A8BB3EEB}" type="presParOf" srcId="{272F2C66-902A-46C0-BBF3-C3A8779A266C}" destId="{29BACF95-62B8-4925-BE66-8008225C7B97}" srcOrd="1" destOrd="0" presId="urn:microsoft.com/office/officeart/2018/5/layout/IconCircleLabelList"/>
    <dgm:cxn modelId="{39201E39-0FC6-4081-9042-CD36B8304A77}" type="presParOf" srcId="{272F2C66-902A-46C0-BBF3-C3A8779A266C}" destId="{DBB9D8A8-8EB5-4940-A53A-D5A15DFBBC7C}" srcOrd="2" destOrd="0" presId="urn:microsoft.com/office/officeart/2018/5/layout/IconCircleLabelList"/>
    <dgm:cxn modelId="{55EBBB26-7D05-4CDE-9998-2CB29402AC3E}" type="presParOf" srcId="{DBB9D8A8-8EB5-4940-A53A-D5A15DFBBC7C}" destId="{A5C17455-6BB0-4D80-AFDC-3E7DA96D8184}" srcOrd="0" destOrd="0" presId="urn:microsoft.com/office/officeart/2018/5/layout/IconCircleLabelList"/>
    <dgm:cxn modelId="{65906A47-32E5-4DB1-9D96-B06A583C885D}" type="presParOf" srcId="{DBB9D8A8-8EB5-4940-A53A-D5A15DFBBC7C}" destId="{3EF1984A-A294-4078-B2C5-B1DEEF81C387}" srcOrd="1" destOrd="0" presId="urn:microsoft.com/office/officeart/2018/5/layout/IconCircleLabelList"/>
    <dgm:cxn modelId="{2CEE12DA-64E3-4707-BF79-1E6B4FCF1CB0}" type="presParOf" srcId="{DBB9D8A8-8EB5-4940-A53A-D5A15DFBBC7C}" destId="{97CE38E4-3E98-491C-87DA-8ADC9D4F26CF}" srcOrd="2" destOrd="0" presId="urn:microsoft.com/office/officeart/2018/5/layout/IconCircleLabelList"/>
    <dgm:cxn modelId="{DC0860A5-F966-4FDF-A107-5295ACA32776}" type="presParOf" srcId="{DBB9D8A8-8EB5-4940-A53A-D5A15DFBBC7C}" destId="{5608D4C5-ACA9-4E69-8E35-9B2C01BA0C2F}" srcOrd="3" destOrd="0" presId="urn:microsoft.com/office/officeart/2018/5/layout/IconCircleLabelList"/>
    <dgm:cxn modelId="{00A5CD4D-7737-470F-B898-279AC3FCAD35}" type="presParOf" srcId="{272F2C66-902A-46C0-BBF3-C3A8779A266C}" destId="{5D1FFCA4-C930-45BD-8EE1-8A7EC90FDE7F}" srcOrd="3" destOrd="0" presId="urn:microsoft.com/office/officeart/2018/5/layout/IconCircleLabelList"/>
    <dgm:cxn modelId="{649BA1D1-FA6B-4753-97E5-5F6C4F382910}" type="presParOf" srcId="{272F2C66-902A-46C0-BBF3-C3A8779A266C}" destId="{B4D4CF91-89E5-4B6C-AF39-B547B0623C71}" srcOrd="4" destOrd="0" presId="urn:microsoft.com/office/officeart/2018/5/layout/IconCircleLabelList"/>
    <dgm:cxn modelId="{F547AC27-51BD-465A-B9E5-0E8FD8826232}" type="presParOf" srcId="{B4D4CF91-89E5-4B6C-AF39-B547B0623C71}" destId="{F7DB5172-CD39-4E40-9FC5-0292DF7C436B}" srcOrd="0" destOrd="0" presId="urn:microsoft.com/office/officeart/2018/5/layout/IconCircleLabelList"/>
    <dgm:cxn modelId="{4C77E26F-B600-4861-B2C8-E2631F0EA683}" type="presParOf" srcId="{B4D4CF91-89E5-4B6C-AF39-B547B0623C71}" destId="{3AD8680E-0322-459C-94EB-3D549B933E9D}" srcOrd="1" destOrd="0" presId="urn:microsoft.com/office/officeart/2018/5/layout/IconCircleLabelList"/>
    <dgm:cxn modelId="{D434607F-ABFB-4764-BF23-127E6D28599D}" type="presParOf" srcId="{B4D4CF91-89E5-4B6C-AF39-B547B0623C71}" destId="{E4248E74-3286-4E40-9234-636BD561AC4E}" srcOrd="2" destOrd="0" presId="urn:microsoft.com/office/officeart/2018/5/layout/IconCircleLabelList"/>
    <dgm:cxn modelId="{25F1C112-AEEF-473F-B4E8-EDBD072BD83E}" type="presParOf" srcId="{B4D4CF91-89E5-4B6C-AF39-B547B0623C71}" destId="{63053E89-7A8D-43F8-9977-8D7C086BF61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592620-74DA-486B-826C-D2DADA37D600}"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51D89D8-6062-4E66-B70F-6C78BC4E48CD}">
      <dgm:prSet/>
      <dgm:spPr/>
      <dgm:t>
        <a:bodyPr/>
        <a:lstStyle/>
        <a:p>
          <a:r>
            <a:rPr lang="en-GB"/>
            <a:t>At the start using excel wasn’t easy for me because I was  unfamiliar with some of the tools and features. Creating the chart, entering the information correctly and formatting the spreadsheet took some practice. I also found it difficult to choose the right chart type and organise the information clearly..</a:t>
          </a:r>
          <a:endParaRPr lang="en-US"/>
        </a:p>
      </dgm:t>
    </dgm:pt>
    <dgm:pt modelId="{65707F5A-A790-4EF0-8893-9DE17EB84E82}" type="parTrans" cxnId="{F68BEBD9-9140-417E-A89E-78CEAA22AF57}">
      <dgm:prSet/>
      <dgm:spPr/>
      <dgm:t>
        <a:bodyPr/>
        <a:lstStyle/>
        <a:p>
          <a:endParaRPr lang="en-US"/>
        </a:p>
      </dgm:t>
    </dgm:pt>
    <dgm:pt modelId="{E4D9F8EB-53A7-4A72-98DA-89B6EE38802D}" type="sibTrans" cxnId="{F68BEBD9-9140-417E-A89E-78CEAA22AF57}">
      <dgm:prSet/>
      <dgm:spPr/>
      <dgm:t>
        <a:bodyPr/>
        <a:lstStyle/>
        <a:p>
          <a:endParaRPr lang="en-US"/>
        </a:p>
      </dgm:t>
    </dgm:pt>
    <dgm:pt modelId="{EBFD2D46-4B58-4243-A543-2B82CC5335A0}">
      <dgm:prSet/>
      <dgm:spPr/>
      <dgm:t>
        <a:bodyPr/>
        <a:lstStyle/>
        <a:p>
          <a:r>
            <a:rPr lang="en-GB"/>
            <a:t>I've learned how to use formatting tools to organise my written information and make it clear and professional. In excel, I entered and organised data and created a chart using conditional formatting and used simple formula to created min and max quantity.in PowerPoint I've learnt how to use slides to create my presentation and how to use designs to make my slide look more visually attractive. Overall, I feel I've learnt a lot about using all these digital tools as my basic skill. I feel I've improved my ability to organise information, present ideas and create digital content. Personally I'm much more confident now to use these tools and present my basic skills.</a:t>
          </a:r>
          <a:endParaRPr lang="en-US"/>
        </a:p>
      </dgm:t>
    </dgm:pt>
    <dgm:pt modelId="{CB27D0C6-FBFF-4300-A9FF-2B24EE24A8A4}" type="parTrans" cxnId="{CEBEBBCA-0DD0-4A7F-8D04-D27A78AC6FF4}">
      <dgm:prSet/>
      <dgm:spPr/>
      <dgm:t>
        <a:bodyPr/>
        <a:lstStyle/>
        <a:p>
          <a:endParaRPr lang="en-US"/>
        </a:p>
      </dgm:t>
    </dgm:pt>
    <dgm:pt modelId="{F1D30DC1-8D27-4717-9C3F-9C34711D7B73}" type="sibTrans" cxnId="{CEBEBBCA-0DD0-4A7F-8D04-D27A78AC6FF4}">
      <dgm:prSet/>
      <dgm:spPr/>
      <dgm:t>
        <a:bodyPr/>
        <a:lstStyle/>
        <a:p>
          <a:endParaRPr lang="en-US"/>
        </a:p>
      </dgm:t>
    </dgm:pt>
    <dgm:pt modelId="{BA8338AA-25D3-4D93-932F-98531C0BB06E}" type="pres">
      <dgm:prSet presAssocID="{F7592620-74DA-486B-826C-D2DADA37D600}" presName="hierChild1" presStyleCnt="0">
        <dgm:presLayoutVars>
          <dgm:chPref val="1"/>
          <dgm:dir/>
          <dgm:animOne val="branch"/>
          <dgm:animLvl val="lvl"/>
          <dgm:resizeHandles/>
        </dgm:presLayoutVars>
      </dgm:prSet>
      <dgm:spPr/>
    </dgm:pt>
    <dgm:pt modelId="{02A8A819-92A7-444F-B062-B41D01921429}" type="pres">
      <dgm:prSet presAssocID="{C51D89D8-6062-4E66-B70F-6C78BC4E48CD}" presName="hierRoot1" presStyleCnt="0"/>
      <dgm:spPr/>
    </dgm:pt>
    <dgm:pt modelId="{5A582384-1C1E-4030-B0B7-F3C3312BA4C3}" type="pres">
      <dgm:prSet presAssocID="{C51D89D8-6062-4E66-B70F-6C78BC4E48CD}" presName="composite" presStyleCnt="0"/>
      <dgm:spPr/>
    </dgm:pt>
    <dgm:pt modelId="{7C13244E-8765-463D-95B5-331A85AE5BE0}" type="pres">
      <dgm:prSet presAssocID="{C51D89D8-6062-4E66-B70F-6C78BC4E48CD}" presName="background" presStyleLbl="node0" presStyleIdx="0" presStyleCnt="2"/>
      <dgm:spPr/>
    </dgm:pt>
    <dgm:pt modelId="{CF976617-A039-4D2A-8E17-C4CE942EE913}" type="pres">
      <dgm:prSet presAssocID="{C51D89D8-6062-4E66-B70F-6C78BC4E48CD}" presName="text" presStyleLbl="fgAcc0" presStyleIdx="0" presStyleCnt="2">
        <dgm:presLayoutVars>
          <dgm:chPref val="3"/>
        </dgm:presLayoutVars>
      </dgm:prSet>
      <dgm:spPr/>
    </dgm:pt>
    <dgm:pt modelId="{A51D6A09-1AB0-40AF-A6B5-C6AB4B0E387B}" type="pres">
      <dgm:prSet presAssocID="{C51D89D8-6062-4E66-B70F-6C78BC4E48CD}" presName="hierChild2" presStyleCnt="0"/>
      <dgm:spPr/>
    </dgm:pt>
    <dgm:pt modelId="{D90436C8-1B2A-4A21-840D-147B5A7C358E}" type="pres">
      <dgm:prSet presAssocID="{EBFD2D46-4B58-4243-A543-2B82CC5335A0}" presName="hierRoot1" presStyleCnt="0"/>
      <dgm:spPr/>
    </dgm:pt>
    <dgm:pt modelId="{BE0340EF-7EE7-44E9-B4F4-E29434CACE49}" type="pres">
      <dgm:prSet presAssocID="{EBFD2D46-4B58-4243-A543-2B82CC5335A0}" presName="composite" presStyleCnt="0"/>
      <dgm:spPr/>
    </dgm:pt>
    <dgm:pt modelId="{59D04CE3-72E6-4236-B6C4-36407587A621}" type="pres">
      <dgm:prSet presAssocID="{EBFD2D46-4B58-4243-A543-2B82CC5335A0}" presName="background" presStyleLbl="node0" presStyleIdx="1" presStyleCnt="2"/>
      <dgm:spPr/>
    </dgm:pt>
    <dgm:pt modelId="{A8F3F74D-2D2C-44D9-9CD4-D9E3FED4C340}" type="pres">
      <dgm:prSet presAssocID="{EBFD2D46-4B58-4243-A543-2B82CC5335A0}" presName="text" presStyleLbl="fgAcc0" presStyleIdx="1" presStyleCnt="2">
        <dgm:presLayoutVars>
          <dgm:chPref val="3"/>
        </dgm:presLayoutVars>
      </dgm:prSet>
      <dgm:spPr/>
    </dgm:pt>
    <dgm:pt modelId="{C0BB6B12-19FE-4D16-A250-039CBC34CBEC}" type="pres">
      <dgm:prSet presAssocID="{EBFD2D46-4B58-4243-A543-2B82CC5335A0}" presName="hierChild2" presStyleCnt="0"/>
      <dgm:spPr/>
    </dgm:pt>
  </dgm:ptLst>
  <dgm:cxnLst>
    <dgm:cxn modelId="{3AD4AE29-B8C7-4388-93B1-68E86DEF4403}" type="presOf" srcId="{F7592620-74DA-486B-826C-D2DADA37D600}" destId="{BA8338AA-25D3-4D93-932F-98531C0BB06E}" srcOrd="0" destOrd="0" presId="urn:microsoft.com/office/officeart/2005/8/layout/hierarchy1"/>
    <dgm:cxn modelId="{BDFDB062-3611-41A1-860E-CCC3170D3AAE}" type="presOf" srcId="{EBFD2D46-4B58-4243-A543-2B82CC5335A0}" destId="{A8F3F74D-2D2C-44D9-9CD4-D9E3FED4C340}" srcOrd="0" destOrd="0" presId="urn:microsoft.com/office/officeart/2005/8/layout/hierarchy1"/>
    <dgm:cxn modelId="{A4D66399-59D7-4314-BD71-74A94B1EF4BB}" type="presOf" srcId="{C51D89D8-6062-4E66-B70F-6C78BC4E48CD}" destId="{CF976617-A039-4D2A-8E17-C4CE942EE913}" srcOrd="0" destOrd="0" presId="urn:microsoft.com/office/officeart/2005/8/layout/hierarchy1"/>
    <dgm:cxn modelId="{CEBEBBCA-0DD0-4A7F-8D04-D27A78AC6FF4}" srcId="{F7592620-74DA-486B-826C-D2DADA37D600}" destId="{EBFD2D46-4B58-4243-A543-2B82CC5335A0}" srcOrd="1" destOrd="0" parTransId="{CB27D0C6-FBFF-4300-A9FF-2B24EE24A8A4}" sibTransId="{F1D30DC1-8D27-4717-9C3F-9C34711D7B73}"/>
    <dgm:cxn modelId="{F68BEBD9-9140-417E-A89E-78CEAA22AF57}" srcId="{F7592620-74DA-486B-826C-D2DADA37D600}" destId="{C51D89D8-6062-4E66-B70F-6C78BC4E48CD}" srcOrd="0" destOrd="0" parTransId="{65707F5A-A790-4EF0-8893-9DE17EB84E82}" sibTransId="{E4D9F8EB-53A7-4A72-98DA-89B6EE38802D}"/>
    <dgm:cxn modelId="{C3E77BF3-F520-498D-B239-1A244051C090}" type="presParOf" srcId="{BA8338AA-25D3-4D93-932F-98531C0BB06E}" destId="{02A8A819-92A7-444F-B062-B41D01921429}" srcOrd="0" destOrd="0" presId="urn:microsoft.com/office/officeart/2005/8/layout/hierarchy1"/>
    <dgm:cxn modelId="{9DEAD88A-8696-4377-8E3B-9F7F60D89F5B}" type="presParOf" srcId="{02A8A819-92A7-444F-B062-B41D01921429}" destId="{5A582384-1C1E-4030-B0B7-F3C3312BA4C3}" srcOrd="0" destOrd="0" presId="urn:microsoft.com/office/officeart/2005/8/layout/hierarchy1"/>
    <dgm:cxn modelId="{834A08A4-E1D3-4FD3-97A4-5FE417D70B52}" type="presParOf" srcId="{5A582384-1C1E-4030-B0B7-F3C3312BA4C3}" destId="{7C13244E-8765-463D-95B5-331A85AE5BE0}" srcOrd="0" destOrd="0" presId="urn:microsoft.com/office/officeart/2005/8/layout/hierarchy1"/>
    <dgm:cxn modelId="{D24E7298-D4E4-492B-9C9A-37546144550E}" type="presParOf" srcId="{5A582384-1C1E-4030-B0B7-F3C3312BA4C3}" destId="{CF976617-A039-4D2A-8E17-C4CE942EE913}" srcOrd="1" destOrd="0" presId="urn:microsoft.com/office/officeart/2005/8/layout/hierarchy1"/>
    <dgm:cxn modelId="{CF77A742-5302-4132-BAFC-A06F937057A6}" type="presParOf" srcId="{02A8A819-92A7-444F-B062-B41D01921429}" destId="{A51D6A09-1AB0-40AF-A6B5-C6AB4B0E387B}" srcOrd="1" destOrd="0" presId="urn:microsoft.com/office/officeart/2005/8/layout/hierarchy1"/>
    <dgm:cxn modelId="{B13FA331-1B36-44D7-B81A-A1FFD36B2DC9}" type="presParOf" srcId="{BA8338AA-25D3-4D93-932F-98531C0BB06E}" destId="{D90436C8-1B2A-4A21-840D-147B5A7C358E}" srcOrd="1" destOrd="0" presId="urn:microsoft.com/office/officeart/2005/8/layout/hierarchy1"/>
    <dgm:cxn modelId="{9A57D0B1-CDB8-4241-89AB-8707DAC5E741}" type="presParOf" srcId="{D90436C8-1B2A-4A21-840D-147B5A7C358E}" destId="{BE0340EF-7EE7-44E9-B4F4-E29434CACE49}" srcOrd="0" destOrd="0" presId="urn:microsoft.com/office/officeart/2005/8/layout/hierarchy1"/>
    <dgm:cxn modelId="{6C05AAE5-70C2-40CB-98B8-CD257A1FC8F6}" type="presParOf" srcId="{BE0340EF-7EE7-44E9-B4F4-E29434CACE49}" destId="{59D04CE3-72E6-4236-B6C4-36407587A621}" srcOrd="0" destOrd="0" presId="urn:microsoft.com/office/officeart/2005/8/layout/hierarchy1"/>
    <dgm:cxn modelId="{7AD4ACFA-1BC7-417D-9CDF-5B5C10232F2D}" type="presParOf" srcId="{BE0340EF-7EE7-44E9-B4F4-E29434CACE49}" destId="{A8F3F74D-2D2C-44D9-9CD4-D9E3FED4C340}" srcOrd="1" destOrd="0" presId="urn:microsoft.com/office/officeart/2005/8/layout/hierarchy1"/>
    <dgm:cxn modelId="{5260A6F8-2D07-4114-9521-413EBC5E74F0}" type="presParOf" srcId="{D90436C8-1B2A-4A21-840D-147B5A7C358E}" destId="{C0BB6B12-19FE-4D16-A250-039CBC34CBE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AD9EB4-C8B2-48DB-B180-A5A7CB7B356F}">
      <dsp:nvSpPr>
        <dsp:cNvPr id="0" name=""/>
        <dsp:cNvSpPr/>
      </dsp:nvSpPr>
      <dsp:spPr>
        <a:xfrm>
          <a:off x="0" y="641692"/>
          <a:ext cx="10515600" cy="1184662"/>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5908DC-5C80-444A-A6AA-4F492FC7834D}">
      <dsp:nvSpPr>
        <dsp:cNvPr id="0" name=""/>
        <dsp:cNvSpPr/>
      </dsp:nvSpPr>
      <dsp:spPr>
        <a:xfrm>
          <a:off x="358360" y="908241"/>
          <a:ext cx="651564" cy="6515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B8FEDD-0EC2-48D8-A33F-8FE099CCAD39}">
      <dsp:nvSpPr>
        <dsp:cNvPr id="0" name=""/>
        <dsp:cNvSpPr/>
      </dsp:nvSpPr>
      <dsp:spPr>
        <a:xfrm>
          <a:off x="1368285" y="641692"/>
          <a:ext cx="4732020" cy="1184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377" tIns="125377" rIns="125377" bIns="125377" numCol="1" spcCol="1270" anchor="ctr" anchorCtr="0">
          <a:noAutofit/>
        </a:bodyPr>
        <a:lstStyle/>
        <a:p>
          <a:pPr marL="0" lvl="0" indent="0" algn="l" defTabSz="1111250">
            <a:lnSpc>
              <a:spcPct val="100000"/>
            </a:lnSpc>
            <a:spcBef>
              <a:spcPct val="0"/>
            </a:spcBef>
            <a:spcAft>
              <a:spcPct val="35000"/>
            </a:spcAft>
            <a:buNone/>
          </a:pPr>
          <a:r>
            <a:rPr lang="en-GB" sz="2500" kern="1200"/>
            <a:t>My Portfolio include</a:t>
          </a:r>
          <a:endParaRPr lang="en-US" sz="2500" kern="1200"/>
        </a:p>
      </dsp:txBody>
      <dsp:txXfrm>
        <a:off x="1368285" y="641692"/>
        <a:ext cx="4732020" cy="1184662"/>
      </dsp:txXfrm>
    </dsp:sp>
    <dsp:sp modelId="{DD9EA260-ADB4-4D74-A1A3-080D8D7E45FE}">
      <dsp:nvSpPr>
        <dsp:cNvPr id="0" name=""/>
        <dsp:cNvSpPr/>
      </dsp:nvSpPr>
      <dsp:spPr>
        <a:xfrm>
          <a:off x="6100305" y="641692"/>
          <a:ext cx="4415294" cy="1184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377" tIns="125377" rIns="125377" bIns="125377" numCol="1" spcCol="1270" anchor="ctr" anchorCtr="0">
          <a:noAutofit/>
        </a:bodyPr>
        <a:lstStyle/>
        <a:p>
          <a:pPr marL="0" lvl="0" indent="0" algn="l" defTabSz="800100">
            <a:lnSpc>
              <a:spcPct val="100000"/>
            </a:lnSpc>
            <a:spcBef>
              <a:spcPct val="0"/>
            </a:spcBef>
            <a:spcAft>
              <a:spcPct val="35000"/>
            </a:spcAft>
            <a:buNone/>
          </a:pPr>
          <a:r>
            <a:rPr lang="en-GB" sz="1800" kern="1200"/>
            <a:t>Ms word,Ms excel,Powerpoint</a:t>
          </a:r>
          <a:endParaRPr lang="en-US" sz="1800" kern="1200"/>
        </a:p>
        <a:p>
          <a:pPr marL="0" lvl="0" indent="0" algn="l" defTabSz="800100">
            <a:lnSpc>
              <a:spcPct val="100000"/>
            </a:lnSpc>
            <a:spcBef>
              <a:spcPct val="0"/>
            </a:spcBef>
            <a:spcAft>
              <a:spcPct val="35000"/>
            </a:spcAft>
            <a:buNone/>
          </a:pPr>
          <a:r>
            <a:rPr lang="en-GB" sz="1800" kern="1200"/>
            <a:t>I have included screenshots as evidence</a:t>
          </a:r>
          <a:endParaRPr lang="en-US" sz="1800" kern="1200"/>
        </a:p>
      </dsp:txBody>
      <dsp:txXfrm>
        <a:off x="6100305" y="641692"/>
        <a:ext cx="4415294" cy="1184662"/>
      </dsp:txXfrm>
    </dsp:sp>
    <dsp:sp modelId="{2C560412-7B14-4D0F-B26D-31061002837E}">
      <dsp:nvSpPr>
        <dsp:cNvPr id="0" name=""/>
        <dsp:cNvSpPr/>
      </dsp:nvSpPr>
      <dsp:spPr>
        <a:xfrm>
          <a:off x="0" y="2122520"/>
          <a:ext cx="10515600" cy="1184662"/>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5F43DE-00E6-4CA1-B23A-92F9BA11976B}">
      <dsp:nvSpPr>
        <dsp:cNvPr id="0" name=""/>
        <dsp:cNvSpPr/>
      </dsp:nvSpPr>
      <dsp:spPr>
        <a:xfrm>
          <a:off x="358360" y="2389069"/>
          <a:ext cx="651564" cy="6515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F0A90E-9931-4536-B939-134742897CD9}">
      <dsp:nvSpPr>
        <dsp:cNvPr id="0" name=""/>
        <dsp:cNvSpPr/>
      </dsp:nvSpPr>
      <dsp:spPr>
        <a:xfrm>
          <a:off x="1368285" y="2122520"/>
          <a:ext cx="9147314" cy="11846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377" tIns="125377" rIns="125377" bIns="125377" numCol="1" spcCol="1270" anchor="ctr" anchorCtr="0">
          <a:noAutofit/>
        </a:bodyPr>
        <a:lstStyle/>
        <a:p>
          <a:pPr marL="0" lvl="0" indent="0" algn="l" defTabSz="1111250">
            <a:lnSpc>
              <a:spcPct val="100000"/>
            </a:lnSpc>
            <a:spcBef>
              <a:spcPct val="0"/>
            </a:spcBef>
            <a:spcAft>
              <a:spcPct val="35000"/>
            </a:spcAft>
            <a:buNone/>
          </a:pPr>
          <a:r>
            <a:rPr lang="en-GB" sz="2500" kern="1200"/>
            <a:t>I have chosen these examples to show how I have improved my digital skills</a:t>
          </a:r>
          <a:endParaRPr lang="en-US" sz="2500" kern="1200"/>
        </a:p>
      </dsp:txBody>
      <dsp:txXfrm>
        <a:off x="1368285" y="2122520"/>
        <a:ext cx="9147314" cy="11846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2D5627-86DD-464E-BC11-0F1E58AC6EF5}">
      <dsp:nvSpPr>
        <dsp:cNvPr id="0" name=""/>
        <dsp:cNvSpPr/>
      </dsp:nvSpPr>
      <dsp:spPr>
        <a:xfrm>
          <a:off x="271693" y="930704"/>
          <a:ext cx="848162" cy="84816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BEB036-779E-44CD-9B9C-D9DF684C7A5D}">
      <dsp:nvSpPr>
        <dsp:cNvPr id="0" name=""/>
        <dsp:cNvSpPr/>
      </dsp:nvSpPr>
      <dsp:spPr>
        <a:xfrm>
          <a:off x="452448" y="1111460"/>
          <a:ext cx="486650" cy="48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8FFD56-26D2-4CEE-A11C-596EB3F9CA28}">
      <dsp:nvSpPr>
        <dsp:cNvPr id="0" name=""/>
        <dsp:cNvSpPr/>
      </dsp:nvSpPr>
      <dsp:spPr>
        <a:xfrm>
          <a:off x="559" y="2043047"/>
          <a:ext cx="1390429" cy="55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I</a:t>
          </a:r>
          <a:r>
            <a:rPr lang="en-GB" sz="1100" kern="1200"/>
            <a:t> created slides for my presentation</a:t>
          </a:r>
          <a:endParaRPr lang="en-US" sz="1100" kern="1200"/>
        </a:p>
      </dsp:txBody>
      <dsp:txXfrm>
        <a:off x="559" y="2043047"/>
        <a:ext cx="1390429" cy="556171"/>
      </dsp:txXfrm>
    </dsp:sp>
    <dsp:sp modelId="{A5C17455-6BB0-4D80-AFDC-3E7DA96D8184}">
      <dsp:nvSpPr>
        <dsp:cNvPr id="0" name=""/>
        <dsp:cNvSpPr/>
      </dsp:nvSpPr>
      <dsp:spPr>
        <a:xfrm>
          <a:off x="1905447" y="930704"/>
          <a:ext cx="848162" cy="848162"/>
        </a:xfrm>
        <a:prstGeom prst="ellipse">
          <a:avLst/>
        </a:prstGeom>
        <a:solidFill>
          <a:schemeClr val="accent5">
            <a:hueOff val="-6076075"/>
            <a:satOff val="-413"/>
            <a:lumOff val="981"/>
            <a:alphaOff val="0"/>
          </a:schemeClr>
        </a:solidFill>
        <a:ln>
          <a:noFill/>
        </a:ln>
        <a:effectLst/>
      </dsp:spPr>
      <dsp:style>
        <a:lnRef idx="0">
          <a:scrgbClr r="0" g="0" b="0"/>
        </a:lnRef>
        <a:fillRef idx="1">
          <a:scrgbClr r="0" g="0" b="0"/>
        </a:fillRef>
        <a:effectRef idx="0">
          <a:scrgbClr r="0" g="0" b="0"/>
        </a:effectRef>
        <a:fontRef idx="minor"/>
      </dsp:style>
    </dsp:sp>
    <dsp:sp modelId="{3EF1984A-A294-4078-B2C5-B1DEEF81C387}">
      <dsp:nvSpPr>
        <dsp:cNvPr id="0" name=""/>
        <dsp:cNvSpPr/>
      </dsp:nvSpPr>
      <dsp:spPr>
        <a:xfrm>
          <a:off x="2086203" y="1111460"/>
          <a:ext cx="486650" cy="48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08D4C5-ACA9-4E69-8E35-9B2C01BA0C2F}">
      <dsp:nvSpPr>
        <dsp:cNvPr id="0" name=""/>
        <dsp:cNvSpPr/>
      </dsp:nvSpPr>
      <dsp:spPr>
        <a:xfrm>
          <a:off x="1634314" y="2043047"/>
          <a:ext cx="1390429" cy="55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I entered designs for my work</a:t>
          </a:r>
          <a:endParaRPr lang="en-US" sz="1100" kern="1200"/>
        </a:p>
      </dsp:txBody>
      <dsp:txXfrm>
        <a:off x="1634314" y="2043047"/>
        <a:ext cx="1390429" cy="556171"/>
      </dsp:txXfrm>
    </dsp:sp>
    <dsp:sp modelId="{F7DB5172-CD39-4E40-9FC5-0292DF7C436B}">
      <dsp:nvSpPr>
        <dsp:cNvPr id="0" name=""/>
        <dsp:cNvSpPr/>
      </dsp:nvSpPr>
      <dsp:spPr>
        <a:xfrm>
          <a:off x="1088570" y="2946827"/>
          <a:ext cx="848162" cy="848162"/>
        </a:xfrm>
        <a:prstGeom prst="ellipse">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dsp:style>
    </dsp:sp>
    <dsp:sp modelId="{3AD8680E-0322-459C-94EB-3D549B933E9D}">
      <dsp:nvSpPr>
        <dsp:cNvPr id="0" name=""/>
        <dsp:cNvSpPr/>
      </dsp:nvSpPr>
      <dsp:spPr>
        <a:xfrm>
          <a:off x="1269326" y="3127583"/>
          <a:ext cx="486650" cy="48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053E89-7A8D-43F8-9977-8D7C086BF617}">
      <dsp:nvSpPr>
        <dsp:cNvPr id="0" name=""/>
        <dsp:cNvSpPr/>
      </dsp:nvSpPr>
      <dsp:spPr>
        <a:xfrm>
          <a:off x="817436" y="4059170"/>
          <a:ext cx="1390429" cy="55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t>I included screenshots of my digital work that I’ve done previously </a:t>
          </a:r>
          <a:endParaRPr lang="en-US" sz="1100" kern="1200"/>
        </a:p>
      </dsp:txBody>
      <dsp:txXfrm>
        <a:off x="817436" y="4059170"/>
        <a:ext cx="1390429" cy="55617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13244E-8765-463D-95B5-331A85AE5BE0}">
      <dsp:nvSpPr>
        <dsp:cNvPr id="0" name=""/>
        <dsp:cNvSpPr/>
      </dsp:nvSpPr>
      <dsp:spPr>
        <a:xfrm>
          <a:off x="1283" y="306119"/>
          <a:ext cx="4505585" cy="28610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976617-A039-4D2A-8E17-C4CE942EE913}">
      <dsp:nvSpPr>
        <dsp:cNvPr id="0" name=""/>
        <dsp:cNvSpPr/>
      </dsp:nvSpPr>
      <dsp:spPr>
        <a:xfrm>
          <a:off x="501904" y="781709"/>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At the start using excel wasn’t easy for me because I was  unfamiliar with some of the tools and features. Creating the chart, entering the information correctly and formatting the spreadsheet took some practice. I also found it difficult to choose the right chart type and organise the information clearly..</a:t>
          </a:r>
          <a:endParaRPr lang="en-US" sz="1400" kern="1200"/>
        </a:p>
      </dsp:txBody>
      <dsp:txXfrm>
        <a:off x="585701" y="865506"/>
        <a:ext cx="4337991" cy="2693452"/>
      </dsp:txXfrm>
    </dsp:sp>
    <dsp:sp modelId="{59D04CE3-72E6-4236-B6C4-36407587A621}">
      <dsp:nvSpPr>
        <dsp:cNvPr id="0" name=""/>
        <dsp:cNvSpPr/>
      </dsp:nvSpPr>
      <dsp:spPr>
        <a:xfrm>
          <a:off x="5508110" y="306119"/>
          <a:ext cx="4505585" cy="28610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F3F74D-2D2C-44D9-9CD4-D9E3FED4C340}">
      <dsp:nvSpPr>
        <dsp:cNvPr id="0" name=""/>
        <dsp:cNvSpPr/>
      </dsp:nvSpPr>
      <dsp:spPr>
        <a:xfrm>
          <a:off x="6008730" y="781709"/>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I've learned how to use formatting tools to organise my written information and make it clear and professional. In excel, I entered and organised data and created a chart using conditional formatting and used simple formula to created min and max quantity.in PowerPoint I've learnt how to use slides to create my presentation and how to use designs to make my slide look more visually attractive. Overall, I feel I've learnt a lot about using all these digital tools as my basic skill. I feel I've improved my ability to organise information, present ideas and create digital content. Personally I'm much more confident now to use these tools and present my basic skills.</a:t>
          </a:r>
          <a:endParaRPr lang="en-US" sz="1400" kern="1200"/>
        </a:p>
      </dsp:txBody>
      <dsp:txXfrm>
        <a:off x="6092527" y="865506"/>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C59B3C4-E81E-44E5-8EFB-D8BE795C0514}" type="datetimeFigureOut">
              <a:rPr lang="en-GB" smtClean="0"/>
              <a:t>09/08/2026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E50209-C996-404A-A84A-423DA603DC43}" type="slidenum">
              <a:rPr lang="en-GB" smtClean="0"/>
              <a:t>‹#›</a:t>
            </a:fld>
            <a:endParaRPr lang="en-GB"/>
          </a:p>
        </p:txBody>
      </p:sp>
    </p:spTree>
    <p:extLst>
      <p:ext uri="{BB962C8B-B14F-4D97-AF65-F5344CB8AC3E}">
        <p14:creationId xmlns:p14="http://schemas.microsoft.com/office/powerpoint/2010/main" val="15347236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GB" dirty="0"/>
          </a:p>
        </p:txBody>
      </p:sp>
      <p:sp>
        <p:nvSpPr>
          <p:cNvPr id="4" name="Slide Number Placeholder 3"/>
          <p:cNvSpPr>
            <a:spLocks noGrp="1"/>
          </p:cNvSpPr>
          <p:nvPr>
            <p:ph type="sldNum" sz="quarter" idx="5"/>
          </p:nvPr>
        </p:nvSpPr>
        <p:spPr/>
        <p:txBody>
          <a:bodyPr/>
          <a:lstStyle/>
          <a:p>
            <a:fld id="{C5E50209-C996-404A-A84A-423DA603DC43}" type="slidenum">
              <a:rPr lang="en-GB" smtClean="0"/>
              <a:t>3</a:t>
            </a:fld>
            <a:endParaRPr lang="en-GB"/>
          </a:p>
        </p:txBody>
      </p:sp>
    </p:spTree>
    <p:extLst>
      <p:ext uri="{BB962C8B-B14F-4D97-AF65-F5344CB8AC3E}">
        <p14:creationId xmlns:p14="http://schemas.microsoft.com/office/powerpoint/2010/main" val="1527330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AD5CB-6593-9F2D-AC90-64C7912E4BD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B02FB8A-3EB4-371C-2424-8D1D348EC4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B3764A9-E368-3292-F040-38190C125B47}"/>
              </a:ext>
            </a:extLst>
          </p:cNvPr>
          <p:cNvSpPr>
            <a:spLocks noGrp="1"/>
          </p:cNvSpPr>
          <p:nvPr>
            <p:ph type="dt" sz="half" idx="10"/>
          </p:nvPr>
        </p:nvSpPr>
        <p:spPr/>
        <p:txBody>
          <a:bodyPr/>
          <a:lstStyle/>
          <a:p>
            <a:fld id="{5BC1E1C1-19F8-4445-B336-C62E3F9C50DD}" type="datetimeFigureOut">
              <a:rPr lang="en-GB" smtClean="0"/>
              <a:t>09/08/2026</a:t>
            </a:fld>
            <a:endParaRPr lang="en-GB"/>
          </a:p>
        </p:txBody>
      </p:sp>
      <p:sp>
        <p:nvSpPr>
          <p:cNvPr id="5" name="Footer Placeholder 4">
            <a:extLst>
              <a:ext uri="{FF2B5EF4-FFF2-40B4-BE49-F238E27FC236}">
                <a16:creationId xmlns:a16="http://schemas.microsoft.com/office/drawing/2014/main" id="{C05D3215-D23C-501C-A51A-F8B8C6B279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237C97-7B4A-1D04-F804-A784D04B47C3}"/>
              </a:ext>
            </a:extLst>
          </p:cNvPr>
          <p:cNvSpPr>
            <a:spLocks noGrp="1"/>
          </p:cNvSpPr>
          <p:nvPr>
            <p:ph type="sldNum" sz="quarter" idx="12"/>
          </p:nvPr>
        </p:nvSpPr>
        <p:spPr/>
        <p:txBody>
          <a:bodyPr/>
          <a:lstStyle/>
          <a:p>
            <a:fld id="{FF130D96-DFF7-44E1-B793-AEE5161F2ED8}" type="slidenum">
              <a:rPr lang="en-GB" smtClean="0"/>
              <a:t>‹#›</a:t>
            </a:fld>
            <a:endParaRPr lang="en-GB"/>
          </a:p>
        </p:txBody>
      </p:sp>
    </p:spTree>
    <p:extLst>
      <p:ext uri="{BB962C8B-B14F-4D97-AF65-F5344CB8AC3E}">
        <p14:creationId xmlns:p14="http://schemas.microsoft.com/office/powerpoint/2010/main" val="1331888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F7409-DD33-7E2B-86EF-EC5DD6C473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4AF026-57FC-7E13-3CBC-524C8D09AC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87B73E-2C35-CBD6-A094-3801BF198E30}"/>
              </a:ext>
            </a:extLst>
          </p:cNvPr>
          <p:cNvSpPr>
            <a:spLocks noGrp="1"/>
          </p:cNvSpPr>
          <p:nvPr>
            <p:ph type="dt" sz="half" idx="10"/>
          </p:nvPr>
        </p:nvSpPr>
        <p:spPr/>
        <p:txBody>
          <a:bodyPr/>
          <a:lstStyle/>
          <a:p>
            <a:fld id="{5BC1E1C1-19F8-4445-B336-C62E3F9C50DD}" type="datetimeFigureOut">
              <a:rPr lang="en-GB" smtClean="0"/>
              <a:t>09/08/2026</a:t>
            </a:fld>
            <a:endParaRPr lang="en-GB"/>
          </a:p>
        </p:txBody>
      </p:sp>
      <p:sp>
        <p:nvSpPr>
          <p:cNvPr id="5" name="Footer Placeholder 4">
            <a:extLst>
              <a:ext uri="{FF2B5EF4-FFF2-40B4-BE49-F238E27FC236}">
                <a16:creationId xmlns:a16="http://schemas.microsoft.com/office/drawing/2014/main" id="{979D49A8-BDD1-C27E-BB6E-7735C9CF99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76841E-716E-31E2-FE6F-03798751C264}"/>
              </a:ext>
            </a:extLst>
          </p:cNvPr>
          <p:cNvSpPr>
            <a:spLocks noGrp="1"/>
          </p:cNvSpPr>
          <p:nvPr>
            <p:ph type="sldNum" sz="quarter" idx="12"/>
          </p:nvPr>
        </p:nvSpPr>
        <p:spPr/>
        <p:txBody>
          <a:bodyPr/>
          <a:lstStyle/>
          <a:p>
            <a:fld id="{FF130D96-DFF7-44E1-B793-AEE5161F2ED8}" type="slidenum">
              <a:rPr lang="en-GB" smtClean="0"/>
              <a:t>‹#›</a:t>
            </a:fld>
            <a:endParaRPr lang="en-GB"/>
          </a:p>
        </p:txBody>
      </p:sp>
    </p:spTree>
    <p:extLst>
      <p:ext uri="{BB962C8B-B14F-4D97-AF65-F5344CB8AC3E}">
        <p14:creationId xmlns:p14="http://schemas.microsoft.com/office/powerpoint/2010/main" val="1168241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71DA9-1EBB-5FB4-8965-2AC7B9CA138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7210EFB-E390-0992-EF7A-9B800A0C853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6525510-7C41-DA22-75E5-0E9D65CD6DA4}"/>
              </a:ext>
            </a:extLst>
          </p:cNvPr>
          <p:cNvSpPr>
            <a:spLocks noGrp="1"/>
          </p:cNvSpPr>
          <p:nvPr>
            <p:ph type="dt" sz="half" idx="10"/>
          </p:nvPr>
        </p:nvSpPr>
        <p:spPr/>
        <p:txBody>
          <a:bodyPr/>
          <a:lstStyle/>
          <a:p>
            <a:fld id="{5BC1E1C1-19F8-4445-B336-C62E3F9C50DD}" type="datetimeFigureOut">
              <a:rPr lang="en-GB" smtClean="0"/>
              <a:t>09/08/2026</a:t>
            </a:fld>
            <a:endParaRPr lang="en-GB"/>
          </a:p>
        </p:txBody>
      </p:sp>
      <p:sp>
        <p:nvSpPr>
          <p:cNvPr id="5" name="Footer Placeholder 4">
            <a:extLst>
              <a:ext uri="{FF2B5EF4-FFF2-40B4-BE49-F238E27FC236}">
                <a16:creationId xmlns:a16="http://schemas.microsoft.com/office/drawing/2014/main" id="{7CF11AC9-E708-4A2A-1A71-41690C70F2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0ABB6C-B3F4-AD95-E587-65FF602B0B5D}"/>
              </a:ext>
            </a:extLst>
          </p:cNvPr>
          <p:cNvSpPr>
            <a:spLocks noGrp="1"/>
          </p:cNvSpPr>
          <p:nvPr>
            <p:ph type="sldNum" sz="quarter" idx="12"/>
          </p:nvPr>
        </p:nvSpPr>
        <p:spPr/>
        <p:txBody>
          <a:bodyPr/>
          <a:lstStyle/>
          <a:p>
            <a:fld id="{FF130D96-DFF7-44E1-B793-AEE5161F2ED8}" type="slidenum">
              <a:rPr lang="en-GB" smtClean="0"/>
              <a:t>‹#›</a:t>
            </a:fld>
            <a:endParaRPr lang="en-GB"/>
          </a:p>
        </p:txBody>
      </p:sp>
    </p:spTree>
    <p:extLst>
      <p:ext uri="{BB962C8B-B14F-4D97-AF65-F5344CB8AC3E}">
        <p14:creationId xmlns:p14="http://schemas.microsoft.com/office/powerpoint/2010/main" val="14695385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185F9-B98B-08CB-6955-C21484F7D3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B20FA2-CCFB-6DA7-2A25-45BE9168C0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278E3F3-E6B0-75C6-E761-4FC11B53A65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4FB4E2A-B57C-D9AD-5053-6CB45135B06D}"/>
              </a:ext>
            </a:extLst>
          </p:cNvPr>
          <p:cNvSpPr>
            <a:spLocks noGrp="1"/>
          </p:cNvSpPr>
          <p:nvPr>
            <p:ph type="dt" sz="half" idx="10"/>
          </p:nvPr>
        </p:nvSpPr>
        <p:spPr/>
        <p:txBody>
          <a:bodyPr/>
          <a:lstStyle/>
          <a:p>
            <a:fld id="{5BC1E1C1-19F8-4445-B336-C62E3F9C50DD}" type="datetimeFigureOut">
              <a:rPr lang="en-GB" smtClean="0"/>
              <a:t>09/08/2026</a:t>
            </a:fld>
            <a:endParaRPr lang="en-GB"/>
          </a:p>
        </p:txBody>
      </p:sp>
      <p:sp>
        <p:nvSpPr>
          <p:cNvPr id="6" name="Footer Placeholder 5">
            <a:extLst>
              <a:ext uri="{FF2B5EF4-FFF2-40B4-BE49-F238E27FC236}">
                <a16:creationId xmlns:a16="http://schemas.microsoft.com/office/drawing/2014/main" id="{A39818FF-6C8C-1C1F-50A4-9615418AABA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FC0CC2-AB47-22CA-B80F-425A0C8C57A1}"/>
              </a:ext>
            </a:extLst>
          </p:cNvPr>
          <p:cNvSpPr>
            <a:spLocks noGrp="1"/>
          </p:cNvSpPr>
          <p:nvPr>
            <p:ph type="sldNum" sz="quarter" idx="12"/>
          </p:nvPr>
        </p:nvSpPr>
        <p:spPr/>
        <p:txBody>
          <a:bodyPr/>
          <a:lstStyle/>
          <a:p>
            <a:fld id="{FF130D96-DFF7-44E1-B793-AEE5161F2ED8}" type="slidenum">
              <a:rPr lang="en-GB" smtClean="0"/>
              <a:t>‹#›</a:t>
            </a:fld>
            <a:endParaRPr lang="en-GB"/>
          </a:p>
        </p:txBody>
      </p:sp>
    </p:spTree>
    <p:extLst>
      <p:ext uri="{BB962C8B-B14F-4D97-AF65-F5344CB8AC3E}">
        <p14:creationId xmlns:p14="http://schemas.microsoft.com/office/powerpoint/2010/main" val="15484884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9E161-3490-E8E6-F1B4-A18B6042F72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612AA1-DE6D-C344-FCD1-4EC2C10064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CBD641-DE8F-39B0-8593-3F86096DD4A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408291C-CB74-FAA9-D183-CE145D0070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5E85DC7-A8B4-CA03-CE39-20B46982C5D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2323F5B-FD14-4EB8-BD4D-6F3BD19E37BC}"/>
              </a:ext>
            </a:extLst>
          </p:cNvPr>
          <p:cNvSpPr>
            <a:spLocks noGrp="1"/>
          </p:cNvSpPr>
          <p:nvPr>
            <p:ph type="dt" sz="half" idx="10"/>
          </p:nvPr>
        </p:nvSpPr>
        <p:spPr/>
        <p:txBody>
          <a:bodyPr/>
          <a:lstStyle/>
          <a:p>
            <a:fld id="{5BC1E1C1-19F8-4445-B336-C62E3F9C50DD}" type="datetimeFigureOut">
              <a:rPr lang="en-GB" smtClean="0"/>
              <a:t>09/08/2026</a:t>
            </a:fld>
            <a:endParaRPr lang="en-GB"/>
          </a:p>
        </p:txBody>
      </p:sp>
      <p:sp>
        <p:nvSpPr>
          <p:cNvPr id="8" name="Footer Placeholder 7">
            <a:extLst>
              <a:ext uri="{FF2B5EF4-FFF2-40B4-BE49-F238E27FC236}">
                <a16:creationId xmlns:a16="http://schemas.microsoft.com/office/drawing/2014/main" id="{FF929FBF-61FC-7F43-EC4A-9FEE2626DC3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38C0E68-AAD1-F4CD-4AB0-79FC2D51DD2C}"/>
              </a:ext>
            </a:extLst>
          </p:cNvPr>
          <p:cNvSpPr>
            <a:spLocks noGrp="1"/>
          </p:cNvSpPr>
          <p:nvPr>
            <p:ph type="sldNum" sz="quarter" idx="12"/>
          </p:nvPr>
        </p:nvSpPr>
        <p:spPr/>
        <p:txBody>
          <a:bodyPr/>
          <a:lstStyle/>
          <a:p>
            <a:fld id="{FF130D96-DFF7-44E1-B793-AEE5161F2ED8}" type="slidenum">
              <a:rPr lang="en-GB" smtClean="0"/>
              <a:t>‹#›</a:t>
            </a:fld>
            <a:endParaRPr lang="en-GB"/>
          </a:p>
        </p:txBody>
      </p:sp>
    </p:spTree>
    <p:extLst>
      <p:ext uri="{BB962C8B-B14F-4D97-AF65-F5344CB8AC3E}">
        <p14:creationId xmlns:p14="http://schemas.microsoft.com/office/powerpoint/2010/main" val="2360067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5339B-4015-1A48-95DD-27964A1536B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33712B5-9D4B-D7B2-4527-7FAFE9C99ACC}"/>
              </a:ext>
            </a:extLst>
          </p:cNvPr>
          <p:cNvSpPr>
            <a:spLocks noGrp="1"/>
          </p:cNvSpPr>
          <p:nvPr>
            <p:ph type="dt" sz="half" idx="10"/>
          </p:nvPr>
        </p:nvSpPr>
        <p:spPr/>
        <p:txBody>
          <a:bodyPr/>
          <a:lstStyle/>
          <a:p>
            <a:fld id="{5BC1E1C1-19F8-4445-B336-C62E3F9C50DD}" type="datetimeFigureOut">
              <a:rPr lang="en-GB" smtClean="0"/>
              <a:t>09/08/2026</a:t>
            </a:fld>
            <a:endParaRPr lang="en-GB"/>
          </a:p>
        </p:txBody>
      </p:sp>
      <p:sp>
        <p:nvSpPr>
          <p:cNvPr id="4" name="Footer Placeholder 3">
            <a:extLst>
              <a:ext uri="{FF2B5EF4-FFF2-40B4-BE49-F238E27FC236}">
                <a16:creationId xmlns:a16="http://schemas.microsoft.com/office/drawing/2014/main" id="{204BDB5F-ACC4-93FF-CA58-5F2C121A654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75A2A68-3483-F6CF-B707-3ED93B08FA83}"/>
              </a:ext>
            </a:extLst>
          </p:cNvPr>
          <p:cNvSpPr>
            <a:spLocks noGrp="1"/>
          </p:cNvSpPr>
          <p:nvPr>
            <p:ph type="sldNum" sz="quarter" idx="12"/>
          </p:nvPr>
        </p:nvSpPr>
        <p:spPr/>
        <p:txBody>
          <a:bodyPr/>
          <a:lstStyle/>
          <a:p>
            <a:fld id="{FF130D96-DFF7-44E1-B793-AEE5161F2ED8}" type="slidenum">
              <a:rPr lang="en-GB" smtClean="0"/>
              <a:t>‹#›</a:t>
            </a:fld>
            <a:endParaRPr lang="en-GB"/>
          </a:p>
        </p:txBody>
      </p:sp>
    </p:spTree>
    <p:extLst>
      <p:ext uri="{BB962C8B-B14F-4D97-AF65-F5344CB8AC3E}">
        <p14:creationId xmlns:p14="http://schemas.microsoft.com/office/powerpoint/2010/main" val="1953939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0FD3A7-5E7B-6963-ADFB-07BDFCB11A24}"/>
              </a:ext>
            </a:extLst>
          </p:cNvPr>
          <p:cNvSpPr>
            <a:spLocks noGrp="1"/>
          </p:cNvSpPr>
          <p:nvPr>
            <p:ph type="dt" sz="half" idx="10"/>
          </p:nvPr>
        </p:nvSpPr>
        <p:spPr/>
        <p:txBody>
          <a:bodyPr/>
          <a:lstStyle/>
          <a:p>
            <a:fld id="{5BC1E1C1-19F8-4445-B336-C62E3F9C50DD}" type="datetimeFigureOut">
              <a:rPr lang="en-GB" smtClean="0"/>
              <a:t>09/08/2026</a:t>
            </a:fld>
            <a:endParaRPr lang="en-GB"/>
          </a:p>
        </p:txBody>
      </p:sp>
      <p:sp>
        <p:nvSpPr>
          <p:cNvPr id="3" name="Footer Placeholder 2">
            <a:extLst>
              <a:ext uri="{FF2B5EF4-FFF2-40B4-BE49-F238E27FC236}">
                <a16:creationId xmlns:a16="http://schemas.microsoft.com/office/drawing/2014/main" id="{4360E147-94EE-0E8B-054D-83E10407230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6C78BA4-F7A4-4F2E-E15C-C580DD8E3CC2}"/>
              </a:ext>
            </a:extLst>
          </p:cNvPr>
          <p:cNvSpPr>
            <a:spLocks noGrp="1"/>
          </p:cNvSpPr>
          <p:nvPr>
            <p:ph type="sldNum" sz="quarter" idx="12"/>
          </p:nvPr>
        </p:nvSpPr>
        <p:spPr/>
        <p:txBody>
          <a:bodyPr/>
          <a:lstStyle/>
          <a:p>
            <a:fld id="{FF130D96-DFF7-44E1-B793-AEE5161F2ED8}" type="slidenum">
              <a:rPr lang="en-GB" smtClean="0"/>
              <a:t>‹#›</a:t>
            </a:fld>
            <a:endParaRPr lang="en-GB"/>
          </a:p>
        </p:txBody>
      </p:sp>
    </p:spTree>
    <p:extLst>
      <p:ext uri="{BB962C8B-B14F-4D97-AF65-F5344CB8AC3E}">
        <p14:creationId xmlns:p14="http://schemas.microsoft.com/office/powerpoint/2010/main" val="33416606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0B8C6-FCB3-5EFE-B3A9-313B8D3291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867EBBC-A8FB-B92F-8A0C-71F853965C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929319A-4873-E9D9-79D5-47B93C85B0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57A9E5-1858-5E22-8080-B384668138A4}"/>
              </a:ext>
            </a:extLst>
          </p:cNvPr>
          <p:cNvSpPr>
            <a:spLocks noGrp="1"/>
          </p:cNvSpPr>
          <p:nvPr>
            <p:ph type="dt" sz="half" idx="10"/>
          </p:nvPr>
        </p:nvSpPr>
        <p:spPr/>
        <p:txBody>
          <a:bodyPr/>
          <a:lstStyle/>
          <a:p>
            <a:fld id="{5BC1E1C1-19F8-4445-B336-C62E3F9C50DD}" type="datetimeFigureOut">
              <a:rPr lang="en-GB" smtClean="0"/>
              <a:t>09/08/2026</a:t>
            </a:fld>
            <a:endParaRPr lang="en-GB"/>
          </a:p>
        </p:txBody>
      </p:sp>
      <p:sp>
        <p:nvSpPr>
          <p:cNvPr id="6" name="Footer Placeholder 5">
            <a:extLst>
              <a:ext uri="{FF2B5EF4-FFF2-40B4-BE49-F238E27FC236}">
                <a16:creationId xmlns:a16="http://schemas.microsoft.com/office/drawing/2014/main" id="{090C0395-C302-CDE6-2316-CBAE8CABAF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BE9638-B404-7951-EC8F-EB189FED3141}"/>
              </a:ext>
            </a:extLst>
          </p:cNvPr>
          <p:cNvSpPr>
            <a:spLocks noGrp="1"/>
          </p:cNvSpPr>
          <p:nvPr>
            <p:ph type="sldNum" sz="quarter" idx="12"/>
          </p:nvPr>
        </p:nvSpPr>
        <p:spPr/>
        <p:txBody>
          <a:bodyPr/>
          <a:lstStyle/>
          <a:p>
            <a:fld id="{FF130D96-DFF7-44E1-B793-AEE5161F2ED8}" type="slidenum">
              <a:rPr lang="en-GB" smtClean="0"/>
              <a:t>‹#›</a:t>
            </a:fld>
            <a:endParaRPr lang="en-GB"/>
          </a:p>
        </p:txBody>
      </p:sp>
    </p:spTree>
    <p:extLst>
      <p:ext uri="{BB962C8B-B14F-4D97-AF65-F5344CB8AC3E}">
        <p14:creationId xmlns:p14="http://schemas.microsoft.com/office/powerpoint/2010/main" val="3367278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097E0-0254-EEA4-E294-DA7967426E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F65058D-4EAC-B45E-1451-70309A3518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A174236-0C77-D460-262E-DDDE967C1A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238647E-DF63-6FB7-8676-B01BA39E683E}"/>
              </a:ext>
            </a:extLst>
          </p:cNvPr>
          <p:cNvSpPr>
            <a:spLocks noGrp="1"/>
          </p:cNvSpPr>
          <p:nvPr>
            <p:ph type="dt" sz="half" idx="10"/>
          </p:nvPr>
        </p:nvSpPr>
        <p:spPr/>
        <p:txBody>
          <a:bodyPr/>
          <a:lstStyle/>
          <a:p>
            <a:fld id="{5BC1E1C1-19F8-4445-B336-C62E3F9C50DD}" type="datetimeFigureOut">
              <a:rPr lang="en-GB" smtClean="0"/>
              <a:t>09/08/2026</a:t>
            </a:fld>
            <a:endParaRPr lang="en-GB"/>
          </a:p>
        </p:txBody>
      </p:sp>
      <p:sp>
        <p:nvSpPr>
          <p:cNvPr id="6" name="Footer Placeholder 5">
            <a:extLst>
              <a:ext uri="{FF2B5EF4-FFF2-40B4-BE49-F238E27FC236}">
                <a16:creationId xmlns:a16="http://schemas.microsoft.com/office/drawing/2014/main" id="{0405D888-1AA4-5AEA-33E4-18D41A1015A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73AF928-E7CB-373E-C6B2-983DFB5452BB}"/>
              </a:ext>
            </a:extLst>
          </p:cNvPr>
          <p:cNvSpPr>
            <a:spLocks noGrp="1"/>
          </p:cNvSpPr>
          <p:nvPr>
            <p:ph type="sldNum" sz="quarter" idx="12"/>
          </p:nvPr>
        </p:nvSpPr>
        <p:spPr/>
        <p:txBody>
          <a:bodyPr/>
          <a:lstStyle/>
          <a:p>
            <a:fld id="{FF130D96-DFF7-44E1-B793-AEE5161F2ED8}" type="slidenum">
              <a:rPr lang="en-GB" smtClean="0"/>
              <a:t>‹#›</a:t>
            </a:fld>
            <a:endParaRPr lang="en-GB"/>
          </a:p>
        </p:txBody>
      </p:sp>
    </p:spTree>
    <p:extLst>
      <p:ext uri="{BB962C8B-B14F-4D97-AF65-F5344CB8AC3E}">
        <p14:creationId xmlns:p14="http://schemas.microsoft.com/office/powerpoint/2010/main" val="1585478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2A51E-CAD6-039C-314A-3D0F57DAF7F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FB7FB8-2818-7014-FF2E-7334B419EF1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2EA208-BB5E-8FE6-A062-1DCBA93F2890}"/>
              </a:ext>
            </a:extLst>
          </p:cNvPr>
          <p:cNvSpPr>
            <a:spLocks noGrp="1"/>
          </p:cNvSpPr>
          <p:nvPr>
            <p:ph type="dt" sz="half" idx="10"/>
          </p:nvPr>
        </p:nvSpPr>
        <p:spPr/>
        <p:txBody>
          <a:bodyPr/>
          <a:lstStyle/>
          <a:p>
            <a:fld id="{5BC1E1C1-19F8-4445-B336-C62E3F9C50DD}" type="datetimeFigureOut">
              <a:rPr lang="en-GB" smtClean="0"/>
              <a:t>09/08/2026</a:t>
            </a:fld>
            <a:endParaRPr lang="en-GB"/>
          </a:p>
        </p:txBody>
      </p:sp>
      <p:sp>
        <p:nvSpPr>
          <p:cNvPr id="5" name="Footer Placeholder 4">
            <a:extLst>
              <a:ext uri="{FF2B5EF4-FFF2-40B4-BE49-F238E27FC236}">
                <a16:creationId xmlns:a16="http://schemas.microsoft.com/office/drawing/2014/main" id="{306B9A69-B759-6481-6EE4-3CE294626F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7C9CD2-750E-F47D-29FB-59BC9FD7A3AE}"/>
              </a:ext>
            </a:extLst>
          </p:cNvPr>
          <p:cNvSpPr>
            <a:spLocks noGrp="1"/>
          </p:cNvSpPr>
          <p:nvPr>
            <p:ph type="sldNum" sz="quarter" idx="12"/>
          </p:nvPr>
        </p:nvSpPr>
        <p:spPr/>
        <p:txBody>
          <a:bodyPr/>
          <a:lstStyle/>
          <a:p>
            <a:fld id="{FF130D96-DFF7-44E1-B793-AEE5161F2ED8}" type="slidenum">
              <a:rPr lang="en-GB" smtClean="0"/>
              <a:t>‹#›</a:t>
            </a:fld>
            <a:endParaRPr lang="en-GB"/>
          </a:p>
        </p:txBody>
      </p:sp>
    </p:spTree>
    <p:extLst>
      <p:ext uri="{BB962C8B-B14F-4D97-AF65-F5344CB8AC3E}">
        <p14:creationId xmlns:p14="http://schemas.microsoft.com/office/powerpoint/2010/main" val="5920962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9DD6FA-E7EC-08A7-8411-D3B3F1C4076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6B6F2B-158C-4804-AA28-6DF9F73D74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597672-5E59-3F12-BA4D-71D64D647737}"/>
              </a:ext>
            </a:extLst>
          </p:cNvPr>
          <p:cNvSpPr>
            <a:spLocks noGrp="1"/>
          </p:cNvSpPr>
          <p:nvPr>
            <p:ph type="dt" sz="half" idx="10"/>
          </p:nvPr>
        </p:nvSpPr>
        <p:spPr/>
        <p:txBody>
          <a:bodyPr/>
          <a:lstStyle/>
          <a:p>
            <a:fld id="{5BC1E1C1-19F8-4445-B336-C62E3F9C50DD}" type="datetimeFigureOut">
              <a:rPr lang="en-GB" smtClean="0"/>
              <a:t>09/08/2026</a:t>
            </a:fld>
            <a:endParaRPr lang="en-GB"/>
          </a:p>
        </p:txBody>
      </p:sp>
      <p:sp>
        <p:nvSpPr>
          <p:cNvPr id="5" name="Footer Placeholder 4">
            <a:extLst>
              <a:ext uri="{FF2B5EF4-FFF2-40B4-BE49-F238E27FC236}">
                <a16:creationId xmlns:a16="http://schemas.microsoft.com/office/drawing/2014/main" id="{444D6D3B-E007-0DAA-684B-0BF467E5EB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8FC868-18DC-E72D-5566-59943D8F1251}"/>
              </a:ext>
            </a:extLst>
          </p:cNvPr>
          <p:cNvSpPr>
            <a:spLocks noGrp="1"/>
          </p:cNvSpPr>
          <p:nvPr>
            <p:ph type="sldNum" sz="quarter" idx="12"/>
          </p:nvPr>
        </p:nvSpPr>
        <p:spPr/>
        <p:txBody>
          <a:bodyPr/>
          <a:lstStyle/>
          <a:p>
            <a:fld id="{FF130D96-DFF7-44E1-B793-AEE5161F2ED8}" type="slidenum">
              <a:rPr lang="en-GB" smtClean="0"/>
              <a:t>‹#›</a:t>
            </a:fld>
            <a:endParaRPr lang="en-GB"/>
          </a:p>
        </p:txBody>
      </p:sp>
    </p:spTree>
    <p:extLst>
      <p:ext uri="{BB962C8B-B14F-4D97-AF65-F5344CB8AC3E}">
        <p14:creationId xmlns:p14="http://schemas.microsoft.com/office/powerpoint/2010/main" val="8089454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80EC99-726C-9E2E-56B9-4BEF9A818A4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881C73-4AC7-BD0F-F986-49AB843919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C20037-42BE-C9BF-FDAA-EF98FAD223A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BC1E1C1-19F8-4445-B336-C62E3F9C50DD}" type="datetimeFigureOut">
              <a:rPr lang="en-GB" smtClean="0"/>
              <a:t>09/08/2026</a:t>
            </a:fld>
            <a:endParaRPr lang="en-GB"/>
          </a:p>
        </p:txBody>
      </p:sp>
      <p:sp>
        <p:nvSpPr>
          <p:cNvPr id="5" name="Footer Placeholder 4">
            <a:extLst>
              <a:ext uri="{FF2B5EF4-FFF2-40B4-BE49-F238E27FC236}">
                <a16:creationId xmlns:a16="http://schemas.microsoft.com/office/drawing/2014/main" id="{FB9EFF0F-5BBE-6369-6FB7-98D9CF58F7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9EC44C1-1366-EB1B-0451-54A7D0356E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F130D96-DFF7-44E1-B793-AEE5161F2ED8}" type="slidenum">
              <a:rPr lang="en-GB" smtClean="0"/>
              <a:t>‹#›</a:t>
            </a:fld>
            <a:endParaRPr lang="en-GB"/>
          </a:p>
        </p:txBody>
      </p:sp>
    </p:spTree>
    <p:extLst>
      <p:ext uri="{BB962C8B-B14F-4D97-AF65-F5344CB8AC3E}">
        <p14:creationId xmlns:p14="http://schemas.microsoft.com/office/powerpoint/2010/main" val="37588381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tmp"/></Relationships>
</file>

<file path=ppt/slides/_rels/slide4.xml.rels><?xml version="1.0" encoding="UTF-8" standalone="yes"?>
<Relationships xmlns="http://schemas.openxmlformats.org/package/2006/relationships"><Relationship Id="rId2" Type="http://schemas.openxmlformats.org/officeDocument/2006/relationships/image" Target="../media/image8.tmp"/><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0E82D-24EF-2C9A-D316-0E44F25FD231}"/>
              </a:ext>
            </a:extLst>
          </p:cNvPr>
          <p:cNvSpPr>
            <a:spLocks noGrp="1"/>
          </p:cNvSpPr>
          <p:nvPr>
            <p:ph type="ctrTitle"/>
          </p:nvPr>
        </p:nvSpPr>
        <p:spPr>
          <a:xfrm>
            <a:off x="5297762" y="640080"/>
            <a:ext cx="6251110" cy="3566160"/>
          </a:xfrm>
        </p:spPr>
        <p:txBody>
          <a:bodyPr anchor="b">
            <a:normAutofit/>
          </a:bodyPr>
          <a:lstStyle/>
          <a:p>
            <a:pPr algn="l"/>
            <a:r>
              <a:rPr lang="en-GB" sz="5400" b="1"/>
              <a:t>Digital Portfolio &amp; Reflection</a:t>
            </a:r>
            <a:br>
              <a:rPr lang="en-GB" sz="5400" b="1"/>
            </a:br>
            <a:endParaRPr lang="en-GB" sz="5400"/>
          </a:p>
        </p:txBody>
      </p:sp>
      <p:sp>
        <p:nvSpPr>
          <p:cNvPr id="3" name="Subtitle 2">
            <a:extLst>
              <a:ext uri="{FF2B5EF4-FFF2-40B4-BE49-F238E27FC236}">
                <a16:creationId xmlns:a16="http://schemas.microsoft.com/office/drawing/2014/main" id="{367B8768-F11D-0482-A5C6-EE05A0074081}"/>
              </a:ext>
            </a:extLst>
          </p:cNvPr>
          <p:cNvSpPr>
            <a:spLocks noGrp="1"/>
          </p:cNvSpPr>
          <p:nvPr>
            <p:ph type="subTitle" idx="1"/>
          </p:nvPr>
        </p:nvSpPr>
        <p:spPr>
          <a:xfrm>
            <a:off x="5297760" y="4636008"/>
            <a:ext cx="6251111" cy="1572768"/>
          </a:xfrm>
        </p:spPr>
        <p:txBody>
          <a:bodyPr>
            <a:normAutofit/>
          </a:bodyPr>
          <a:lstStyle/>
          <a:p>
            <a:pPr algn="l"/>
            <a:r>
              <a:rPr lang="en-GB" dirty="0"/>
              <a:t>Assignment 03</a:t>
            </a:r>
            <a:endParaRPr lang="en-GB"/>
          </a:p>
          <a:p>
            <a:pPr algn="l"/>
            <a:r>
              <a:rPr lang="en-GB" dirty="0"/>
              <a:t>FAHMINA DUHA</a:t>
            </a:r>
            <a:endParaRPr lang="en-GB"/>
          </a:p>
          <a:p>
            <a:pPr algn="l"/>
            <a:r>
              <a:rPr lang="en-GB" dirty="0"/>
              <a:t>2543501</a:t>
            </a:r>
            <a:endParaRPr lang="en-GB"/>
          </a:p>
          <a:p>
            <a:pPr algn="l"/>
            <a:endParaRPr lang="en-GB"/>
          </a:p>
        </p:txBody>
      </p:sp>
      <p:pic>
        <p:nvPicPr>
          <p:cNvPr id="5" name="Picture 4" descr="Digital numbers art">
            <a:extLst>
              <a:ext uri="{FF2B5EF4-FFF2-40B4-BE49-F238E27FC236}">
                <a16:creationId xmlns:a16="http://schemas.microsoft.com/office/drawing/2014/main" id="{159BED37-EEDC-FCA4-5DD4-F0AA521E30C4}"/>
              </a:ext>
            </a:extLst>
          </p:cNvPr>
          <p:cNvPicPr>
            <a:picLocks noChangeAspect="1"/>
          </p:cNvPicPr>
          <p:nvPr/>
        </p:nvPicPr>
        <p:blipFill>
          <a:blip r:embed="rId2"/>
          <a:srcRect l="15349" r="39320"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7827280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FBD7F-251D-9216-DDB4-441EBC951130}"/>
              </a:ext>
            </a:extLst>
          </p:cNvPr>
          <p:cNvSpPr>
            <a:spLocks noGrp="1"/>
          </p:cNvSpPr>
          <p:nvPr>
            <p:ph type="title"/>
          </p:nvPr>
        </p:nvSpPr>
        <p:spPr/>
        <p:txBody>
          <a:bodyPr>
            <a:normAutofit/>
          </a:bodyPr>
          <a:lstStyle/>
          <a:p>
            <a:r>
              <a:rPr lang="en-GB" sz="5400"/>
              <a:t>Introduction</a:t>
            </a:r>
          </a:p>
        </p:txBody>
      </p:sp>
      <p:graphicFrame>
        <p:nvGraphicFramePr>
          <p:cNvPr id="5" name="Content Placeholder 2">
            <a:extLst>
              <a:ext uri="{FF2B5EF4-FFF2-40B4-BE49-F238E27FC236}">
                <a16:creationId xmlns:a16="http://schemas.microsoft.com/office/drawing/2014/main" id="{A2B0FB4A-9004-0B11-24CA-4B265D3EEC39}"/>
              </a:ext>
            </a:extLst>
          </p:cNvPr>
          <p:cNvGraphicFramePr>
            <a:graphicFrameLocks noGrp="1"/>
          </p:cNvGraphicFramePr>
          <p:nvPr>
            <p:ph idx="1"/>
            <p:extLst>
              <p:ext uri="{D42A27DB-BD31-4B8C-83A1-F6EECF244321}">
                <p14:modId xmlns:p14="http://schemas.microsoft.com/office/powerpoint/2010/main" val="1733971288"/>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64027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C6B5652-C661-4C58-B937-F0F490F7FC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0B936867-6407-43FB-9DE6-1B0879D0CB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CD0B258-678B-4A8C-894F-848AF24A1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Freeform: Shape 77">
            <a:extLst>
              <a:ext uri="{FF2B5EF4-FFF2-40B4-BE49-F238E27FC236}">
                <a16:creationId xmlns:a16="http://schemas.microsoft.com/office/drawing/2014/main" id="{C8D58395-74AF-401A-AF2F-76B6FCF71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9" name="Rectangle 78">
            <a:extLst>
              <a:ext uri="{FF2B5EF4-FFF2-40B4-BE49-F238E27FC236}">
                <a16:creationId xmlns:a16="http://schemas.microsoft.com/office/drawing/2014/main" id="{2F003F3F-F118-41D2-AA3F-74DB0D1970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C8006A-DA2E-D27A-455B-3AF0C5DA314C}"/>
              </a:ext>
            </a:extLst>
          </p:cNvPr>
          <p:cNvSpPr>
            <a:spLocks noGrp="1"/>
          </p:cNvSpPr>
          <p:nvPr>
            <p:ph type="title"/>
          </p:nvPr>
        </p:nvSpPr>
        <p:spPr>
          <a:xfrm>
            <a:off x="806825" y="457201"/>
            <a:ext cx="2844800" cy="3588870"/>
          </a:xfrm>
        </p:spPr>
        <p:txBody>
          <a:bodyPr anchor="b">
            <a:normAutofit/>
          </a:bodyPr>
          <a:lstStyle/>
          <a:p>
            <a:pPr algn="r"/>
            <a:r>
              <a:rPr lang="en-GB" sz="4000">
                <a:solidFill>
                  <a:srgbClr val="FFFFFF"/>
                </a:solidFill>
              </a:rPr>
              <a:t>Evidence of my work</a:t>
            </a:r>
          </a:p>
        </p:txBody>
      </p:sp>
      <p:sp>
        <p:nvSpPr>
          <p:cNvPr id="3" name="Content Placeholder 2">
            <a:extLst>
              <a:ext uri="{FF2B5EF4-FFF2-40B4-BE49-F238E27FC236}">
                <a16:creationId xmlns:a16="http://schemas.microsoft.com/office/drawing/2014/main" id="{4131AF5A-D050-3675-DC3F-1DE0A908951D}"/>
              </a:ext>
            </a:extLst>
          </p:cNvPr>
          <p:cNvSpPr>
            <a:spLocks noGrp="1"/>
          </p:cNvSpPr>
          <p:nvPr>
            <p:ph idx="1"/>
          </p:nvPr>
        </p:nvSpPr>
        <p:spPr>
          <a:xfrm>
            <a:off x="4649245" y="669363"/>
            <a:ext cx="3290579" cy="5534211"/>
          </a:xfrm>
        </p:spPr>
        <p:txBody>
          <a:bodyPr anchor="ctr">
            <a:normAutofit/>
          </a:bodyPr>
          <a:lstStyle/>
          <a:p>
            <a:r>
              <a:rPr lang="en-GB" sz="2000"/>
              <a:t>MS word</a:t>
            </a:r>
          </a:p>
          <a:p>
            <a:pPr marL="0" indent="0">
              <a:buNone/>
            </a:pPr>
            <a:endParaRPr lang="en-GB" sz="2000"/>
          </a:p>
          <a:p>
            <a:endParaRPr lang="en-GB" sz="2000"/>
          </a:p>
          <a:p>
            <a:endParaRPr lang="en-GB" sz="2000"/>
          </a:p>
          <a:p>
            <a:endParaRPr lang="en-GB" sz="2000"/>
          </a:p>
          <a:p>
            <a:endParaRPr lang="en-GB" sz="2000"/>
          </a:p>
          <a:p>
            <a:r>
              <a:rPr lang="en-GB" sz="2000"/>
              <a:t>I used template to create my work</a:t>
            </a:r>
          </a:p>
          <a:p>
            <a:r>
              <a:rPr lang="en-GB" sz="2000"/>
              <a:t>I changed the font sizes,colours and line spacing</a:t>
            </a:r>
          </a:p>
          <a:p>
            <a:r>
              <a:rPr lang="en-GB" sz="2000"/>
              <a:t>i have edited and fixed spelling and grammar mistakes</a:t>
            </a:r>
          </a:p>
          <a:p>
            <a:endParaRPr lang="en-GB" sz="2000"/>
          </a:p>
          <a:p>
            <a:endParaRPr lang="en-GB" sz="2000"/>
          </a:p>
          <a:p>
            <a:endParaRPr lang="en-GB" sz="2000"/>
          </a:p>
          <a:p>
            <a:endParaRPr lang="en-GB" sz="2000"/>
          </a:p>
          <a:p>
            <a:endParaRPr lang="en-GB" sz="2000"/>
          </a:p>
          <a:p>
            <a:endParaRPr lang="en-GB" sz="2000"/>
          </a:p>
          <a:p>
            <a:endParaRPr lang="en-GB" sz="2000"/>
          </a:p>
          <a:p>
            <a:endParaRPr lang="en-GB" sz="2000"/>
          </a:p>
          <a:p>
            <a:endParaRPr lang="en-GB" sz="2000"/>
          </a:p>
          <a:p>
            <a:pPr marL="0" indent="0">
              <a:buNone/>
            </a:pPr>
            <a:endParaRPr lang="en-GB" sz="2000"/>
          </a:p>
          <a:p>
            <a:endParaRPr lang="en-GB" sz="2000" dirty="0"/>
          </a:p>
        </p:txBody>
      </p:sp>
      <p:pic>
        <p:nvPicPr>
          <p:cNvPr id="10" name="Picture 9" descr="A screenshot of a task description&#10;&#10;AI-generated content may be incorrect.">
            <a:extLst>
              <a:ext uri="{FF2B5EF4-FFF2-40B4-BE49-F238E27FC236}">
                <a16:creationId xmlns:a16="http://schemas.microsoft.com/office/drawing/2014/main" id="{3A226337-F029-8815-FA71-7BDAFC8B39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67859" y="1268813"/>
            <a:ext cx="2823586" cy="1644739"/>
          </a:xfrm>
          <a:prstGeom prst="rect">
            <a:avLst/>
          </a:prstGeom>
        </p:spPr>
      </p:pic>
      <p:pic>
        <p:nvPicPr>
          <p:cNvPr id="8" name="Picture 7" descr="A screenshot of a computer&#10;&#10;AI-generated content may be incorrect.">
            <a:extLst>
              <a:ext uri="{FF2B5EF4-FFF2-40B4-BE49-F238E27FC236}">
                <a16:creationId xmlns:a16="http://schemas.microsoft.com/office/drawing/2014/main" id="{C351632C-50EA-80B6-D3CA-AABF84E92F2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67859" y="3936875"/>
            <a:ext cx="2823586" cy="1701210"/>
          </a:xfrm>
          <a:prstGeom prst="rect">
            <a:avLst/>
          </a:prstGeom>
        </p:spPr>
      </p:pic>
    </p:spTree>
    <p:extLst>
      <p:ext uri="{BB962C8B-B14F-4D97-AF65-F5344CB8AC3E}">
        <p14:creationId xmlns:p14="http://schemas.microsoft.com/office/powerpoint/2010/main" val="42235694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ACE689A-66A8-6415-0AA4-C69E9863462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E957CE-30A0-4DB7-60B2-C75ED8C24E32}"/>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Evidence of my work</a:t>
            </a:r>
          </a:p>
        </p:txBody>
      </p:sp>
      <p:sp>
        <p:nvSpPr>
          <p:cNvPr id="3" name="Content Placeholder 2">
            <a:extLst>
              <a:ext uri="{FF2B5EF4-FFF2-40B4-BE49-F238E27FC236}">
                <a16:creationId xmlns:a16="http://schemas.microsoft.com/office/drawing/2014/main" id="{2972DEA8-2CAA-E1F9-19FB-6856930ED9F9}"/>
              </a:ext>
            </a:extLst>
          </p:cNvPr>
          <p:cNvSpPr>
            <a:spLocks noGrp="1"/>
          </p:cNvSpPr>
          <p:nvPr>
            <p:ph idx="1"/>
          </p:nvPr>
        </p:nvSpPr>
        <p:spPr>
          <a:xfrm>
            <a:off x="4581727" y="649480"/>
            <a:ext cx="3025303" cy="5546047"/>
          </a:xfrm>
        </p:spPr>
        <p:txBody>
          <a:bodyPr anchor="ctr">
            <a:normAutofit/>
          </a:bodyPr>
          <a:lstStyle/>
          <a:p>
            <a:r>
              <a:rPr lang="en-GB" sz="2000" dirty="0"/>
              <a:t>MS – Excel :</a:t>
            </a:r>
          </a:p>
          <a:p>
            <a:endParaRPr lang="en-GB" sz="2000" dirty="0"/>
          </a:p>
          <a:p>
            <a:endParaRPr lang="en-GB" sz="2000" dirty="0"/>
          </a:p>
          <a:p>
            <a:endParaRPr lang="en-GB" sz="2000" dirty="0"/>
          </a:p>
          <a:p>
            <a:endParaRPr lang="en-GB" sz="2000" dirty="0"/>
          </a:p>
          <a:p>
            <a:endParaRPr lang="en-GB" sz="2000" dirty="0"/>
          </a:p>
          <a:p>
            <a:r>
              <a:rPr lang="en-GB" sz="2000" dirty="0"/>
              <a:t>I have used conditional formatting </a:t>
            </a:r>
          </a:p>
          <a:p>
            <a:r>
              <a:rPr lang="en-GB" sz="2000" dirty="0"/>
              <a:t>I have also used formulas to create min and max quantity</a:t>
            </a:r>
          </a:p>
          <a:p>
            <a:r>
              <a:rPr lang="en-GB" sz="2000" dirty="0"/>
              <a:t>I have used 3d columns to create a chart</a:t>
            </a:r>
          </a:p>
          <a:p>
            <a:endParaRPr lang="en-GB" sz="2000" dirty="0"/>
          </a:p>
          <a:p>
            <a:endParaRPr lang="en-GB" sz="2000" dirty="0"/>
          </a:p>
          <a:p>
            <a:endParaRPr lang="en-GB" sz="2000" dirty="0"/>
          </a:p>
          <a:p>
            <a:pPr marL="0" indent="0">
              <a:buNone/>
            </a:pPr>
            <a:endParaRPr lang="en-GB" sz="2000" dirty="0"/>
          </a:p>
          <a:p>
            <a:endParaRPr lang="en-GB" sz="2000" dirty="0"/>
          </a:p>
          <a:p>
            <a:endParaRPr lang="en-GB" sz="2000" dirty="0"/>
          </a:p>
          <a:p>
            <a:endParaRPr lang="en-GB" sz="2000" dirty="0"/>
          </a:p>
          <a:p>
            <a:endParaRPr lang="en-GB" sz="2000" dirty="0"/>
          </a:p>
          <a:p>
            <a:endParaRPr lang="en-GB" sz="2000" dirty="0"/>
          </a:p>
          <a:p>
            <a:pPr marL="0" indent="0">
              <a:buNone/>
            </a:pPr>
            <a:endParaRPr lang="en-GB" sz="2000" dirty="0"/>
          </a:p>
        </p:txBody>
      </p:sp>
      <p:pic>
        <p:nvPicPr>
          <p:cNvPr id="6" name="Picture 5" descr="A screenshot of a computer&#10;&#10;AI-generated content may be incorrect.">
            <a:extLst>
              <a:ext uri="{FF2B5EF4-FFF2-40B4-BE49-F238E27FC236}">
                <a16:creationId xmlns:a16="http://schemas.microsoft.com/office/drawing/2014/main" id="{1CF79629-F281-CA1F-8513-ADFD415EDC73}"/>
              </a:ext>
            </a:extLst>
          </p:cNvPr>
          <p:cNvPicPr>
            <a:picLocks noChangeAspect="1"/>
          </p:cNvPicPr>
          <p:nvPr/>
        </p:nvPicPr>
        <p:blipFill>
          <a:blip r:embed="rId2">
            <a:extLst>
              <a:ext uri="{28A0092B-C50C-407E-A947-70E740481C1C}">
                <a14:useLocalDpi xmlns:a14="http://schemas.microsoft.com/office/drawing/2010/main" val="0"/>
              </a:ext>
            </a:extLst>
          </a:blip>
          <a:srcRect l="14546" r="42863" b="1"/>
          <a:stretch>
            <a:fillRect/>
          </a:stretch>
        </p:blipFill>
        <p:spPr>
          <a:xfrm>
            <a:off x="8109502" y="877495"/>
            <a:ext cx="3615776" cy="5114889"/>
          </a:xfrm>
          <a:prstGeom prst="rect">
            <a:avLst/>
          </a:prstGeom>
        </p:spPr>
      </p:pic>
    </p:spTree>
    <p:extLst>
      <p:ext uri="{BB962C8B-B14F-4D97-AF65-F5344CB8AC3E}">
        <p14:creationId xmlns:p14="http://schemas.microsoft.com/office/powerpoint/2010/main" val="914441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A327706-DC8D-0111-902F-668D6068A8E3}"/>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Rectangle 2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D83A77-94EC-4BBA-F18F-A73FC86B74FA}"/>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M</a:t>
            </a:r>
            <a:r>
              <a:rPr lang="en-GB" sz="4000">
                <a:solidFill>
                  <a:srgbClr val="FFFFFF"/>
                </a:solidFill>
              </a:rPr>
              <a:t>S POWERPOINT</a:t>
            </a:r>
          </a:p>
        </p:txBody>
      </p:sp>
      <p:pic>
        <p:nvPicPr>
          <p:cNvPr id="10" name="Picture 9" descr="A screenshot of a computer&#10;&#10;AI-generated content may be incorrect.">
            <a:extLst>
              <a:ext uri="{FF2B5EF4-FFF2-40B4-BE49-F238E27FC236}">
                <a16:creationId xmlns:a16="http://schemas.microsoft.com/office/drawing/2014/main" id="{9227D56B-102F-1712-37C9-495F2512DF9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09502" y="2305010"/>
            <a:ext cx="3615776" cy="2259859"/>
          </a:xfrm>
          <a:prstGeom prst="rect">
            <a:avLst/>
          </a:prstGeom>
        </p:spPr>
      </p:pic>
      <p:graphicFrame>
        <p:nvGraphicFramePr>
          <p:cNvPr id="6" name="Content Placeholder 2">
            <a:extLst>
              <a:ext uri="{FF2B5EF4-FFF2-40B4-BE49-F238E27FC236}">
                <a16:creationId xmlns:a16="http://schemas.microsoft.com/office/drawing/2014/main" id="{D0D3A530-C7E4-C5FA-2187-95D8806A4FDE}"/>
              </a:ext>
            </a:extLst>
          </p:cNvPr>
          <p:cNvGraphicFramePr>
            <a:graphicFrameLocks noGrp="1"/>
          </p:cNvGraphicFramePr>
          <p:nvPr>
            <p:ph idx="1"/>
            <p:extLst>
              <p:ext uri="{D42A27DB-BD31-4B8C-83A1-F6EECF244321}">
                <p14:modId xmlns:p14="http://schemas.microsoft.com/office/powerpoint/2010/main" val="856592341"/>
              </p:ext>
            </p:extLst>
          </p:nvPr>
        </p:nvGraphicFramePr>
        <p:xfrm>
          <a:off x="4581727" y="649480"/>
          <a:ext cx="3025303" cy="55460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9176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4F84B9-324A-F876-DD81-B351403E3BC6}"/>
              </a:ext>
            </a:extLst>
          </p:cNvPr>
          <p:cNvSpPr>
            <a:spLocks noGrp="1"/>
          </p:cNvSpPr>
          <p:nvPr>
            <p:ph type="title"/>
          </p:nvPr>
        </p:nvSpPr>
        <p:spPr>
          <a:xfrm>
            <a:off x="838200" y="365125"/>
            <a:ext cx="10515600" cy="1325563"/>
          </a:xfrm>
        </p:spPr>
        <p:txBody>
          <a:bodyPr>
            <a:normAutofit/>
          </a:bodyPr>
          <a:lstStyle/>
          <a:p>
            <a:r>
              <a:rPr lang="en-GB" sz="5400"/>
              <a:t>My Development and reflection</a:t>
            </a:r>
          </a:p>
        </p:txBody>
      </p:sp>
      <p:sp>
        <p:nvSpPr>
          <p:cNvPr id="1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3F4152DC-6A83-F249-4DEE-469D0B0A8F32}"/>
              </a:ext>
            </a:extLst>
          </p:cNvPr>
          <p:cNvGraphicFramePr>
            <a:graphicFrameLocks noGrp="1"/>
          </p:cNvGraphicFramePr>
          <p:nvPr>
            <p:ph idx="1"/>
            <p:extLst>
              <p:ext uri="{D42A27DB-BD31-4B8C-83A1-F6EECF244321}">
                <p14:modId xmlns:p14="http://schemas.microsoft.com/office/powerpoint/2010/main" val="71715598"/>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85470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C2A7392-E510-789E-2FC2-5758D957705C}"/>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B3D0E6-C904-EC85-7E33-6F5E4691D5F2}"/>
              </a:ext>
            </a:extLst>
          </p:cNvPr>
          <p:cNvSpPr>
            <a:spLocks noGrp="1"/>
          </p:cNvSpPr>
          <p:nvPr>
            <p:ph type="title"/>
          </p:nvPr>
        </p:nvSpPr>
        <p:spPr>
          <a:xfrm>
            <a:off x="6094105" y="802955"/>
            <a:ext cx="4977976" cy="1454051"/>
          </a:xfrm>
        </p:spPr>
        <p:txBody>
          <a:bodyPr>
            <a:normAutofit/>
          </a:bodyPr>
          <a:lstStyle/>
          <a:p>
            <a:r>
              <a:rPr lang="en-GB" sz="3600" b="1">
                <a:solidFill>
                  <a:schemeClr val="tx2"/>
                </a:solidFill>
              </a:rPr>
              <a:t>Conclusion</a:t>
            </a:r>
            <a:endParaRPr lang="en-GB" sz="3600">
              <a:solidFill>
                <a:schemeClr val="tx2"/>
              </a:solidFill>
            </a:endParaRPr>
          </a:p>
        </p:txBody>
      </p:sp>
      <p:pic>
        <p:nvPicPr>
          <p:cNvPr id="7" name="Graphic 6" descr="Programmer">
            <a:extLst>
              <a:ext uri="{FF2B5EF4-FFF2-40B4-BE49-F238E27FC236}">
                <a16:creationId xmlns:a16="http://schemas.microsoft.com/office/drawing/2014/main" id="{3A545A34-8E46-8D47-86A4-AD58DF2B71D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1F14E3B3-4558-7F48-95F4-DB6570FA4748}"/>
              </a:ext>
            </a:extLst>
          </p:cNvPr>
          <p:cNvSpPr>
            <a:spLocks noGrp="1"/>
          </p:cNvSpPr>
          <p:nvPr>
            <p:ph idx="1"/>
          </p:nvPr>
        </p:nvSpPr>
        <p:spPr>
          <a:xfrm>
            <a:off x="6090574" y="2421682"/>
            <a:ext cx="4977578" cy="3639289"/>
          </a:xfrm>
        </p:spPr>
        <p:txBody>
          <a:bodyPr anchor="ctr">
            <a:normAutofit/>
          </a:bodyPr>
          <a:lstStyle/>
          <a:p>
            <a:r>
              <a:rPr lang="en-GB" sz="1800" dirty="0">
                <a:solidFill>
                  <a:schemeClr val="tx2"/>
                </a:solidFill>
              </a:rPr>
              <a:t>In conclusion, learning  how to use Microsoft word, excel , PowerPoint will help me in my studies, future work and daily life. These digital skills will help me create documents, organise information, analyse data and make presentation more effectively. They will also save time and help me communicate my ideas clearly. I can use these tools for my future assignments, workplace task or my daily life situation which will make me more confident and independent when using technology.</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7282773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140</TotalTime>
  <Words>403</Words>
  <Application>Microsoft Office PowerPoint</Application>
  <PresentationFormat>Widescreen</PresentationFormat>
  <Paragraphs>56</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Aptos Display</vt:lpstr>
      <vt:lpstr>Arial</vt:lpstr>
      <vt:lpstr>Office Theme</vt:lpstr>
      <vt:lpstr>Digital Portfolio &amp; Reflection </vt:lpstr>
      <vt:lpstr>Introduction</vt:lpstr>
      <vt:lpstr>Evidence of my work</vt:lpstr>
      <vt:lpstr>Evidence of my work</vt:lpstr>
      <vt:lpstr>MS POWERPOINT</vt:lpstr>
      <vt:lpstr>My Development and reflection</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Suneth Fernando</dc:creator>
  <cp:lastModifiedBy>Fahmina Duha (2543501)</cp:lastModifiedBy>
  <cp:revision>2</cp:revision>
  <dcterms:created xsi:type="dcterms:W3CDTF">2026-08-02T14:50:49Z</dcterms:created>
  <dcterms:modified xsi:type="dcterms:W3CDTF">2026-08-09T10:25:09Z</dcterms:modified>
</cp:coreProperties>
</file>