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7" r:id="rId4"/>
    <p:sldId id="258" r:id="rId5"/>
    <p:sldId id="259" r:id="rId6"/>
    <p:sldId id="260" r:id="rId7"/>
    <p:sldId id="264" r:id="rId8"/>
    <p:sldId id="263" r:id="rId9"/>
    <p:sldId id="265" r:id="rId10"/>
    <p:sldId id="266" r:id="rId11"/>
    <p:sldId id="261"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BE43FB-0575-4844-9173-4C126E6C8922}" v="2" dt="2023-10-04T09:14:27.8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p:cViewPr varScale="1">
        <p:scale>
          <a:sx n="93" d="100"/>
          <a:sy n="93" d="100"/>
        </p:scale>
        <p:origin x="72" y="3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 Tindall" userId="56fef3d5-bab5-4aa2-8263-b7d01d73936e" providerId="ADAL" clId="{40BE43FB-0575-4844-9173-4C126E6C8922}"/>
    <pc:docChg chg="custSel addSld delSld modSld sldOrd">
      <pc:chgData name="Steve Tindall" userId="56fef3d5-bab5-4aa2-8263-b7d01d73936e" providerId="ADAL" clId="{40BE43FB-0575-4844-9173-4C126E6C8922}" dt="2023-10-04T09:59:05.424" v="2340" actId="5793"/>
      <pc:docMkLst>
        <pc:docMk/>
      </pc:docMkLst>
      <pc:sldChg chg="modSp mod">
        <pc:chgData name="Steve Tindall" userId="56fef3d5-bab5-4aa2-8263-b7d01d73936e" providerId="ADAL" clId="{40BE43FB-0575-4844-9173-4C126E6C8922}" dt="2023-10-04T09:33:26.258" v="1978" actId="113"/>
        <pc:sldMkLst>
          <pc:docMk/>
          <pc:sldMk cId="2516836772" sldId="256"/>
        </pc:sldMkLst>
        <pc:spChg chg="mod">
          <ac:chgData name="Steve Tindall" userId="56fef3d5-bab5-4aa2-8263-b7d01d73936e" providerId="ADAL" clId="{40BE43FB-0575-4844-9173-4C126E6C8922}" dt="2023-10-04T09:33:26.258" v="1978" actId="113"/>
          <ac:spMkLst>
            <pc:docMk/>
            <pc:sldMk cId="2516836772" sldId="256"/>
            <ac:spMk id="2" creationId="{174ABCBC-C726-B875-ADCA-297E5E15AE7D}"/>
          </ac:spMkLst>
        </pc:spChg>
        <pc:spChg chg="mod">
          <ac:chgData name="Steve Tindall" userId="56fef3d5-bab5-4aa2-8263-b7d01d73936e" providerId="ADAL" clId="{40BE43FB-0575-4844-9173-4C126E6C8922}" dt="2023-10-04T09:33:20.399" v="1977" actId="255"/>
          <ac:spMkLst>
            <pc:docMk/>
            <pc:sldMk cId="2516836772" sldId="256"/>
            <ac:spMk id="3" creationId="{A1EC353F-5862-7994-844E-D38B05E69EBF}"/>
          </ac:spMkLst>
        </pc:spChg>
      </pc:sldChg>
      <pc:sldChg chg="modSp new mod">
        <pc:chgData name="Steve Tindall" userId="56fef3d5-bab5-4aa2-8263-b7d01d73936e" providerId="ADAL" clId="{40BE43FB-0575-4844-9173-4C126E6C8922}" dt="2023-10-04T08:54:22.696" v="1497" actId="113"/>
        <pc:sldMkLst>
          <pc:docMk/>
          <pc:sldMk cId="2219883223" sldId="257"/>
        </pc:sldMkLst>
        <pc:spChg chg="mod">
          <ac:chgData name="Steve Tindall" userId="56fef3d5-bab5-4aa2-8263-b7d01d73936e" providerId="ADAL" clId="{40BE43FB-0575-4844-9173-4C126E6C8922}" dt="2023-10-04T08:15:26.418" v="8" actId="20577"/>
          <ac:spMkLst>
            <pc:docMk/>
            <pc:sldMk cId="2219883223" sldId="257"/>
            <ac:spMk id="2" creationId="{BB542A7E-8A78-4177-ED76-37681FBC20D7}"/>
          </ac:spMkLst>
        </pc:spChg>
        <pc:spChg chg="mod">
          <ac:chgData name="Steve Tindall" userId="56fef3d5-bab5-4aa2-8263-b7d01d73936e" providerId="ADAL" clId="{40BE43FB-0575-4844-9173-4C126E6C8922}" dt="2023-10-04T08:54:22.696" v="1497" actId="113"/>
          <ac:spMkLst>
            <pc:docMk/>
            <pc:sldMk cId="2219883223" sldId="257"/>
            <ac:spMk id="3" creationId="{EA554769-B90C-E61C-AD90-DC2F9448AC2B}"/>
          </ac:spMkLst>
        </pc:spChg>
      </pc:sldChg>
      <pc:sldChg chg="modSp new mod">
        <pc:chgData name="Steve Tindall" userId="56fef3d5-bab5-4aa2-8263-b7d01d73936e" providerId="ADAL" clId="{40BE43FB-0575-4844-9173-4C126E6C8922}" dt="2023-10-04T09:59:05.424" v="2340" actId="5793"/>
        <pc:sldMkLst>
          <pc:docMk/>
          <pc:sldMk cId="394427242" sldId="258"/>
        </pc:sldMkLst>
        <pc:spChg chg="mod">
          <ac:chgData name="Steve Tindall" userId="56fef3d5-bab5-4aa2-8263-b7d01d73936e" providerId="ADAL" clId="{40BE43FB-0575-4844-9173-4C126E6C8922}" dt="2023-10-04T08:36:26.638" v="718" actId="20577"/>
          <ac:spMkLst>
            <pc:docMk/>
            <pc:sldMk cId="394427242" sldId="258"/>
            <ac:spMk id="2" creationId="{D441ABE7-E5DB-8707-72DB-D3DBF5DAA5B6}"/>
          </ac:spMkLst>
        </pc:spChg>
        <pc:spChg chg="mod">
          <ac:chgData name="Steve Tindall" userId="56fef3d5-bab5-4aa2-8263-b7d01d73936e" providerId="ADAL" clId="{40BE43FB-0575-4844-9173-4C126E6C8922}" dt="2023-10-04T09:59:05.424" v="2340" actId="5793"/>
          <ac:spMkLst>
            <pc:docMk/>
            <pc:sldMk cId="394427242" sldId="258"/>
            <ac:spMk id="3" creationId="{CD39C2AE-0283-1822-B2A0-E67313431669}"/>
          </ac:spMkLst>
        </pc:spChg>
      </pc:sldChg>
      <pc:sldChg chg="modSp new mod">
        <pc:chgData name="Steve Tindall" userId="56fef3d5-bab5-4aa2-8263-b7d01d73936e" providerId="ADAL" clId="{40BE43FB-0575-4844-9173-4C126E6C8922}" dt="2023-10-04T08:44:26.753" v="1185" actId="20577"/>
        <pc:sldMkLst>
          <pc:docMk/>
          <pc:sldMk cId="2996396807" sldId="259"/>
        </pc:sldMkLst>
        <pc:spChg chg="mod">
          <ac:chgData name="Steve Tindall" userId="56fef3d5-bab5-4aa2-8263-b7d01d73936e" providerId="ADAL" clId="{40BE43FB-0575-4844-9173-4C126E6C8922}" dt="2023-10-04T08:44:26.753" v="1185" actId="20577"/>
          <ac:spMkLst>
            <pc:docMk/>
            <pc:sldMk cId="2996396807" sldId="259"/>
            <ac:spMk id="2" creationId="{8B68BD43-CD0A-3536-6783-6713A241545A}"/>
          </ac:spMkLst>
        </pc:spChg>
        <pc:spChg chg="mod">
          <ac:chgData name="Steve Tindall" userId="56fef3d5-bab5-4aa2-8263-b7d01d73936e" providerId="ADAL" clId="{40BE43FB-0575-4844-9173-4C126E6C8922}" dt="2023-10-04T08:41:27.822" v="1102" actId="5793"/>
          <ac:spMkLst>
            <pc:docMk/>
            <pc:sldMk cId="2996396807" sldId="259"/>
            <ac:spMk id="3" creationId="{09694F98-C13D-4D45-52F7-A7E8E2EFA9FF}"/>
          </ac:spMkLst>
        </pc:spChg>
      </pc:sldChg>
      <pc:sldChg chg="modSp new mod">
        <pc:chgData name="Steve Tindall" userId="56fef3d5-bab5-4aa2-8263-b7d01d73936e" providerId="ADAL" clId="{40BE43FB-0575-4844-9173-4C126E6C8922}" dt="2023-10-04T09:34:20.407" v="1989" actId="20577"/>
        <pc:sldMkLst>
          <pc:docMk/>
          <pc:sldMk cId="3373699326" sldId="260"/>
        </pc:sldMkLst>
        <pc:spChg chg="mod">
          <ac:chgData name="Steve Tindall" userId="56fef3d5-bab5-4aa2-8263-b7d01d73936e" providerId="ADAL" clId="{40BE43FB-0575-4844-9173-4C126E6C8922}" dt="2023-10-04T08:51:50.079" v="1393"/>
          <ac:spMkLst>
            <pc:docMk/>
            <pc:sldMk cId="3373699326" sldId="260"/>
            <ac:spMk id="2" creationId="{0AA3873B-1598-86B6-5DF1-04F42E3771CC}"/>
          </ac:spMkLst>
        </pc:spChg>
        <pc:spChg chg="mod">
          <ac:chgData name="Steve Tindall" userId="56fef3d5-bab5-4aa2-8263-b7d01d73936e" providerId="ADAL" clId="{40BE43FB-0575-4844-9173-4C126E6C8922}" dt="2023-10-04T09:34:20.407" v="1989" actId="20577"/>
          <ac:spMkLst>
            <pc:docMk/>
            <pc:sldMk cId="3373699326" sldId="260"/>
            <ac:spMk id="3" creationId="{072A9F9A-F7EB-C1F0-52D1-F12ADE431323}"/>
          </ac:spMkLst>
        </pc:spChg>
      </pc:sldChg>
      <pc:sldChg chg="modSp new mod">
        <pc:chgData name="Steve Tindall" userId="56fef3d5-bab5-4aa2-8263-b7d01d73936e" providerId="ADAL" clId="{40BE43FB-0575-4844-9173-4C126E6C8922}" dt="2023-10-04T09:37:51.702" v="2198" actId="255"/>
        <pc:sldMkLst>
          <pc:docMk/>
          <pc:sldMk cId="1941545310" sldId="261"/>
        </pc:sldMkLst>
        <pc:spChg chg="mod">
          <ac:chgData name="Steve Tindall" userId="56fef3d5-bab5-4aa2-8263-b7d01d73936e" providerId="ADAL" clId="{40BE43FB-0575-4844-9173-4C126E6C8922}" dt="2023-10-04T08:44:15.553" v="1184" actId="20577"/>
          <ac:spMkLst>
            <pc:docMk/>
            <pc:sldMk cId="1941545310" sldId="261"/>
            <ac:spMk id="2" creationId="{4E8444D1-11CA-9C7E-6A19-98BF18567BDB}"/>
          </ac:spMkLst>
        </pc:spChg>
        <pc:spChg chg="mod">
          <ac:chgData name="Steve Tindall" userId="56fef3d5-bab5-4aa2-8263-b7d01d73936e" providerId="ADAL" clId="{40BE43FB-0575-4844-9173-4C126E6C8922}" dt="2023-10-04T09:37:51.702" v="2198" actId="255"/>
          <ac:spMkLst>
            <pc:docMk/>
            <pc:sldMk cId="1941545310" sldId="261"/>
            <ac:spMk id="3" creationId="{B57B3E1C-5C3B-53BD-8858-3CEBB372C70F}"/>
          </ac:spMkLst>
        </pc:spChg>
      </pc:sldChg>
      <pc:sldChg chg="addSp modSp new mod ord setBg">
        <pc:chgData name="Steve Tindall" userId="56fef3d5-bab5-4aa2-8263-b7d01d73936e" providerId="ADAL" clId="{40BE43FB-0575-4844-9173-4C126E6C8922}" dt="2023-10-04T08:54:09.598" v="1496" actId="33524"/>
        <pc:sldMkLst>
          <pc:docMk/>
          <pc:sldMk cId="28332331" sldId="262"/>
        </pc:sldMkLst>
        <pc:spChg chg="mod">
          <ac:chgData name="Steve Tindall" userId="56fef3d5-bab5-4aa2-8263-b7d01d73936e" providerId="ADAL" clId="{40BE43FB-0575-4844-9173-4C126E6C8922}" dt="2023-10-04T08:50:02.261" v="1367" actId="26606"/>
          <ac:spMkLst>
            <pc:docMk/>
            <pc:sldMk cId="28332331" sldId="262"/>
            <ac:spMk id="2" creationId="{99422EE9-03AF-58D7-29E0-4B158D11850C}"/>
          </ac:spMkLst>
        </pc:spChg>
        <pc:spChg chg="mod">
          <ac:chgData name="Steve Tindall" userId="56fef3d5-bab5-4aa2-8263-b7d01d73936e" providerId="ADAL" clId="{40BE43FB-0575-4844-9173-4C126E6C8922}" dt="2023-10-04T08:54:09.598" v="1496" actId="33524"/>
          <ac:spMkLst>
            <pc:docMk/>
            <pc:sldMk cId="28332331" sldId="262"/>
            <ac:spMk id="3" creationId="{815935D1-5577-9794-C621-8DCAF722D95C}"/>
          </ac:spMkLst>
        </pc:spChg>
        <pc:spChg chg="add">
          <ac:chgData name="Steve Tindall" userId="56fef3d5-bab5-4aa2-8263-b7d01d73936e" providerId="ADAL" clId="{40BE43FB-0575-4844-9173-4C126E6C8922}" dt="2023-10-04T08:50:02.261" v="1367" actId="26606"/>
          <ac:spMkLst>
            <pc:docMk/>
            <pc:sldMk cId="28332331" sldId="262"/>
            <ac:spMk id="9" creationId="{201CC55D-ED54-4C5C-95E6-10947BD1103B}"/>
          </ac:spMkLst>
        </pc:spChg>
        <pc:spChg chg="add">
          <ac:chgData name="Steve Tindall" userId="56fef3d5-bab5-4aa2-8263-b7d01d73936e" providerId="ADAL" clId="{40BE43FB-0575-4844-9173-4C126E6C8922}" dt="2023-10-04T08:50:02.261" v="1367" actId="26606"/>
          <ac:spMkLst>
            <pc:docMk/>
            <pc:sldMk cId="28332331" sldId="262"/>
            <ac:spMk id="15" creationId="{3873B707-463F-40B0-8227-E8CC6C67EB25}"/>
          </ac:spMkLst>
        </pc:spChg>
        <pc:spChg chg="add">
          <ac:chgData name="Steve Tindall" userId="56fef3d5-bab5-4aa2-8263-b7d01d73936e" providerId="ADAL" clId="{40BE43FB-0575-4844-9173-4C126E6C8922}" dt="2023-10-04T08:50:02.261" v="1367" actId="26606"/>
          <ac:spMkLst>
            <pc:docMk/>
            <pc:sldMk cId="28332331" sldId="262"/>
            <ac:spMk id="17" creationId="{C13237C8-E62C-4F0D-A318-BD6FB6C2D138}"/>
          </ac:spMkLst>
        </pc:spChg>
        <pc:spChg chg="add">
          <ac:chgData name="Steve Tindall" userId="56fef3d5-bab5-4aa2-8263-b7d01d73936e" providerId="ADAL" clId="{40BE43FB-0575-4844-9173-4C126E6C8922}" dt="2023-10-04T08:50:02.261" v="1367" actId="26606"/>
          <ac:spMkLst>
            <pc:docMk/>
            <pc:sldMk cId="28332331" sldId="262"/>
            <ac:spMk id="19" creationId="{19C9EAEA-39D0-4B0E-A0EB-51E7B26740B1}"/>
          </ac:spMkLst>
        </pc:spChg>
        <pc:grpChg chg="add">
          <ac:chgData name="Steve Tindall" userId="56fef3d5-bab5-4aa2-8263-b7d01d73936e" providerId="ADAL" clId="{40BE43FB-0575-4844-9173-4C126E6C8922}" dt="2023-10-04T08:50:02.261" v="1367" actId="26606"/>
          <ac:grpSpMkLst>
            <pc:docMk/>
            <pc:sldMk cId="28332331" sldId="262"/>
            <ac:grpSpMk id="11" creationId="{1DE889C7-FAD6-4397-98E2-05D503484459}"/>
          </ac:grpSpMkLst>
        </pc:grpChg>
        <pc:picChg chg="add mod">
          <ac:chgData name="Steve Tindall" userId="56fef3d5-bab5-4aa2-8263-b7d01d73936e" providerId="ADAL" clId="{40BE43FB-0575-4844-9173-4C126E6C8922}" dt="2023-10-04T08:50:12.477" v="1368" actId="14100"/>
          <ac:picMkLst>
            <pc:docMk/>
            <pc:sldMk cId="28332331" sldId="262"/>
            <ac:picMk id="4" creationId="{B6AA76BB-08C4-4F6F-9CF3-7254CC31AFC8}"/>
          </ac:picMkLst>
        </pc:picChg>
      </pc:sldChg>
      <pc:sldChg chg="modSp new mod">
        <pc:chgData name="Steve Tindall" userId="56fef3d5-bab5-4aa2-8263-b7d01d73936e" providerId="ADAL" clId="{40BE43FB-0575-4844-9173-4C126E6C8922}" dt="2023-10-04T08:58:29.542" v="1587" actId="20577"/>
        <pc:sldMkLst>
          <pc:docMk/>
          <pc:sldMk cId="2107129509" sldId="263"/>
        </pc:sldMkLst>
        <pc:spChg chg="mod">
          <ac:chgData name="Steve Tindall" userId="56fef3d5-bab5-4aa2-8263-b7d01d73936e" providerId="ADAL" clId="{40BE43FB-0575-4844-9173-4C126E6C8922}" dt="2023-10-04T08:55:00.712" v="1499"/>
          <ac:spMkLst>
            <pc:docMk/>
            <pc:sldMk cId="2107129509" sldId="263"/>
            <ac:spMk id="2" creationId="{413F1B22-8084-CEC5-D00C-D7AAFC336296}"/>
          </ac:spMkLst>
        </pc:spChg>
        <pc:spChg chg="mod">
          <ac:chgData name="Steve Tindall" userId="56fef3d5-bab5-4aa2-8263-b7d01d73936e" providerId="ADAL" clId="{40BE43FB-0575-4844-9173-4C126E6C8922}" dt="2023-10-04T08:58:29.542" v="1587" actId="20577"/>
          <ac:spMkLst>
            <pc:docMk/>
            <pc:sldMk cId="2107129509" sldId="263"/>
            <ac:spMk id="3" creationId="{8DDA7389-4D6F-1311-95CE-B87BF2EC471E}"/>
          </ac:spMkLst>
        </pc:spChg>
      </pc:sldChg>
      <pc:sldChg chg="addSp delSp new mod ord modClrScheme chgLayout">
        <pc:chgData name="Steve Tindall" userId="56fef3d5-bab5-4aa2-8263-b7d01d73936e" providerId="ADAL" clId="{40BE43FB-0575-4844-9173-4C126E6C8922}" dt="2023-10-04T09:31:51.852" v="1973"/>
        <pc:sldMkLst>
          <pc:docMk/>
          <pc:sldMk cId="1143757916" sldId="264"/>
        </pc:sldMkLst>
        <pc:spChg chg="del">
          <ac:chgData name="Steve Tindall" userId="56fef3d5-bab5-4aa2-8263-b7d01d73936e" providerId="ADAL" clId="{40BE43FB-0575-4844-9173-4C126E6C8922}" dt="2023-10-04T09:14:26.013" v="1589" actId="700"/>
          <ac:spMkLst>
            <pc:docMk/>
            <pc:sldMk cId="1143757916" sldId="264"/>
            <ac:spMk id="2" creationId="{8305A23A-3705-A657-4AC7-528060CC167F}"/>
          </ac:spMkLst>
        </pc:spChg>
        <pc:spChg chg="del">
          <ac:chgData name="Steve Tindall" userId="56fef3d5-bab5-4aa2-8263-b7d01d73936e" providerId="ADAL" clId="{40BE43FB-0575-4844-9173-4C126E6C8922}" dt="2023-10-04T09:14:26.013" v="1589" actId="700"/>
          <ac:spMkLst>
            <pc:docMk/>
            <pc:sldMk cId="1143757916" sldId="264"/>
            <ac:spMk id="3" creationId="{4B51A568-B0B0-92B6-30D9-48F94D19650C}"/>
          </ac:spMkLst>
        </pc:spChg>
        <pc:picChg chg="add">
          <ac:chgData name="Steve Tindall" userId="56fef3d5-bab5-4aa2-8263-b7d01d73936e" providerId="ADAL" clId="{40BE43FB-0575-4844-9173-4C126E6C8922}" dt="2023-10-04T09:14:27.893" v="1590"/>
          <ac:picMkLst>
            <pc:docMk/>
            <pc:sldMk cId="1143757916" sldId="264"/>
            <ac:picMk id="4" creationId="{A24B7086-5150-EA78-FDB9-EDA3FA16965C}"/>
          </ac:picMkLst>
        </pc:picChg>
      </pc:sldChg>
      <pc:sldChg chg="modSp new mod">
        <pc:chgData name="Steve Tindall" userId="56fef3d5-bab5-4aa2-8263-b7d01d73936e" providerId="ADAL" clId="{40BE43FB-0575-4844-9173-4C126E6C8922}" dt="2023-10-04T09:32:25.851" v="1976" actId="20577"/>
        <pc:sldMkLst>
          <pc:docMk/>
          <pc:sldMk cId="3844936181" sldId="265"/>
        </pc:sldMkLst>
        <pc:spChg chg="mod">
          <ac:chgData name="Steve Tindall" userId="56fef3d5-bab5-4aa2-8263-b7d01d73936e" providerId="ADAL" clId="{40BE43FB-0575-4844-9173-4C126E6C8922}" dt="2023-10-04T09:32:06.524" v="1975" actId="20577"/>
          <ac:spMkLst>
            <pc:docMk/>
            <pc:sldMk cId="3844936181" sldId="265"/>
            <ac:spMk id="2" creationId="{C3016089-AA0F-7519-2342-EA9EAD9B0336}"/>
          </ac:spMkLst>
        </pc:spChg>
        <pc:spChg chg="mod">
          <ac:chgData name="Steve Tindall" userId="56fef3d5-bab5-4aa2-8263-b7d01d73936e" providerId="ADAL" clId="{40BE43FB-0575-4844-9173-4C126E6C8922}" dt="2023-10-04T09:32:25.851" v="1976" actId="20577"/>
          <ac:spMkLst>
            <pc:docMk/>
            <pc:sldMk cId="3844936181" sldId="265"/>
            <ac:spMk id="3" creationId="{68ADDD00-7B30-EF59-80D0-AB461F06CEB4}"/>
          </ac:spMkLst>
        </pc:spChg>
      </pc:sldChg>
      <pc:sldChg chg="modSp new mod">
        <pc:chgData name="Steve Tindall" userId="56fef3d5-bab5-4aa2-8263-b7d01d73936e" providerId="ADAL" clId="{40BE43FB-0575-4844-9173-4C126E6C8922}" dt="2023-10-04T09:26:29.394" v="1971" actId="5793"/>
        <pc:sldMkLst>
          <pc:docMk/>
          <pc:sldMk cId="331778731" sldId="266"/>
        </pc:sldMkLst>
        <pc:spChg chg="mod">
          <ac:chgData name="Steve Tindall" userId="56fef3d5-bab5-4aa2-8263-b7d01d73936e" providerId="ADAL" clId="{40BE43FB-0575-4844-9173-4C126E6C8922}" dt="2023-10-04T09:18:35.928" v="1643" actId="20577"/>
          <ac:spMkLst>
            <pc:docMk/>
            <pc:sldMk cId="331778731" sldId="266"/>
            <ac:spMk id="2" creationId="{A1B18136-132A-45CC-C782-6D702B6F9A38}"/>
          </ac:spMkLst>
        </pc:spChg>
        <pc:spChg chg="mod">
          <ac:chgData name="Steve Tindall" userId="56fef3d5-bab5-4aa2-8263-b7d01d73936e" providerId="ADAL" clId="{40BE43FB-0575-4844-9173-4C126E6C8922}" dt="2023-10-04T09:26:29.394" v="1971" actId="5793"/>
          <ac:spMkLst>
            <pc:docMk/>
            <pc:sldMk cId="331778731" sldId="266"/>
            <ac:spMk id="3" creationId="{BC63C409-7AEA-0CAA-9E16-B1FBD7252B57}"/>
          </ac:spMkLst>
        </pc:spChg>
      </pc:sldChg>
      <pc:sldChg chg="addSp delSp new mod modClrScheme chgLayout">
        <pc:chgData name="Steve Tindall" userId="56fef3d5-bab5-4aa2-8263-b7d01d73936e" providerId="ADAL" clId="{40BE43FB-0575-4844-9173-4C126E6C8922}" dt="2023-10-04T09:53:58.184" v="2220" actId="22"/>
        <pc:sldMkLst>
          <pc:docMk/>
          <pc:sldMk cId="3929265221" sldId="267"/>
        </pc:sldMkLst>
        <pc:spChg chg="del">
          <ac:chgData name="Steve Tindall" userId="56fef3d5-bab5-4aa2-8263-b7d01d73936e" providerId="ADAL" clId="{40BE43FB-0575-4844-9173-4C126E6C8922}" dt="2023-10-04T09:53:56.320" v="2219" actId="700"/>
          <ac:spMkLst>
            <pc:docMk/>
            <pc:sldMk cId="3929265221" sldId="267"/>
            <ac:spMk id="2" creationId="{FBF58420-7DB4-1CFF-A050-A4F5924E923F}"/>
          </ac:spMkLst>
        </pc:spChg>
        <pc:spChg chg="del">
          <ac:chgData name="Steve Tindall" userId="56fef3d5-bab5-4aa2-8263-b7d01d73936e" providerId="ADAL" clId="{40BE43FB-0575-4844-9173-4C126E6C8922}" dt="2023-10-04T09:53:56.320" v="2219" actId="700"/>
          <ac:spMkLst>
            <pc:docMk/>
            <pc:sldMk cId="3929265221" sldId="267"/>
            <ac:spMk id="3" creationId="{34DFF00F-9AD2-C53E-8C54-1DA04241C8BF}"/>
          </ac:spMkLst>
        </pc:spChg>
        <pc:picChg chg="add">
          <ac:chgData name="Steve Tindall" userId="56fef3d5-bab5-4aa2-8263-b7d01d73936e" providerId="ADAL" clId="{40BE43FB-0575-4844-9173-4C126E6C8922}" dt="2023-10-04T09:53:58.184" v="2220" actId="22"/>
          <ac:picMkLst>
            <pc:docMk/>
            <pc:sldMk cId="3929265221" sldId="267"/>
            <ac:picMk id="5" creationId="{9AC70087-8499-89CC-D5B0-2A4223B3D390}"/>
          </ac:picMkLst>
        </pc:picChg>
      </pc:sldChg>
      <pc:sldChg chg="addSp new mod">
        <pc:chgData name="Steve Tindall" userId="56fef3d5-bab5-4aa2-8263-b7d01d73936e" providerId="ADAL" clId="{40BE43FB-0575-4844-9173-4C126E6C8922}" dt="2023-10-04T09:56:48.127" v="2222" actId="22"/>
        <pc:sldMkLst>
          <pc:docMk/>
          <pc:sldMk cId="3864494357" sldId="268"/>
        </pc:sldMkLst>
        <pc:picChg chg="add">
          <ac:chgData name="Steve Tindall" userId="56fef3d5-bab5-4aa2-8263-b7d01d73936e" providerId="ADAL" clId="{40BE43FB-0575-4844-9173-4C126E6C8922}" dt="2023-10-04T09:56:48.127" v="2222" actId="22"/>
          <ac:picMkLst>
            <pc:docMk/>
            <pc:sldMk cId="3864494357" sldId="268"/>
            <ac:picMk id="3" creationId="{82C55997-9463-04CD-60A4-ABE6DB040A7C}"/>
          </ac:picMkLst>
        </pc:picChg>
      </pc:sldChg>
      <pc:sldChg chg="new del">
        <pc:chgData name="Steve Tindall" userId="56fef3d5-bab5-4aa2-8263-b7d01d73936e" providerId="ADAL" clId="{40BE43FB-0575-4844-9173-4C126E6C8922}" dt="2023-10-04T09:57:32.301" v="2224" actId="47"/>
        <pc:sldMkLst>
          <pc:docMk/>
          <pc:sldMk cId="4040378030" sldId="26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84F02-B255-8A9A-BA20-23D6D59933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7A6358-E69B-B7E0-1BD1-8EAF4D6E29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843B6E-0124-0EF1-134F-46EC31FE821E}"/>
              </a:ext>
            </a:extLst>
          </p:cNvPr>
          <p:cNvSpPr>
            <a:spLocks noGrp="1"/>
          </p:cNvSpPr>
          <p:nvPr>
            <p:ph type="dt" sz="half" idx="10"/>
          </p:nvPr>
        </p:nvSpPr>
        <p:spPr/>
        <p:txBody>
          <a:bodyPr/>
          <a:lstStyle/>
          <a:p>
            <a:fld id="{762C31F9-33E6-4237-886A-B0D3687B5203}" type="datetimeFigureOut">
              <a:rPr lang="en-GB" smtClean="0"/>
              <a:t>04/10/2023</a:t>
            </a:fld>
            <a:endParaRPr lang="en-GB"/>
          </a:p>
        </p:txBody>
      </p:sp>
      <p:sp>
        <p:nvSpPr>
          <p:cNvPr id="5" name="Footer Placeholder 4">
            <a:extLst>
              <a:ext uri="{FF2B5EF4-FFF2-40B4-BE49-F238E27FC236}">
                <a16:creationId xmlns:a16="http://schemas.microsoft.com/office/drawing/2014/main" id="{8CE30F0B-C82F-062E-CD46-E0C6557A98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9ABA-16B9-249B-E2C8-48014FED2D4F}"/>
              </a:ext>
            </a:extLst>
          </p:cNvPr>
          <p:cNvSpPr>
            <a:spLocks noGrp="1"/>
          </p:cNvSpPr>
          <p:nvPr>
            <p:ph type="sldNum" sz="quarter" idx="12"/>
          </p:nvPr>
        </p:nvSpPr>
        <p:spPr/>
        <p:txBody>
          <a:bodyPr/>
          <a:lstStyle/>
          <a:p>
            <a:fld id="{2E64EF4B-15BA-4524-B5A9-07F07743162B}" type="slidenum">
              <a:rPr lang="en-GB" smtClean="0"/>
              <a:t>‹#›</a:t>
            </a:fld>
            <a:endParaRPr lang="en-GB"/>
          </a:p>
        </p:txBody>
      </p:sp>
    </p:spTree>
    <p:extLst>
      <p:ext uri="{BB962C8B-B14F-4D97-AF65-F5344CB8AC3E}">
        <p14:creationId xmlns:p14="http://schemas.microsoft.com/office/powerpoint/2010/main" val="1077576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FED48-1F76-C07B-0593-5DE56759AD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655CC3-9585-81B0-B3DA-D6D8555E01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D90C96-CEFE-660E-E2AF-F4BBF911A1BE}"/>
              </a:ext>
            </a:extLst>
          </p:cNvPr>
          <p:cNvSpPr>
            <a:spLocks noGrp="1"/>
          </p:cNvSpPr>
          <p:nvPr>
            <p:ph type="dt" sz="half" idx="10"/>
          </p:nvPr>
        </p:nvSpPr>
        <p:spPr/>
        <p:txBody>
          <a:bodyPr/>
          <a:lstStyle/>
          <a:p>
            <a:fld id="{762C31F9-33E6-4237-886A-B0D3687B5203}" type="datetimeFigureOut">
              <a:rPr lang="en-GB" smtClean="0"/>
              <a:t>04/10/2023</a:t>
            </a:fld>
            <a:endParaRPr lang="en-GB"/>
          </a:p>
        </p:txBody>
      </p:sp>
      <p:sp>
        <p:nvSpPr>
          <p:cNvPr id="5" name="Footer Placeholder 4">
            <a:extLst>
              <a:ext uri="{FF2B5EF4-FFF2-40B4-BE49-F238E27FC236}">
                <a16:creationId xmlns:a16="http://schemas.microsoft.com/office/drawing/2014/main" id="{03AF84F7-8B08-9C44-86FC-65AE3E23AC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F1F41F-BE29-1C3A-FBBC-D99055D3E544}"/>
              </a:ext>
            </a:extLst>
          </p:cNvPr>
          <p:cNvSpPr>
            <a:spLocks noGrp="1"/>
          </p:cNvSpPr>
          <p:nvPr>
            <p:ph type="sldNum" sz="quarter" idx="12"/>
          </p:nvPr>
        </p:nvSpPr>
        <p:spPr/>
        <p:txBody>
          <a:bodyPr/>
          <a:lstStyle/>
          <a:p>
            <a:fld id="{2E64EF4B-15BA-4524-B5A9-07F07743162B}" type="slidenum">
              <a:rPr lang="en-GB" smtClean="0"/>
              <a:t>‹#›</a:t>
            </a:fld>
            <a:endParaRPr lang="en-GB"/>
          </a:p>
        </p:txBody>
      </p:sp>
    </p:spTree>
    <p:extLst>
      <p:ext uri="{BB962C8B-B14F-4D97-AF65-F5344CB8AC3E}">
        <p14:creationId xmlns:p14="http://schemas.microsoft.com/office/powerpoint/2010/main" val="2072670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C9D39-7C40-D689-4DDE-7E9F9B33AC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ED289D-72CC-3FF5-72AF-0A283AF281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BC5C68-2562-FE71-EEDC-D5F0C64FB390}"/>
              </a:ext>
            </a:extLst>
          </p:cNvPr>
          <p:cNvSpPr>
            <a:spLocks noGrp="1"/>
          </p:cNvSpPr>
          <p:nvPr>
            <p:ph type="dt" sz="half" idx="10"/>
          </p:nvPr>
        </p:nvSpPr>
        <p:spPr/>
        <p:txBody>
          <a:bodyPr/>
          <a:lstStyle/>
          <a:p>
            <a:fld id="{762C31F9-33E6-4237-886A-B0D3687B5203}" type="datetimeFigureOut">
              <a:rPr lang="en-GB" smtClean="0"/>
              <a:t>04/10/2023</a:t>
            </a:fld>
            <a:endParaRPr lang="en-GB"/>
          </a:p>
        </p:txBody>
      </p:sp>
      <p:sp>
        <p:nvSpPr>
          <p:cNvPr id="5" name="Footer Placeholder 4">
            <a:extLst>
              <a:ext uri="{FF2B5EF4-FFF2-40B4-BE49-F238E27FC236}">
                <a16:creationId xmlns:a16="http://schemas.microsoft.com/office/drawing/2014/main" id="{E00A4481-290A-BD97-78B1-CF69955780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06EE1D-8B42-7C73-7DBF-B32AAA4D3F3C}"/>
              </a:ext>
            </a:extLst>
          </p:cNvPr>
          <p:cNvSpPr>
            <a:spLocks noGrp="1"/>
          </p:cNvSpPr>
          <p:nvPr>
            <p:ph type="sldNum" sz="quarter" idx="12"/>
          </p:nvPr>
        </p:nvSpPr>
        <p:spPr/>
        <p:txBody>
          <a:bodyPr/>
          <a:lstStyle/>
          <a:p>
            <a:fld id="{2E64EF4B-15BA-4524-B5A9-07F07743162B}" type="slidenum">
              <a:rPr lang="en-GB" smtClean="0"/>
              <a:t>‹#›</a:t>
            </a:fld>
            <a:endParaRPr lang="en-GB"/>
          </a:p>
        </p:txBody>
      </p:sp>
    </p:spTree>
    <p:extLst>
      <p:ext uri="{BB962C8B-B14F-4D97-AF65-F5344CB8AC3E}">
        <p14:creationId xmlns:p14="http://schemas.microsoft.com/office/powerpoint/2010/main" val="582601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E2841-F59C-D4D3-018E-4D04C9AE61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544A2F-7FA8-9155-0FBC-74B2F63D1A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7B2AFB-1538-5C38-9CB8-C9B0F514EB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4F6F20-F4C2-3C5D-A1F8-52C367916A48}"/>
              </a:ext>
            </a:extLst>
          </p:cNvPr>
          <p:cNvSpPr>
            <a:spLocks noGrp="1"/>
          </p:cNvSpPr>
          <p:nvPr>
            <p:ph type="dt" sz="half" idx="10"/>
          </p:nvPr>
        </p:nvSpPr>
        <p:spPr/>
        <p:txBody>
          <a:bodyPr/>
          <a:lstStyle/>
          <a:p>
            <a:fld id="{762C31F9-33E6-4237-886A-B0D3687B5203}" type="datetimeFigureOut">
              <a:rPr lang="en-GB" smtClean="0"/>
              <a:t>04/10/2023</a:t>
            </a:fld>
            <a:endParaRPr lang="en-GB"/>
          </a:p>
        </p:txBody>
      </p:sp>
      <p:sp>
        <p:nvSpPr>
          <p:cNvPr id="6" name="Footer Placeholder 5">
            <a:extLst>
              <a:ext uri="{FF2B5EF4-FFF2-40B4-BE49-F238E27FC236}">
                <a16:creationId xmlns:a16="http://schemas.microsoft.com/office/drawing/2014/main" id="{F6DDD42A-E9B0-CF3C-78DB-892F1C60D3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8A8450-7F7F-13BB-7FF5-9A990F7DB967}"/>
              </a:ext>
            </a:extLst>
          </p:cNvPr>
          <p:cNvSpPr>
            <a:spLocks noGrp="1"/>
          </p:cNvSpPr>
          <p:nvPr>
            <p:ph type="sldNum" sz="quarter" idx="12"/>
          </p:nvPr>
        </p:nvSpPr>
        <p:spPr/>
        <p:txBody>
          <a:bodyPr/>
          <a:lstStyle/>
          <a:p>
            <a:fld id="{2E64EF4B-15BA-4524-B5A9-07F07743162B}" type="slidenum">
              <a:rPr lang="en-GB" smtClean="0"/>
              <a:t>‹#›</a:t>
            </a:fld>
            <a:endParaRPr lang="en-GB"/>
          </a:p>
        </p:txBody>
      </p:sp>
    </p:spTree>
    <p:extLst>
      <p:ext uri="{BB962C8B-B14F-4D97-AF65-F5344CB8AC3E}">
        <p14:creationId xmlns:p14="http://schemas.microsoft.com/office/powerpoint/2010/main" val="3582262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FBB68-A70A-6680-E6C7-5A25137A7F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6A22BD-CAA7-7D60-8F07-6086A94556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5C16AFE-F115-9627-296F-F02763EE8FD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D34C04-A08E-C584-FB0E-7282B74E5B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15D6E94-0C81-FE3C-5B4C-428DB41F79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0274742-ABB4-2E28-1396-5F77B9EB866C}"/>
              </a:ext>
            </a:extLst>
          </p:cNvPr>
          <p:cNvSpPr>
            <a:spLocks noGrp="1"/>
          </p:cNvSpPr>
          <p:nvPr>
            <p:ph type="dt" sz="half" idx="10"/>
          </p:nvPr>
        </p:nvSpPr>
        <p:spPr/>
        <p:txBody>
          <a:bodyPr/>
          <a:lstStyle/>
          <a:p>
            <a:fld id="{762C31F9-33E6-4237-886A-B0D3687B5203}" type="datetimeFigureOut">
              <a:rPr lang="en-GB" smtClean="0"/>
              <a:t>04/10/2023</a:t>
            </a:fld>
            <a:endParaRPr lang="en-GB"/>
          </a:p>
        </p:txBody>
      </p:sp>
      <p:sp>
        <p:nvSpPr>
          <p:cNvPr id="8" name="Footer Placeholder 7">
            <a:extLst>
              <a:ext uri="{FF2B5EF4-FFF2-40B4-BE49-F238E27FC236}">
                <a16:creationId xmlns:a16="http://schemas.microsoft.com/office/drawing/2014/main" id="{677E9B4B-2F50-8C73-9C8F-552D47C8BE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16357A-8AF1-46E9-B6C8-15D158970F28}"/>
              </a:ext>
            </a:extLst>
          </p:cNvPr>
          <p:cNvSpPr>
            <a:spLocks noGrp="1"/>
          </p:cNvSpPr>
          <p:nvPr>
            <p:ph type="sldNum" sz="quarter" idx="12"/>
          </p:nvPr>
        </p:nvSpPr>
        <p:spPr/>
        <p:txBody>
          <a:bodyPr/>
          <a:lstStyle/>
          <a:p>
            <a:fld id="{2E64EF4B-15BA-4524-B5A9-07F07743162B}" type="slidenum">
              <a:rPr lang="en-GB" smtClean="0"/>
              <a:t>‹#›</a:t>
            </a:fld>
            <a:endParaRPr lang="en-GB"/>
          </a:p>
        </p:txBody>
      </p:sp>
    </p:spTree>
    <p:extLst>
      <p:ext uri="{BB962C8B-B14F-4D97-AF65-F5344CB8AC3E}">
        <p14:creationId xmlns:p14="http://schemas.microsoft.com/office/powerpoint/2010/main" val="1845307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7F2CA-C230-9756-0A68-AEC559F22E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E39DF2-86D5-F85C-E839-7D6CA64F3543}"/>
              </a:ext>
            </a:extLst>
          </p:cNvPr>
          <p:cNvSpPr>
            <a:spLocks noGrp="1"/>
          </p:cNvSpPr>
          <p:nvPr>
            <p:ph type="dt" sz="half" idx="10"/>
          </p:nvPr>
        </p:nvSpPr>
        <p:spPr/>
        <p:txBody>
          <a:bodyPr/>
          <a:lstStyle/>
          <a:p>
            <a:fld id="{762C31F9-33E6-4237-886A-B0D3687B5203}" type="datetimeFigureOut">
              <a:rPr lang="en-GB" smtClean="0"/>
              <a:t>04/10/2023</a:t>
            </a:fld>
            <a:endParaRPr lang="en-GB"/>
          </a:p>
        </p:txBody>
      </p:sp>
      <p:sp>
        <p:nvSpPr>
          <p:cNvPr id="4" name="Footer Placeholder 3">
            <a:extLst>
              <a:ext uri="{FF2B5EF4-FFF2-40B4-BE49-F238E27FC236}">
                <a16:creationId xmlns:a16="http://schemas.microsoft.com/office/drawing/2014/main" id="{AA4A5BE6-7835-0CBF-8A8F-BC62B1AE5D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8243B7-19DB-CFFA-36E9-936B3F3D882F}"/>
              </a:ext>
            </a:extLst>
          </p:cNvPr>
          <p:cNvSpPr>
            <a:spLocks noGrp="1"/>
          </p:cNvSpPr>
          <p:nvPr>
            <p:ph type="sldNum" sz="quarter" idx="12"/>
          </p:nvPr>
        </p:nvSpPr>
        <p:spPr/>
        <p:txBody>
          <a:bodyPr/>
          <a:lstStyle/>
          <a:p>
            <a:fld id="{2E64EF4B-15BA-4524-B5A9-07F07743162B}" type="slidenum">
              <a:rPr lang="en-GB" smtClean="0"/>
              <a:t>‹#›</a:t>
            </a:fld>
            <a:endParaRPr lang="en-GB"/>
          </a:p>
        </p:txBody>
      </p:sp>
    </p:spTree>
    <p:extLst>
      <p:ext uri="{BB962C8B-B14F-4D97-AF65-F5344CB8AC3E}">
        <p14:creationId xmlns:p14="http://schemas.microsoft.com/office/powerpoint/2010/main" val="106096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4CEFE2-F913-0725-961D-A41F934E797B}"/>
              </a:ext>
            </a:extLst>
          </p:cNvPr>
          <p:cNvSpPr>
            <a:spLocks noGrp="1"/>
          </p:cNvSpPr>
          <p:nvPr>
            <p:ph type="dt" sz="half" idx="10"/>
          </p:nvPr>
        </p:nvSpPr>
        <p:spPr/>
        <p:txBody>
          <a:bodyPr/>
          <a:lstStyle/>
          <a:p>
            <a:fld id="{762C31F9-33E6-4237-886A-B0D3687B5203}" type="datetimeFigureOut">
              <a:rPr lang="en-GB" smtClean="0"/>
              <a:t>04/10/2023</a:t>
            </a:fld>
            <a:endParaRPr lang="en-GB"/>
          </a:p>
        </p:txBody>
      </p:sp>
      <p:sp>
        <p:nvSpPr>
          <p:cNvPr id="3" name="Footer Placeholder 2">
            <a:extLst>
              <a:ext uri="{FF2B5EF4-FFF2-40B4-BE49-F238E27FC236}">
                <a16:creationId xmlns:a16="http://schemas.microsoft.com/office/drawing/2014/main" id="{9E226A02-06BD-1D9D-676C-6C91A926C7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473C9D-DF93-237C-3199-AAA22015115F}"/>
              </a:ext>
            </a:extLst>
          </p:cNvPr>
          <p:cNvSpPr>
            <a:spLocks noGrp="1"/>
          </p:cNvSpPr>
          <p:nvPr>
            <p:ph type="sldNum" sz="quarter" idx="12"/>
          </p:nvPr>
        </p:nvSpPr>
        <p:spPr/>
        <p:txBody>
          <a:bodyPr/>
          <a:lstStyle/>
          <a:p>
            <a:fld id="{2E64EF4B-15BA-4524-B5A9-07F07743162B}" type="slidenum">
              <a:rPr lang="en-GB" smtClean="0"/>
              <a:t>‹#›</a:t>
            </a:fld>
            <a:endParaRPr lang="en-GB"/>
          </a:p>
        </p:txBody>
      </p:sp>
    </p:spTree>
    <p:extLst>
      <p:ext uri="{BB962C8B-B14F-4D97-AF65-F5344CB8AC3E}">
        <p14:creationId xmlns:p14="http://schemas.microsoft.com/office/powerpoint/2010/main" val="3671690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A6200-1F55-24E1-6E1B-332AEC57BD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41E5D5-97C2-BB68-5126-E10A650245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1BAA9D-725B-5035-DF49-1E20C5ADA8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A2662D-E95F-4772-258D-13DAFA49492D}"/>
              </a:ext>
            </a:extLst>
          </p:cNvPr>
          <p:cNvSpPr>
            <a:spLocks noGrp="1"/>
          </p:cNvSpPr>
          <p:nvPr>
            <p:ph type="dt" sz="half" idx="10"/>
          </p:nvPr>
        </p:nvSpPr>
        <p:spPr/>
        <p:txBody>
          <a:bodyPr/>
          <a:lstStyle/>
          <a:p>
            <a:fld id="{762C31F9-33E6-4237-886A-B0D3687B5203}" type="datetimeFigureOut">
              <a:rPr lang="en-GB" smtClean="0"/>
              <a:t>04/10/2023</a:t>
            </a:fld>
            <a:endParaRPr lang="en-GB"/>
          </a:p>
        </p:txBody>
      </p:sp>
      <p:sp>
        <p:nvSpPr>
          <p:cNvPr id="6" name="Footer Placeholder 5">
            <a:extLst>
              <a:ext uri="{FF2B5EF4-FFF2-40B4-BE49-F238E27FC236}">
                <a16:creationId xmlns:a16="http://schemas.microsoft.com/office/drawing/2014/main" id="{A1318233-0C40-45CB-6C2B-ECACADB037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486A43-A671-9B1E-9C17-75EAAD0D94B3}"/>
              </a:ext>
            </a:extLst>
          </p:cNvPr>
          <p:cNvSpPr>
            <a:spLocks noGrp="1"/>
          </p:cNvSpPr>
          <p:nvPr>
            <p:ph type="sldNum" sz="quarter" idx="12"/>
          </p:nvPr>
        </p:nvSpPr>
        <p:spPr/>
        <p:txBody>
          <a:bodyPr/>
          <a:lstStyle/>
          <a:p>
            <a:fld id="{2E64EF4B-15BA-4524-B5A9-07F07743162B}" type="slidenum">
              <a:rPr lang="en-GB" smtClean="0"/>
              <a:t>‹#›</a:t>
            </a:fld>
            <a:endParaRPr lang="en-GB"/>
          </a:p>
        </p:txBody>
      </p:sp>
    </p:spTree>
    <p:extLst>
      <p:ext uri="{BB962C8B-B14F-4D97-AF65-F5344CB8AC3E}">
        <p14:creationId xmlns:p14="http://schemas.microsoft.com/office/powerpoint/2010/main" val="530918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69FEB-4AAE-59E7-622E-9E5F814818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D2812C-44BE-E63F-F510-E96A3811E1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4FB132-BE73-9223-5DC2-71C9BF39B6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3BD6F3-D914-3FF9-18AF-61B83359C53C}"/>
              </a:ext>
            </a:extLst>
          </p:cNvPr>
          <p:cNvSpPr>
            <a:spLocks noGrp="1"/>
          </p:cNvSpPr>
          <p:nvPr>
            <p:ph type="dt" sz="half" idx="10"/>
          </p:nvPr>
        </p:nvSpPr>
        <p:spPr/>
        <p:txBody>
          <a:bodyPr/>
          <a:lstStyle/>
          <a:p>
            <a:fld id="{762C31F9-33E6-4237-886A-B0D3687B5203}" type="datetimeFigureOut">
              <a:rPr lang="en-GB" smtClean="0"/>
              <a:t>04/10/2023</a:t>
            </a:fld>
            <a:endParaRPr lang="en-GB"/>
          </a:p>
        </p:txBody>
      </p:sp>
      <p:sp>
        <p:nvSpPr>
          <p:cNvPr id="6" name="Footer Placeholder 5">
            <a:extLst>
              <a:ext uri="{FF2B5EF4-FFF2-40B4-BE49-F238E27FC236}">
                <a16:creationId xmlns:a16="http://schemas.microsoft.com/office/drawing/2014/main" id="{1C094046-2450-B80A-6177-4CBB5C236B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60BB3C-DADC-0DB3-D5BD-A74779FCD7EF}"/>
              </a:ext>
            </a:extLst>
          </p:cNvPr>
          <p:cNvSpPr>
            <a:spLocks noGrp="1"/>
          </p:cNvSpPr>
          <p:nvPr>
            <p:ph type="sldNum" sz="quarter" idx="12"/>
          </p:nvPr>
        </p:nvSpPr>
        <p:spPr/>
        <p:txBody>
          <a:bodyPr/>
          <a:lstStyle/>
          <a:p>
            <a:fld id="{2E64EF4B-15BA-4524-B5A9-07F07743162B}" type="slidenum">
              <a:rPr lang="en-GB" smtClean="0"/>
              <a:t>‹#›</a:t>
            </a:fld>
            <a:endParaRPr lang="en-GB"/>
          </a:p>
        </p:txBody>
      </p:sp>
    </p:spTree>
    <p:extLst>
      <p:ext uri="{BB962C8B-B14F-4D97-AF65-F5344CB8AC3E}">
        <p14:creationId xmlns:p14="http://schemas.microsoft.com/office/powerpoint/2010/main" val="4024204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FBDBF-91EA-CD8A-76E5-DB4EB5962F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210CF9-FCD5-59DF-3716-43CC27A011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65D88A-CEDC-D1A8-0766-6C011963B116}"/>
              </a:ext>
            </a:extLst>
          </p:cNvPr>
          <p:cNvSpPr>
            <a:spLocks noGrp="1"/>
          </p:cNvSpPr>
          <p:nvPr>
            <p:ph type="dt" sz="half" idx="10"/>
          </p:nvPr>
        </p:nvSpPr>
        <p:spPr/>
        <p:txBody>
          <a:bodyPr/>
          <a:lstStyle/>
          <a:p>
            <a:fld id="{762C31F9-33E6-4237-886A-B0D3687B5203}" type="datetimeFigureOut">
              <a:rPr lang="en-GB" smtClean="0"/>
              <a:t>04/10/2023</a:t>
            </a:fld>
            <a:endParaRPr lang="en-GB"/>
          </a:p>
        </p:txBody>
      </p:sp>
      <p:sp>
        <p:nvSpPr>
          <p:cNvPr id="5" name="Footer Placeholder 4">
            <a:extLst>
              <a:ext uri="{FF2B5EF4-FFF2-40B4-BE49-F238E27FC236}">
                <a16:creationId xmlns:a16="http://schemas.microsoft.com/office/drawing/2014/main" id="{78AAFDCD-C1D8-D55C-507E-0F9CA643C0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1E95DD-683E-7405-4839-BE5325382272}"/>
              </a:ext>
            </a:extLst>
          </p:cNvPr>
          <p:cNvSpPr>
            <a:spLocks noGrp="1"/>
          </p:cNvSpPr>
          <p:nvPr>
            <p:ph type="sldNum" sz="quarter" idx="12"/>
          </p:nvPr>
        </p:nvSpPr>
        <p:spPr/>
        <p:txBody>
          <a:bodyPr/>
          <a:lstStyle/>
          <a:p>
            <a:fld id="{2E64EF4B-15BA-4524-B5A9-07F07743162B}" type="slidenum">
              <a:rPr lang="en-GB" smtClean="0"/>
              <a:t>‹#›</a:t>
            </a:fld>
            <a:endParaRPr lang="en-GB"/>
          </a:p>
        </p:txBody>
      </p:sp>
    </p:spTree>
    <p:extLst>
      <p:ext uri="{BB962C8B-B14F-4D97-AF65-F5344CB8AC3E}">
        <p14:creationId xmlns:p14="http://schemas.microsoft.com/office/powerpoint/2010/main" val="3883263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5BB0F7-571D-49B8-3A35-A4E618BDC2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67DF14-3079-12C0-2618-2E984FEF3B9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A107AE-BA29-837B-A367-6C884017DA49}"/>
              </a:ext>
            </a:extLst>
          </p:cNvPr>
          <p:cNvSpPr>
            <a:spLocks noGrp="1"/>
          </p:cNvSpPr>
          <p:nvPr>
            <p:ph type="dt" sz="half" idx="10"/>
          </p:nvPr>
        </p:nvSpPr>
        <p:spPr/>
        <p:txBody>
          <a:bodyPr/>
          <a:lstStyle/>
          <a:p>
            <a:fld id="{762C31F9-33E6-4237-886A-B0D3687B5203}" type="datetimeFigureOut">
              <a:rPr lang="en-GB" smtClean="0"/>
              <a:t>04/10/2023</a:t>
            </a:fld>
            <a:endParaRPr lang="en-GB"/>
          </a:p>
        </p:txBody>
      </p:sp>
      <p:sp>
        <p:nvSpPr>
          <p:cNvPr id="5" name="Footer Placeholder 4">
            <a:extLst>
              <a:ext uri="{FF2B5EF4-FFF2-40B4-BE49-F238E27FC236}">
                <a16:creationId xmlns:a16="http://schemas.microsoft.com/office/drawing/2014/main" id="{17B76E19-CC26-43E8-3D58-96FC84D36C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DF6F04-0396-C362-C10A-C067FEF61B92}"/>
              </a:ext>
            </a:extLst>
          </p:cNvPr>
          <p:cNvSpPr>
            <a:spLocks noGrp="1"/>
          </p:cNvSpPr>
          <p:nvPr>
            <p:ph type="sldNum" sz="quarter" idx="12"/>
          </p:nvPr>
        </p:nvSpPr>
        <p:spPr/>
        <p:txBody>
          <a:bodyPr/>
          <a:lstStyle/>
          <a:p>
            <a:fld id="{2E64EF4B-15BA-4524-B5A9-07F07743162B}" type="slidenum">
              <a:rPr lang="en-GB" smtClean="0"/>
              <a:t>‹#›</a:t>
            </a:fld>
            <a:endParaRPr lang="en-GB"/>
          </a:p>
        </p:txBody>
      </p:sp>
    </p:spTree>
    <p:extLst>
      <p:ext uri="{BB962C8B-B14F-4D97-AF65-F5344CB8AC3E}">
        <p14:creationId xmlns:p14="http://schemas.microsoft.com/office/powerpoint/2010/main" val="1173113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F8B812-4924-EAC2-5E61-C275D64472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4C13BA-70ED-742B-A424-1E31294ECB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D10FBE-7AB8-854A-AD00-08640C3582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2C31F9-33E6-4237-886A-B0D3687B5203}" type="datetimeFigureOut">
              <a:rPr lang="en-GB" smtClean="0"/>
              <a:t>04/10/2023</a:t>
            </a:fld>
            <a:endParaRPr lang="en-GB"/>
          </a:p>
        </p:txBody>
      </p:sp>
      <p:sp>
        <p:nvSpPr>
          <p:cNvPr id="5" name="Footer Placeholder 4">
            <a:extLst>
              <a:ext uri="{FF2B5EF4-FFF2-40B4-BE49-F238E27FC236}">
                <a16:creationId xmlns:a16="http://schemas.microsoft.com/office/drawing/2014/main" id="{2DCC7C7C-69F3-0280-AF62-827E7F184A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1D8CC62-5A5D-E966-13CC-E35EA52D1A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64EF4B-15BA-4524-B5A9-07F07743162B}" type="slidenum">
              <a:rPr lang="en-GB" smtClean="0"/>
              <a:t>‹#›</a:t>
            </a:fld>
            <a:endParaRPr lang="en-GB"/>
          </a:p>
        </p:txBody>
      </p:sp>
    </p:spTree>
    <p:extLst>
      <p:ext uri="{BB962C8B-B14F-4D97-AF65-F5344CB8AC3E}">
        <p14:creationId xmlns:p14="http://schemas.microsoft.com/office/powerpoint/2010/main" val="24176744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ABCBC-C726-B875-ADCA-297E5E15AE7D}"/>
              </a:ext>
            </a:extLst>
          </p:cNvPr>
          <p:cNvSpPr>
            <a:spLocks noGrp="1"/>
          </p:cNvSpPr>
          <p:nvPr>
            <p:ph type="ctrTitle"/>
          </p:nvPr>
        </p:nvSpPr>
        <p:spPr/>
        <p:txBody>
          <a:bodyPr/>
          <a:lstStyle/>
          <a:p>
            <a:r>
              <a:rPr lang="en-GB" b="1" dirty="0"/>
              <a:t>Session 2 </a:t>
            </a:r>
          </a:p>
        </p:txBody>
      </p:sp>
      <p:sp>
        <p:nvSpPr>
          <p:cNvPr id="3" name="Subtitle 2">
            <a:extLst>
              <a:ext uri="{FF2B5EF4-FFF2-40B4-BE49-F238E27FC236}">
                <a16:creationId xmlns:a16="http://schemas.microsoft.com/office/drawing/2014/main" id="{A1EC353F-5862-7994-844E-D38B05E69EBF}"/>
              </a:ext>
            </a:extLst>
          </p:cNvPr>
          <p:cNvSpPr>
            <a:spLocks noGrp="1"/>
          </p:cNvSpPr>
          <p:nvPr>
            <p:ph type="subTitle" idx="1"/>
          </p:nvPr>
        </p:nvSpPr>
        <p:spPr/>
        <p:txBody>
          <a:bodyPr>
            <a:normAutofit/>
          </a:bodyPr>
          <a:lstStyle/>
          <a:p>
            <a:r>
              <a:rPr lang="en-GB" sz="4000" b="1" dirty="0">
                <a:effectLst/>
                <a:latin typeface="Calibri" panose="020F0502020204030204" pitchFamily="34" charset="0"/>
                <a:ea typeface="Calibri" panose="020F0502020204030204" pitchFamily="34" charset="0"/>
                <a:cs typeface="Arial" panose="020B0604020202020204" pitchFamily="34" charset="0"/>
              </a:rPr>
              <a:t>Tendering Process</a:t>
            </a:r>
            <a:r>
              <a:rPr lang="en-GB" sz="4000" dirty="0">
                <a:effectLst/>
                <a:latin typeface="Calibri" panose="020F0502020204030204" pitchFamily="34" charset="0"/>
                <a:ea typeface="Calibri" panose="020F0502020204030204" pitchFamily="34" charset="0"/>
                <a:cs typeface="Arial" panose="020B0604020202020204" pitchFamily="34" charset="0"/>
              </a:rPr>
              <a:t>: considerations &amp; strategies </a:t>
            </a:r>
            <a:endParaRPr lang="en-GB" sz="4000" dirty="0"/>
          </a:p>
        </p:txBody>
      </p:sp>
    </p:spTree>
    <p:extLst>
      <p:ext uri="{BB962C8B-B14F-4D97-AF65-F5344CB8AC3E}">
        <p14:creationId xmlns:p14="http://schemas.microsoft.com/office/powerpoint/2010/main" val="2516836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422EE9-03AF-58D7-29E0-4B158D11850C}"/>
              </a:ext>
            </a:extLst>
          </p:cNvPr>
          <p:cNvSpPr>
            <a:spLocks noGrp="1"/>
          </p:cNvSpPr>
          <p:nvPr>
            <p:ph type="title"/>
          </p:nvPr>
        </p:nvSpPr>
        <p:spPr>
          <a:xfrm>
            <a:off x="589560" y="856180"/>
            <a:ext cx="4560584" cy="1128068"/>
          </a:xfrm>
        </p:spPr>
        <p:txBody>
          <a:bodyPr anchor="ctr">
            <a:normAutofit/>
          </a:bodyPr>
          <a:lstStyle/>
          <a:p>
            <a:r>
              <a:rPr lang="en-GB" sz="4000"/>
              <a:t>Last week….</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5935D1-5577-9794-C621-8DCAF722D95C}"/>
              </a:ext>
            </a:extLst>
          </p:cNvPr>
          <p:cNvSpPr>
            <a:spLocks noGrp="1"/>
          </p:cNvSpPr>
          <p:nvPr>
            <p:ph idx="1"/>
          </p:nvPr>
        </p:nvSpPr>
        <p:spPr>
          <a:xfrm>
            <a:off x="590719" y="2330505"/>
            <a:ext cx="4559425" cy="3979585"/>
          </a:xfrm>
        </p:spPr>
        <p:txBody>
          <a:bodyPr anchor="ctr">
            <a:normAutofit/>
          </a:bodyPr>
          <a:lstStyle/>
          <a:p>
            <a:r>
              <a:rPr lang="en-GB" sz="2000" dirty="0"/>
              <a:t>Procurement, what does it mean?</a:t>
            </a:r>
          </a:p>
          <a:p>
            <a:r>
              <a:rPr lang="en-GB" sz="2000" dirty="0"/>
              <a:t>What are the 3 main risks? (from a client's perspective)</a:t>
            </a:r>
          </a:p>
          <a:p>
            <a:r>
              <a:rPr lang="en-GB" sz="2000" dirty="0"/>
              <a:t>What are the 3 main procurement routes within the UK?</a:t>
            </a:r>
          </a:p>
          <a:p>
            <a:pPr marL="0" indent="0">
              <a:buNone/>
            </a:pPr>
            <a:endParaRPr lang="en-GB" sz="2000" dirty="0"/>
          </a:p>
          <a:p>
            <a:pPr marL="0" indent="0">
              <a:buNone/>
            </a:pPr>
            <a:endParaRPr lang="en-GB" sz="2000" dirty="0"/>
          </a:p>
          <a:p>
            <a:r>
              <a:rPr lang="en-GB" sz="2000" dirty="0"/>
              <a:t>Due to this risk, we have various Procurement and tendering strategies and forms of contract that will allow allocation of this risk.</a:t>
            </a:r>
          </a:p>
          <a:p>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6AA76BB-08C4-4F6F-9CF3-7254CC31AFC8}"/>
              </a:ext>
            </a:extLst>
          </p:cNvPr>
          <p:cNvPicPr>
            <a:picLocks noChangeAspect="1"/>
          </p:cNvPicPr>
          <p:nvPr/>
        </p:nvPicPr>
        <p:blipFill rotWithShape="1">
          <a:blip r:embed="rId2"/>
          <a:srcRect r="4" b="3065"/>
          <a:stretch/>
        </p:blipFill>
        <p:spPr>
          <a:xfrm>
            <a:off x="5977788" y="1483278"/>
            <a:ext cx="4719882" cy="4575370"/>
          </a:xfrm>
          <a:prstGeom prst="rect">
            <a:avLst/>
          </a:prstGeom>
        </p:spPr>
      </p:pic>
    </p:spTree>
    <p:extLst>
      <p:ext uri="{BB962C8B-B14F-4D97-AF65-F5344CB8AC3E}">
        <p14:creationId xmlns:p14="http://schemas.microsoft.com/office/powerpoint/2010/main" val="28332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42A7E-8A78-4177-ED76-37681FBC20D7}"/>
              </a:ext>
            </a:extLst>
          </p:cNvPr>
          <p:cNvSpPr>
            <a:spLocks noGrp="1"/>
          </p:cNvSpPr>
          <p:nvPr>
            <p:ph type="title"/>
          </p:nvPr>
        </p:nvSpPr>
        <p:spPr/>
        <p:txBody>
          <a:bodyPr/>
          <a:lstStyle/>
          <a:p>
            <a:r>
              <a:rPr lang="en-GB" dirty="0"/>
              <a:t>The UK!</a:t>
            </a:r>
          </a:p>
        </p:txBody>
      </p:sp>
      <p:sp>
        <p:nvSpPr>
          <p:cNvPr id="3" name="Content Placeholder 2">
            <a:extLst>
              <a:ext uri="{FF2B5EF4-FFF2-40B4-BE49-F238E27FC236}">
                <a16:creationId xmlns:a16="http://schemas.microsoft.com/office/drawing/2014/main" id="{EA554769-B90C-E61C-AD90-DC2F9448AC2B}"/>
              </a:ext>
            </a:extLst>
          </p:cNvPr>
          <p:cNvSpPr>
            <a:spLocks noGrp="1"/>
          </p:cNvSpPr>
          <p:nvPr>
            <p:ph idx="1"/>
          </p:nvPr>
        </p:nvSpPr>
        <p:spPr/>
        <p:txBody>
          <a:bodyPr/>
          <a:lstStyle/>
          <a:p>
            <a:r>
              <a:rPr lang="en-GB" dirty="0"/>
              <a:t>Construction in the UK works on a tendering and estimating basis</a:t>
            </a:r>
          </a:p>
          <a:p>
            <a:r>
              <a:rPr lang="en-GB" dirty="0"/>
              <a:t>Tendering is the process where C invite Suppliers to bid for work with a formal fully costed written proposal for carrying out the works.</a:t>
            </a:r>
          </a:p>
          <a:p>
            <a:r>
              <a:rPr lang="en-GB" dirty="0"/>
              <a:t>All bids must be submitted by a deadline!</a:t>
            </a:r>
          </a:p>
          <a:p>
            <a:r>
              <a:rPr lang="en-GB" dirty="0"/>
              <a:t>The C (client's team) need to put together a full package of the works for this to work properly.</a:t>
            </a:r>
          </a:p>
          <a:p>
            <a:pPr marL="0" indent="0">
              <a:buNone/>
            </a:pPr>
            <a:endParaRPr lang="en-GB" dirty="0"/>
          </a:p>
          <a:p>
            <a:pPr marL="0" indent="0">
              <a:buNone/>
            </a:pPr>
            <a:r>
              <a:rPr lang="en-GB" b="1" dirty="0"/>
              <a:t>Q. What documents are contained within a tender package? (20 mins)</a:t>
            </a:r>
          </a:p>
        </p:txBody>
      </p:sp>
    </p:spTree>
    <p:extLst>
      <p:ext uri="{BB962C8B-B14F-4D97-AF65-F5344CB8AC3E}">
        <p14:creationId xmlns:p14="http://schemas.microsoft.com/office/powerpoint/2010/main" val="2219883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1ABE7-E5DB-8707-72DB-D3DBF5DAA5B6}"/>
              </a:ext>
            </a:extLst>
          </p:cNvPr>
          <p:cNvSpPr>
            <a:spLocks noGrp="1"/>
          </p:cNvSpPr>
          <p:nvPr>
            <p:ph type="title"/>
          </p:nvPr>
        </p:nvSpPr>
        <p:spPr/>
        <p:txBody>
          <a:bodyPr/>
          <a:lstStyle/>
          <a:p>
            <a:r>
              <a:rPr lang="en-GB" dirty="0"/>
              <a:t>Possible….</a:t>
            </a:r>
          </a:p>
        </p:txBody>
      </p:sp>
      <p:sp>
        <p:nvSpPr>
          <p:cNvPr id="3" name="Content Placeholder 2">
            <a:extLst>
              <a:ext uri="{FF2B5EF4-FFF2-40B4-BE49-F238E27FC236}">
                <a16:creationId xmlns:a16="http://schemas.microsoft.com/office/drawing/2014/main" id="{CD39C2AE-0283-1822-B2A0-E67313431669}"/>
              </a:ext>
            </a:extLst>
          </p:cNvPr>
          <p:cNvSpPr>
            <a:spLocks noGrp="1"/>
          </p:cNvSpPr>
          <p:nvPr>
            <p:ph idx="1"/>
          </p:nvPr>
        </p:nvSpPr>
        <p:spPr/>
        <p:txBody>
          <a:bodyPr>
            <a:normAutofit fontScale="85000" lnSpcReduction="20000"/>
          </a:bodyPr>
          <a:lstStyle/>
          <a:p>
            <a:r>
              <a:rPr lang="en-GB" dirty="0"/>
              <a:t>Invite to Tender (see slide at end)</a:t>
            </a:r>
          </a:p>
          <a:p>
            <a:r>
              <a:rPr lang="en-GB" dirty="0"/>
              <a:t>Form of Tender (see slide at end)</a:t>
            </a:r>
          </a:p>
          <a:p>
            <a:r>
              <a:rPr lang="en-GB" dirty="0"/>
              <a:t>Size &amp; location of project</a:t>
            </a:r>
          </a:p>
          <a:p>
            <a:r>
              <a:rPr lang="en-GB" dirty="0"/>
              <a:t>Drawings</a:t>
            </a:r>
          </a:p>
          <a:p>
            <a:r>
              <a:rPr lang="en-GB" dirty="0"/>
              <a:t>Specification </a:t>
            </a:r>
          </a:p>
          <a:p>
            <a:r>
              <a:rPr lang="en-GB" dirty="0" err="1"/>
              <a:t>BoQ’s</a:t>
            </a:r>
            <a:r>
              <a:rPr lang="en-GB" dirty="0"/>
              <a:t>!!!</a:t>
            </a:r>
          </a:p>
          <a:p>
            <a:r>
              <a:rPr lang="en-GB" dirty="0"/>
              <a:t>Schedules </a:t>
            </a:r>
          </a:p>
          <a:p>
            <a:r>
              <a:rPr lang="en-GB" dirty="0"/>
              <a:t>Form of tender</a:t>
            </a:r>
          </a:p>
          <a:p>
            <a:r>
              <a:rPr lang="en-GB" dirty="0"/>
              <a:t>Contract </a:t>
            </a:r>
          </a:p>
          <a:p>
            <a:r>
              <a:rPr lang="en-GB" dirty="0"/>
              <a:t>Programme</a:t>
            </a:r>
          </a:p>
          <a:p>
            <a:pPr marL="0" indent="0">
              <a:buNone/>
            </a:pPr>
            <a:r>
              <a:rPr lang="en-GB" i="1" dirty="0"/>
              <a:t>Depends upon the procurement route chosen!!!</a:t>
            </a:r>
          </a:p>
          <a:p>
            <a:endParaRPr lang="en-GB" dirty="0"/>
          </a:p>
        </p:txBody>
      </p:sp>
    </p:spTree>
    <p:extLst>
      <p:ext uri="{BB962C8B-B14F-4D97-AF65-F5344CB8AC3E}">
        <p14:creationId xmlns:p14="http://schemas.microsoft.com/office/powerpoint/2010/main" val="394427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8BD43-CD0A-3536-6783-6713A241545A}"/>
              </a:ext>
            </a:extLst>
          </p:cNvPr>
          <p:cNvSpPr>
            <a:spLocks noGrp="1"/>
          </p:cNvSpPr>
          <p:nvPr>
            <p:ph type="title"/>
          </p:nvPr>
        </p:nvSpPr>
        <p:spPr/>
        <p:txBody>
          <a:bodyPr/>
          <a:lstStyle/>
          <a:p>
            <a:r>
              <a:rPr lang="en-GB" dirty="0"/>
              <a:t>Discussion points….</a:t>
            </a:r>
          </a:p>
        </p:txBody>
      </p:sp>
      <p:sp>
        <p:nvSpPr>
          <p:cNvPr id="3" name="Content Placeholder 2">
            <a:extLst>
              <a:ext uri="{FF2B5EF4-FFF2-40B4-BE49-F238E27FC236}">
                <a16:creationId xmlns:a16="http://schemas.microsoft.com/office/drawing/2014/main" id="{09694F98-C13D-4D45-52F7-A7E8E2EFA9FF}"/>
              </a:ext>
            </a:extLst>
          </p:cNvPr>
          <p:cNvSpPr>
            <a:spLocks noGrp="1"/>
          </p:cNvSpPr>
          <p:nvPr>
            <p:ph idx="1"/>
          </p:nvPr>
        </p:nvSpPr>
        <p:spPr/>
        <p:txBody>
          <a:bodyPr/>
          <a:lstStyle/>
          <a:p>
            <a:r>
              <a:rPr lang="en-GB" dirty="0"/>
              <a:t>Why is it important that all the information contained within the tender package is accurate? </a:t>
            </a:r>
          </a:p>
          <a:p>
            <a:pPr marL="0" indent="0">
              <a:buNone/>
            </a:pPr>
            <a:endParaRPr lang="en-GB" dirty="0"/>
          </a:p>
          <a:p>
            <a:r>
              <a:rPr lang="en-GB" dirty="0"/>
              <a:t>What could happen, or how could a project be impacted, i.e. if inaccurate figures that had found their way into the </a:t>
            </a:r>
            <a:r>
              <a:rPr lang="en-GB" dirty="0" err="1"/>
              <a:t>BoQ’s</a:t>
            </a:r>
            <a:r>
              <a:rPr lang="en-GB" dirty="0"/>
              <a:t> document?</a:t>
            </a:r>
          </a:p>
        </p:txBody>
      </p:sp>
    </p:spTree>
    <p:extLst>
      <p:ext uri="{BB962C8B-B14F-4D97-AF65-F5344CB8AC3E}">
        <p14:creationId xmlns:p14="http://schemas.microsoft.com/office/powerpoint/2010/main" val="2996396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3873B-1598-86B6-5DF1-04F42E3771CC}"/>
              </a:ext>
            </a:extLst>
          </p:cNvPr>
          <p:cNvSpPr>
            <a:spLocks noGrp="1"/>
          </p:cNvSpPr>
          <p:nvPr>
            <p:ph type="title"/>
          </p:nvPr>
        </p:nvSpPr>
        <p:spPr/>
        <p:txBody>
          <a:bodyPr/>
          <a:lstStyle/>
          <a:p>
            <a:r>
              <a:rPr lang="en-GB" u="sng" dirty="0"/>
              <a:t>Procurement Strategy </a:t>
            </a:r>
            <a:r>
              <a:rPr lang="en-GB" dirty="0"/>
              <a:t>to </a:t>
            </a:r>
            <a:r>
              <a:rPr lang="en-GB" u="sng" dirty="0"/>
              <a:t>Procurement Route</a:t>
            </a:r>
            <a:endParaRPr lang="en-GB" dirty="0"/>
          </a:p>
        </p:txBody>
      </p:sp>
      <p:sp>
        <p:nvSpPr>
          <p:cNvPr id="3" name="Content Placeholder 2">
            <a:extLst>
              <a:ext uri="{FF2B5EF4-FFF2-40B4-BE49-F238E27FC236}">
                <a16:creationId xmlns:a16="http://schemas.microsoft.com/office/drawing/2014/main" id="{072A9F9A-F7EB-C1F0-52D1-F12ADE431323}"/>
              </a:ext>
            </a:extLst>
          </p:cNvPr>
          <p:cNvSpPr>
            <a:spLocks noGrp="1"/>
          </p:cNvSpPr>
          <p:nvPr>
            <p:ph idx="1"/>
          </p:nvPr>
        </p:nvSpPr>
        <p:spPr/>
        <p:txBody>
          <a:bodyPr/>
          <a:lstStyle/>
          <a:p>
            <a:r>
              <a:rPr lang="en-GB" dirty="0"/>
              <a:t>The QS will need to ask the client which of the previous risk drivers is most important to them? What is the best value for money taking into account the risks….this is the </a:t>
            </a:r>
            <a:r>
              <a:rPr lang="en-GB" b="1" dirty="0"/>
              <a:t>Procurement Strategy</a:t>
            </a:r>
            <a:r>
              <a:rPr lang="en-GB" dirty="0"/>
              <a:t>. </a:t>
            </a:r>
          </a:p>
          <a:p>
            <a:r>
              <a:rPr lang="en-GB" dirty="0"/>
              <a:t>Depending upon the client response, a </a:t>
            </a:r>
            <a:r>
              <a:rPr lang="en-GB" b="1" dirty="0"/>
              <a:t>Procurement Route </a:t>
            </a:r>
            <a:r>
              <a:rPr lang="en-GB" dirty="0"/>
              <a:t>is chosen that closely matches the clients requirements. This route will include the tendering strategy that best meets the needs of the client.</a:t>
            </a:r>
          </a:p>
          <a:p>
            <a:r>
              <a:rPr lang="en-GB" dirty="0"/>
              <a:t>E.g. If design quality and cost certainty are of high importance to the client but completion is not critical, traditional lump sum contract, based on full drawings and a full Bill Of Quantities may be considered!</a:t>
            </a:r>
          </a:p>
          <a:p>
            <a:endParaRPr lang="en-GB" dirty="0"/>
          </a:p>
        </p:txBody>
      </p:sp>
    </p:spTree>
    <p:extLst>
      <p:ext uri="{BB962C8B-B14F-4D97-AF65-F5344CB8AC3E}">
        <p14:creationId xmlns:p14="http://schemas.microsoft.com/office/powerpoint/2010/main" val="3373699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4B7086-5150-EA78-FDB9-EDA3FA16965C}"/>
              </a:ext>
            </a:extLst>
          </p:cNvPr>
          <p:cNvPicPr>
            <a:picLocks noChangeAspect="1"/>
          </p:cNvPicPr>
          <p:nvPr/>
        </p:nvPicPr>
        <p:blipFill>
          <a:blip r:embed="rId2"/>
          <a:stretch>
            <a:fillRect/>
          </a:stretch>
        </p:blipFill>
        <p:spPr>
          <a:xfrm>
            <a:off x="715813" y="164309"/>
            <a:ext cx="10760373" cy="6529382"/>
          </a:xfrm>
          <a:prstGeom prst="rect">
            <a:avLst/>
          </a:prstGeom>
        </p:spPr>
      </p:pic>
    </p:spTree>
    <p:extLst>
      <p:ext uri="{BB962C8B-B14F-4D97-AF65-F5344CB8AC3E}">
        <p14:creationId xmlns:p14="http://schemas.microsoft.com/office/powerpoint/2010/main" val="1143757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F1B22-8084-CEC5-D00C-D7AAFC336296}"/>
              </a:ext>
            </a:extLst>
          </p:cNvPr>
          <p:cNvSpPr>
            <a:spLocks noGrp="1"/>
          </p:cNvSpPr>
          <p:nvPr>
            <p:ph type="title"/>
          </p:nvPr>
        </p:nvSpPr>
        <p:spPr/>
        <p:txBody>
          <a:bodyPr/>
          <a:lstStyle/>
          <a:p>
            <a:r>
              <a:rPr lang="en-GB" dirty="0"/>
              <a:t>Questions to be asked pre-construction….</a:t>
            </a:r>
          </a:p>
        </p:txBody>
      </p:sp>
      <p:sp>
        <p:nvSpPr>
          <p:cNvPr id="3" name="Content Placeholder 2">
            <a:extLst>
              <a:ext uri="{FF2B5EF4-FFF2-40B4-BE49-F238E27FC236}">
                <a16:creationId xmlns:a16="http://schemas.microsoft.com/office/drawing/2014/main" id="{8DDA7389-4D6F-1311-95CE-B87BF2EC471E}"/>
              </a:ext>
            </a:extLst>
          </p:cNvPr>
          <p:cNvSpPr>
            <a:spLocks noGrp="1"/>
          </p:cNvSpPr>
          <p:nvPr>
            <p:ph idx="1"/>
          </p:nvPr>
        </p:nvSpPr>
        <p:spPr/>
        <p:txBody>
          <a:bodyPr/>
          <a:lstStyle/>
          <a:p>
            <a:pPr marL="514350" indent="-514350">
              <a:buFont typeface="+mj-lt"/>
              <a:buAutoNum type="arabicPeriod"/>
            </a:pPr>
            <a:r>
              <a:rPr lang="en-GB" sz="2800" dirty="0"/>
              <a:t>What are the risks?</a:t>
            </a:r>
          </a:p>
          <a:p>
            <a:pPr marL="514350" indent="-514350">
              <a:buFont typeface="+mj-lt"/>
              <a:buAutoNum type="arabicPeriod"/>
            </a:pPr>
            <a:r>
              <a:rPr lang="en-GB" sz="2800" dirty="0"/>
              <a:t>What will their impact be?</a:t>
            </a:r>
          </a:p>
          <a:p>
            <a:pPr marL="514350" indent="-514350">
              <a:buFont typeface="+mj-lt"/>
              <a:buAutoNum type="arabicPeriod"/>
            </a:pPr>
            <a:r>
              <a:rPr lang="en-GB" sz="2800" dirty="0"/>
              <a:t>What is the likelihood of the risks occurring?</a:t>
            </a:r>
          </a:p>
          <a:p>
            <a:pPr marL="514350" indent="-514350">
              <a:buFont typeface="+mj-lt"/>
              <a:buAutoNum type="arabicPeriod"/>
            </a:pPr>
            <a:r>
              <a:rPr lang="en-GB" sz="2800" dirty="0">
                <a:solidFill>
                  <a:srgbClr val="FF0000"/>
                </a:solidFill>
              </a:rPr>
              <a:t>Who will be responsible for the management of risk?</a:t>
            </a:r>
          </a:p>
          <a:p>
            <a:pPr marL="514350" indent="-514350">
              <a:buFont typeface="+mj-lt"/>
              <a:buAutoNum type="arabicPeriod"/>
            </a:pPr>
            <a:endParaRPr lang="en-GB" dirty="0">
              <a:solidFill>
                <a:srgbClr val="FF0000"/>
              </a:solidFill>
            </a:endParaRPr>
          </a:p>
          <a:p>
            <a:pPr marL="0" indent="0">
              <a:buNone/>
            </a:pPr>
            <a:r>
              <a:rPr lang="en-GB" b="1" dirty="0"/>
              <a:t>Note: Risk &amp; Opportunities - Proforma tender document on Moodle</a:t>
            </a:r>
            <a:endParaRPr lang="en-GB" sz="2800" b="1" dirty="0"/>
          </a:p>
          <a:p>
            <a:pPr marL="0" indent="0">
              <a:buNone/>
            </a:pPr>
            <a:endParaRPr lang="en-GB" dirty="0"/>
          </a:p>
        </p:txBody>
      </p:sp>
    </p:spTree>
    <p:extLst>
      <p:ext uri="{BB962C8B-B14F-4D97-AF65-F5344CB8AC3E}">
        <p14:creationId xmlns:p14="http://schemas.microsoft.com/office/powerpoint/2010/main" val="2107129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16089-AA0F-7519-2342-EA9EAD9B0336}"/>
              </a:ext>
            </a:extLst>
          </p:cNvPr>
          <p:cNvSpPr>
            <a:spLocks noGrp="1"/>
          </p:cNvSpPr>
          <p:nvPr>
            <p:ph type="title"/>
          </p:nvPr>
        </p:nvSpPr>
        <p:spPr/>
        <p:txBody>
          <a:bodyPr>
            <a:normAutofit fontScale="90000"/>
          </a:bodyPr>
          <a:lstStyle/>
          <a:p>
            <a:r>
              <a:rPr lang="en-GB" dirty="0"/>
              <a:t>Once the clients requirements are understood we can recommend a procurement route.</a:t>
            </a:r>
          </a:p>
        </p:txBody>
      </p:sp>
      <p:sp>
        <p:nvSpPr>
          <p:cNvPr id="3" name="Content Placeholder 2">
            <a:extLst>
              <a:ext uri="{FF2B5EF4-FFF2-40B4-BE49-F238E27FC236}">
                <a16:creationId xmlns:a16="http://schemas.microsoft.com/office/drawing/2014/main" id="{68ADDD00-7B30-EF59-80D0-AB461F06CEB4}"/>
              </a:ext>
            </a:extLst>
          </p:cNvPr>
          <p:cNvSpPr>
            <a:spLocks noGrp="1"/>
          </p:cNvSpPr>
          <p:nvPr>
            <p:ph idx="1"/>
          </p:nvPr>
        </p:nvSpPr>
        <p:spPr/>
        <p:txBody>
          <a:bodyPr/>
          <a:lstStyle/>
          <a:p>
            <a:r>
              <a:rPr lang="en-GB" dirty="0"/>
              <a:t>There are many procurement routes but they can be grouped under the following three:</a:t>
            </a:r>
          </a:p>
          <a:p>
            <a:pPr marL="0" indent="0">
              <a:buNone/>
            </a:pPr>
            <a:endParaRPr lang="en-GB" dirty="0"/>
          </a:p>
          <a:p>
            <a:pPr marL="514350" indent="-514350">
              <a:buFont typeface="+mj-lt"/>
              <a:buAutoNum type="arabicPeriod"/>
            </a:pPr>
            <a:r>
              <a:rPr lang="en-GB" dirty="0"/>
              <a:t>Traditional 45% (single stage selective and two stage competitive)</a:t>
            </a:r>
          </a:p>
          <a:p>
            <a:pPr marL="514350" indent="-514350">
              <a:buFont typeface="+mj-lt"/>
              <a:buAutoNum type="arabicPeriod"/>
            </a:pPr>
            <a:r>
              <a:rPr lang="en-GB" dirty="0"/>
              <a:t>Design &amp; Build 35%</a:t>
            </a:r>
          </a:p>
          <a:p>
            <a:pPr marL="514350" indent="-514350">
              <a:buFont typeface="+mj-lt"/>
              <a:buAutoNum type="arabicPeriod"/>
            </a:pPr>
            <a:r>
              <a:rPr lang="en-GB" dirty="0"/>
              <a:t>Management 10%</a:t>
            </a:r>
          </a:p>
          <a:p>
            <a:endParaRPr lang="en-GB" dirty="0"/>
          </a:p>
        </p:txBody>
      </p:sp>
    </p:spTree>
    <p:extLst>
      <p:ext uri="{BB962C8B-B14F-4D97-AF65-F5344CB8AC3E}">
        <p14:creationId xmlns:p14="http://schemas.microsoft.com/office/powerpoint/2010/main" val="3844936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18136-132A-45CC-C782-6D702B6F9A38}"/>
              </a:ext>
            </a:extLst>
          </p:cNvPr>
          <p:cNvSpPr>
            <a:spLocks noGrp="1"/>
          </p:cNvSpPr>
          <p:nvPr>
            <p:ph type="title"/>
          </p:nvPr>
        </p:nvSpPr>
        <p:spPr/>
        <p:txBody>
          <a:bodyPr/>
          <a:lstStyle/>
          <a:p>
            <a:r>
              <a:rPr lang="en-GB" dirty="0"/>
              <a:t>Accepting or declining an invitation to tender!</a:t>
            </a:r>
          </a:p>
        </p:txBody>
      </p:sp>
      <p:sp>
        <p:nvSpPr>
          <p:cNvPr id="3" name="Content Placeholder 2">
            <a:extLst>
              <a:ext uri="{FF2B5EF4-FFF2-40B4-BE49-F238E27FC236}">
                <a16:creationId xmlns:a16="http://schemas.microsoft.com/office/drawing/2014/main" id="{BC63C409-7AEA-0CAA-9E16-B1FBD7252B57}"/>
              </a:ext>
            </a:extLst>
          </p:cNvPr>
          <p:cNvSpPr>
            <a:spLocks noGrp="1"/>
          </p:cNvSpPr>
          <p:nvPr>
            <p:ph idx="1"/>
          </p:nvPr>
        </p:nvSpPr>
        <p:spPr/>
        <p:txBody>
          <a:bodyPr/>
          <a:lstStyle/>
          <a:p>
            <a:r>
              <a:rPr lang="en-GB" dirty="0"/>
              <a:t>Pre-qualification questionnaire (PQQ)</a:t>
            </a:r>
          </a:p>
          <a:p>
            <a:pPr marL="0" indent="0">
              <a:buNone/>
            </a:pPr>
            <a:endParaRPr lang="en-GB" dirty="0"/>
          </a:p>
          <a:p>
            <a:pPr lvl="1"/>
            <a:r>
              <a:rPr lang="en-GB" dirty="0"/>
              <a:t>Limiting tendering to contractors with the necessary skills and experience </a:t>
            </a:r>
          </a:p>
          <a:p>
            <a:pPr lvl="1"/>
            <a:r>
              <a:rPr lang="en-GB" dirty="0"/>
              <a:t>Avoiding unnecessary cost to the industry (if they are unlikely to succeed in winning the work)</a:t>
            </a:r>
          </a:p>
          <a:p>
            <a:pPr lvl="1"/>
            <a:r>
              <a:rPr lang="en-GB" dirty="0"/>
              <a:t>Ensure a competitive tender process leading to best value for money to the client!</a:t>
            </a:r>
          </a:p>
          <a:p>
            <a:pPr marL="457200" lvl="1" indent="0">
              <a:buNone/>
            </a:pPr>
            <a:endParaRPr lang="en-GB" dirty="0"/>
          </a:p>
          <a:p>
            <a:pPr lvl="1"/>
            <a:r>
              <a:rPr lang="en-GB" b="1" dirty="0"/>
              <a:t>Note: PQQ- Proforma on Moodle</a:t>
            </a:r>
            <a:endParaRPr lang="en-GB" sz="2400" b="1" dirty="0"/>
          </a:p>
          <a:p>
            <a:pPr marL="457200" lvl="1" indent="0">
              <a:buNone/>
            </a:pPr>
            <a:endParaRPr lang="en-GB" dirty="0"/>
          </a:p>
        </p:txBody>
      </p:sp>
    </p:spTree>
    <p:extLst>
      <p:ext uri="{BB962C8B-B14F-4D97-AF65-F5344CB8AC3E}">
        <p14:creationId xmlns:p14="http://schemas.microsoft.com/office/powerpoint/2010/main" val="331778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444D1-11CA-9C7E-6A19-98BF18567BDB}"/>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B57B3E1C-5C3B-53BD-8858-3CEBB372C70F}"/>
              </a:ext>
            </a:extLst>
          </p:cNvPr>
          <p:cNvSpPr>
            <a:spLocks noGrp="1"/>
          </p:cNvSpPr>
          <p:nvPr>
            <p:ph idx="1"/>
          </p:nvPr>
        </p:nvSpPr>
        <p:spPr/>
        <p:txBody>
          <a:bodyPr>
            <a:normAutofit/>
          </a:bodyPr>
          <a:lstStyle/>
          <a:p>
            <a:r>
              <a:rPr lang="en-GB" dirty="0">
                <a:effectLst/>
                <a:latin typeface="Calibri" panose="020F0502020204030204" pitchFamily="34" charset="0"/>
                <a:ea typeface="Calibri" panose="020F0502020204030204" pitchFamily="34" charset="0"/>
                <a:cs typeface="Arial" panose="020B0604020202020204" pitchFamily="34" charset="0"/>
              </a:rPr>
              <a:t>Take aways from this session: linear process…..Procurement, Risk, Procurement Strategy to Route, to tendering</a:t>
            </a:r>
          </a:p>
          <a:p>
            <a:endParaRPr lang="en-GB" dirty="0">
              <a:latin typeface="Calibri" panose="020F0502020204030204" pitchFamily="34" charset="0"/>
              <a:ea typeface="Calibri" panose="020F0502020204030204" pitchFamily="34" charset="0"/>
              <a:cs typeface="Arial" panose="020B0604020202020204" pitchFamily="34" charset="0"/>
            </a:endParaRPr>
          </a:p>
          <a:p>
            <a:r>
              <a:rPr lang="en-GB" dirty="0">
                <a:effectLst/>
                <a:latin typeface="Calibri" panose="020F0502020204030204" pitchFamily="34" charset="0"/>
                <a:ea typeface="Calibri" panose="020F0502020204030204" pitchFamily="34" charset="0"/>
                <a:cs typeface="Arial" panose="020B0604020202020204" pitchFamily="34" charset="0"/>
              </a:rPr>
              <a:t>Tendering - Single Stage Traditional.</a:t>
            </a:r>
            <a:endParaRPr lang="en-GB" dirty="0"/>
          </a:p>
        </p:txBody>
      </p:sp>
    </p:spTree>
    <p:extLst>
      <p:ext uri="{BB962C8B-B14F-4D97-AF65-F5344CB8AC3E}">
        <p14:creationId xmlns:p14="http://schemas.microsoft.com/office/powerpoint/2010/main" val="1941545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AC70087-8499-89CC-D5B0-2A4223B3D390}"/>
              </a:ext>
            </a:extLst>
          </p:cNvPr>
          <p:cNvPicPr>
            <a:picLocks noChangeAspect="1"/>
          </p:cNvPicPr>
          <p:nvPr/>
        </p:nvPicPr>
        <p:blipFill>
          <a:blip r:embed="rId2"/>
          <a:stretch>
            <a:fillRect/>
          </a:stretch>
        </p:blipFill>
        <p:spPr>
          <a:xfrm>
            <a:off x="3499402" y="0"/>
            <a:ext cx="5193196" cy="6858000"/>
          </a:xfrm>
          <a:prstGeom prst="rect">
            <a:avLst/>
          </a:prstGeom>
        </p:spPr>
      </p:pic>
    </p:spTree>
    <p:extLst>
      <p:ext uri="{BB962C8B-B14F-4D97-AF65-F5344CB8AC3E}">
        <p14:creationId xmlns:p14="http://schemas.microsoft.com/office/powerpoint/2010/main" val="39292652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C55997-9463-04CD-60A4-ABE6DB040A7C}"/>
              </a:ext>
            </a:extLst>
          </p:cNvPr>
          <p:cNvPicPr>
            <a:picLocks noChangeAspect="1"/>
          </p:cNvPicPr>
          <p:nvPr/>
        </p:nvPicPr>
        <p:blipFill>
          <a:blip r:embed="rId2"/>
          <a:stretch>
            <a:fillRect/>
          </a:stretch>
        </p:blipFill>
        <p:spPr>
          <a:xfrm>
            <a:off x="3525276" y="0"/>
            <a:ext cx="5141447" cy="6858000"/>
          </a:xfrm>
          <a:prstGeom prst="rect">
            <a:avLst/>
          </a:prstGeom>
        </p:spPr>
      </p:pic>
    </p:spTree>
    <p:extLst>
      <p:ext uri="{BB962C8B-B14F-4D97-AF65-F5344CB8AC3E}">
        <p14:creationId xmlns:p14="http://schemas.microsoft.com/office/powerpoint/2010/main" val="38644943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547</Words>
  <Application>Microsoft Office PowerPoint</Application>
  <PresentationFormat>Widescreen</PresentationFormat>
  <Paragraphs>61</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Session 2 </vt:lpstr>
      <vt:lpstr>Last week….</vt:lpstr>
      <vt:lpstr>The UK!</vt:lpstr>
      <vt:lpstr>Possible….</vt:lpstr>
      <vt:lpstr>Discussion points….</vt:lpstr>
      <vt:lpstr>Procurement Strategy to Procurement Route</vt:lpstr>
      <vt:lpstr>PowerPoint Presentation</vt:lpstr>
      <vt:lpstr>Questions to be asked pre-construction….</vt:lpstr>
      <vt:lpstr>Once the clients requirements are understood we can recommend a procurement route.</vt:lpstr>
      <vt:lpstr>Accepting or declining an invitation to tender!</vt:lpstr>
      <vt:lpstr>Next week….</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2 </dc:title>
  <dc:creator>Steve Tindall</dc:creator>
  <cp:lastModifiedBy>Steve Tindall</cp:lastModifiedBy>
  <cp:revision>1</cp:revision>
  <dcterms:created xsi:type="dcterms:W3CDTF">2023-10-04T08:14:05Z</dcterms:created>
  <dcterms:modified xsi:type="dcterms:W3CDTF">2023-10-04T09:59:10Z</dcterms:modified>
</cp:coreProperties>
</file>