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59" r:id="rId5"/>
    <p:sldId id="262" r:id="rId6"/>
    <p:sldId id="263" r:id="rId7"/>
    <p:sldId id="264" r:id="rId8"/>
    <p:sldId id="265" r:id="rId9"/>
    <p:sldId id="266" r:id="rId10"/>
    <p:sldId id="267" r:id="rId11"/>
    <p:sldId id="268" r:id="rId12"/>
    <p:sldId id="275" r:id="rId13"/>
    <p:sldId id="271" r:id="rId14"/>
    <p:sldId id="269" r:id="rId15"/>
    <p:sldId id="272"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969BF3F-9518-4E8D-B80A-C032EBA7168D}">
          <p14:sldIdLst>
            <p14:sldId id="256"/>
            <p14:sldId id="257"/>
            <p14:sldId id="258"/>
            <p14:sldId id="259"/>
            <p14:sldId id="262"/>
            <p14:sldId id="263"/>
            <p14:sldId id="264"/>
            <p14:sldId id="265"/>
            <p14:sldId id="266"/>
            <p14:sldId id="267"/>
            <p14:sldId id="268"/>
            <p14:sldId id="275"/>
            <p14:sldId id="271"/>
            <p14:sldId id="269"/>
            <p14:sldId id="272"/>
            <p14:sldId id="274"/>
          </p14:sldIdLst>
        </p14:section>
        <p14:section name="Untitled Section" id="{E213D1B9-7F35-4C91-9BD1-0B631E2D1EB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0293D-151D-CFD9-C8CD-C40C1FB907C7}" v="5855" dt="2025-10-12T09:56:04.512"/>
    <p1510:client id="{7840BC39-CF70-F561-7F33-C309E8C95C56}" v="173" dt="2025-10-12T10:15:08.303"/>
    <p1510:client id="{8E6FCF1E-E5EB-D1DA-0144-518EB9D0011F}" v="2614" dt="2025-10-12T22:32:34.695"/>
    <p1510:client id="{B08AE5A0-1D02-0672-903B-4E62D0C4F9E8}" v="830" dt="2025-10-12T23:28:03.321"/>
    <p1510:client id="{B3BA2AF4-38DB-2C35-F9EC-10F9BFEFBB69}" v="207" dt="2025-10-12T10:25:45.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ana Riasat (2421073)" userId="S::2421073@student.uwtsd.ac.uk::6735cbd1-4f13-495f-843b-71dccaa7b27b" providerId="AD" clId="Web-{7790CF68-44B2-3145-5284-03E2A4E0A915}"/>
    <pc:docChg chg="mod addSld delSld modSld addMainMaster delMainMaster">
      <pc:chgData name="Shabana Riasat (2421073)" userId="S::2421073@student.uwtsd.ac.uk::6735cbd1-4f13-495f-843b-71dccaa7b27b" providerId="AD" clId="Web-{7790CF68-44B2-3145-5284-03E2A4E0A915}" dt="2025-10-09T14:55:45.599" v="993" actId="14100"/>
      <pc:docMkLst>
        <pc:docMk/>
      </pc:docMkLst>
      <pc:sldChg chg="addSp delSp modSp mod modTransition setBg modClrScheme setClrOvrMap delDesignElem chgLayout">
        <pc:chgData name="Shabana Riasat (2421073)" userId="S::2421073@student.uwtsd.ac.uk::6735cbd1-4f13-495f-843b-71dccaa7b27b" providerId="AD" clId="Web-{7790CF68-44B2-3145-5284-03E2A4E0A915}" dt="2025-10-09T14:52:10.628" v="978"/>
        <pc:sldMkLst>
          <pc:docMk/>
          <pc:sldMk cId="109857222" sldId="256"/>
        </pc:sldMkLst>
        <pc:spChg chg="mod ord">
          <ac:chgData name="Shabana Riasat (2421073)" userId="S::2421073@student.uwtsd.ac.uk::6735cbd1-4f13-495f-843b-71dccaa7b27b" providerId="AD" clId="Web-{7790CF68-44B2-3145-5284-03E2A4E0A915}" dt="2025-10-09T13:55:00.331" v="621"/>
          <ac:spMkLst>
            <pc:docMk/>
            <pc:sldMk cId="109857222" sldId="256"/>
            <ac:spMk id="2" creationId="{00000000-0000-0000-0000-000000000000}"/>
          </ac:spMkLst>
        </pc:spChg>
        <pc:spChg chg="mod ord">
          <ac:chgData name="Shabana Riasat (2421073)" userId="S::2421073@student.uwtsd.ac.uk::6735cbd1-4f13-495f-843b-71dccaa7b27b" providerId="AD" clId="Web-{7790CF68-44B2-3145-5284-03E2A4E0A915}" dt="2025-10-09T13:55:00.331" v="621"/>
          <ac:spMkLst>
            <pc:docMk/>
            <pc:sldMk cId="109857222" sldId="256"/>
            <ac:spMk id="3" creationId="{00000000-0000-0000-0000-000000000000}"/>
          </ac:spMkLst>
        </pc:spChg>
        <pc:spChg chg="add del">
          <ac:chgData name="Shabana Riasat (2421073)" userId="S::2421073@student.uwtsd.ac.uk::6735cbd1-4f13-495f-843b-71dccaa7b27b" providerId="AD" clId="Web-{7790CF68-44B2-3145-5284-03E2A4E0A915}" dt="2025-10-09T13:55:00.331" v="621"/>
          <ac:spMkLst>
            <pc:docMk/>
            <pc:sldMk cId="109857222" sldId="256"/>
            <ac:spMk id="29" creationId="{E2748806-3AF5-4078-830A-C1F26BF1B200}"/>
          </ac:spMkLst>
        </pc:spChg>
        <pc:spChg chg="add del">
          <ac:chgData name="Shabana Riasat (2421073)" userId="S::2421073@student.uwtsd.ac.uk::6735cbd1-4f13-495f-843b-71dccaa7b27b" providerId="AD" clId="Web-{7790CF68-44B2-3145-5284-03E2A4E0A915}" dt="2025-10-09T13:55:00.331" v="621"/>
          <ac:spMkLst>
            <pc:docMk/>
            <pc:sldMk cId="109857222" sldId="256"/>
            <ac:spMk id="30" creationId="{34FBEBF3-C941-4CB0-8AC2-3B50E1371BBF}"/>
          </ac:spMkLst>
        </pc:spChg>
        <pc:picChg chg="add mod ord">
          <ac:chgData name="Shabana Riasat (2421073)" userId="S::2421073@student.uwtsd.ac.uk::6735cbd1-4f13-495f-843b-71dccaa7b27b" providerId="AD" clId="Web-{7790CF68-44B2-3145-5284-03E2A4E0A915}" dt="2025-10-09T11:23:23.269" v="76"/>
          <ac:picMkLst>
            <pc:docMk/>
            <pc:sldMk cId="109857222" sldId="256"/>
            <ac:picMk id="18" creationId="{C572423B-4CBE-BDF8-2E74-9535ABCEDB7B}"/>
          </ac:picMkLst>
        </pc:picChg>
      </pc:sldChg>
      <pc:sldChg chg="modSp new mod modTransition modClrScheme chgLayout">
        <pc:chgData name="Shabana Riasat (2421073)" userId="S::2421073@student.uwtsd.ac.uk::6735cbd1-4f13-495f-843b-71dccaa7b27b" providerId="AD" clId="Web-{7790CF68-44B2-3145-5284-03E2A4E0A915}" dt="2025-10-09T14:52:15.050" v="979"/>
        <pc:sldMkLst>
          <pc:docMk/>
          <pc:sldMk cId="3675824120" sldId="257"/>
        </pc:sldMkLst>
        <pc:spChg chg="mod ord">
          <ac:chgData name="Shabana Riasat (2421073)" userId="S::2421073@student.uwtsd.ac.uk::6735cbd1-4f13-495f-843b-71dccaa7b27b" providerId="AD" clId="Web-{7790CF68-44B2-3145-5284-03E2A4E0A915}" dt="2025-10-09T13:55:00.331" v="621"/>
          <ac:spMkLst>
            <pc:docMk/>
            <pc:sldMk cId="3675824120" sldId="257"/>
            <ac:spMk id="2" creationId="{7516802B-0E9F-3F28-3C7F-FF34A0E089DA}"/>
          </ac:spMkLst>
        </pc:spChg>
        <pc:spChg chg="mod ord">
          <ac:chgData name="Shabana Riasat (2421073)" userId="S::2421073@student.uwtsd.ac.uk::6735cbd1-4f13-495f-843b-71dccaa7b27b" providerId="AD" clId="Web-{7790CF68-44B2-3145-5284-03E2A4E0A915}" dt="2025-10-09T13:59:31.648" v="656" actId="20577"/>
          <ac:spMkLst>
            <pc:docMk/>
            <pc:sldMk cId="3675824120" sldId="257"/>
            <ac:spMk id="3" creationId="{DB106E82-606C-1EF0-C2C9-F205DD333482}"/>
          </ac:spMkLst>
        </pc:spChg>
      </pc:sldChg>
      <pc:sldChg chg="addSp delSp modSp new mod modTransition modClrScheme chgLayout">
        <pc:chgData name="Shabana Riasat (2421073)" userId="S::2421073@student.uwtsd.ac.uk::6735cbd1-4f13-495f-843b-71dccaa7b27b" providerId="AD" clId="Web-{7790CF68-44B2-3145-5284-03E2A4E0A915}" dt="2025-10-09T14:52:17.753" v="980"/>
        <pc:sldMkLst>
          <pc:docMk/>
          <pc:sldMk cId="169624818" sldId="258"/>
        </pc:sldMkLst>
        <pc:spChg chg="mod ord">
          <ac:chgData name="Shabana Riasat (2421073)" userId="S::2421073@student.uwtsd.ac.uk::6735cbd1-4f13-495f-843b-71dccaa7b27b" providerId="AD" clId="Web-{7790CF68-44B2-3145-5284-03E2A4E0A915}" dt="2025-10-09T13:55:00.331" v="621"/>
          <ac:spMkLst>
            <pc:docMk/>
            <pc:sldMk cId="169624818" sldId="258"/>
            <ac:spMk id="2" creationId="{F4F18EC5-422F-FADF-FC09-5FE23878286F}"/>
          </ac:spMkLst>
        </pc:spChg>
        <pc:spChg chg="mod ord">
          <ac:chgData name="Shabana Riasat (2421073)" userId="S::2421073@student.uwtsd.ac.uk::6735cbd1-4f13-495f-843b-71dccaa7b27b" providerId="AD" clId="Web-{7790CF68-44B2-3145-5284-03E2A4E0A915}" dt="2025-10-09T13:56:42.646" v="631" actId="14100"/>
          <ac:spMkLst>
            <pc:docMk/>
            <pc:sldMk cId="169624818" sldId="258"/>
            <ac:spMk id="3" creationId="{BCA97574-F0A4-A95F-A166-8FB270D1E67F}"/>
          </ac:spMkLst>
        </pc:spChg>
      </pc:sldChg>
      <pc:sldChg chg="addSp delSp modSp new mod modTransition setBg modClrScheme delDesignElem chgLayout">
        <pc:chgData name="Shabana Riasat (2421073)" userId="S::2421073@student.uwtsd.ac.uk::6735cbd1-4f13-495f-843b-71dccaa7b27b" providerId="AD" clId="Web-{7790CF68-44B2-3145-5284-03E2A4E0A915}" dt="2025-10-09T14:52:21.190" v="981"/>
        <pc:sldMkLst>
          <pc:docMk/>
          <pc:sldMk cId="693520324" sldId="259"/>
        </pc:sldMkLst>
        <pc:spChg chg="mod ord">
          <ac:chgData name="Shabana Riasat (2421073)" userId="S::2421073@student.uwtsd.ac.uk::6735cbd1-4f13-495f-843b-71dccaa7b27b" providerId="AD" clId="Web-{7790CF68-44B2-3145-5284-03E2A4E0A915}" dt="2025-10-09T13:55:00.331" v="621"/>
          <ac:spMkLst>
            <pc:docMk/>
            <pc:sldMk cId="693520324" sldId="259"/>
            <ac:spMk id="2" creationId="{B9DBA34E-C74B-B2C4-3548-21A3F30E0788}"/>
          </ac:spMkLst>
        </pc:spChg>
        <pc:spChg chg="mod ord">
          <ac:chgData name="Shabana Riasat (2421073)" userId="S::2421073@student.uwtsd.ac.uk::6735cbd1-4f13-495f-843b-71dccaa7b27b" providerId="AD" clId="Web-{7790CF68-44B2-3145-5284-03E2A4E0A915}" dt="2025-10-09T13:55:00.331" v="621"/>
          <ac:spMkLst>
            <pc:docMk/>
            <pc:sldMk cId="693520324" sldId="259"/>
            <ac:spMk id="4" creationId="{5C24EF75-7438-CACD-3479-7B5EEF9F0150}"/>
          </ac:spMkLst>
        </pc:spChg>
        <pc:spChg chg="add mod">
          <ac:chgData name="Shabana Riasat (2421073)" userId="S::2421073@student.uwtsd.ac.uk::6735cbd1-4f13-495f-843b-71dccaa7b27b" providerId="AD" clId="Web-{7790CF68-44B2-3145-5284-03E2A4E0A915}" dt="2025-10-09T12:48:49.160" v="588" actId="20577"/>
          <ac:spMkLst>
            <pc:docMk/>
            <pc:sldMk cId="693520324" sldId="259"/>
            <ac:spMk id="9" creationId="{A03547B9-2AA1-27B4-5FB1-BC6FE852FF46}"/>
          </ac:spMkLst>
        </pc:spChg>
        <pc:spChg chg="add del">
          <ac:chgData name="Shabana Riasat (2421073)" userId="S::2421073@student.uwtsd.ac.uk::6735cbd1-4f13-495f-843b-71dccaa7b27b" providerId="AD" clId="Web-{7790CF68-44B2-3145-5284-03E2A4E0A915}" dt="2025-10-09T13:55:00.331" v="621"/>
          <ac:spMkLst>
            <pc:docMk/>
            <pc:sldMk cId="693520324" sldId="259"/>
            <ac:spMk id="10" creationId="{CD62DB5A-5AA0-4E7E-94AB-AD20F02CA8DF}"/>
          </ac:spMkLst>
        </pc:spChg>
        <pc:spChg chg="add del">
          <ac:chgData name="Shabana Riasat (2421073)" userId="S::2421073@student.uwtsd.ac.uk::6735cbd1-4f13-495f-843b-71dccaa7b27b" providerId="AD" clId="Web-{7790CF68-44B2-3145-5284-03E2A4E0A915}" dt="2025-10-09T13:55:00.331" v="621"/>
          <ac:spMkLst>
            <pc:docMk/>
            <pc:sldMk cId="693520324" sldId="259"/>
            <ac:spMk id="12" creationId="{0F086ECE-EF43-4B07-9DD0-59679471A067}"/>
          </ac:spMkLst>
        </pc:spChg>
        <pc:spChg chg="add del">
          <ac:chgData name="Shabana Riasat (2421073)" userId="S::2421073@student.uwtsd.ac.uk::6735cbd1-4f13-495f-843b-71dccaa7b27b" providerId="AD" clId="Web-{7790CF68-44B2-3145-5284-03E2A4E0A915}" dt="2025-10-09T13:55:00.331" v="621"/>
          <ac:spMkLst>
            <pc:docMk/>
            <pc:sldMk cId="693520324" sldId="259"/>
            <ac:spMk id="14" creationId="{5DB84597-3185-4C7A-A2CB-6413E167EE86}"/>
          </ac:spMkLst>
        </pc:spChg>
        <pc:spChg chg="add del">
          <ac:chgData name="Shabana Riasat (2421073)" userId="S::2421073@student.uwtsd.ac.uk::6735cbd1-4f13-495f-843b-71dccaa7b27b" providerId="AD" clId="Web-{7790CF68-44B2-3145-5284-03E2A4E0A915}" dt="2025-10-09T13:55:00.331" v="621"/>
          <ac:spMkLst>
            <pc:docMk/>
            <pc:sldMk cId="693520324" sldId="259"/>
            <ac:spMk id="16" creationId="{A80A97F9-87C9-4710-B480-406EA55C9EC8}"/>
          </ac:spMkLst>
        </pc:spChg>
        <pc:spChg chg="add del">
          <ac:chgData name="Shabana Riasat (2421073)" userId="S::2421073@student.uwtsd.ac.uk::6735cbd1-4f13-495f-843b-71dccaa7b27b" providerId="AD" clId="Web-{7790CF68-44B2-3145-5284-03E2A4E0A915}" dt="2025-10-09T13:55:00.331" v="621"/>
          <ac:spMkLst>
            <pc:docMk/>
            <pc:sldMk cId="693520324" sldId="259"/>
            <ac:spMk id="18" creationId="{6D6F0AC2-F229-46DE-A0A2-5CB386CE9014}"/>
          </ac:spMkLst>
        </pc:spChg>
        <pc:spChg chg="add del">
          <ac:chgData name="Shabana Riasat (2421073)" userId="S::2421073@student.uwtsd.ac.uk::6735cbd1-4f13-495f-843b-71dccaa7b27b" providerId="AD" clId="Web-{7790CF68-44B2-3145-5284-03E2A4E0A915}" dt="2025-10-09T13:55:00.331" v="621"/>
          <ac:spMkLst>
            <pc:docMk/>
            <pc:sldMk cId="693520324" sldId="259"/>
            <ac:spMk id="20" creationId="{6988DF46-BB01-4433-86D4-321BC88CE323}"/>
          </ac:spMkLst>
        </pc:spChg>
        <pc:picChg chg="add mod ord">
          <ac:chgData name="Shabana Riasat (2421073)" userId="S::2421073@student.uwtsd.ac.uk::6735cbd1-4f13-495f-843b-71dccaa7b27b" providerId="AD" clId="Web-{7790CF68-44B2-3145-5284-03E2A4E0A915}" dt="2025-10-09T13:55:00.331" v="621"/>
          <ac:picMkLst>
            <pc:docMk/>
            <pc:sldMk cId="693520324" sldId="259"/>
            <ac:picMk id="5" creationId="{044CDB4C-DF65-759D-8E5E-C4A298BD6E7F}"/>
          </ac:picMkLst>
        </pc:picChg>
      </pc:sldChg>
      <pc:sldChg chg="addSp delSp modSp new modTransition">
        <pc:chgData name="Shabana Riasat (2421073)" userId="S::2421073@student.uwtsd.ac.uk::6735cbd1-4f13-495f-843b-71dccaa7b27b" providerId="AD" clId="Web-{7790CF68-44B2-3145-5284-03E2A4E0A915}" dt="2025-10-09T14:52:31.862" v="982"/>
        <pc:sldMkLst>
          <pc:docMk/>
          <pc:sldMk cId="3207046385" sldId="262"/>
        </pc:sldMkLst>
        <pc:spChg chg="mod">
          <ac:chgData name="Shabana Riasat (2421073)" userId="S::2421073@student.uwtsd.ac.uk::6735cbd1-4f13-495f-843b-71dccaa7b27b" providerId="AD" clId="Web-{7790CF68-44B2-3145-5284-03E2A4E0A915}" dt="2025-10-09T13:59:54.086" v="657" actId="20577"/>
          <ac:spMkLst>
            <pc:docMk/>
            <pc:sldMk cId="3207046385" sldId="262"/>
            <ac:spMk id="2" creationId="{24124470-C375-DE6A-0A5C-836708BA7EA4}"/>
          </ac:spMkLst>
        </pc:spChg>
        <pc:spChg chg="add mod">
          <ac:chgData name="Shabana Riasat (2421073)" userId="S::2421073@student.uwtsd.ac.uk::6735cbd1-4f13-495f-843b-71dccaa7b27b" providerId="AD" clId="Web-{7790CF68-44B2-3145-5284-03E2A4E0A915}" dt="2025-10-09T14:09:14.084" v="770" actId="20577"/>
          <ac:spMkLst>
            <pc:docMk/>
            <pc:sldMk cId="3207046385" sldId="262"/>
            <ac:spMk id="332" creationId="{366C3015-9AD4-7D9F-5DCD-873E66985187}"/>
          </ac:spMkLst>
        </pc:spChg>
      </pc:sldChg>
      <pc:sldChg chg="new modTransition">
        <pc:chgData name="Shabana Riasat (2421073)" userId="S::2421073@student.uwtsd.ac.uk::6735cbd1-4f13-495f-843b-71dccaa7b27b" providerId="AD" clId="Web-{7790CF68-44B2-3145-5284-03E2A4E0A915}" dt="2025-10-09T14:52:35.441" v="983"/>
        <pc:sldMkLst>
          <pc:docMk/>
          <pc:sldMk cId="2751521351" sldId="263"/>
        </pc:sldMkLst>
      </pc:sldChg>
      <pc:sldChg chg="addSp modSp new">
        <pc:chgData name="Shabana Riasat (2421073)" userId="S::2421073@student.uwtsd.ac.uk::6735cbd1-4f13-495f-843b-71dccaa7b27b" providerId="AD" clId="Web-{7790CF68-44B2-3145-5284-03E2A4E0A915}" dt="2025-10-09T14:55:45.599" v="993" actId="14100"/>
        <pc:sldMkLst>
          <pc:docMk/>
          <pc:sldMk cId="1169805572" sldId="264"/>
        </pc:sldMkLst>
        <pc:graphicFrameChg chg="add mod modGraphic">
          <ac:chgData name="Shabana Riasat (2421073)" userId="S::2421073@student.uwtsd.ac.uk::6735cbd1-4f13-495f-843b-71dccaa7b27b" providerId="AD" clId="Web-{7790CF68-44B2-3145-5284-03E2A4E0A915}" dt="2025-10-09T14:55:45.599" v="993" actId="14100"/>
          <ac:graphicFrameMkLst>
            <pc:docMk/>
            <pc:sldMk cId="1169805572" sldId="264"/>
            <ac:graphicFrameMk id="2" creationId="{DA4C4DF5-4362-0FA0-BD29-6C4C18AA9A2A}"/>
          </ac:graphicFrameMkLst>
        </pc:graphicFrameChg>
      </pc:sldChg>
      <pc:sldMasterChg chg="add del addSldLayout delSldLayout">
        <pc:chgData name="Shabana Riasat (2421073)" userId="S::2421073@student.uwtsd.ac.uk::6735cbd1-4f13-495f-843b-71dccaa7b27b" providerId="AD" clId="Web-{7790CF68-44B2-3145-5284-03E2A4E0A915}" dt="2025-10-09T13:55:00.331" v="621"/>
        <pc:sldMasterMkLst>
          <pc:docMk/>
          <pc:sldMasterMk cId="907123684" sldId="2147483773"/>
        </pc:sldMasterMkLst>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3263503229" sldId="2147483762"/>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3060756086" sldId="2147483763"/>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4114194578" sldId="2147483764"/>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2330812752" sldId="2147483765"/>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2140721984" sldId="2147483766"/>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2802448380" sldId="2147483767"/>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1324455761" sldId="2147483768"/>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3604757518" sldId="2147483769"/>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1219613326" sldId="2147483770"/>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2149207577" sldId="2147483771"/>
          </pc:sldLayoutMkLst>
        </pc:sldLayoutChg>
        <pc:sldLayoutChg chg="add del">
          <pc:chgData name="Shabana Riasat (2421073)" userId="S::2421073@student.uwtsd.ac.uk::6735cbd1-4f13-495f-843b-71dccaa7b27b" providerId="AD" clId="Web-{7790CF68-44B2-3145-5284-03E2A4E0A915}" dt="2025-10-09T13:55:00.331" v="621"/>
          <pc:sldLayoutMkLst>
            <pc:docMk/>
            <pc:sldMasterMk cId="907123684" sldId="2147483773"/>
            <pc:sldLayoutMk cId="103045590" sldId="2147483772"/>
          </pc:sldLayoutMkLst>
        </pc:sldLayoutChg>
      </pc:sldMasterChg>
    </pc:docChg>
  </pc:docChgLst>
  <pc:docChgLst>
    <pc:chgData name="Shabana Riasat (2421073)" userId="S::2421073@student.uwtsd.ac.uk::6735cbd1-4f13-495f-843b-71dccaa7b27b" providerId="AD" clId="Web-{8E6FCF1E-E5EB-D1DA-0144-518EB9D0011F}"/>
    <pc:docChg chg="addSld delSld modSld sldOrd modSection">
      <pc:chgData name="Shabana Riasat (2421073)" userId="S::2421073@student.uwtsd.ac.uk::6735cbd1-4f13-495f-843b-71dccaa7b27b" providerId="AD" clId="Web-{8E6FCF1E-E5EB-D1DA-0144-518EB9D0011F}" dt="2025-10-12T22:32:34.695" v="1732"/>
      <pc:docMkLst>
        <pc:docMk/>
      </pc:docMkLst>
      <pc:sldChg chg="modSp">
        <pc:chgData name="Shabana Riasat (2421073)" userId="S::2421073@student.uwtsd.ac.uk::6735cbd1-4f13-495f-843b-71dccaa7b27b" providerId="AD" clId="Web-{8E6FCF1E-E5EB-D1DA-0144-518EB9D0011F}" dt="2025-10-12T13:44:28.248" v="1440" actId="20577"/>
        <pc:sldMkLst>
          <pc:docMk/>
          <pc:sldMk cId="109857222" sldId="256"/>
        </pc:sldMkLst>
        <pc:spChg chg="mod">
          <ac:chgData name="Shabana Riasat (2421073)" userId="S::2421073@student.uwtsd.ac.uk::6735cbd1-4f13-495f-843b-71dccaa7b27b" providerId="AD" clId="Web-{8E6FCF1E-E5EB-D1DA-0144-518EB9D0011F}" dt="2025-10-12T13:44:28.248" v="1440" actId="20577"/>
          <ac:spMkLst>
            <pc:docMk/>
            <pc:sldMk cId="109857222" sldId="256"/>
            <ac:spMk id="2" creationId="{00000000-0000-0000-0000-000000000000}"/>
          </ac:spMkLst>
        </pc:spChg>
      </pc:sldChg>
      <pc:sldChg chg="modSp">
        <pc:chgData name="Shabana Riasat (2421073)" userId="S::2421073@student.uwtsd.ac.uk::6735cbd1-4f13-495f-843b-71dccaa7b27b" providerId="AD" clId="Web-{8E6FCF1E-E5EB-D1DA-0144-518EB9D0011F}" dt="2025-10-12T21:54:02.900" v="1552" actId="20577"/>
        <pc:sldMkLst>
          <pc:docMk/>
          <pc:sldMk cId="3675824120" sldId="257"/>
        </pc:sldMkLst>
        <pc:spChg chg="mod">
          <ac:chgData name="Shabana Riasat (2421073)" userId="S::2421073@student.uwtsd.ac.uk::6735cbd1-4f13-495f-843b-71dccaa7b27b" providerId="AD" clId="Web-{8E6FCF1E-E5EB-D1DA-0144-518EB9D0011F}" dt="2025-10-12T21:54:02.900" v="1552" actId="20577"/>
          <ac:spMkLst>
            <pc:docMk/>
            <pc:sldMk cId="3675824120" sldId="257"/>
            <ac:spMk id="2" creationId="{7516802B-0E9F-3F28-3C7F-FF34A0E089DA}"/>
          </ac:spMkLst>
        </pc:spChg>
        <pc:spChg chg="mod">
          <ac:chgData name="Shabana Riasat (2421073)" userId="S::2421073@student.uwtsd.ac.uk::6735cbd1-4f13-495f-843b-71dccaa7b27b" providerId="AD" clId="Web-{8E6FCF1E-E5EB-D1DA-0144-518EB9D0011F}" dt="2025-10-12T21:53:37.009" v="1551" actId="20577"/>
          <ac:spMkLst>
            <pc:docMk/>
            <pc:sldMk cId="3675824120" sldId="257"/>
            <ac:spMk id="3" creationId="{DB106E82-606C-1EF0-C2C9-F205DD333482}"/>
          </ac:spMkLst>
        </pc:spChg>
      </pc:sldChg>
      <pc:sldChg chg="modSp">
        <pc:chgData name="Shabana Riasat (2421073)" userId="S::2421073@student.uwtsd.ac.uk::6735cbd1-4f13-495f-843b-71dccaa7b27b" providerId="AD" clId="Web-{8E6FCF1E-E5EB-D1DA-0144-518EB9D0011F}" dt="2025-10-12T21:54:14.494" v="1553" actId="20577"/>
        <pc:sldMkLst>
          <pc:docMk/>
          <pc:sldMk cId="169624818" sldId="258"/>
        </pc:sldMkLst>
        <pc:spChg chg="mod">
          <ac:chgData name="Shabana Riasat (2421073)" userId="S::2421073@student.uwtsd.ac.uk::6735cbd1-4f13-495f-843b-71dccaa7b27b" providerId="AD" clId="Web-{8E6FCF1E-E5EB-D1DA-0144-518EB9D0011F}" dt="2025-10-12T21:54:14.494" v="1553" actId="20577"/>
          <ac:spMkLst>
            <pc:docMk/>
            <pc:sldMk cId="169624818" sldId="258"/>
            <ac:spMk id="2" creationId="{F4F18EC5-422F-FADF-FC09-5FE23878286F}"/>
          </ac:spMkLst>
        </pc:spChg>
        <pc:spChg chg="mod">
          <ac:chgData name="Shabana Riasat (2421073)" userId="S::2421073@student.uwtsd.ac.uk::6735cbd1-4f13-495f-843b-71dccaa7b27b" providerId="AD" clId="Web-{8E6FCF1E-E5EB-D1DA-0144-518EB9D0011F}" dt="2025-10-12T21:35:04.699" v="1499" actId="20577"/>
          <ac:spMkLst>
            <pc:docMk/>
            <pc:sldMk cId="169624818" sldId="258"/>
            <ac:spMk id="3" creationId="{BCA97574-F0A4-A95F-A166-8FB270D1E67F}"/>
          </ac:spMkLst>
        </pc:spChg>
        <pc:graphicFrameChg chg="mod">
          <ac:chgData name="Shabana Riasat (2421073)" userId="S::2421073@student.uwtsd.ac.uk::6735cbd1-4f13-495f-843b-71dccaa7b27b" providerId="AD" clId="Web-{8E6FCF1E-E5EB-D1DA-0144-518EB9D0011F}" dt="2025-10-12T21:34:39.635" v="1493" actId="14100"/>
          <ac:graphicFrameMkLst>
            <pc:docMk/>
            <pc:sldMk cId="169624818" sldId="258"/>
            <ac:graphicFrameMk id="132" creationId="{7220B5C3-6287-CCF6-1471-9A3EFAA21720}"/>
          </ac:graphicFrameMkLst>
        </pc:graphicFrameChg>
      </pc:sldChg>
      <pc:sldChg chg="modSp">
        <pc:chgData name="Shabana Riasat (2421073)" userId="S::2421073@student.uwtsd.ac.uk::6735cbd1-4f13-495f-843b-71dccaa7b27b" providerId="AD" clId="Web-{8E6FCF1E-E5EB-D1DA-0144-518EB9D0011F}" dt="2025-10-12T22:01:11.343" v="1562" actId="20577"/>
        <pc:sldMkLst>
          <pc:docMk/>
          <pc:sldMk cId="693520324" sldId="259"/>
        </pc:sldMkLst>
        <pc:spChg chg="mod">
          <ac:chgData name="Shabana Riasat (2421073)" userId="S::2421073@student.uwtsd.ac.uk::6735cbd1-4f13-495f-843b-71dccaa7b27b" providerId="AD" clId="Web-{8E6FCF1E-E5EB-D1DA-0144-518EB9D0011F}" dt="2025-10-12T22:01:11.343" v="1562" actId="20577"/>
          <ac:spMkLst>
            <pc:docMk/>
            <pc:sldMk cId="693520324" sldId="259"/>
            <ac:spMk id="4" creationId="{5C24EF75-7438-CACD-3479-7B5EEF9F0150}"/>
          </ac:spMkLst>
        </pc:spChg>
      </pc:sldChg>
      <pc:sldChg chg="addSp modSp">
        <pc:chgData name="Shabana Riasat (2421073)" userId="S::2421073@student.uwtsd.ac.uk::6735cbd1-4f13-495f-843b-71dccaa7b27b" providerId="AD" clId="Web-{8E6FCF1E-E5EB-D1DA-0144-518EB9D0011F}" dt="2025-10-12T21:36:41.108" v="1501" actId="14100"/>
        <pc:sldMkLst>
          <pc:docMk/>
          <pc:sldMk cId="3207046385" sldId="262"/>
        </pc:sldMkLst>
        <pc:spChg chg="add mod">
          <ac:chgData name="Shabana Riasat (2421073)" userId="S::2421073@student.uwtsd.ac.uk::6735cbd1-4f13-495f-843b-71dccaa7b27b" providerId="AD" clId="Web-{8E6FCF1E-E5EB-D1DA-0144-518EB9D0011F}" dt="2025-10-12T10:48:04.516" v="189" actId="14100"/>
          <ac:spMkLst>
            <pc:docMk/>
            <pc:sldMk cId="3207046385" sldId="262"/>
            <ac:spMk id="16" creationId="{D3B7E47F-0F3C-217C-DE54-64C520B6423C}"/>
          </ac:spMkLst>
        </pc:spChg>
        <pc:spChg chg="mod">
          <ac:chgData name="Shabana Riasat (2421073)" userId="S::2421073@student.uwtsd.ac.uk::6735cbd1-4f13-495f-843b-71dccaa7b27b" providerId="AD" clId="Web-{8E6FCF1E-E5EB-D1DA-0144-518EB9D0011F}" dt="2025-10-12T10:46:20.666" v="182" actId="14100"/>
          <ac:spMkLst>
            <pc:docMk/>
            <pc:sldMk cId="3207046385" sldId="262"/>
            <ac:spMk id="332" creationId="{366C3015-9AD4-7D9F-5DCD-873E66985187}"/>
          </ac:spMkLst>
        </pc:spChg>
        <pc:graphicFrameChg chg="mod">
          <ac:chgData name="Shabana Riasat (2421073)" userId="S::2421073@student.uwtsd.ac.uk::6735cbd1-4f13-495f-843b-71dccaa7b27b" providerId="AD" clId="Web-{8E6FCF1E-E5EB-D1DA-0144-518EB9D0011F}" dt="2025-10-12T10:46:08.962" v="180" actId="1076"/>
          <ac:graphicFrameMkLst>
            <pc:docMk/>
            <pc:sldMk cId="3207046385" sldId="262"/>
            <ac:graphicFrameMk id="638" creationId="{2E64E42E-BB5C-5384-6D3D-F6197C4705F3}"/>
          </ac:graphicFrameMkLst>
        </pc:graphicFrameChg>
        <pc:graphicFrameChg chg="mod">
          <ac:chgData name="Shabana Riasat (2421073)" userId="S::2421073@student.uwtsd.ac.uk::6735cbd1-4f13-495f-843b-71dccaa7b27b" providerId="AD" clId="Web-{8E6FCF1E-E5EB-D1DA-0144-518EB9D0011F}" dt="2025-10-12T10:47:33.624" v="186" actId="14100"/>
          <ac:graphicFrameMkLst>
            <pc:docMk/>
            <pc:sldMk cId="3207046385" sldId="262"/>
            <ac:graphicFrameMk id="2023" creationId="{DC7B3016-B5D9-E1F4-5A12-DCFE568AC56D}"/>
          </ac:graphicFrameMkLst>
        </pc:graphicFrameChg>
        <pc:graphicFrameChg chg="mod">
          <ac:chgData name="Shabana Riasat (2421073)" userId="S::2421073@student.uwtsd.ac.uk::6735cbd1-4f13-495f-843b-71dccaa7b27b" providerId="AD" clId="Web-{8E6FCF1E-E5EB-D1DA-0144-518EB9D0011F}" dt="2025-10-12T21:36:41.108" v="1501" actId="14100"/>
          <ac:graphicFrameMkLst>
            <pc:docMk/>
            <pc:sldMk cId="3207046385" sldId="262"/>
            <ac:graphicFrameMk id="2693" creationId="{33B095AB-FC4B-FAA5-D6FB-9874DAA9E280}"/>
          </ac:graphicFrameMkLst>
        </pc:graphicFrameChg>
      </pc:sldChg>
      <pc:sldChg chg="addSp delSp modSp">
        <pc:chgData name="Shabana Riasat (2421073)" userId="S::2421073@student.uwtsd.ac.uk::6735cbd1-4f13-495f-843b-71dccaa7b27b" providerId="AD" clId="Web-{8E6FCF1E-E5EB-D1DA-0144-518EB9D0011F}" dt="2025-10-12T22:04:03.616" v="1585" actId="14100"/>
        <pc:sldMkLst>
          <pc:docMk/>
          <pc:sldMk cId="2751521351" sldId="263"/>
        </pc:sldMkLst>
        <pc:spChg chg="add del mod">
          <ac:chgData name="Shabana Riasat (2421073)" userId="S::2421073@student.uwtsd.ac.uk::6735cbd1-4f13-495f-843b-71dccaa7b27b" providerId="AD" clId="Web-{8E6FCF1E-E5EB-D1DA-0144-518EB9D0011F}" dt="2025-10-12T22:02:34.146" v="1566"/>
          <ac:spMkLst>
            <pc:docMk/>
            <pc:sldMk cId="2751521351" sldId="263"/>
            <ac:spMk id="3" creationId="{66F68133-7ED5-C94C-02B8-F56CEB2A5166}"/>
          </ac:spMkLst>
        </pc:spChg>
        <pc:spChg chg="mod">
          <ac:chgData name="Shabana Riasat (2421073)" userId="S::2421073@student.uwtsd.ac.uk::6735cbd1-4f13-495f-843b-71dccaa7b27b" providerId="AD" clId="Web-{8E6FCF1E-E5EB-D1DA-0144-518EB9D0011F}" dt="2025-10-12T11:30:01.264" v="535" actId="20577"/>
          <ac:spMkLst>
            <pc:docMk/>
            <pc:sldMk cId="2751521351" sldId="263"/>
            <ac:spMk id="4" creationId="{6E20EDF1-592E-6B3C-6C39-F396A7CC8B7F}"/>
          </ac:spMkLst>
        </pc:spChg>
        <pc:spChg chg="add del">
          <ac:chgData name="Shabana Riasat (2421073)" userId="S::2421073@student.uwtsd.ac.uk::6735cbd1-4f13-495f-843b-71dccaa7b27b" providerId="AD" clId="Web-{8E6FCF1E-E5EB-D1DA-0144-518EB9D0011F}" dt="2025-10-12T22:03:07.427" v="1568"/>
          <ac:spMkLst>
            <pc:docMk/>
            <pc:sldMk cId="2751521351" sldId="263"/>
            <ac:spMk id="6" creationId="{6B1DC04A-9417-348D-6035-EA1EA55BBAED}"/>
          </ac:spMkLst>
        </pc:spChg>
        <pc:spChg chg="add del">
          <ac:chgData name="Shabana Riasat (2421073)" userId="S::2421073@student.uwtsd.ac.uk::6735cbd1-4f13-495f-843b-71dccaa7b27b" providerId="AD" clId="Web-{8E6FCF1E-E5EB-D1DA-0144-518EB9D0011F}" dt="2025-10-12T22:03:18.568" v="1570"/>
          <ac:spMkLst>
            <pc:docMk/>
            <pc:sldMk cId="2751521351" sldId="263"/>
            <ac:spMk id="7" creationId="{D9CE0A94-D6E7-73CB-3955-EF72C2A1094D}"/>
          </ac:spMkLst>
        </pc:spChg>
        <pc:spChg chg="add mod">
          <ac:chgData name="Shabana Riasat (2421073)" userId="S::2421073@student.uwtsd.ac.uk::6735cbd1-4f13-495f-843b-71dccaa7b27b" providerId="AD" clId="Web-{8E6FCF1E-E5EB-D1DA-0144-518EB9D0011F}" dt="2025-10-12T22:04:03.616" v="1585" actId="14100"/>
          <ac:spMkLst>
            <pc:docMk/>
            <pc:sldMk cId="2751521351" sldId="263"/>
            <ac:spMk id="8" creationId="{C09DDAFE-F9B6-6DAE-381C-DA1232DAEC88}"/>
          </ac:spMkLst>
        </pc:spChg>
        <pc:picChg chg="mod">
          <ac:chgData name="Shabana Riasat (2421073)" userId="S::2421073@student.uwtsd.ac.uk::6735cbd1-4f13-495f-843b-71dccaa7b27b" providerId="AD" clId="Web-{8E6FCF1E-E5EB-D1DA-0144-518EB9D0011F}" dt="2025-10-12T10:53:05.729" v="191"/>
          <ac:picMkLst>
            <pc:docMk/>
            <pc:sldMk cId="2751521351" sldId="263"/>
            <ac:picMk id="5" creationId="{80A2D412-C559-63E3-64EA-99B762C95B1C}"/>
          </ac:picMkLst>
        </pc:picChg>
      </pc:sldChg>
      <pc:sldChg chg="addSp delSp modSp">
        <pc:chgData name="Shabana Riasat (2421073)" userId="S::2421073@student.uwtsd.ac.uk::6735cbd1-4f13-495f-843b-71dccaa7b27b" providerId="AD" clId="Web-{8E6FCF1E-E5EB-D1DA-0144-518EB9D0011F}" dt="2025-10-12T22:17:50.136" v="1643"/>
        <pc:sldMkLst>
          <pc:docMk/>
          <pc:sldMk cId="1169805572" sldId="264"/>
        </pc:sldMkLst>
        <pc:spChg chg="add mod">
          <ac:chgData name="Shabana Riasat (2421073)" userId="S::2421073@student.uwtsd.ac.uk::6735cbd1-4f13-495f-843b-71dccaa7b27b" providerId="AD" clId="Web-{8E6FCF1E-E5EB-D1DA-0144-518EB9D0011F}" dt="2025-10-12T11:20:28.228" v="379" actId="20577"/>
          <ac:spMkLst>
            <pc:docMk/>
            <pc:sldMk cId="1169805572" sldId="264"/>
            <ac:spMk id="18" creationId="{79182D33-1C3E-3D4A-46B9-B58F4114A59F}"/>
          </ac:spMkLst>
        </pc:spChg>
        <pc:spChg chg="mod">
          <ac:chgData name="Shabana Riasat (2421073)" userId="S::2421073@student.uwtsd.ac.uk::6735cbd1-4f13-495f-843b-71dccaa7b27b" providerId="AD" clId="Web-{8E6FCF1E-E5EB-D1DA-0144-518EB9D0011F}" dt="2025-10-12T22:17:06.588" v="1641" actId="20577"/>
          <ac:spMkLst>
            <pc:docMk/>
            <pc:sldMk cId="1169805572" sldId="264"/>
            <ac:spMk id="520" creationId="{D871645D-1F6E-C967-A907-550C0DD8FB5A}"/>
          </ac:spMkLst>
        </pc:spChg>
        <pc:spChg chg="add del mod">
          <ac:chgData name="Shabana Riasat (2421073)" userId="S::2421073@student.uwtsd.ac.uk::6735cbd1-4f13-495f-843b-71dccaa7b27b" providerId="AD" clId="Web-{8E6FCF1E-E5EB-D1DA-0144-518EB9D0011F}" dt="2025-10-12T11:34:21.033" v="613"/>
          <ac:spMkLst>
            <pc:docMk/>
            <pc:sldMk cId="1169805572" sldId="264"/>
            <ac:spMk id="528" creationId="{7F33235D-5418-4E75-6D09-C3A5D7BE449C}"/>
          </ac:spMkLst>
        </pc:spChg>
        <pc:spChg chg="del mod">
          <ac:chgData name="Shabana Riasat (2421073)" userId="S::2421073@student.uwtsd.ac.uk::6735cbd1-4f13-495f-843b-71dccaa7b27b" providerId="AD" clId="Web-{8E6FCF1E-E5EB-D1DA-0144-518EB9D0011F}" dt="2025-10-12T22:09:21.272" v="1599"/>
          <ac:spMkLst>
            <pc:docMk/>
            <pc:sldMk cId="1169805572" sldId="264"/>
            <ac:spMk id="1663" creationId="{C6653283-7757-533A-7DB3-8771F2FC1485}"/>
          </ac:spMkLst>
        </pc:spChg>
        <pc:spChg chg="del mod">
          <ac:chgData name="Shabana Riasat (2421073)" userId="S::2421073@student.uwtsd.ac.uk::6735cbd1-4f13-495f-843b-71dccaa7b27b" providerId="AD" clId="Web-{8E6FCF1E-E5EB-D1DA-0144-518EB9D0011F}" dt="2025-10-12T11:31:22.672" v="587"/>
          <ac:spMkLst>
            <pc:docMk/>
            <pc:sldMk cId="1169805572" sldId="264"/>
            <ac:spMk id="1678" creationId="{8BEBD98F-0AB3-A8A2-18F7-006A9C6BF467}"/>
          </ac:spMkLst>
        </pc:spChg>
        <pc:spChg chg="add del mod">
          <ac:chgData name="Shabana Riasat (2421073)" userId="S::2421073@student.uwtsd.ac.uk::6735cbd1-4f13-495f-843b-71dccaa7b27b" providerId="AD" clId="Web-{8E6FCF1E-E5EB-D1DA-0144-518EB9D0011F}" dt="2025-10-12T11:45:50.973" v="712"/>
          <ac:spMkLst>
            <pc:docMk/>
            <pc:sldMk cId="1169805572" sldId="264"/>
            <ac:spMk id="2579" creationId="{2A9750A5-DCDB-EB45-8AD5-92964602CF6E}"/>
          </ac:spMkLst>
        </pc:spChg>
        <pc:spChg chg="add mod">
          <ac:chgData name="Shabana Riasat (2421073)" userId="S::2421073@student.uwtsd.ac.uk::6735cbd1-4f13-495f-843b-71dccaa7b27b" providerId="AD" clId="Web-{8E6FCF1E-E5EB-D1DA-0144-518EB9D0011F}" dt="2025-10-12T11:47:00.818" v="733" actId="20577"/>
          <ac:spMkLst>
            <pc:docMk/>
            <pc:sldMk cId="1169805572" sldId="264"/>
            <ac:spMk id="2580" creationId="{5B7DB68B-663D-5C3D-E4F1-DC190F91F639}"/>
          </ac:spMkLst>
        </pc:spChg>
        <pc:spChg chg="add mod">
          <ac:chgData name="Shabana Riasat (2421073)" userId="S::2421073@student.uwtsd.ac.uk::6735cbd1-4f13-495f-843b-71dccaa7b27b" providerId="AD" clId="Web-{8E6FCF1E-E5EB-D1DA-0144-518EB9D0011F}" dt="2025-10-12T22:17:50.136" v="1643"/>
          <ac:spMkLst>
            <pc:docMk/>
            <pc:sldMk cId="1169805572" sldId="264"/>
            <ac:spMk id="2768" creationId="{0568A931-682E-64C9-C771-BDA4C658AFCC}"/>
          </ac:spMkLst>
        </pc:spChg>
        <pc:graphicFrameChg chg="mod modGraphic">
          <ac:chgData name="Shabana Riasat (2421073)" userId="S::2421073@student.uwtsd.ac.uk::6735cbd1-4f13-495f-843b-71dccaa7b27b" providerId="AD" clId="Web-{8E6FCF1E-E5EB-D1DA-0144-518EB9D0011F}" dt="2025-10-12T22:15:52.196" v="1636"/>
          <ac:graphicFrameMkLst>
            <pc:docMk/>
            <pc:sldMk cId="1169805572" sldId="264"/>
            <ac:graphicFrameMk id="2" creationId="{DA4C4DF5-4362-0FA0-BD29-6C4C18AA9A2A}"/>
          </ac:graphicFrameMkLst>
        </pc:graphicFrameChg>
        <pc:graphicFrameChg chg="add del mod modGraphic">
          <ac:chgData name="Shabana Riasat (2421073)" userId="S::2421073@student.uwtsd.ac.uk::6735cbd1-4f13-495f-843b-71dccaa7b27b" providerId="AD" clId="Web-{8E6FCF1E-E5EB-D1DA-0144-518EB9D0011F}" dt="2025-10-12T11:33:47.205" v="612"/>
          <ac:graphicFrameMkLst>
            <pc:docMk/>
            <pc:sldMk cId="1169805572" sldId="264"/>
            <ac:graphicFrameMk id="529" creationId="{23DA2217-B599-2926-6DD2-40CBA6BCCCDE}"/>
          </ac:graphicFrameMkLst>
        </pc:graphicFrameChg>
        <pc:graphicFrameChg chg="add del mod modGraphic">
          <ac:chgData name="Shabana Riasat (2421073)" userId="S::2421073@student.uwtsd.ac.uk::6735cbd1-4f13-495f-843b-71dccaa7b27b" providerId="AD" clId="Web-{8E6FCF1E-E5EB-D1DA-0144-518EB9D0011F}" dt="2025-10-12T11:37:25.221" v="628"/>
          <ac:graphicFrameMkLst>
            <pc:docMk/>
            <pc:sldMk cId="1169805572" sldId="264"/>
            <ac:graphicFrameMk id="1763" creationId="{09F46272-AFBE-DF0B-AA70-DAB31887C97A}"/>
          </ac:graphicFrameMkLst>
        </pc:graphicFrameChg>
        <pc:graphicFrameChg chg="add del mod modGraphic">
          <ac:chgData name="Shabana Riasat (2421073)" userId="S::2421073@student.uwtsd.ac.uk::6735cbd1-4f13-495f-843b-71dccaa7b27b" providerId="AD" clId="Web-{8E6FCF1E-E5EB-D1DA-0144-518EB9D0011F}" dt="2025-10-12T11:38:42.616" v="630"/>
          <ac:graphicFrameMkLst>
            <pc:docMk/>
            <pc:sldMk cId="1169805572" sldId="264"/>
            <ac:graphicFrameMk id="1849" creationId="{CBA5BA08-9BD5-688F-DF34-943957023F76}"/>
          </ac:graphicFrameMkLst>
        </pc:graphicFrameChg>
        <pc:graphicFrameChg chg="add mod modGraphic">
          <ac:chgData name="Shabana Riasat (2421073)" userId="S::2421073@student.uwtsd.ac.uk::6735cbd1-4f13-495f-843b-71dccaa7b27b" providerId="AD" clId="Web-{8E6FCF1E-E5EB-D1DA-0144-518EB9D0011F}" dt="2025-10-12T22:05:40.085" v="1588" actId="14100"/>
          <ac:graphicFrameMkLst>
            <pc:docMk/>
            <pc:sldMk cId="1169805572" sldId="264"/>
            <ac:graphicFrameMk id="1854" creationId="{A9267323-8A83-06FC-D0E2-CDA52F569DE6}"/>
          </ac:graphicFrameMkLst>
        </pc:graphicFrameChg>
      </pc:sldChg>
      <pc:sldChg chg="modSp">
        <pc:chgData name="Shabana Riasat (2421073)" userId="S::2421073@student.uwtsd.ac.uk::6735cbd1-4f13-495f-843b-71dccaa7b27b" providerId="AD" clId="Web-{8E6FCF1E-E5EB-D1DA-0144-518EB9D0011F}" dt="2025-10-12T21:45:03.390" v="1519" actId="14100"/>
        <pc:sldMkLst>
          <pc:docMk/>
          <pc:sldMk cId="1407912965" sldId="265"/>
        </pc:sldMkLst>
        <pc:spChg chg="mod">
          <ac:chgData name="Shabana Riasat (2421073)" userId="S::2421073@student.uwtsd.ac.uk::6735cbd1-4f13-495f-843b-71dccaa7b27b" providerId="AD" clId="Web-{8E6FCF1E-E5EB-D1DA-0144-518EB9D0011F}" dt="2025-10-12T21:43:28.135" v="1510" actId="20577"/>
          <ac:spMkLst>
            <pc:docMk/>
            <pc:sldMk cId="1407912965" sldId="265"/>
            <ac:spMk id="2" creationId="{3C811E68-317F-E463-FF6D-7EC2F3FC890D}"/>
          </ac:spMkLst>
        </pc:spChg>
        <pc:spChg chg="mod">
          <ac:chgData name="Shabana Riasat (2421073)" userId="S::2421073@student.uwtsd.ac.uk::6735cbd1-4f13-495f-843b-71dccaa7b27b" providerId="AD" clId="Web-{8E6FCF1E-E5EB-D1DA-0144-518EB9D0011F}" dt="2025-10-12T21:45:03.390" v="1519" actId="14100"/>
          <ac:spMkLst>
            <pc:docMk/>
            <pc:sldMk cId="1407912965" sldId="265"/>
            <ac:spMk id="3" creationId="{5238C20A-A0F6-9FB4-B7B8-E17B9826C643}"/>
          </ac:spMkLst>
        </pc:spChg>
        <pc:spChg chg="mod">
          <ac:chgData name="Shabana Riasat (2421073)" userId="S::2421073@student.uwtsd.ac.uk::6735cbd1-4f13-495f-843b-71dccaa7b27b" providerId="AD" clId="Web-{8E6FCF1E-E5EB-D1DA-0144-518EB9D0011F}" dt="2025-10-12T21:43:55.481" v="1513" actId="1076"/>
          <ac:spMkLst>
            <pc:docMk/>
            <pc:sldMk cId="1407912965" sldId="265"/>
            <ac:spMk id="4" creationId="{298053CB-6C4B-33F9-DB4A-F320FE517CA4}"/>
          </ac:spMkLst>
        </pc:spChg>
        <pc:spChg chg="mod">
          <ac:chgData name="Shabana Riasat (2421073)" userId="S::2421073@student.uwtsd.ac.uk::6735cbd1-4f13-495f-843b-71dccaa7b27b" providerId="AD" clId="Web-{8E6FCF1E-E5EB-D1DA-0144-518EB9D0011F}" dt="2025-10-12T21:44:28.201" v="1515" actId="14100"/>
          <ac:spMkLst>
            <pc:docMk/>
            <pc:sldMk cId="1407912965" sldId="265"/>
            <ac:spMk id="5" creationId="{6CFD75AA-B454-3F44-4122-1507C813A354}"/>
          </ac:spMkLst>
        </pc:spChg>
        <pc:spChg chg="mod">
          <ac:chgData name="Shabana Riasat (2421073)" userId="S::2421073@student.uwtsd.ac.uk::6735cbd1-4f13-495f-843b-71dccaa7b27b" providerId="AD" clId="Web-{8E6FCF1E-E5EB-D1DA-0144-518EB9D0011F}" dt="2025-10-12T12:24:18.288" v="833" actId="20577"/>
          <ac:spMkLst>
            <pc:docMk/>
            <pc:sldMk cId="1407912965" sldId="265"/>
            <ac:spMk id="8" creationId="{B842A0A0-DFB0-96DD-F3A8-C72B80744F31}"/>
          </ac:spMkLst>
        </pc:spChg>
      </pc:sldChg>
      <pc:sldChg chg="modSp">
        <pc:chgData name="Shabana Riasat (2421073)" userId="S::2421073@student.uwtsd.ac.uk::6735cbd1-4f13-495f-843b-71dccaa7b27b" providerId="AD" clId="Web-{8E6FCF1E-E5EB-D1DA-0144-518EB9D0011F}" dt="2025-10-12T21:46:29.142" v="1524" actId="14100"/>
        <pc:sldMkLst>
          <pc:docMk/>
          <pc:sldMk cId="3152159806" sldId="266"/>
        </pc:sldMkLst>
        <pc:graphicFrameChg chg="mod">
          <ac:chgData name="Shabana Riasat (2421073)" userId="S::2421073@student.uwtsd.ac.uk::6735cbd1-4f13-495f-843b-71dccaa7b27b" providerId="AD" clId="Web-{8E6FCF1E-E5EB-D1DA-0144-518EB9D0011F}" dt="2025-10-12T21:46:29.142" v="1524" actId="14100"/>
          <ac:graphicFrameMkLst>
            <pc:docMk/>
            <pc:sldMk cId="3152159806" sldId="266"/>
            <ac:graphicFrameMk id="3" creationId="{4690CEA1-54C9-FDD4-EA72-F55FBE51696F}"/>
          </ac:graphicFrameMkLst>
        </pc:graphicFrameChg>
      </pc:sldChg>
      <pc:sldChg chg="modSp">
        <pc:chgData name="Shabana Riasat (2421073)" userId="S::2421073@student.uwtsd.ac.uk::6735cbd1-4f13-495f-843b-71dccaa7b27b" providerId="AD" clId="Web-{8E6FCF1E-E5EB-D1DA-0144-518EB9D0011F}" dt="2025-10-12T21:47:08.205" v="1527" actId="14100"/>
        <pc:sldMkLst>
          <pc:docMk/>
          <pc:sldMk cId="2866911999" sldId="267"/>
        </pc:sldMkLst>
        <pc:graphicFrameChg chg="mod">
          <ac:chgData name="Shabana Riasat (2421073)" userId="S::2421073@student.uwtsd.ac.uk::6735cbd1-4f13-495f-843b-71dccaa7b27b" providerId="AD" clId="Web-{8E6FCF1E-E5EB-D1DA-0144-518EB9D0011F}" dt="2025-10-12T21:47:08.205" v="1527" actId="14100"/>
          <ac:graphicFrameMkLst>
            <pc:docMk/>
            <pc:sldMk cId="2866911999" sldId="267"/>
            <ac:graphicFrameMk id="2" creationId="{4E919CD3-A2FC-73DD-E0DD-E452B783EC57}"/>
          </ac:graphicFrameMkLst>
        </pc:graphicFrameChg>
      </pc:sldChg>
      <pc:sldChg chg="modSp">
        <pc:chgData name="Shabana Riasat (2421073)" userId="S::2421073@student.uwtsd.ac.uk::6735cbd1-4f13-495f-843b-71dccaa7b27b" providerId="AD" clId="Web-{8E6FCF1E-E5EB-D1DA-0144-518EB9D0011F}" dt="2025-10-12T21:49:34.441" v="1545" actId="20577"/>
        <pc:sldMkLst>
          <pc:docMk/>
          <pc:sldMk cId="2385767738" sldId="268"/>
        </pc:sldMkLst>
        <pc:spChg chg="mod">
          <ac:chgData name="Shabana Riasat (2421073)" userId="S::2421073@student.uwtsd.ac.uk::6735cbd1-4f13-495f-843b-71dccaa7b27b" providerId="AD" clId="Web-{8E6FCF1E-E5EB-D1DA-0144-518EB9D0011F}" dt="2025-10-12T21:49:34.441" v="1545" actId="20577"/>
          <ac:spMkLst>
            <pc:docMk/>
            <pc:sldMk cId="2385767738" sldId="268"/>
            <ac:spMk id="3" creationId="{39AD379B-46B3-6A66-A3C8-DFF296D2F92D}"/>
          </ac:spMkLst>
        </pc:spChg>
      </pc:sldChg>
      <pc:sldChg chg="addSp delSp modSp">
        <pc:chgData name="Shabana Riasat (2421073)" userId="S::2421073@student.uwtsd.ac.uk::6735cbd1-4f13-495f-843b-71dccaa7b27b" providerId="AD" clId="Web-{8E6FCF1E-E5EB-D1DA-0144-518EB9D0011F}" dt="2025-10-12T12:58:49.524" v="1216" actId="20577"/>
        <pc:sldMkLst>
          <pc:docMk/>
          <pc:sldMk cId="3776605385" sldId="269"/>
        </pc:sldMkLst>
        <pc:spChg chg="mod">
          <ac:chgData name="Shabana Riasat (2421073)" userId="S::2421073@student.uwtsd.ac.uk::6735cbd1-4f13-495f-843b-71dccaa7b27b" providerId="AD" clId="Web-{8E6FCF1E-E5EB-D1DA-0144-518EB9D0011F}" dt="2025-10-12T12:57:00.444" v="1213" actId="20577"/>
          <ac:spMkLst>
            <pc:docMk/>
            <pc:sldMk cId="3776605385" sldId="269"/>
            <ac:spMk id="2" creationId="{453DA5C2-81C2-9196-3282-9A74287A8D86}"/>
          </ac:spMkLst>
        </pc:spChg>
        <pc:spChg chg="add mod">
          <ac:chgData name="Shabana Riasat (2421073)" userId="S::2421073@student.uwtsd.ac.uk::6735cbd1-4f13-495f-843b-71dccaa7b27b" providerId="AD" clId="Web-{8E6FCF1E-E5EB-D1DA-0144-518EB9D0011F}" dt="2025-10-12T12:58:49.524" v="1216" actId="20577"/>
          <ac:spMkLst>
            <pc:docMk/>
            <pc:sldMk cId="3776605385" sldId="269"/>
            <ac:spMk id="3" creationId="{EB140EF7-5F29-E8A6-73A9-A4E7CBC195E2}"/>
          </ac:spMkLst>
        </pc:spChg>
        <pc:spChg chg="del mod">
          <ac:chgData name="Shabana Riasat (2421073)" userId="S::2421073@student.uwtsd.ac.uk::6735cbd1-4f13-495f-843b-71dccaa7b27b" providerId="AD" clId="Web-{8E6FCF1E-E5EB-D1DA-0144-518EB9D0011F}" dt="2025-10-12T12:54:55.255" v="1197"/>
          <ac:spMkLst>
            <pc:docMk/>
            <pc:sldMk cId="3776605385" sldId="269"/>
            <ac:spMk id="4" creationId="{891A5270-4D96-7FD8-EDA5-11713D73222A}"/>
          </ac:spMkLst>
        </pc:spChg>
      </pc:sldChg>
      <pc:sldChg chg="addSp delSp modSp del">
        <pc:chgData name="Shabana Riasat (2421073)" userId="S::2421073@student.uwtsd.ac.uk::6735cbd1-4f13-495f-843b-71dccaa7b27b" providerId="AD" clId="Web-{8E6FCF1E-E5EB-D1DA-0144-518EB9D0011F}" dt="2025-10-12T22:32:34.695" v="1732"/>
        <pc:sldMkLst>
          <pc:docMk/>
          <pc:sldMk cId="3509021337" sldId="270"/>
        </pc:sldMkLst>
        <pc:spChg chg="mod">
          <ac:chgData name="Shabana Riasat (2421073)" userId="S::2421073@student.uwtsd.ac.uk::6735cbd1-4f13-495f-843b-71dccaa7b27b" providerId="AD" clId="Web-{8E6FCF1E-E5EB-D1DA-0144-518EB9D0011F}" dt="2025-10-12T22:20:13.810" v="1646" actId="14100"/>
          <ac:spMkLst>
            <pc:docMk/>
            <pc:sldMk cId="3509021337" sldId="270"/>
            <ac:spMk id="3" creationId="{1908D7F5-D91A-1425-D062-AA19ACA2D3E7}"/>
          </ac:spMkLst>
        </pc:spChg>
        <pc:spChg chg="mod">
          <ac:chgData name="Shabana Riasat (2421073)" userId="S::2421073@student.uwtsd.ac.uk::6735cbd1-4f13-495f-843b-71dccaa7b27b" providerId="AD" clId="Web-{8E6FCF1E-E5EB-D1DA-0144-518EB9D0011F}" dt="2025-10-12T22:32:22.554" v="1731" actId="14100"/>
          <ac:spMkLst>
            <pc:docMk/>
            <pc:sldMk cId="3509021337" sldId="270"/>
            <ac:spMk id="4" creationId="{31F2E55C-F0FF-31B0-DED2-6EF0A9B86FBA}"/>
          </ac:spMkLst>
        </pc:spChg>
        <pc:spChg chg="mod">
          <ac:chgData name="Shabana Riasat (2421073)" userId="S::2421073@student.uwtsd.ac.uk::6735cbd1-4f13-495f-843b-71dccaa7b27b" providerId="AD" clId="Web-{8E6FCF1E-E5EB-D1DA-0144-518EB9D0011F}" dt="2025-10-12T22:30:39.771" v="1720" actId="14100"/>
          <ac:spMkLst>
            <pc:docMk/>
            <pc:sldMk cId="3509021337" sldId="270"/>
            <ac:spMk id="5" creationId="{810C8127-48E1-018C-4E07-25DDE778F264}"/>
          </ac:spMkLst>
        </pc:spChg>
        <pc:spChg chg="mod">
          <ac:chgData name="Shabana Riasat (2421073)" userId="S::2421073@student.uwtsd.ac.uk::6735cbd1-4f13-495f-843b-71dccaa7b27b" providerId="AD" clId="Web-{8E6FCF1E-E5EB-D1DA-0144-518EB9D0011F}" dt="2025-10-12T22:28:13.265" v="1719" actId="20577"/>
          <ac:spMkLst>
            <pc:docMk/>
            <pc:sldMk cId="3509021337" sldId="270"/>
            <ac:spMk id="6" creationId="{00480A19-5121-8444-5166-84A9AAD4C8EA}"/>
          </ac:spMkLst>
        </pc:spChg>
        <pc:spChg chg="add del mod">
          <ac:chgData name="Shabana Riasat (2421073)" userId="S::2421073@student.uwtsd.ac.uk::6735cbd1-4f13-495f-843b-71dccaa7b27b" providerId="AD" clId="Web-{8E6FCF1E-E5EB-D1DA-0144-518EB9D0011F}" dt="2025-10-12T22:31:12.693" v="1724"/>
          <ac:spMkLst>
            <pc:docMk/>
            <pc:sldMk cId="3509021337" sldId="270"/>
            <ac:spMk id="7" creationId="{811B00B4-926F-F6A4-C30E-A591B2C77A00}"/>
          </ac:spMkLst>
        </pc:spChg>
        <pc:spChg chg="add del mod">
          <ac:chgData name="Shabana Riasat (2421073)" userId="S::2421073@student.uwtsd.ac.uk::6735cbd1-4f13-495f-843b-71dccaa7b27b" providerId="AD" clId="Web-{8E6FCF1E-E5EB-D1DA-0144-518EB9D0011F}" dt="2025-10-12T22:31:30.944" v="1728"/>
          <ac:spMkLst>
            <pc:docMk/>
            <pc:sldMk cId="3509021337" sldId="270"/>
            <ac:spMk id="8" creationId="{B1B6EF62-B631-4406-5B12-35DFBAEAE430}"/>
          </ac:spMkLst>
        </pc:spChg>
      </pc:sldChg>
      <pc:sldChg chg="modSp">
        <pc:chgData name="Shabana Riasat (2421073)" userId="S::2421073@student.uwtsd.ac.uk::6735cbd1-4f13-495f-843b-71dccaa7b27b" providerId="AD" clId="Web-{8E6FCF1E-E5EB-D1DA-0144-518EB9D0011F}" dt="2025-10-12T21:50:21.347" v="1549" actId="20577"/>
        <pc:sldMkLst>
          <pc:docMk/>
          <pc:sldMk cId="3581257589" sldId="271"/>
        </pc:sldMkLst>
        <pc:spChg chg="mod">
          <ac:chgData name="Shabana Riasat (2421073)" userId="S::2421073@student.uwtsd.ac.uk::6735cbd1-4f13-495f-843b-71dccaa7b27b" providerId="AD" clId="Web-{8E6FCF1E-E5EB-D1DA-0144-518EB9D0011F}" dt="2025-10-12T11:49:13.617" v="734" actId="20577"/>
          <ac:spMkLst>
            <pc:docMk/>
            <pc:sldMk cId="3581257589" sldId="271"/>
            <ac:spMk id="2" creationId="{DC331E6C-3FF6-E055-D5D4-36CB3FDED98D}"/>
          </ac:spMkLst>
        </pc:spChg>
        <pc:spChg chg="mod">
          <ac:chgData name="Shabana Riasat (2421073)" userId="S::2421073@student.uwtsd.ac.uk::6735cbd1-4f13-495f-843b-71dccaa7b27b" providerId="AD" clId="Web-{8E6FCF1E-E5EB-D1DA-0144-518EB9D0011F}" dt="2025-10-12T21:50:21.347" v="1549" actId="20577"/>
          <ac:spMkLst>
            <pc:docMk/>
            <pc:sldMk cId="3581257589" sldId="271"/>
            <ac:spMk id="3" creationId="{BA5DE19D-53FB-CA2D-31F1-99880FEDAA5A}"/>
          </ac:spMkLst>
        </pc:spChg>
        <pc:spChg chg="mod">
          <ac:chgData name="Shabana Riasat (2421073)" userId="S::2421073@student.uwtsd.ac.uk::6735cbd1-4f13-495f-843b-71dccaa7b27b" providerId="AD" clId="Web-{8E6FCF1E-E5EB-D1DA-0144-518EB9D0011F}" dt="2025-10-12T21:50:16.300" v="1548" actId="20577"/>
          <ac:spMkLst>
            <pc:docMk/>
            <pc:sldMk cId="3581257589" sldId="271"/>
            <ac:spMk id="4" creationId="{32EF67AA-D3B2-223B-2CDB-EAC7E57842E7}"/>
          </ac:spMkLst>
        </pc:spChg>
        <pc:spChg chg="mod">
          <ac:chgData name="Shabana Riasat (2421073)" userId="S::2421073@student.uwtsd.ac.uk::6735cbd1-4f13-495f-843b-71dccaa7b27b" providerId="AD" clId="Web-{8E6FCF1E-E5EB-D1DA-0144-518EB9D0011F}" dt="2025-10-12T13:04:17.076" v="1273" actId="20577"/>
          <ac:spMkLst>
            <pc:docMk/>
            <pc:sldMk cId="3581257589" sldId="271"/>
            <ac:spMk id="5" creationId="{E0D5D3C4-31D9-6D46-BAB8-3B0959FB5CC5}"/>
          </ac:spMkLst>
        </pc:spChg>
      </pc:sldChg>
      <pc:sldChg chg="modSp modTransition">
        <pc:chgData name="Shabana Riasat (2421073)" userId="S::2421073@student.uwtsd.ac.uk::6735cbd1-4f13-495f-843b-71dccaa7b27b" providerId="AD" clId="Web-{8E6FCF1E-E5EB-D1DA-0144-518EB9D0011F}" dt="2025-10-12T13:16:27.251" v="1404"/>
        <pc:sldMkLst>
          <pc:docMk/>
          <pc:sldMk cId="2893338290" sldId="272"/>
        </pc:sldMkLst>
        <pc:spChg chg="mod">
          <ac:chgData name="Shabana Riasat (2421073)" userId="S::2421073@student.uwtsd.ac.uk::6735cbd1-4f13-495f-843b-71dccaa7b27b" providerId="AD" clId="Web-{8E6FCF1E-E5EB-D1DA-0144-518EB9D0011F}" dt="2025-10-12T13:09:20.353" v="1313" actId="14100"/>
          <ac:spMkLst>
            <pc:docMk/>
            <pc:sldMk cId="2893338290" sldId="272"/>
            <ac:spMk id="2" creationId="{A5C5C5E3-7C73-2C53-49BF-82CFCB138ADD}"/>
          </ac:spMkLst>
        </pc:spChg>
        <pc:spChg chg="mod">
          <ac:chgData name="Shabana Riasat (2421073)" userId="S::2421073@student.uwtsd.ac.uk::6735cbd1-4f13-495f-843b-71dccaa7b27b" providerId="AD" clId="Web-{8E6FCF1E-E5EB-D1DA-0144-518EB9D0011F}" dt="2025-10-12T13:16:17.438" v="1402" actId="20577"/>
          <ac:spMkLst>
            <pc:docMk/>
            <pc:sldMk cId="2893338290" sldId="272"/>
            <ac:spMk id="4" creationId="{86F91774-16BE-B504-A8F0-50569CD2E9F6}"/>
          </ac:spMkLst>
        </pc:spChg>
      </pc:sldChg>
      <pc:sldChg chg="new del">
        <pc:chgData name="Shabana Riasat (2421073)" userId="S::2421073@student.uwtsd.ac.uk::6735cbd1-4f13-495f-843b-71dccaa7b27b" providerId="AD" clId="Web-{8E6FCF1E-E5EB-D1DA-0144-518EB9D0011F}" dt="2025-10-12T13:16:19.782" v="1403"/>
        <pc:sldMkLst>
          <pc:docMk/>
          <pc:sldMk cId="337948164" sldId="273"/>
        </pc:sldMkLst>
      </pc:sldChg>
      <pc:sldChg chg="new del">
        <pc:chgData name="Shabana Riasat (2421073)" userId="S::2421073@student.uwtsd.ac.uk::6735cbd1-4f13-495f-843b-71dccaa7b27b" providerId="AD" clId="Web-{8E6FCF1E-E5EB-D1DA-0144-518EB9D0011F}" dt="2025-10-12T13:29:59.696" v="1428"/>
        <pc:sldMkLst>
          <pc:docMk/>
          <pc:sldMk cId="3585093688" sldId="273"/>
        </pc:sldMkLst>
      </pc:sldChg>
      <pc:sldChg chg="addSp modSp new add del mod ord modTransition setBg">
        <pc:chgData name="Shabana Riasat (2421073)" userId="S::2421073@student.uwtsd.ac.uk::6735cbd1-4f13-495f-843b-71dccaa7b27b" providerId="AD" clId="Web-{8E6FCF1E-E5EB-D1DA-0144-518EB9D0011F}" dt="2025-10-12T13:41:44.587" v="1433" actId="20577"/>
        <pc:sldMkLst>
          <pc:docMk/>
          <pc:sldMk cId="2073181994" sldId="274"/>
        </pc:sldMkLst>
        <pc:spChg chg="add mod">
          <ac:chgData name="Shabana Riasat (2421073)" userId="S::2421073@student.uwtsd.ac.uk::6735cbd1-4f13-495f-843b-71dccaa7b27b" providerId="AD" clId="Web-{8E6FCF1E-E5EB-D1DA-0144-518EB9D0011F}" dt="2025-10-12T13:41:44.587" v="1433" actId="20577"/>
          <ac:spMkLst>
            <pc:docMk/>
            <pc:sldMk cId="2073181994" sldId="274"/>
            <ac:spMk id="3" creationId="{B41A0E82-77B1-7201-3964-8407EA7568E3}"/>
          </ac:spMkLst>
        </pc:spChg>
        <pc:spChg chg="add">
          <ac:chgData name="Shabana Riasat (2421073)" userId="S::2421073@student.uwtsd.ac.uk::6735cbd1-4f13-495f-843b-71dccaa7b27b" providerId="AD" clId="Web-{8E6FCF1E-E5EB-D1DA-0144-518EB9D0011F}" dt="2025-10-12T13:24:15.110" v="1408"/>
          <ac:spMkLst>
            <pc:docMk/>
            <pc:sldMk cId="2073181994" sldId="274"/>
            <ac:spMk id="7" creationId="{F518D20D-5F05-49C3-8900-68783F8ACB6F}"/>
          </ac:spMkLst>
        </pc:spChg>
        <pc:spChg chg="add">
          <ac:chgData name="Shabana Riasat (2421073)" userId="S::2421073@student.uwtsd.ac.uk::6735cbd1-4f13-495f-843b-71dccaa7b27b" providerId="AD" clId="Web-{8E6FCF1E-E5EB-D1DA-0144-518EB9D0011F}" dt="2025-10-12T13:24:15.110" v="1408"/>
          <ac:spMkLst>
            <pc:docMk/>
            <pc:sldMk cId="2073181994" sldId="274"/>
            <ac:spMk id="9" creationId="{FF50CA5B-2FF8-43D9-B7D8-3BDE1BFD3CF1}"/>
          </ac:spMkLst>
        </pc:spChg>
        <pc:picChg chg="add mod">
          <ac:chgData name="Shabana Riasat (2421073)" userId="S::2421073@student.uwtsd.ac.uk::6735cbd1-4f13-495f-843b-71dccaa7b27b" providerId="AD" clId="Web-{8E6FCF1E-E5EB-D1DA-0144-518EB9D0011F}" dt="2025-10-12T13:26:18.067" v="1421" actId="1076"/>
          <ac:picMkLst>
            <pc:docMk/>
            <pc:sldMk cId="2073181994" sldId="274"/>
            <ac:picMk id="2" creationId="{25EF9F36-8DFA-3DEA-B239-4E433E7384B8}"/>
          </ac:picMkLst>
        </pc:picChg>
      </pc:sldChg>
    </pc:docChg>
  </pc:docChgLst>
  <pc:docChgLst>
    <pc:chgData name="Shabana Riasat (2421073)" userId="S::2421073@student.uwtsd.ac.uk::6735cbd1-4f13-495f-843b-71dccaa7b27b" providerId="AD" clId="Web-{B08AE5A0-1D02-0672-903B-4E62D0C4F9E8}"/>
    <pc:docChg chg="addSld modSld sldOrd modSection">
      <pc:chgData name="Shabana Riasat (2421073)" userId="S::2421073@student.uwtsd.ac.uk::6735cbd1-4f13-495f-843b-71dccaa7b27b" providerId="AD" clId="Web-{B08AE5A0-1D02-0672-903B-4E62D0C4F9E8}" dt="2025-10-12T23:28:03.321" v="943"/>
      <pc:docMkLst>
        <pc:docMk/>
      </pc:docMkLst>
      <pc:sldChg chg="delSp modSp">
        <pc:chgData name="Shabana Riasat (2421073)" userId="S::2421073@student.uwtsd.ac.uk::6735cbd1-4f13-495f-843b-71dccaa7b27b" providerId="AD" clId="Web-{B08AE5A0-1D02-0672-903B-4E62D0C4F9E8}" dt="2025-10-12T23:28:03.321" v="943"/>
        <pc:sldMkLst>
          <pc:docMk/>
          <pc:sldMk cId="1169805572" sldId="264"/>
        </pc:sldMkLst>
        <pc:spChg chg="del mod">
          <ac:chgData name="Shabana Riasat (2421073)" userId="S::2421073@student.uwtsd.ac.uk::6735cbd1-4f13-495f-843b-71dccaa7b27b" providerId="AD" clId="Web-{B08AE5A0-1D02-0672-903B-4E62D0C4F9E8}" dt="2025-10-12T23:22:16.471" v="934"/>
          <ac:spMkLst>
            <pc:docMk/>
            <pc:sldMk cId="1169805572" sldId="264"/>
            <ac:spMk id="2768" creationId="{0568A931-682E-64C9-C771-BDA4C658AFCC}"/>
          </ac:spMkLst>
        </pc:spChg>
        <pc:graphicFrameChg chg="modGraphic">
          <ac:chgData name="Shabana Riasat (2421073)" userId="S::2421073@student.uwtsd.ac.uk::6735cbd1-4f13-495f-843b-71dccaa7b27b" providerId="AD" clId="Web-{B08AE5A0-1D02-0672-903B-4E62D0C4F9E8}" dt="2025-10-12T23:28:03.321" v="943"/>
          <ac:graphicFrameMkLst>
            <pc:docMk/>
            <pc:sldMk cId="1169805572" sldId="264"/>
            <ac:graphicFrameMk id="2" creationId="{DA4C4DF5-4362-0FA0-BD29-6C4C18AA9A2A}"/>
          </ac:graphicFrameMkLst>
        </pc:graphicFrameChg>
      </pc:sldChg>
      <pc:sldChg chg="modSp new ord modTransition">
        <pc:chgData name="Shabana Riasat (2421073)" userId="S::2421073@student.uwtsd.ac.uk::6735cbd1-4f13-495f-843b-71dccaa7b27b" providerId="AD" clId="Web-{B08AE5A0-1D02-0672-903B-4E62D0C4F9E8}" dt="2025-10-12T22:55:17.251" v="823"/>
        <pc:sldMkLst>
          <pc:docMk/>
          <pc:sldMk cId="2022879180" sldId="275"/>
        </pc:sldMkLst>
        <pc:spChg chg="mod">
          <ac:chgData name="Shabana Riasat (2421073)" userId="S::2421073@student.uwtsd.ac.uk::6735cbd1-4f13-495f-843b-71dccaa7b27b" providerId="AD" clId="Web-{B08AE5A0-1D02-0672-903B-4E62D0C4F9E8}" dt="2025-10-12T22:35:58.573" v="29" actId="20577"/>
          <ac:spMkLst>
            <pc:docMk/>
            <pc:sldMk cId="2022879180" sldId="275"/>
            <ac:spMk id="2" creationId="{AF44A773-8703-1D55-0920-37ECE462E8FC}"/>
          </ac:spMkLst>
        </pc:spChg>
        <pc:spChg chg="mod">
          <ac:chgData name="Shabana Riasat (2421073)" userId="S::2421073@student.uwtsd.ac.uk::6735cbd1-4f13-495f-843b-71dccaa7b27b" providerId="AD" clId="Web-{B08AE5A0-1D02-0672-903B-4E62D0C4F9E8}" dt="2025-10-12T22:43:50.512" v="384" actId="20577"/>
          <ac:spMkLst>
            <pc:docMk/>
            <pc:sldMk cId="2022879180" sldId="275"/>
            <ac:spMk id="3" creationId="{F5CD11D9-4CE2-6B24-3DCF-1CF78AC752EB}"/>
          </ac:spMkLst>
        </pc:spChg>
        <pc:spChg chg="mod">
          <ac:chgData name="Shabana Riasat (2421073)" userId="S::2421073@student.uwtsd.ac.uk::6735cbd1-4f13-495f-843b-71dccaa7b27b" providerId="AD" clId="Web-{B08AE5A0-1D02-0672-903B-4E62D0C4F9E8}" dt="2025-10-12T22:53:05.921" v="820" actId="20577"/>
          <ac:spMkLst>
            <pc:docMk/>
            <pc:sldMk cId="2022879180" sldId="275"/>
            <ac:spMk id="4" creationId="{FA3D1748-C719-9B71-550F-C7FEDBCFCD37}"/>
          </ac:spMkLst>
        </pc:spChg>
      </pc:sldChg>
    </pc:docChg>
  </pc:docChgLst>
  <pc:docChgLst>
    <pc:chgData name="Shabana Riasat (2421073)" userId="S::2421073@student.uwtsd.ac.uk::6735cbd1-4f13-495f-843b-71dccaa7b27b" providerId="AD" clId="Web-{7840BC39-CF70-F561-7F33-C309E8C95C56}"/>
    <pc:docChg chg="modSld">
      <pc:chgData name="Shabana Riasat (2421073)" userId="S::2421073@student.uwtsd.ac.uk::6735cbd1-4f13-495f-843b-71dccaa7b27b" providerId="AD" clId="Web-{7840BC39-CF70-F561-7F33-C309E8C95C56}" dt="2025-10-12T10:15:08.303" v="99" actId="20577"/>
      <pc:docMkLst>
        <pc:docMk/>
      </pc:docMkLst>
      <pc:sldChg chg="addSp delSp modSp">
        <pc:chgData name="Shabana Riasat (2421073)" userId="S::2421073@student.uwtsd.ac.uk::6735cbd1-4f13-495f-843b-71dccaa7b27b" providerId="AD" clId="Web-{7840BC39-CF70-F561-7F33-C309E8C95C56}" dt="2025-10-12T10:10:34.906" v="76" actId="20577"/>
        <pc:sldMkLst>
          <pc:docMk/>
          <pc:sldMk cId="693520324" sldId="259"/>
        </pc:sldMkLst>
        <pc:spChg chg="add del">
          <ac:chgData name="Shabana Riasat (2421073)" userId="S::2421073@student.uwtsd.ac.uk::6735cbd1-4f13-495f-843b-71dccaa7b27b" providerId="AD" clId="Web-{7840BC39-CF70-F561-7F33-C309E8C95C56}" dt="2025-10-12T10:09:48.091" v="69"/>
          <ac:spMkLst>
            <pc:docMk/>
            <pc:sldMk cId="693520324" sldId="259"/>
            <ac:spMk id="3" creationId="{16284885-45F8-1115-FCAB-AA64058F5E88}"/>
          </ac:spMkLst>
        </pc:spChg>
        <pc:spChg chg="add del">
          <ac:chgData name="Shabana Riasat (2421073)" userId="S::2421073@student.uwtsd.ac.uk::6735cbd1-4f13-495f-843b-71dccaa7b27b" providerId="AD" clId="Web-{7840BC39-CF70-F561-7F33-C309E8C95C56}" dt="2025-10-12T10:09:59.202" v="71"/>
          <ac:spMkLst>
            <pc:docMk/>
            <pc:sldMk cId="693520324" sldId="259"/>
            <ac:spMk id="6" creationId="{E50CB8FB-5BDE-E2F8-B497-7D5CE1F6D47A}"/>
          </ac:spMkLst>
        </pc:spChg>
        <pc:spChg chg="add mod">
          <ac:chgData name="Shabana Riasat (2421073)" userId="S::2421073@student.uwtsd.ac.uk::6735cbd1-4f13-495f-843b-71dccaa7b27b" providerId="AD" clId="Web-{7840BC39-CF70-F561-7F33-C309E8C95C56}" dt="2025-10-12T10:10:34.906" v="76" actId="20577"/>
          <ac:spMkLst>
            <pc:docMk/>
            <pc:sldMk cId="693520324" sldId="259"/>
            <ac:spMk id="7" creationId="{28F5F445-9515-EDC0-5674-994EA46AA05E}"/>
          </ac:spMkLst>
        </pc:spChg>
      </pc:sldChg>
      <pc:sldChg chg="addSp modSp">
        <pc:chgData name="Shabana Riasat (2421073)" userId="S::2421073@student.uwtsd.ac.uk::6735cbd1-4f13-495f-843b-71dccaa7b27b" providerId="AD" clId="Web-{7840BC39-CF70-F561-7F33-C309E8C95C56}" dt="2025-10-12T10:15:08.303" v="99" actId="20577"/>
        <pc:sldMkLst>
          <pc:docMk/>
          <pc:sldMk cId="3879305110" sldId="272"/>
        </pc:sldMkLst>
        <pc:spChg chg="add mod">
          <ac:chgData name="Shabana Riasat (2421073)" userId="S::2421073@student.uwtsd.ac.uk::6735cbd1-4f13-495f-843b-71dccaa7b27b" providerId="AD" clId="Web-{7840BC39-CF70-F561-7F33-C309E8C95C56}" dt="2025-10-12T10:15:08.303" v="99" actId="20577"/>
          <ac:spMkLst>
            <pc:docMk/>
            <pc:sldMk cId="3879305110" sldId="272"/>
            <ac:spMk id="2" creationId="{0C7674C0-A9F1-E9FC-203D-F5062E26C421}"/>
          </ac:spMkLst>
        </pc:spChg>
      </pc:sldChg>
    </pc:docChg>
  </pc:docChgLst>
  <pc:docChgLst>
    <pc:chgData name="Shabana Riasat (2421073)" userId="S::2421073@student.uwtsd.ac.uk::6735cbd1-4f13-495f-843b-71dccaa7b27b" providerId="AD" clId="Web-{5E2FACD7-A45D-2E2F-6B1A-9F567C562093}"/>
    <pc:docChg chg="modSld">
      <pc:chgData name="Shabana Riasat (2421073)" userId="S::2421073@student.uwtsd.ac.uk::6735cbd1-4f13-495f-843b-71dccaa7b27b" providerId="AD" clId="Web-{5E2FACD7-A45D-2E2F-6B1A-9F567C562093}" dt="2025-10-09T22:40:47.922" v="346" actId="20577"/>
      <pc:docMkLst>
        <pc:docMk/>
      </pc:docMkLst>
      <pc:sldChg chg="modSp">
        <pc:chgData name="Shabana Riasat (2421073)" userId="S::2421073@student.uwtsd.ac.uk::6735cbd1-4f13-495f-843b-71dccaa7b27b" providerId="AD" clId="Web-{5E2FACD7-A45D-2E2F-6B1A-9F567C562093}" dt="2025-10-09T22:24:52.223" v="178" actId="20577"/>
        <pc:sldMkLst>
          <pc:docMk/>
          <pc:sldMk cId="3675824120" sldId="257"/>
        </pc:sldMkLst>
        <pc:spChg chg="mod">
          <ac:chgData name="Shabana Riasat (2421073)" userId="S::2421073@student.uwtsd.ac.uk::6735cbd1-4f13-495f-843b-71dccaa7b27b" providerId="AD" clId="Web-{5E2FACD7-A45D-2E2F-6B1A-9F567C562093}" dt="2025-10-09T22:24:52.223" v="178" actId="20577"/>
          <ac:spMkLst>
            <pc:docMk/>
            <pc:sldMk cId="3675824120" sldId="257"/>
            <ac:spMk id="3" creationId="{DB106E82-606C-1EF0-C2C9-F205DD333482}"/>
          </ac:spMkLst>
        </pc:spChg>
      </pc:sldChg>
      <pc:sldChg chg="addSp delSp modSp">
        <pc:chgData name="Shabana Riasat (2421073)" userId="S::2421073@student.uwtsd.ac.uk::6735cbd1-4f13-495f-843b-71dccaa7b27b" providerId="AD" clId="Web-{5E2FACD7-A45D-2E2F-6B1A-9F567C562093}" dt="2025-10-09T21:51:15.761" v="81" actId="1076"/>
        <pc:sldMkLst>
          <pc:docMk/>
          <pc:sldMk cId="169624818" sldId="258"/>
        </pc:sldMkLst>
        <pc:spChg chg="mod">
          <ac:chgData name="Shabana Riasat (2421073)" userId="S::2421073@student.uwtsd.ac.uk::6735cbd1-4f13-495f-843b-71dccaa7b27b" providerId="AD" clId="Web-{5E2FACD7-A45D-2E2F-6B1A-9F567C562093}" dt="2025-10-09T21:50:58.761" v="79" actId="1076"/>
          <ac:spMkLst>
            <pc:docMk/>
            <pc:sldMk cId="169624818" sldId="258"/>
            <ac:spMk id="3" creationId="{BCA97574-F0A4-A95F-A166-8FB270D1E67F}"/>
          </ac:spMkLst>
        </pc:spChg>
        <pc:graphicFrameChg chg="add mod modGraphic">
          <ac:chgData name="Shabana Riasat (2421073)" userId="S::2421073@student.uwtsd.ac.uk::6735cbd1-4f13-495f-843b-71dccaa7b27b" providerId="AD" clId="Web-{5E2FACD7-A45D-2E2F-6B1A-9F567C562093}" dt="2025-10-09T21:51:15.761" v="81" actId="1076"/>
          <ac:graphicFrameMkLst>
            <pc:docMk/>
            <pc:sldMk cId="169624818" sldId="258"/>
            <ac:graphicFrameMk id="132" creationId="{7220B5C3-6287-CCF6-1471-9A3EFAA21720}"/>
          </ac:graphicFrameMkLst>
        </pc:graphicFrameChg>
      </pc:sldChg>
      <pc:sldChg chg="addSp delSp modSp mod setBg">
        <pc:chgData name="Shabana Riasat (2421073)" userId="S::2421073@student.uwtsd.ac.uk::6735cbd1-4f13-495f-843b-71dccaa7b27b" providerId="AD" clId="Web-{5E2FACD7-A45D-2E2F-6B1A-9F567C562093}" dt="2025-10-09T22:40:47.922" v="346" actId="20577"/>
        <pc:sldMkLst>
          <pc:docMk/>
          <pc:sldMk cId="2751521351" sldId="263"/>
        </pc:sldMkLst>
        <pc:spChg chg="mod">
          <ac:chgData name="Shabana Riasat (2421073)" userId="S::2421073@student.uwtsd.ac.uk::6735cbd1-4f13-495f-843b-71dccaa7b27b" providerId="AD" clId="Web-{5E2FACD7-A45D-2E2F-6B1A-9F567C562093}" dt="2025-10-09T22:21:12.374" v="104"/>
          <ac:spMkLst>
            <pc:docMk/>
            <pc:sldMk cId="2751521351" sldId="263"/>
            <ac:spMk id="2" creationId="{F92421C5-CEC8-81ED-E777-CDA15A6D2F47}"/>
          </ac:spMkLst>
        </pc:spChg>
        <pc:spChg chg="mod">
          <ac:chgData name="Shabana Riasat (2421073)" userId="S::2421073@student.uwtsd.ac.uk::6735cbd1-4f13-495f-843b-71dccaa7b27b" providerId="AD" clId="Web-{5E2FACD7-A45D-2E2F-6B1A-9F567C562093}" dt="2025-10-09T22:40:47.922" v="346" actId="20577"/>
          <ac:spMkLst>
            <pc:docMk/>
            <pc:sldMk cId="2751521351" sldId="263"/>
            <ac:spMk id="4" creationId="{6E20EDF1-592E-6B3C-6C39-F396A7CC8B7F}"/>
          </ac:spMkLst>
        </pc:spChg>
        <pc:spChg chg="add">
          <ac:chgData name="Shabana Riasat (2421073)" userId="S::2421073@student.uwtsd.ac.uk::6735cbd1-4f13-495f-843b-71dccaa7b27b" providerId="AD" clId="Web-{5E2FACD7-A45D-2E2F-6B1A-9F567C562093}" dt="2025-10-09T22:21:12.374" v="104"/>
          <ac:spMkLst>
            <pc:docMk/>
            <pc:sldMk cId="2751521351" sldId="263"/>
            <ac:spMk id="10" creationId="{CD62DB5A-5AA0-4E7E-94AB-AD20F02CA8DF}"/>
          </ac:spMkLst>
        </pc:spChg>
        <pc:spChg chg="add">
          <ac:chgData name="Shabana Riasat (2421073)" userId="S::2421073@student.uwtsd.ac.uk::6735cbd1-4f13-495f-843b-71dccaa7b27b" providerId="AD" clId="Web-{5E2FACD7-A45D-2E2F-6B1A-9F567C562093}" dt="2025-10-09T22:21:12.374" v="104"/>
          <ac:spMkLst>
            <pc:docMk/>
            <pc:sldMk cId="2751521351" sldId="263"/>
            <ac:spMk id="12" creationId="{0F086ECE-EF43-4B07-9DD0-59679471A067}"/>
          </ac:spMkLst>
        </pc:spChg>
        <pc:spChg chg="add">
          <ac:chgData name="Shabana Riasat (2421073)" userId="S::2421073@student.uwtsd.ac.uk::6735cbd1-4f13-495f-843b-71dccaa7b27b" providerId="AD" clId="Web-{5E2FACD7-A45D-2E2F-6B1A-9F567C562093}" dt="2025-10-09T22:21:12.374" v="104"/>
          <ac:spMkLst>
            <pc:docMk/>
            <pc:sldMk cId="2751521351" sldId="263"/>
            <ac:spMk id="14" creationId="{5DB84597-3185-4C7A-A2CB-6413E167EE86}"/>
          </ac:spMkLst>
        </pc:spChg>
        <pc:spChg chg="add">
          <ac:chgData name="Shabana Riasat (2421073)" userId="S::2421073@student.uwtsd.ac.uk::6735cbd1-4f13-495f-843b-71dccaa7b27b" providerId="AD" clId="Web-{5E2FACD7-A45D-2E2F-6B1A-9F567C562093}" dt="2025-10-09T22:21:12.374" v="104"/>
          <ac:spMkLst>
            <pc:docMk/>
            <pc:sldMk cId="2751521351" sldId="263"/>
            <ac:spMk id="16" creationId="{A80A97F9-87C9-4710-B480-406EA55C9EC8}"/>
          </ac:spMkLst>
        </pc:spChg>
        <pc:spChg chg="add">
          <ac:chgData name="Shabana Riasat (2421073)" userId="S::2421073@student.uwtsd.ac.uk::6735cbd1-4f13-495f-843b-71dccaa7b27b" providerId="AD" clId="Web-{5E2FACD7-A45D-2E2F-6B1A-9F567C562093}" dt="2025-10-09T22:21:12.374" v="104"/>
          <ac:spMkLst>
            <pc:docMk/>
            <pc:sldMk cId="2751521351" sldId="263"/>
            <ac:spMk id="18" creationId="{6D6F0AC2-F229-46DE-A0A2-5CB386CE9014}"/>
          </ac:spMkLst>
        </pc:spChg>
        <pc:spChg chg="add">
          <ac:chgData name="Shabana Riasat (2421073)" userId="S::2421073@student.uwtsd.ac.uk::6735cbd1-4f13-495f-843b-71dccaa7b27b" providerId="AD" clId="Web-{5E2FACD7-A45D-2E2F-6B1A-9F567C562093}" dt="2025-10-09T22:21:12.374" v="104"/>
          <ac:spMkLst>
            <pc:docMk/>
            <pc:sldMk cId="2751521351" sldId="263"/>
            <ac:spMk id="20" creationId="{6988DF46-BB01-4433-86D4-321BC88CE323}"/>
          </ac:spMkLst>
        </pc:spChg>
        <pc:picChg chg="add mod ord">
          <ac:chgData name="Shabana Riasat (2421073)" userId="S::2421073@student.uwtsd.ac.uk::6735cbd1-4f13-495f-843b-71dccaa7b27b" providerId="AD" clId="Web-{5E2FACD7-A45D-2E2F-6B1A-9F567C562093}" dt="2025-10-09T22:21:12.374" v="104"/>
          <ac:picMkLst>
            <pc:docMk/>
            <pc:sldMk cId="2751521351" sldId="263"/>
            <ac:picMk id="5" creationId="{80A2D412-C559-63E3-64EA-99B762C95B1C}"/>
          </ac:picMkLst>
        </pc:picChg>
      </pc:sldChg>
      <pc:sldChg chg="addSp modSp">
        <pc:chgData name="Shabana Riasat (2421073)" userId="S::2421073@student.uwtsd.ac.uk::6735cbd1-4f13-495f-843b-71dccaa7b27b" providerId="AD" clId="Web-{5E2FACD7-A45D-2E2F-6B1A-9F567C562093}" dt="2025-10-09T22:38:51.138" v="343" actId="14100"/>
        <pc:sldMkLst>
          <pc:docMk/>
          <pc:sldMk cId="1169805572" sldId="264"/>
        </pc:sldMkLst>
        <pc:spChg chg="add mod">
          <ac:chgData name="Shabana Riasat (2421073)" userId="S::2421073@student.uwtsd.ac.uk::6735cbd1-4f13-495f-843b-71dccaa7b27b" providerId="AD" clId="Web-{5E2FACD7-A45D-2E2F-6B1A-9F567C562093}" dt="2025-10-09T22:38:51.138" v="343" actId="14100"/>
          <ac:spMkLst>
            <pc:docMk/>
            <pc:sldMk cId="1169805572" sldId="264"/>
            <ac:spMk id="520" creationId="{D871645D-1F6E-C967-A907-550C0DD8FB5A}"/>
          </ac:spMkLst>
        </pc:spChg>
        <pc:graphicFrameChg chg="mod modGraphic">
          <ac:chgData name="Shabana Riasat (2421073)" userId="S::2421073@student.uwtsd.ac.uk::6735cbd1-4f13-495f-843b-71dccaa7b27b" providerId="AD" clId="Web-{5E2FACD7-A45D-2E2F-6B1A-9F567C562093}" dt="2025-10-09T22:37:05.994" v="332" actId="20577"/>
          <ac:graphicFrameMkLst>
            <pc:docMk/>
            <pc:sldMk cId="1169805572" sldId="264"/>
            <ac:graphicFrameMk id="2" creationId="{DA4C4DF5-4362-0FA0-BD29-6C4C18AA9A2A}"/>
          </ac:graphicFrameMkLst>
        </pc:graphicFrameChg>
      </pc:sldChg>
    </pc:docChg>
  </pc:docChgLst>
  <pc:docChgLst>
    <pc:chgData name="Shabana Riasat (2421073)" userId="S::2421073@student.uwtsd.ac.uk::6735cbd1-4f13-495f-843b-71dccaa7b27b" providerId="AD" clId="Web-{1200293D-151D-CFD9-C8CD-C40C1FB907C7}"/>
    <pc:docChg chg="addSld delSld modSld sldOrd addSection delSection modSection">
      <pc:chgData name="Shabana Riasat (2421073)" userId="S::2421073@student.uwtsd.ac.uk::6735cbd1-4f13-495f-843b-71dccaa7b27b" providerId="AD" clId="Web-{1200293D-151D-CFD9-C8CD-C40C1FB907C7}" dt="2025-10-12T09:56:04.512" v="6240"/>
      <pc:docMkLst>
        <pc:docMk/>
      </pc:docMkLst>
      <pc:sldChg chg="modSp">
        <pc:chgData name="Shabana Riasat (2421073)" userId="S::2421073@student.uwtsd.ac.uk::6735cbd1-4f13-495f-843b-71dccaa7b27b" providerId="AD" clId="Web-{1200293D-151D-CFD9-C8CD-C40C1FB907C7}" dt="2025-10-11T21:54:59.453" v="4725" actId="20577"/>
        <pc:sldMkLst>
          <pc:docMk/>
          <pc:sldMk cId="109857222" sldId="256"/>
        </pc:sldMkLst>
        <pc:spChg chg="mod">
          <ac:chgData name="Shabana Riasat (2421073)" userId="S::2421073@student.uwtsd.ac.uk::6735cbd1-4f13-495f-843b-71dccaa7b27b" providerId="AD" clId="Web-{1200293D-151D-CFD9-C8CD-C40C1FB907C7}" dt="2025-10-11T21:54:59.453" v="4725" actId="20577"/>
          <ac:spMkLst>
            <pc:docMk/>
            <pc:sldMk cId="109857222" sldId="256"/>
            <ac:spMk id="2" creationId="{00000000-0000-0000-0000-000000000000}"/>
          </ac:spMkLst>
        </pc:spChg>
      </pc:sldChg>
      <pc:sldChg chg="modSp">
        <pc:chgData name="Shabana Riasat (2421073)" userId="S::2421073@student.uwtsd.ac.uk::6735cbd1-4f13-495f-843b-71dccaa7b27b" providerId="AD" clId="Web-{1200293D-151D-CFD9-C8CD-C40C1FB907C7}" dt="2025-10-12T09:40:09.952" v="6232" actId="20577"/>
        <pc:sldMkLst>
          <pc:docMk/>
          <pc:sldMk cId="3675824120" sldId="257"/>
        </pc:sldMkLst>
        <pc:spChg chg="mod">
          <ac:chgData name="Shabana Riasat (2421073)" userId="S::2421073@student.uwtsd.ac.uk::6735cbd1-4f13-495f-843b-71dccaa7b27b" providerId="AD" clId="Web-{1200293D-151D-CFD9-C8CD-C40C1FB907C7}" dt="2025-10-12T09:40:09.952" v="6232" actId="20577"/>
          <ac:spMkLst>
            <pc:docMk/>
            <pc:sldMk cId="3675824120" sldId="257"/>
            <ac:spMk id="3" creationId="{DB106E82-606C-1EF0-C2C9-F205DD333482}"/>
          </ac:spMkLst>
        </pc:spChg>
      </pc:sldChg>
      <pc:sldChg chg="modSp ord">
        <pc:chgData name="Shabana Riasat (2421073)" userId="S::2421073@student.uwtsd.ac.uk::6735cbd1-4f13-495f-843b-71dccaa7b27b" providerId="AD" clId="Web-{1200293D-151D-CFD9-C8CD-C40C1FB907C7}" dt="2025-10-11T16:51:52.828" v="4645"/>
        <pc:sldMkLst>
          <pc:docMk/>
          <pc:sldMk cId="169624818" sldId="258"/>
        </pc:sldMkLst>
        <pc:spChg chg="mod">
          <ac:chgData name="Shabana Riasat (2421073)" userId="S::2421073@student.uwtsd.ac.uk::6735cbd1-4f13-495f-843b-71dccaa7b27b" providerId="AD" clId="Web-{1200293D-151D-CFD9-C8CD-C40C1FB907C7}" dt="2025-10-11T15:33:17.318" v="2813" actId="14100"/>
          <ac:spMkLst>
            <pc:docMk/>
            <pc:sldMk cId="169624818" sldId="258"/>
            <ac:spMk id="3" creationId="{BCA97574-F0A4-A95F-A166-8FB270D1E67F}"/>
          </ac:spMkLst>
        </pc:spChg>
        <pc:graphicFrameChg chg="mod">
          <ac:chgData name="Shabana Riasat (2421073)" userId="S::2421073@student.uwtsd.ac.uk::6735cbd1-4f13-495f-843b-71dccaa7b27b" providerId="AD" clId="Web-{1200293D-151D-CFD9-C8CD-C40C1FB907C7}" dt="2025-10-11T15:34:31.772" v="2818" actId="14100"/>
          <ac:graphicFrameMkLst>
            <pc:docMk/>
            <pc:sldMk cId="169624818" sldId="258"/>
            <ac:graphicFrameMk id="132" creationId="{7220B5C3-6287-CCF6-1471-9A3EFAA21720}"/>
          </ac:graphicFrameMkLst>
        </pc:graphicFrameChg>
      </pc:sldChg>
      <pc:sldChg chg="modSp ord">
        <pc:chgData name="Shabana Riasat (2421073)" userId="S::2421073@student.uwtsd.ac.uk::6735cbd1-4f13-495f-843b-71dccaa7b27b" providerId="AD" clId="Web-{1200293D-151D-CFD9-C8CD-C40C1FB907C7}" dt="2025-10-11T21:40:09.859" v="4712" actId="20577"/>
        <pc:sldMkLst>
          <pc:docMk/>
          <pc:sldMk cId="693520324" sldId="259"/>
        </pc:sldMkLst>
        <pc:spChg chg="mod">
          <ac:chgData name="Shabana Riasat (2421073)" userId="S::2421073@student.uwtsd.ac.uk::6735cbd1-4f13-495f-843b-71dccaa7b27b" providerId="AD" clId="Web-{1200293D-151D-CFD9-C8CD-C40C1FB907C7}" dt="2025-10-11T21:40:09.859" v="4712" actId="20577"/>
          <ac:spMkLst>
            <pc:docMk/>
            <pc:sldMk cId="693520324" sldId="259"/>
            <ac:spMk id="4" creationId="{5C24EF75-7438-CACD-3479-7B5EEF9F0150}"/>
          </ac:spMkLst>
        </pc:spChg>
      </pc:sldChg>
      <pc:sldChg chg="addSp delSp modSp">
        <pc:chgData name="Shabana Riasat (2421073)" userId="S::2421073@student.uwtsd.ac.uk::6735cbd1-4f13-495f-843b-71dccaa7b27b" providerId="AD" clId="Web-{1200293D-151D-CFD9-C8CD-C40C1FB907C7}" dt="2025-10-11T14:16:44.900" v="1516" actId="14100"/>
        <pc:sldMkLst>
          <pc:docMk/>
          <pc:sldMk cId="3207046385" sldId="262"/>
        </pc:sldMkLst>
        <pc:spChg chg="mod">
          <ac:chgData name="Shabana Riasat (2421073)" userId="S::2421073@student.uwtsd.ac.uk::6735cbd1-4f13-495f-843b-71dccaa7b27b" providerId="AD" clId="Web-{1200293D-151D-CFD9-C8CD-C40C1FB907C7}" dt="2025-10-11T14:11:31.772" v="1493" actId="14100"/>
          <ac:spMkLst>
            <pc:docMk/>
            <pc:sldMk cId="3207046385" sldId="262"/>
            <ac:spMk id="332" creationId="{366C3015-9AD4-7D9F-5DCD-873E66985187}"/>
          </ac:spMkLst>
        </pc:spChg>
        <pc:spChg chg="del mod">
          <ac:chgData name="Shabana Riasat (2421073)" userId="S::2421073@student.uwtsd.ac.uk::6735cbd1-4f13-495f-843b-71dccaa7b27b" providerId="AD" clId="Web-{1200293D-151D-CFD9-C8CD-C40C1FB907C7}" dt="2025-10-11T13:44:33.542" v="908"/>
          <ac:spMkLst>
            <pc:docMk/>
            <pc:sldMk cId="3207046385" sldId="262"/>
            <ac:spMk id="350" creationId="{099E5DB4-CEB5-08F6-DDD4-E57FFB30134F}"/>
          </ac:spMkLst>
        </pc:spChg>
        <pc:graphicFrameChg chg="del mod modGraphic">
          <ac:chgData name="Shabana Riasat (2421073)" userId="S::2421073@student.uwtsd.ac.uk::6735cbd1-4f13-495f-843b-71dccaa7b27b" providerId="AD" clId="Web-{1200293D-151D-CFD9-C8CD-C40C1FB907C7}" dt="2025-10-11T14:02:56.968" v="1332"/>
          <ac:graphicFrameMkLst>
            <pc:docMk/>
            <pc:sldMk cId="3207046385" sldId="262"/>
            <ac:graphicFrameMk id="3" creationId="{628AF103-71C2-F2C9-38ED-C47006C51205}"/>
          </ac:graphicFrameMkLst>
        </pc:graphicFrameChg>
        <pc:graphicFrameChg chg="add mod modGraphic">
          <ac:chgData name="Shabana Riasat (2421073)" userId="S::2421073@student.uwtsd.ac.uk::6735cbd1-4f13-495f-843b-71dccaa7b27b" providerId="AD" clId="Web-{1200293D-151D-CFD9-C8CD-C40C1FB907C7}" dt="2025-10-11T14:11:09.959" v="1490" actId="1076"/>
          <ac:graphicFrameMkLst>
            <pc:docMk/>
            <pc:sldMk cId="3207046385" sldId="262"/>
            <ac:graphicFrameMk id="638" creationId="{2E64E42E-BB5C-5384-6D3D-F6197C4705F3}"/>
          </ac:graphicFrameMkLst>
        </pc:graphicFrameChg>
        <pc:graphicFrameChg chg="add mod modGraphic">
          <ac:chgData name="Shabana Riasat (2421073)" userId="S::2421073@student.uwtsd.ac.uk::6735cbd1-4f13-495f-843b-71dccaa7b27b" providerId="AD" clId="Web-{1200293D-151D-CFD9-C8CD-C40C1FB907C7}" dt="2025-10-11T14:10:41.271" v="1486" actId="20577"/>
          <ac:graphicFrameMkLst>
            <pc:docMk/>
            <pc:sldMk cId="3207046385" sldId="262"/>
            <ac:graphicFrameMk id="2023" creationId="{DC7B3016-B5D9-E1F4-5A12-DCFE568AC56D}"/>
          </ac:graphicFrameMkLst>
        </pc:graphicFrameChg>
        <pc:graphicFrameChg chg="add del mod modGraphic">
          <ac:chgData name="Shabana Riasat (2421073)" userId="S::2421073@student.uwtsd.ac.uk::6735cbd1-4f13-495f-843b-71dccaa7b27b" providerId="AD" clId="Web-{1200293D-151D-CFD9-C8CD-C40C1FB907C7}" dt="2025-10-11T14:14:44.738" v="1495"/>
          <ac:graphicFrameMkLst>
            <pc:docMk/>
            <pc:sldMk cId="3207046385" sldId="262"/>
            <ac:graphicFrameMk id="2684" creationId="{9440D41F-038C-EAF0-2241-12E424D9E8CB}"/>
          </ac:graphicFrameMkLst>
        </pc:graphicFrameChg>
        <pc:graphicFrameChg chg="add mod modGraphic">
          <ac:chgData name="Shabana Riasat (2421073)" userId="S::2421073@student.uwtsd.ac.uk::6735cbd1-4f13-495f-843b-71dccaa7b27b" providerId="AD" clId="Web-{1200293D-151D-CFD9-C8CD-C40C1FB907C7}" dt="2025-10-11T14:16:44.900" v="1516" actId="14100"/>
          <ac:graphicFrameMkLst>
            <pc:docMk/>
            <pc:sldMk cId="3207046385" sldId="262"/>
            <ac:graphicFrameMk id="2693" creationId="{33B095AB-FC4B-FAA5-D6FB-9874DAA9E280}"/>
          </ac:graphicFrameMkLst>
        </pc:graphicFrameChg>
      </pc:sldChg>
      <pc:sldChg chg="modSp">
        <pc:chgData name="Shabana Riasat (2421073)" userId="S::2421073@student.uwtsd.ac.uk::6735cbd1-4f13-495f-843b-71dccaa7b27b" providerId="AD" clId="Web-{1200293D-151D-CFD9-C8CD-C40C1FB907C7}" dt="2025-10-11T15:44:08.460" v="3014" actId="20577"/>
        <pc:sldMkLst>
          <pc:docMk/>
          <pc:sldMk cId="2751521351" sldId="263"/>
        </pc:sldMkLst>
        <pc:spChg chg="mod">
          <ac:chgData name="Shabana Riasat (2421073)" userId="S::2421073@student.uwtsd.ac.uk::6735cbd1-4f13-495f-843b-71dccaa7b27b" providerId="AD" clId="Web-{1200293D-151D-CFD9-C8CD-C40C1FB907C7}" dt="2025-10-11T12:47:44.450" v="106" actId="14100"/>
          <ac:spMkLst>
            <pc:docMk/>
            <pc:sldMk cId="2751521351" sldId="263"/>
            <ac:spMk id="2" creationId="{F92421C5-CEC8-81ED-E777-CDA15A6D2F47}"/>
          </ac:spMkLst>
        </pc:spChg>
        <pc:spChg chg="mod">
          <ac:chgData name="Shabana Riasat (2421073)" userId="S::2421073@student.uwtsd.ac.uk::6735cbd1-4f13-495f-843b-71dccaa7b27b" providerId="AD" clId="Web-{1200293D-151D-CFD9-C8CD-C40C1FB907C7}" dt="2025-10-11T15:44:08.460" v="3014" actId="20577"/>
          <ac:spMkLst>
            <pc:docMk/>
            <pc:sldMk cId="2751521351" sldId="263"/>
            <ac:spMk id="4" creationId="{6E20EDF1-592E-6B3C-6C39-F396A7CC8B7F}"/>
          </ac:spMkLst>
        </pc:spChg>
      </pc:sldChg>
      <pc:sldChg chg="addSp delSp modSp modTransition">
        <pc:chgData name="Shabana Riasat (2421073)" userId="S::2421073@student.uwtsd.ac.uk::6735cbd1-4f13-495f-843b-71dccaa7b27b" providerId="AD" clId="Web-{1200293D-151D-CFD9-C8CD-C40C1FB907C7}" dt="2025-10-11T21:36:57.732" v="4686" actId="20577"/>
        <pc:sldMkLst>
          <pc:docMk/>
          <pc:sldMk cId="1169805572" sldId="264"/>
        </pc:sldMkLst>
        <pc:spChg chg="mod">
          <ac:chgData name="Shabana Riasat (2421073)" userId="S::2421073@student.uwtsd.ac.uk::6735cbd1-4f13-495f-843b-71dccaa7b27b" providerId="AD" clId="Web-{1200293D-151D-CFD9-C8CD-C40C1FB907C7}" dt="2025-10-11T14:36:36.387" v="2064" actId="20577"/>
          <ac:spMkLst>
            <pc:docMk/>
            <pc:sldMk cId="1169805572" sldId="264"/>
            <ac:spMk id="520" creationId="{D871645D-1F6E-C967-A907-550C0DD8FB5A}"/>
          </ac:spMkLst>
        </pc:spChg>
        <pc:spChg chg="add del mod">
          <ac:chgData name="Shabana Riasat (2421073)" userId="S::2421073@student.uwtsd.ac.uk::6735cbd1-4f13-495f-843b-71dccaa7b27b" providerId="AD" clId="Web-{1200293D-151D-CFD9-C8CD-C40C1FB907C7}" dt="2025-10-11T13:03:25.506" v="369"/>
          <ac:spMkLst>
            <pc:docMk/>
            <pc:sldMk cId="1169805572" sldId="264"/>
            <ac:spMk id="1659" creationId="{10E405C6-83CF-CE56-DD7D-A59522265A98}"/>
          </ac:spMkLst>
        </pc:spChg>
        <pc:spChg chg="add del mod">
          <ac:chgData name="Shabana Riasat (2421073)" userId="S::2421073@student.uwtsd.ac.uk::6735cbd1-4f13-495f-843b-71dccaa7b27b" providerId="AD" clId="Web-{1200293D-151D-CFD9-C8CD-C40C1FB907C7}" dt="2025-10-11T13:03:11.380" v="367"/>
          <ac:spMkLst>
            <pc:docMk/>
            <pc:sldMk cId="1169805572" sldId="264"/>
            <ac:spMk id="1660" creationId="{26A535DF-4907-49EB-5C6F-3FB8E97BCCBE}"/>
          </ac:spMkLst>
        </pc:spChg>
        <pc:spChg chg="add del mod">
          <ac:chgData name="Shabana Riasat (2421073)" userId="S::2421073@student.uwtsd.ac.uk::6735cbd1-4f13-495f-843b-71dccaa7b27b" providerId="AD" clId="Web-{1200293D-151D-CFD9-C8CD-C40C1FB907C7}" dt="2025-10-11T13:05:22.916" v="376"/>
          <ac:spMkLst>
            <pc:docMk/>
            <pc:sldMk cId="1169805572" sldId="264"/>
            <ac:spMk id="1662" creationId="{F59B70FD-069D-B94E-0E5E-AC5F16999D01}"/>
          </ac:spMkLst>
        </pc:spChg>
        <pc:spChg chg="add mod">
          <ac:chgData name="Shabana Riasat (2421073)" userId="S::2421073@student.uwtsd.ac.uk::6735cbd1-4f13-495f-843b-71dccaa7b27b" providerId="AD" clId="Web-{1200293D-151D-CFD9-C8CD-C40C1FB907C7}" dt="2025-10-11T15:36:08.366" v="2824" actId="14100"/>
          <ac:spMkLst>
            <pc:docMk/>
            <pc:sldMk cId="1169805572" sldId="264"/>
            <ac:spMk id="1663" creationId="{C6653283-7757-533A-7DB3-8771F2FC1485}"/>
          </ac:spMkLst>
        </pc:spChg>
        <pc:spChg chg="add del mod">
          <ac:chgData name="Shabana Riasat (2421073)" userId="S::2421073@student.uwtsd.ac.uk::6735cbd1-4f13-495f-843b-71dccaa7b27b" providerId="AD" clId="Web-{1200293D-151D-CFD9-C8CD-C40C1FB907C7}" dt="2025-10-11T13:09:40.577" v="478"/>
          <ac:spMkLst>
            <pc:docMk/>
            <pc:sldMk cId="1169805572" sldId="264"/>
            <ac:spMk id="1677" creationId="{1B6B5022-8A81-AB2E-4818-6B0E5CE9370F}"/>
          </ac:spMkLst>
        </pc:spChg>
        <pc:spChg chg="add mod">
          <ac:chgData name="Shabana Riasat (2421073)" userId="S::2421073@student.uwtsd.ac.uk::6735cbd1-4f13-495f-843b-71dccaa7b27b" providerId="AD" clId="Web-{1200293D-151D-CFD9-C8CD-C40C1FB907C7}" dt="2025-10-11T21:36:57.732" v="4686" actId="20577"/>
          <ac:spMkLst>
            <pc:docMk/>
            <pc:sldMk cId="1169805572" sldId="264"/>
            <ac:spMk id="1678" creationId="{8BEBD98F-0AB3-A8A2-18F7-006A9C6BF467}"/>
          </ac:spMkLst>
        </pc:spChg>
        <pc:spChg chg="add del mod">
          <ac:chgData name="Shabana Riasat (2421073)" userId="S::2421073@student.uwtsd.ac.uk::6735cbd1-4f13-495f-843b-71dccaa7b27b" providerId="AD" clId="Web-{1200293D-151D-CFD9-C8CD-C40C1FB907C7}" dt="2025-10-11T14:43:12.710" v="2071"/>
          <ac:spMkLst>
            <pc:docMk/>
            <pc:sldMk cId="1169805572" sldId="264"/>
            <ac:spMk id="5219" creationId="{E6CD16CE-8954-069B-BAEE-8149441B7214}"/>
          </ac:spMkLst>
        </pc:spChg>
        <pc:spChg chg="add del mod">
          <ac:chgData name="Shabana Riasat (2421073)" userId="S::2421073@student.uwtsd.ac.uk::6735cbd1-4f13-495f-843b-71dccaa7b27b" providerId="AD" clId="Web-{1200293D-151D-CFD9-C8CD-C40C1FB907C7}" dt="2025-10-11T14:43:28.070" v="2074"/>
          <ac:spMkLst>
            <pc:docMk/>
            <pc:sldMk cId="1169805572" sldId="264"/>
            <ac:spMk id="5220" creationId="{244768C9-F260-DC46-5C5D-FEF9C928AFEF}"/>
          </ac:spMkLst>
        </pc:spChg>
        <pc:spChg chg="add del">
          <ac:chgData name="Shabana Riasat (2421073)" userId="S::2421073@student.uwtsd.ac.uk::6735cbd1-4f13-495f-843b-71dccaa7b27b" providerId="AD" clId="Web-{1200293D-151D-CFD9-C8CD-C40C1FB907C7}" dt="2025-10-11T14:43:53.884" v="2076"/>
          <ac:spMkLst>
            <pc:docMk/>
            <pc:sldMk cId="1169805572" sldId="264"/>
            <ac:spMk id="5221" creationId="{4AAACE43-6D6C-B7F7-E2C4-4D86ECEC53DF}"/>
          </ac:spMkLst>
        </pc:spChg>
        <pc:graphicFrameChg chg="mod modGraphic">
          <ac:chgData name="Shabana Riasat (2421073)" userId="S::2421073@student.uwtsd.ac.uk::6735cbd1-4f13-495f-843b-71dccaa7b27b" providerId="AD" clId="Web-{1200293D-151D-CFD9-C8CD-C40C1FB907C7}" dt="2025-10-11T14:28:24.958" v="1930" actId="1076"/>
          <ac:graphicFrameMkLst>
            <pc:docMk/>
            <pc:sldMk cId="1169805572" sldId="264"/>
            <ac:graphicFrameMk id="2" creationId="{DA4C4DF5-4362-0FA0-BD29-6C4C18AA9A2A}"/>
          </ac:graphicFrameMkLst>
        </pc:graphicFrameChg>
        <pc:graphicFrameChg chg="add del mod modGraphic">
          <ac:chgData name="Shabana Riasat (2421073)" userId="S::2421073@student.uwtsd.ac.uk::6735cbd1-4f13-495f-843b-71dccaa7b27b" providerId="AD" clId="Web-{1200293D-151D-CFD9-C8CD-C40C1FB907C7}" dt="2025-10-11T13:00:31.903" v="357"/>
          <ac:graphicFrameMkLst>
            <pc:docMk/>
            <pc:sldMk cId="1169805572" sldId="264"/>
            <ac:graphicFrameMk id="1620" creationId="{639BDC49-7896-493A-F90C-F364F54F8915}"/>
          </ac:graphicFrameMkLst>
        </pc:graphicFrameChg>
        <pc:graphicFrameChg chg="add del mod modGraphic">
          <ac:chgData name="Shabana Riasat (2421073)" userId="S::2421073@student.uwtsd.ac.uk::6735cbd1-4f13-495f-843b-71dccaa7b27b" providerId="AD" clId="Web-{1200293D-151D-CFD9-C8CD-C40C1FB907C7}" dt="2025-10-11T13:01:17.750" v="359"/>
          <ac:graphicFrameMkLst>
            <pc:docMk/>
            <pc:sldMk cId="1169805572" sldId="264"/>
            <ac:graphicFrameMk id="1655" creationId="{1FC5C645-267B-2120-FDB4-59680AEE6F80}"/>
          </ac:graphicFrameMkLst>
        </pc:graphicFrameChg>
        <pc:cxnChg chg="add del mod">
          <ac:chgData name="Shabana Riasat (2421073)" userId="S::2421073@student.uwtsd.ac.uk::6735cbd1-4f13-495f-843b-71dccaa7b27b" providerId="AD" clId="Web-{1200293D-151D-CFD9-C8CD-C40C1FB907C7}" dt="2025-10-11T13:03:57.851" v="372"/>
          <ac:cxnSpMkLst>
            <pc:docMk/>
            <pc:sldMk cId="1169805572" sldId="264"/>
            <ac:cxnSpMk id="1661" creationId="{E9F32AFD-0C7B-7573-429C-E6D4A9B8D7DB}"/>
          </ac:cxnSpMkLst>
        </pc:cxnChg>
      </pc:sldChg>
      <pc:sldChg chg="addSp delSp modSp new modTransition">
        <pc:chgData name="Shabana Riasat (2421073)" userId="S::2421073@student.uwtsd.ac.uk::6735cbd1-4f13-495f-843b-71dccaa7b27b" providerId="AD" clId="Web-{1200293D-151D-CFD9-C8CD-C40C1FB907C7}" dt="2025-10-11T21:28:45.532" v="4679" actId="20577"/>
        <pc:sldMkLst>
          <pc:docMk/>
          <pc:sldMk cId="1407912965" sldId="265"/>
        </pc:sldMkLst>
        <pc:spChg chg="add mod">
          <ac:chgData name="Shabana Riasat (2421073)" userId="S::2421073@student.uwtsd.ac.uk::6735cbd1-4f13-495f-843b-71dccaa7b27b" providerId="AD" clId="Web-{1200293D-151D-CFD9-C8CD-C40C1FB907C7}" dt="2025-10-11T21:28:45.532" v="4679" actId="20577"/>
          <ac:spMkLst>
            <pc:docMk/>
            <pc:sldMk cId="1407912965" sldId="265"/>
            <ac:spMk id="2" creationId="{3C811E68-317F-E463-FF6D-7EC2F3FC890D}"/>
          </ac:spMkLst>
        </pc:spChg>
        <pc:spChg chg="add mod">
          <ac:chgData name="Shabana Riasat (2421073)" userId="S::2421073@student.uwtsd.ac.uk::6735cbd1-4f13-495f-843b-71dccaa7b27b" providerId="AD" clId="Web-{1200293D-151D-CFD9-C8CD-C40C1FB907C7}" dt="2025-10-11T15:15:58.541" v="2744" actId="20577"/>
          <ac:spMkLst>
            <pc:docMk/>
            <pc:sldMk cId="1407912965" sldId="265"/>
            <ac:spMk id="3" creationId="{5238C20A-A0F6-9FB4-B7B8-E17B9826C643}"/>
          </ac:spMkLst>
        </pc:spChg>
        <pc:spChg chg="add mod">
          <ac:chgData name="Shabana Riasat (2421073)" userId="S::2421073@student.uwtsd.ac.uk::6735cbd1-4f13-495f-843b-71dccaa7b27b" providerId="AD" clId="Web-{1200293D-151D-CFD9-C8CD-C40C1FB907C7}" dt="2025-10-11T16:58:25.228" v="4671" actId="20577"/>
          <ac:spMkLst>
            <pc:docMk/>
            <pc:sldMk cId="1407912965" sldId="265"/>
            <ac:spMk id="4" creationId="{298053CB-6C4B-33F9-DB4A-F320FE517CA4}"/>
          </ac:spMkLst>
        </pc:spChg>
        <pc:spChg chg="add mod">
          <ac:chgData name="Shabana Riasat (2421073)" userId="S::2421073@student.uwtsd.ac.uk::6735cbd1-4f13-495f-843b-71dccaa7b27b" providerId="AD" clId="Web-{1200293D-151D-CFD9-C8CD-C40C1FB907C7}" dt="2025-10-11T15:07:21.242" v="2539" actId="20577"/>
          <ac:spMkLst>
            <pc:docMk/>
            <pc:sldMk cId="1407912965" sldId="265"/>
            <ac:spMk id="5" creationId="{6CFD75AA-B454-3F44-4122-1507C813A354}"/>
          </ac:spMkLst>
        </pc:spChg>
        <pc:spChg chg="add del mod">
          <ac:chgData name="Shabana Riasat (2421073)" userId="S::2421073@student.uwtsd.ac.uk::6735cbd1-4f13-495f-843b-71dccaa7b27b" providerId="AD" clId="Web-{1200293D-151D-CFD9-C8CD-C40C1FB907C7}" dt="2025-10-11T15:03:22.728" v="2449"/>
          <ac:spMkLst>
            <pc:docMk/>
            <pc:sldMk cId="1407912965" sldId="265"/>
            <ac:spMk id="6" creationId="{0E9448FD-FE96-B172-653A-A930F1E8FFFA}"/>
          </ac:spMkLst>
        </pc:spChg>
        <pc:spChg chg="add del mod">
          <ac:chgData name="Shabana Riasat (2421073)" userId="S::2421073@student.uwtsd.ac.uk::6735cbd1-4f13-495f-843b-71dccaa7b27b" providerId="AD" clId="Web-{1200293D-151D-CFD9-C8CD-C40C1FB907C7}" dt="2025-10-11T15:03:34.761" v="2452"/>
          <ac:spMkLst>
            <pc:docMk/>
            <pc:sldMk cId="1407912965" sldId="265"/>
            <ac:spMk id="7" creationId="{FC71B2EF-8893-93ED-D658-B734DF64F42E}"/>
          </ac:spMkLst>
        </pc:spChg>
        <pc:spChg chg="add mod">
          <ac:chgData name="Shabana Riasat (2421073)" userId="S::2421073@student.uwtsd.ac.uk::6735cbd1-4f13-495f-843b-71dccaa7b27b" providerId="AD" clId="Web-{1200293D-151D-CFD9-C8CD-C40C1FB907C7}" dt="2025-10-11T15:14:51.196" v="2733" actId="20577"/>
          <ac:spMkLst>
            <pc:docMk/>
            <pc:sldMk cId="1407912965" sldId="265"/>
            <ac:spMk id="8" creationId="{B842A0A0-DFB0-96DD-F3A8-C72B80744F31}"/>
          </ac:spMkLst>
        </pc:spChg>
      </pc:sldChg>
      <pc:sldChg chg="modSp new del">
        <pc:chgData name="Shabana Riasat (2421073)" userId="S::2421073@student.uwtsd.ac.uk::6735cbd1-4f13-495f-843b-71dccaa7b27b" providerId="AD" clId="Web-{1200293D-151D-CFD9-C8CD-C40C1FB907C7}" dt="2025-10-11T15:45:01.056" v="3015"/>
        <pc:sldMkLst>
          <pc:docMk/>
          <pc:sldMk cId="1580908225" sldId="266"/>
        </pc:sldMkLst>
        <pc:spChg chg="mod">
          <ac:chgData name="Shabana Riasat (2421073)" userId="S::2421073@student.uwtsd.ac.uk::6735cbd1-4f13-495f-843b-71dccaa7b27b" providerId="AD" clId="Web-{1200293D-151D-CFD9-C8CD-C40C1FB907C7}" dt="2025-10-11T15:26:17.949" v="2785" actId="20577"/>
          <ac:spMkLst>
            <pc:docMk/>
            <pc:sldMk cId="1580908225" sldId="266"/>
            <ac:spMk id="2" creationId="{0A67D7F0-BF1F-E592-1F5D-4CCFD040CD75}"/>
          </ac:spMkLst>
        </pc:spChg>
        <pc:spChg chg="mod">
          <ac:chgData name="Shabana Riasat (2421073)" userId="S::2421073@student.uwtsd.ac.uk::6735cbd1-4f13-495f-843b-71dccaa7b27b" providerId="AD" clId="Web-{1200293D-151D-CFD9-C8CD-C40C1FB907C7}" dt="2025-10-11T15:41:21.469" v="2964" actId="20577"/>
          <ac:spMkLst>
            <pc:docMk/>
            <pc:sldMk cId="1580908225" sldId="266"/>
            <ac:spMk id="3" creationId="{E1E5FCCB-0CB2-8875-7642-7D46E1D8802A}"/>
          </ac:spMkLst>
        </pc:spChg>
      </pc:sldChg>
      <pc:sldChg chg="addSp modSp new ord modTransition">
        <pc:chgData name="Shabana Riasat (2421073)" userId="S::2421073@student.uwtsd.ac.uk::6735cbd1-4f13-495f-843b-71dccaa7b27b" providerId="AD" clId="Web-{1200293D-151D-CFD9-C8CD-C40C1FB907C7}" dt="2025-10-11T16:57:09.212" v="4656"/>
        <pc:sldMkLst>
          <pc:docMk/>
          <pc:sldMk cId="3152159806" sldId="266"/>
        </pc:sldMkLst>
        <pc:spChg chg="add mod">
          <ac:chgData name="Shabana Riasat (2421073)" userId="S::2421073@student.uwtsd.ac.uk::6735cbd1-4f13-495f-843b-71dccaa7b27b" providerId="AD" clId="Web-{1200293D-151D-CFD9-C8CD-C40C1FB907C7}" dt="2025-10-11T16:28:26.957" v="4141" actId="1076"/>
          <ac:spMkLst>
            <pc:docMk/>
            <pc:sldMk cId="3152159806" sldId="266"/>
            <ac:spMk id="2" creationId="{B3F40EF4-A8C5-05A4-E9B2-3ADE5CB59385}"/>
          </ac:spMkLst>
        </pc:spChg>
        <pc:graphicFrameChg chg="add mod modGraphic">
          <ac:chgData name="Shabana Riasat (2421073)" userId="S::2421073@student.uwtsd.ac.uk::6735cbd1-4f13-495f-843b-71dccaa7b27b" providerId="AD" clId="Web-{1200293D-151D-CFD9-C8CD-C40C1FB907C7}" dt="2025-10-11T16:28:49.944" v="4142" actId="14100"/>
          <ac:graphicFrameMkLst>
            <pc:docMk/>
            <pc:sldMk cId="3152159806" sldId="266"/>
            <ac:graphicFrameMk id="3" creationId="{4690CEA1-54C9-FDD4-EA72-F55FBE51696F}"/>
          </ac:graphicFrameMkLst>
        </pc:graphicFrameChg>
      </pc:sldChg>
      <pc:sldChg chg="addSp delSp modSp new modTransition">
        <pc:chgData name="Shabana Riasat (2421073)" userId="S::2421073@student.uwtsd.ac.uk::6735cbd1-4f13-495f-843b-71dccaa7b27b" providerId="AD" clId="Web-{1200293D-151D-CFD9-C8CD-C40C1FB907C7}" dt="2025-10-11T16:29:19.198" v="4143"/>
        <pc:sldMkLst>
          <pc:docMk/>
          <pc:sldMk cId="2866911999" sldId="267"/>
        </pc:sldMkLst>
        <pc:spChg chg="add del mod">
          <ac:chgData name="Shabana Riasat (2421073)" userId="S::2421073@student.uwtsd.ac.uk::6735cbd1-4f13-495f-843b-71dccaa7b27b" providerId="AD" clId="Web-{1200293D-151D-CFD9-C8CD-C40C1FB907C7}" dt="2025-10-11T16:23:18.279" v="4049"/>
          <ac:spMkLst>
            <pc:docMk/>
            <pc:sldMk cId="2866911999" sldId="267"/>
            <ac:spMk id="3444" creationId="{E91D71EE-9B6D-4A3F-AFAE-84CD5FE09B4C}"/>
          </ac:spMkLst>
        </pc:spChg>
        <pc:spChg chg="add mod">
          <ac:chgData name="Shabana Riasat (2421073)" userId="S::2421073@student.uwtsd.ac.uk::6735cbd1-4f13-495f-843b-71dccaa7b27b" providerId="AD" clId="Web-{1200293D-151D-CFD9-C8CD-C40C1FB907C7}" dt="2025-10-11T16:27:37.361" v="4138" actId="20577"/>
          <ac:spMkLst>
            <pc:docMk/>
            <pc:sldMk cId="2866911999" sldId="267"/>
            <ac:spMk id="3473" creationId="{348D3A52-344D-1A22-4B5F-F951951A8053}"/>
          </ac:spMkLst>
        </pc:spChg>
        <pc:graphicFrameChg chg="add mod modGraphic">
          <ac:chgData name="Shabana Riasat (2421073)" userId="S::2421073@student.uwtsd.ac.uk::6735cbd1-4f13-495f-843b-71dccaa7b27b" providerId="AD" clId="Web-{1200293D-151D-CFD9-C8CD-C40C1FB907C7}" dt="2025-10-11T16:28:01.518" v="4140" actId="14100"/>
          <ac:graphicFrameMkLst>
            <pc:docMk/>
            <pc:sldMk cId="2866911999" sldId="267"/>
            <ac:graphicFrameMk id="2" creationId="{4E919CD3-A2FC-73DD-E0DD-E452B783EC57}"/>
          </ac:graphicFrameMkLst>
        </pc:graphicFrameChg>
      </pc:sldChg>
      <pc:sldChg chg="modSp new add del ord modTransition">
        <pc:chgData name="Shabana Riasat (2421073)" userId="S::2421073@student.uwtsd.ac.uk::6735cbd1-4f13-495f-843b-71dccaa7b27b" providerId="AD" clId="Web-{1200293D-151D-CFD9-C8CD-C40C1FB907C7}" dt="2025-10-11T21:32:42.444" v="4684"/>
        <pc:sldMkLst>
          <pc:docMk/>
          <pc:sldMk cId="2385767738" sldId="268"/>
        </pc:sldMkLst>
        <pc:spChg chg="mod">
          <ac:chgData name="Shabana Riasat (2421073)" userId="S::2421073@student.uwtsd.ac.uk::6735cbd1-4f13-495f-843b-71dccaa7b27b" providerId="AD" clId="Web-{1200293D-151D-CFD9-C8CD-C40C1FB907C7}" dt="2025-10-11T16:50:33.044" v="4643" actId="14100"/>
          <ac:spMkLst>
            <pc:docMk/>
            <pc:sldMk cId="2385767738" sldId="268"/>
            <ac:spMk id="2" creationId="{BA55F8BD-A6D7-B6BF-D4E1-6223738FE50F}"/>
          </ac:spMkLst>
        </pc:spChg>
        <pc:spChg chg="mod">
          <ac:chgData name="Shabana Riasat (2421073)" userId="S::2421073@student.uwtsd.ac.uk::6735cbd1-4f13-495f-843b-71dccaa7b27b" providerId="AD" clId="Web-{1200293D-151D-CFD9-C8CD-C40C1FB907C7}" dt="2025-10-11T21:30:31.303" v="4683" actId="20577"/>
          <ac:spMkLst>
            <pc:docMk/>
            <pc:sldMk cId="2385767738" sldId="268"/>
            <ac:spMk id="3" creationId="{39AD379B-46B3-6A66-A3C8-DFF296D2F92D}"/>
          </ac:spMkLst>
        </pc:spChg>
        <pc:spChg chg="mod">
          <ac:chgData name="Shabana Riasat (2421073)" userId="S::2421073@student.uwtsd.ac.uk::6735cbd1-4f13-495f-843b-71dccaa7b27b" providerId="AD" clId="Web-{1200293D-151D-CFD9-C8CD-C40C1FB907C7}" dt="2025-10-11T16:49:23.556" v="4638" actId="20577"/>
          <ac:spMkLst>
            <pc:docMk/>
            <pc:sldMk cId="2385767738" sldId="268"/>
            <ac:spMk id="4" creationId="{44778E89-0E2D-8304-7CA0-B43517624CCB}"/>
          </ac:spMkLst>
        </pc:spChg>
      </pc:sldChg>
      <pc:sldChg chg="new del">
        <pc:chgData name="Shabana Riasat (2421073)" userId="S::2421073@student.uwtsd.ac.uk::6735cbd1-4f13-495f-843b-71dccaa7b27b" providerId="AD" clId="Web-{1200293D-151D-CFD9-C8CD-C40C1FB907C7}" dt="2025-10-11T16:52:15.079" v="4647"/>
        <pc:sldMkLst>
          <pc:docMk/>
          <pc:sldMk cId="2088366584" sldId="269"/>
        </pc:sldMkLst>
      </pc:sldChg>
      <pc:sldChg chg="addSp delSp modSp new ord modTransition">
        <pc:chgData name="Shabana Riasat (2421073)" userId="S::2421073@student.uwtsd.ac.uk::6735cbd1-4f13-495f-843b-71dccaa7b27b" providerId="AD" clId="Web-{1200293D-151D-CFD9-C8CD-C40C1FB907C7}" dt="2025-10-12T09:55:31.744" v="6238"/>
        <pc:sldMkLst>
          <pc:docMk/>
          <pc:sldMk cId="3776605385" sldId="269"/>
        </pc:sldMkLst>
        <pc:spChg chg="add mod">
          <ac:chgData name="Shabana Riasat (2421073)" userId="S::2421073@student.uwtsd.ac.uk::6735cbd1-4f13-495f-843b-71dccaa7b27b" providerId="AD" clId="Web-{1200293D-151D-CFD9-C8CD-C40C1FB907C7}" dt="2025-10-12T09:25:45.446" v="5926" actId="20577"/>
          <ac:spMkLst>
            <pc:docMk/>
            <pc:sldMk cId="3776605385" sldId="269"/>
            <ac:spMk id="2" creationId="{453DA5C2-81C2-9196-3282-9A74287A8D86}"/>
          </ac:spMkLst>
        </pc:spChg>
        <pc:spChg chg="add del mod">
          <ac:chgData name="Shabana Riasat (2421073)" userId="S::2421073@student.uwtsd.ac.uk::6735cbd1-4f13-495f-843b-71dccaa7b27b" providerId="AD" clId="Web-{1200293D-151D-CFD9-C8CD-C40C1FB907C7}" dt="2025-10-12T09:27:32.344" v="5929"/>
          <ac:spMkLst>
            <pc:docMk/>
            <pc:sldMk cId="3776605385" sldId="269"/>
            <ac:spMk id="3" creationId="{B48103B7-C5E3-60B7-EC6A-4FBC9E2580DB}"/>
          </ac:spMkLst>
        </pc:spChg>
        <pc:spChg chg="add mod">
          <ac:chgData name="Shabana Riasat (2421073)" userId="S::2421073@student.uwtsd.ac.uk::6735cbd1-4f13-495f-843b-71dccaa7b27b" providerId="AD" clId="Web-{1200293D-151D-CFD9-C8CD-C40C1FB907C7}" dt="2025-10-12T09:36:18.208" v="6199" actId="20577"/>
          <ac:spMkLst>
            <pc:docMk/>
            <pc:sldMk cId="3776605385" sldId="269"/>
            <ac:spMk id="4" creationId="{891A5270-4D96-7FD8-EDA5-11713D73222A}"/>
          </ac:spMkLst>
        </pc:spChg>
      </pc:sldChg>
      <pc:sldChg chg="new del">
        <pc:chgData name="Shabana Riasat (2421073)" userId="S::2421073@student.uwtsd.ac.uk::6735cbd1-4f13-495f-843b-71dccaa7b27b" providerId="AD" clId="Web-{1200293D-151D-CFD9-C8CD-C40C1FB907C7}" dt="2025-10-11T21:15:42.141" v="4673"/>
        <pc:sldMkLst>
          <pc:docMk/>
          <pc:sldMk cId="4226015111" sldId="269"/>
        </pc:sldMkLst>
      </pc:sldChg>
      <pc:sldChg chg="modSp new modTransition">
        <pc:chgData name="Shabana Riasat (2421073)" userId="S::2421073@student.uwtsd.ac.uk::6735cbd1-4f13-495f-843b-71dccaa7b27b" providerId="AD" clId="Web-{1200293D-151D-CFD9-C8CD-C40C1FB907C7}" dt="2025-10-12T09:55:25.244" v="6236"/>
        <pc:sldMkLst>
          <pc:docMk/>
          <pc:sldMk cId="3509021337" sldId="270"/>
        </pc:sldMkLst>
        <pc:spChg chg="mod">
          <ac:chgData name="Shabana Riasat (2421073)" userId="S::2421073@student.uwtsd.ac.uk::6735cbd1-4f13-495f-843b-71dccaa7b27b" providerId="AD" clId="Web-{1200293D-151D-CFD9-C8CD-C40C1FB907C7}" dt="2025-10-12T08:51:48.504" v="5379" actId="20577"/>
          <ac:spMkLst>
            <pc:docMk/>
            <pc:sldMk cId="3509021337" sldId="270"/>
            <ac:spMk id="2" creationId="{95C9FD23-31D0-4852-FC54-B5025DD88118}"/>
          </ac:spMkLst>
        </pc:spChg>
        <pc:spChg chg="mod">
          <ac:chgData name="Shabana Riasat (2421073)" userId="S::2421073@student.uwtsd.ac.uk::6735cbd1-4f13-495f-843b-71dccaa7b27b" providerId="AD" clId="Web-{1200293D-151D-CFD9-C8CD-C40C1FB907C7}" dt="2025-10-12T08:52:01.114" v="5380" actId="20577"/>
          <ac:spMkLst>
            <pc:docMk/>
            <pc:sldMk cId="3509021337" sldId="270"/>
            <ac:spMk id="3" creationId="{1908D7F5-D91A-1425-D062-AA19ACA2D3E7}"/>
          </ac:spMkLst>
        </pc:spChg>
        <pc:spChg chg="mod">
          <ac:chgData name="Shabana Riasat (2421073)" userId="S::2421073@student.uwtsd.ac.uk::6735cbd1-4f13-495f-843b-71dccaa7b27b" providerId="AD" clId="Web-{1200293D-151D-CFD9-C8CD-C40C1FB907C7}" dt="2025-10-12T08:46:09.179" v="5266" actId="20577"/>
          <ac:spMkLst>
            <pc:docMk/>
            <pc:sldMk cId="3509021337" sldId="270"/>
            <ac:spMk id="4" creationId="{31F2E55C-F0FF-31B0-DED2-6EF0A9B86FBA}"/>
          </ac:spMkLst>
        </pc:spChg>
        <pc:spChg chg="mod">
          <ac:chgData name="Shabana Riasat (2421073)" userId="S::2421073@student.uwtsd.ac.uk::6735cbd1-4f13-495f-843b-71dccaa7b27b" providerId="AD" clId="Web-{1200293D-151D-CFD9-C8CD-C40C1FB907C7}" dt="2025-10-12T08:52:08.145" v="5381" actId="20577"/>
          <ac:spMkLst>
            <pc:docMk/>
            <pc:sldMk cId="3509021337" sldId="270"/>
            <ac:spMk id="5" creationId="{810C8127-48E1-018C-4E07-25DDE778F264}"/>
          </ac:spMkLst>
        </pc:spChg>
        <pc:spChg chg="mod">
          <ac:chgData name="Shabana Riasat (2421073)" userId="S::2421073@student.uwtsd.ac.uk::6735cbd1-4f13-495f-843b-71dccaa7b27b" providerId="AD" clId="Web-{1200293D-151D-CFD9-C8CD-C40C1FB907C7}" dt="2025-10-12T08:52:29.599" v="5382" actId="20577"/>
          <ac:spMkLst>
            <pc:docMk/>
            <pc:sldMk cId="3509021337" sldId="270"/>
            <ac:spMk id="6" creationId="{00480A19-5121-8444-5166-84A9AAD4C8EA}"/>
          </ac:spMkLst>
        </pc:spChg>
      </pc:sldChg>
      <pc:sldChg chg="addSp modSp new ord modTransition">
        <pc:chgData name="Shabana Riasat (2421073)" userId="S::2421073@student.uwtsd.ac.uk::6735cbd1-4f13-495f-843b-71dccaa7b27b" providerId="AD" clId="Web-{1200293D-151D-CFD9-C8CD-C40C1FB907C7}" dt="2025-10-12T09:55:28.151" v="6237"/>
        <pc:sldMkLst>
          <pc:docMk/>
          <pc:sldMk cId="3581257589" sldId="271"/>
        </pc:sldMkLst>
        <pc:spChg chg="mod">
          <ac:chgData name="Shabana Riasat (2421073)" userId="S::2421073@student.uwtsd.ac.uk::6735cbd1-4f13-495f-843b-71dccaa7b27b" providerId="AD" clId="Web-{1200293D-151D-CFD9-C8CD-C40C1FB907C7}" dt="2025-10-12T09:24:36.908" v="5916" actId="20577"/>
          <ac:spMkLst>
            <pc:docMk/>
            <pc:sldMk cId="3581257589" sldId="271"/>
            <ac:spMk id="2" creationId="{DC331E6C-3FF6-E055-D5D4-36CB3FDED98D}"/>
          </ac:spMkLst>
        </pc:spChg>
        <pc:spChg chg="mod">
          <ac:chgData name="Shabana Riasat (2421073)" userId="S::2421073@student.uwtsd.ac.uk::6735cbd1-4f13-495f-843b-71dccaa7b27b" providerId="AD" clId="Web-{1200293D-151D-CFD9-C8CD-C40C1FB907C7}" dt="2025-10-12T09:17:30.129" v="5734" actId="14100"/>
          <ac:spMkLst>
            <pc:docMk/>
            <pc:sldMk cId="3581257589" sldId="271"/>
            <ac:spMk id="3" creationId="{BA5DE19D-53FB-CA2D-31F1-99880FEDAA5A}"/>
          </ac:spMkLst>
        </pc:spChg>
        <pc:spChg chg="mod">
          <ac:chgData name="Shabana Riasat (2421073)" userId="S::2421073@student.uwtsd.ac.uk::6735cbd1-4f13-495f-843b-71dccaa7b27b" providerId="AD" clId="Web-{1200293D-151D-CFD9-C8CD-C40C1FB907C7}" dt="2025-10-12T09:17:30.129" v="5734" actId="14100"/>
          <ac:spMkLst>
            <pc:docMk/>
            <pc:sldMk cId="3581257589" sldId="271"/>
            <ac:spMk id="4" creationId="{32EF67AA-D3B2-223B-2CDB-EAC7E57842E7}"/>
          </ac:spMkLst>
        </pc:spChg>
        <pc:spChg chg="add mod">
          <ac:chgData name="Shabana Riasat (2421073)" userId="S::2421073@student.uwtsd.ac.uk::6735cbd1-4f13-495f-843b-71dccaa7b27b" providerId="AD" clId="Web-{1200293D-151D-CFD9-C8CD-C40C1FB907C7}" dt="2025-10-12T09:23:17.493" v="5892" actId="20577"/>
          <ac:spMkLst>
            <pc:docMk/>
            <pc:sldMk cId="3581257589" sldId="271"/>
            <ac:spMk id="5" creationId="{E0D5D3C4-31D9-6D46-BAB8-3B0959FB5CC5}"/>
          </ac:spMkLst>
        </pc:spChg>
      </pc:sldChg>
      <pc:sldChg chg="addSp delSp modSp new modTransition">
        <pc:chgData name="Shabana Riasat (2421073)" userId="S::2421073@student.uwtsd.ac.uk::6735cbd1-4f13-495f-843b-71dccaa7b27b" providerId="AD" clId="Web-{1200293D-151D-CFD9-C8CD-C40C1FB907C7}" dt="2025-10-12T09:56:04.512" v="6240"/>
        <pc:sldMkLst>
          <pc:docMk/>
          <pc:sldMk cId="3879305110" sldId="272"/>
        </pc:sldMkLst>
        <pc:spChg chg="add del">
          <ac:chgData name="Shabana Riasat (2421073)" userId="S::2421073@student.uwtsd.ac.uk::6735cbd1-4f13-495f-843b-71dccaa7b27b" providerId="AD" clId="Web-{1200293D-151D-CFD9-C8CD-C40C1FB907C7}" dt="2025-10-12T09:37:11.414" v="6202"/>
          <ac:spMkLst>
            <pc:docMk/>
            <pc:sldMk cId="3879305110" sldId="272"/>
            <ac:spMk id="2" creationId="{C518004F-5B35-8A10-1C6D-A2DDFD967504}"/>
          </ac:spMkLst>
        </pc:spChg>
        <pc:spChg chg="add mod">
          <ac:chgData name="Shabana Riasat (2421073)" userId="S::2421073@student.uwtsd.ac.uk::6735cbd1-4f13-495f-843b-71dccaa7b27b" providerId="AD" clId="Web-{1200293D-151D-CFD9-C8CD-C40C1FB907C7}" dt="2025-10-12T09:38:12.682" v="6219" actId="20577"/>
          <ac:spMkLst>
            <pc:docMk/>
            <pc:sldMk cId="3879305110" sldId="272"/>
            <ac:spMk id="3" creationId="{68451950-4547-F03C-07BD-2772246FB7DB}"/>
          </ac:spMkLst>
        </pc:spChg>
        <pc:spChg chg="add del">
          <ac:chgData name="Shabana Riasat (2421073)" userId="S::2421073@student.uwtsd.ac.uk::6735cbd1-4f13-495f-843b-71dccaa7b27b" providerId="AD" clId="Web-{1200293D-151D-CFD9-C8CD-C40C1FB907C7}" dt="2025-10-12T09:56:04.512" v="6240"/>
          <ac:spMkLst>
            <pc:docMk/>
            <pc:sldMk cId="3879305110" sldId="272"/>
            <ac:spMk id="4" creationId="{00501B7D-CB93-FA08-CDEF-09A4EB90B94B}"/>
          </ac:spMkLst>
        </pc:spChg>
      </pc:sldChg>
    </pc:docChg>
  </pc:docChgLst>
  <pc:docChgLst>
    <pc:chgData name="Shabana Riasat (2421073)" userId="S::2421073@student.uwtsd.ac.uk::6735cbd1-4f13-495f-843b-71dccaa7b27b" providerId="AD" clId="Web-{B3BA2AF4-38DB-2C35-F9EC-10F9BFEFBB69}"/>
    <pc:docChg chg="addSld delSld modSld addSection modSection">
      <pc:chgData name="Shabana Riasat (2421073)" userId="S::2421073@student.uwtsd.ac.uk::6735cbd1-4f13-495f-843b-71dccaa7b27b" providerId="AD" clId="Web-{B3BA2AF4-38DB-2C35-F9EC-10F9BFEFBB69}" dt="2025-10-12T10:25:45.688" v="107" actId="14100"/>
      <pc:docMkLst>
        <pc:docMk/>
      </pc:docMkLst>
      <pc:sldChg chg="modSp">
        <pc:chgData name="Shabana Riasat (2421073)" userId="S::2421073@student.uwtsd.ac.uk::6735cbd1-4f13-495f-843b-71dccaa7b27b" providerId="AD" clId="Web-{B3BA2AF4-38DB-2C35-F9EC-10F9BFEFBB69}" dt="2025-10-12T10:22:47.793" v="81" actId="14100"/>
        <pc:sldMkLst>
          <pc:docMk/>
          <pc:sldMk cId="3776605385" sldId="269"/>
        </pc:sldMkLst>
        <pc:spChg chg="mod">
          <ac:chgData name="Shabana Riasat (2421073)" userId="S::2421073@student.uwtsd.ac.uk::6735cbd1-4f13-495f-843b-71dccaa7b27b" providerId="AD" clId="Web-{B3BA2AF4-38DB-2C35-F9EC-10F9BFEFBB69}" dt="2025-10-12T10:22:47.793" v="81" actId="14100"/>
          <ac:spMkLst>
            <pc:docMk/>
            <pc:sldMk cId="3776605385" sldId="269"/>
            <ac:spMk id="4" creationId="{891A5270-4D96-7FD8-EDA5-11713D73222A}"/>
          </ac:spMkLst>
        </pc:spChg>
      </pc:sldChg>
      <pc:sldChg chg="addSp delSp modSp new">
        <pc:chgData name="Shabana Riasat (2421073)" userId="S::2421073@student.uwtsd.ac.uk::6735cbd1-4f13-495f-843b-71dccaa7b27b" providerId="AD" clId="Web-{B3BA2AF4-38DB-2C35-F9EC-10F9BFEFBB69}" dt="2025-10-12T10:25:45.688" v="107" actId="14100"/>
        <pc:sldMkLst>
          <pc:docMk/>
          <pc:sldMk cId="2893338290" sldId="272"/>
        </pc:sldMkLst>
        <pc:spChg chg="add mod">
          <ac:chgData name="Shabana Riasat (2421073)" userId="S::2421073@student.uwtsd.ac.uk::6735cbd1-4f13-495f-843b-71dccaa7b27b" providerId="AD" clId="Web-{B3BA2AF4-38DB-2C35-F9EC-10F9BFEFBB69}" dt="2025-10-12T10:24:07.483" v="94" actId="20577"/>
          <ac:spMkLst>
            <pc:docMk/>
            <pc:sldMk cId="2893338290" sldId="272"/>
            <ac:spMk id="2" creationId="{A5C5C5E3-7C73-2C53-49BF-82CFCB138ADD}"/>
          </ac:spMkLst>
        </pc:spChg>
        <pc:spChg chg="add del">
          <ac:chgData name="Shabana Riasat (2421073)" userId="S::2421073@student.uwtsd.ac.uk::6735cbd1-4f13-495f-843b-71dccaa7b27b" providerId="AD" clId="Web-{B3BA2AF4-38DB-2C35-F9EC-10F9BFEFBB69}" dt="2025-10-12T10:23:58.358" v="92"/>
          <ac:spMkLst>
            <pc:docMk/>
            <pc:sldMk cId="2893338290" sldId="272"/>
            <ac:spMk id="3" creationId="{81DABE10-9EAD-CE1B-8997-357830638C34}"/>
          </ac:spMkLst>
        </pc:spChg>
        <pc:spChg chg="add mod">
          <ac:chgData name="Shabana Riasat (2421073)" userId="S::2421073@student.uwtsd.ac.uk::6735cbd1-4f13-495f-843b-71dccaa7b27b" providerId="AD" clId="Web-{B3BA2AF4-38DB-2C35-F9EC-10F9BFEFBB69}" dt="2025-10-12T10:25:45.688" v="107" actId="14100"/>
          <ac:spMkLst>
            <pc:docMk/>
            <pc:sldMk cId="2893338290" sldId="272"/>
            <ac:spMk id="4" creationId="{86F91774-16BE-B504-A8F0-50569CD2E9F6}"/>
          </ac:spMkLst>
        </pc:spChg>
      </pc:sldChg>
      <pc:sldChg chg="modSp del">
        <pc:chgData name="Shabana Riasat (2421073)" userId="S::2421073@student.uwtsd.ac.uk::6735cbd1-4f13-495f-843b-71dccaa7b27b" providerId="AD" clId="Web-{B3BA2AF4-38DB-2C35-F9EC-10F9BFEFBB69}" dt="2025-10-12T10:20:20.664" v="66"/>
        <pc:sldMkLst>
          <pc:docMk/>
          <pc:sldMk cId="3879305110" sldId="272"/>
        </pc:sldMkLst>
        <pc:spChg chg="mod">
          <ac:chgData name="Shabana Riasat (2421073)" userId="S::2421073@student.uwtsd.ac.uk::6735cbd1-4f13-495f-843b-71dccaa7b27b" providerId="AD" clId="Web-{B3BA2AF4-38DB-2C35-F9EC-10F9BFEFBB69}" dt="2025-10-12T10:19:28.803" v="64" actId="20577"/>
          <ac:spMkLst>
            <pc:docMk/>
            <pc:sldMk cId="3879305110" sldId="272"/>
            <ac:spMk id="2" creationId="{0C7674C0-A9F1-E9FC-203D-F5062E26C421}"/>
          </ac:spMkLst>
        </pc:spChg>
      </pc:sldChg>
      <pc:sldChg chg="new del">
        <pc:chgData name="Shabana Riasat (2421073)" userId="S::2421073@student.uwtsd.ac.uk::6735cbd1-4f13-495f-843b-71dccaa7b27b" providerId="AD" clId="Web-{B3BA2AF4-38DB-2C35-F9EC-10F9BFEFBB69}" dt="2025-10-12T10:21:29.525" v="73"/>
        <pc:sldMkLst>
          <pc:docMk/>
          <pc:sldMk cId="4108122830"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4DE3C2-D96F-48C9-83B5-775A5B87F487}" type="doc">
      <dgm:prSet loTypeId="urn:microsoft.com/office/officeart/2005/8/layout/chevron1" loCatId="process" qsTypeId="urn:microsoft.com/office/officeart/2005/8/quickstyle/simple1" qsCatId="simple" csTypeId="urn:microsoft.com/office/officeart/2005/8/colors/accent1_2" csCatId="accent1" phldr="1"/>
      <dgm:spPr/>
    </dgm:pt>
    <dgm:pt modelId="{712380F2-C37B-4C62-B76F-A8695F122F2B}">
      <dgm:prSet phldrT="[Text]" phldr="0"/>
      <dgm:spPr/>
      <dgm:t>
        <a:bodyPr/>
        <a:lstStyle/>
        <a:p>
          <a:pPr rtl="0"/>
          <a:r>
            <a:rPr lang="en-GB">
              <a:latin typeface="Gill Sans Nova"/>
            </a:rPr>
            <a:t>Supporting development </a:t>
          </a:r>
          <a:endParaRPr lang="en-GB"/>
        </a:p>
      </dgm:t>
    </dgm:pt>
    <dgm:pt modelId="{DA01C11A-8C65-4728-87BA-49C24289C57C}" type="parTrans" cxnId="{27CC8B4E-D89A-4C1A-BEE1-16593E3E3A09}">
      <dgm:prSet/>
      <dgm:spPr/>
    </dgm:pt>
    <dgm:pt modelId="{A67FA975-F202-418E-8B9B-165E9E26DEAE}" type="sibTrans" cxnId="{27CC8B4E-D89A-4C1A-BEE1-16593E3E3A09}">
      <dgm:prSet/>
      <dgm:spPr/>
    </dgm:pt>
    <dgm:pt modelId="{F81AE4F7-0C9E-4344-9473-B486D121C5ED}">
      <dgm:prSet phldrT="[Text]" phldr="0"/>
      <dgm:spPr/>
      <dgm:t>
        <a:bodyPr/>
        <a:lstStyle/>
        <a:p>
          <a:pPr rtl="0"/>
          <a:r>
            <a:rPr lang="en-GB">
              <a:latin typeface="Gill Sans Nova"/>
            </a:rPr>
            <a:t>Promoting well-being</a:t>
          </a:r>
          <a:endParaRPr lang="en-GB"/>
        </a:p>
      </dgm:t>
    </dgm:pt>
    <dgm:pt modelId="{45AA2321-5E9E-459B-A440-9DBA08E888E4}" type="parTrans" cxnId="{6ADA0BF6-7506-4B4A-90F6-4E6F0F3B881B}">
      <dgm:prSet/>
      <dgm:spPr/>
    </dgm:pt>
    <dgm:pt modelId="{A9160053-CDCE-47A5-BC22-8E8E35C9FBD1}" type="sibTrans" cxnId="{6ADA0BF6-7506-4B4A-90F6-4E6F0F3B881B}">
      <dgm:prSet/>
      <dgm:spPr/>
    </dgm:pt>
    <dgm:pt modelId="{3C60B0F8-C564-4288-912F-F00C182391D7}">
      <dgm:prSet phldrT="[Text]" phldr="0"/>
      <dgm:spPr/>
      <dgm:t>
        <a:bodyPr/>
        <a:lstStyle/>
        <a:p>
          <a:pPr rtl="0"/>
          <a:r>
            <a:rPr lang="en-GB">
              <a:latin typeface="Gill Sans Nova"/>
            </a:rPr>
            <a:t>Informing interventions</a:t>
          </a:r>
          <a:endParaRPr lang="en-GB"/>
        </a:p>
      </dgm:t>
    </dgm:pt>
    <dgm:pt modelId="{F8D7BB04-F5A1-4005-A2F3-EB829978B6FE}" type="parTrans" cxnId="{D48C42A9-7AC4-47F9-B1CE-9B0941F8F741}">
      <dgm:prSet/>
      <dgm:spPr/>
    </dgm:pt>
    <dgm:pt modelId="{AC004682-0B52-47D9-B2F5-7BAE724F03AF}" type="sibTrans" cxnId="{D48C42A9-7AC4-47F9-B1CE-9B0941F8F741}">
      <dgm:prSet/>
      <dgm:spPr/>
    </dgm:pt>
    <dgm:pt modelId="{01293AF7-83FD-47BD-BBE8-FFE984AAB756}" type="pres">
      <dgm:prSet presAssocID="{654DE3C2-D96F-48C9-83B5-775A5B87F487}" presName="Name0" presStyleCnt="0">
        <dgm:presLayoutVars>
          <dgm:dir/>
          <dgm:animLvl val="lvl"/>
          <dgm:resizeHandles val="exact"/>
        </dgm:presLayoutVars>
      </dgm:prSet>
      <dgm:spPr/>
    </dgm:pt>
    <dgm:pt modelId="{BC9D7CE2-64CC-42FC-81ED-5F1D09A79F8A}" type="pres">
      <dgm:prSet presAssocID="{712380F2-C37B-4C62-B76F-A8695F122F2B}" presName="parTxOnly" presStyleLbl="node1" presStyleIdx="0" presStyleCnt="3">
        <dgm:presLayoutVars>
          <dgm:chMax val="0"/>
          <dgm:chPref val="0"/>
          <dgm:bulletEnabled val="1"/>
        </dgm:presLayoutVars>
      </dgm:prSet>
      <dgm:spPr/>
    </dgm:pt>
    <dgm:pt modelId="{6D42542F-1F61-4CC4-B4C3-3FB4511D0E3A}" type="pres">
      <dgm:prSet presAssocID="{A67FA975-F202-418E-8B9B-165E9E26DEAE}" presName="parTxOnlySpace" presStyleCnt="0"/>
      <dgm:spPr/>
    </dgm:pt>
    <dgm:pt modelId="{209A177C-1B45-4641-A0C9-0EEB47566412}" type="pres">
      <dgm:prSet presAssocID="{F81AE4F7-0C9E-4344-9473-B486D121C5ED}" presName="parTxOnly" presStyleLbl="node1" presStyleIdx="1" presStyleCnt="3">
        <dgm:presLayoutVars>
          <dgm:chMax val="0"/>
          <dgm:chPref val="0"/>
          <dgm:bulletEnabled val="1"/>
        </dgm:presLayoutVars>
      </dgm:prSet>
      <dgm:spPr/>
    </dgm:pt>
    <dgm:pt modelId="{C92189A4-DD2E-4E4E-94F7-A26523CC6335}" type="pres">
      <dgm:prSet presAssocID="{A9160053-CDCE-47A5-BC22-8E8E35C9FBD1}" presName="parTxOnlySpace" presStyleCnt="0"/>
      <dgm:spPr/>
    </dgm:pt>
    <dgm:pt modelId="{39061AE5-DACA-4DF9-B5B6-AE3B1F1D6902}" type="pres">
      <dgm:prSet presAssocID="{3C60B0F8-C564-4288-912F-F00C182391D7}" presName="parTxOnly" presStyleLbl="node1" presStyleIdx="2" presStyleCnt="3">
        <dgm:presLayoutVars>
          <dgm:chMax val="0"/>
          <dgm:chPref val="0"/>
          <dgm:bulletEnabled val="1"/>
        </dgm:presLayoutVars>
      </dgm:prSet>
      <dgm:spPr/>
    </dgm:pt>
  </dgm:ptLst>
  <dgm:cxnLst>
    <dgm:cxn modelId="{93131B42-A279-42DE-9E60-9AD8EE728DA4}" type="presOf" srcId="{3C60B0F8-C564-4288-912F-F00C182391D7}" destId="{39061AE5-DACA-4DF9-B5B6-AE3B1F1D6902}" srcOrd="0" destOrd="0" presId="urn:microsoft.com/office/officeart/2005/8/layout/chevron1"/>
    <dgm:cxn modelId="{27CC8B4E-D89A-4C1A-BEE1-16593E3E3A09}" srcId="{654DE3C2-D96F-48C9-83B5-775A5B87F487}" destId="{712380F2-C37B-4C62-B76F-A8695F122F2B}" srcOrd="0" destOrd="0" parTransId="{DA01C11A-8C65-4728-87BA-49C24289C57C}" sibTransId="{A67FA975-F202-418E-8B9B-165E9E26DEAE}"/>
    <dgm:cxn modelId="{9AB02E9F-DA5F-4577-9B29-6613994B016D}" type="presOf" srcId="{F81AE4F7-0C9E-4344-9473-B486D121C5ED}" destId="{209A177C-1B45-4641-A0C9-0EEB47566412}" srcOrd="0" destOrd="0" presId="urn:microsoft.com/office/officeart/2005/8/layout/chevron1"/>
    <dgm:cxn modelId="{D48C42A9-7AC4-47F9-B1CE-9B0941F8F741}" srcId="{654DE3C2-D96F-48C9-83B5-775A5B87F487}" destId="{3C60B0F8-C564-4288-912F-F00C182391D7}" srcOrd="2" destOrd="0" parTransId="{F8D7BB04-F5A1-4005-A2F3-EB829978B6FE}" sibTransId="{AC004682-0B52-47D9-B2F5-7BAE724F03AF}"/>
    <dgm:cxn modelId="{B3F0ACB7-388A-4571-B504-29AEFA751A09}" type="presOf" srcId="{654DE3C2-D96F-48C9-83B5-775A5B87F487}" destId="{01293AF7-83FD-47BD-BBE8-FFE984AAB756}" srcOrd="0" destOrd="0" presId="urn:microsoft.com/office/officeart/2005/8/layout/chevron1"/>
    <dgm:cxn modelId="{5D5448EE-3764-4D6B-A983-F55BEBD1DBED}" type="presOf" srcId="{712380F2-C37B-4C62-B76F-A8695F122F2B}" destId="{BC9D7CE2-64CC-42FC-81ED-5F1D09A79F8A}" srcOrd="0" destOrd="0" presId="urn:microsoft.com/office/officeart/2005/8/layout/chevron1"/>
    <dgm:cxn modelId="{6ADA0BF6-7506-4B4A-90F6-4E6F0F3B881B}" srcId="{654DE3C2-D96F-48C9-83B5-775A5B87F487}" destId="{F81AE4F7-0C9E-4344-9473-B486D121C5ED}" srcOrd="1" destOrd="0" parTransId="{45AA2321-5E9E-459B-A440-9DBA08E888E4}" sibTransId="{A9160053-CDCE-47A5-BC22-8E8E35C9FBD1}"/>
    <dgm:cxn modelId="{15B80966-6AE1-4201-93B1-FC7C72BE8F5F}" type="presParOf" srcId="{01293AF7-83FD-47BD-BBE8-FFE984AAB756}" destId="{BC9D7CE2-64CC-42FC-81ED-5F1D09A79F8A}" srcOrd="0" destOrd="0" presId="urn:microsoft.com/office/officeart/2005/8/layout/chevron1"/>
    <dgm:cxn modelId="{3385FD84-BC2D-4C6E-88A0-572AAF069FF0}" type="presParOf" srcId="{01293AF7-83FD-47BD-BBE8-FFE984AAB756}" destId="{6D42542F-1F61-4CC4-B4C3-3FB4511D0E3A}" srcOrd="1" destOrd="0" presId="urn:microsoft.com/office/officeart/2005/8/layout/chevron1"/>
    <dgm:cxn modelId="{027F5F5A-0866-46BE-BF5A-639B17B82206}" type="presParOf" srcId="{01293AF7-83FD-47BD-BBE8-FFE984AAB756}" destId="{209A177C-1B45-4641-A0C9-0EEB47566412}" srcOrd="2" destOrd="0" presId="urn:microsoft.com/office/officeart/2005/8/layout/chevron1"/>
    <dgm:cxn modelId="{8CC852B0-923F-44AF-A45A-2C9724FC75DD}" type="presParOf" srcId="{01293AF7-83FD-47BD-BBE8-FFE984AAB756}" destId="{C92189A4-DD2E-4E4E-94F7-A26523CC6335}" srcOrd="3" destOrd="0" presId="urn:microsoft.com/office/officeart/2005/8/layout/chevron1"/>
    <dgm:cxn modelId="{129CBCF1-987F-4F02-AA42-5AFDF306CE24}" type="presParOf" srcId="{01293AF7-83FD-47BD-BBE8-FFE984AAB756}" destId="{39061AE5-DACA-4DF9-B5B6-AE3B1F1D6902}"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5BB9D7-08E3-40D1-8903-CD8B405AA5A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C1F5181D-471D-4A6D-8530-F0AD2F55BA8A}">
      <dgm:prSet phldrT="[Text]" phldr="0"/>
      <dgm:spPr/>
      <dgm:t>
        <a:bodyPr/>
        <a:lstStyle/>
        <a:p>
          <a:pPr rtl="0"/>
          <a:r>
            <a:rPr lang="en-GB">
              <a:latin typeface="Gill Sans Nova"/>
            </a:rPr>
            <a:t>Emotional regulation</a:t>
          </a:r>
          <a:endParaRPr lang="en-GB"/>
        </a:p>
      </dgm:t>
    </dgm:pt>
    <dgm:pt modelId="{583BFB62-5D07-49A7-8CDD-080C5ACB9874}" type="parTrans" cxnId="{349B04FC-E2EC-473D-8F1B-9CCC2E15ACAF}">
      <dgm:prSet/>
      <dgm:spPr/>
      <dgm:t>
        <a:bodyPr/>
        <a:lstStyle/>
        <a:p>
          <a:endParaRPr lang="en-GB"/>
        </a:p>
      </dgm:t>
    </dgm:pt>
    <dgm:pt modelId="{AB05F564-39D1-4A26-B708-9C8F7CC5C441}" type="sibTrans" cxnId="{349B04FC-E2EC-473D-8F1B-9CCC2E15ACAF}">
      <dgm:prSet/>
      <dgm:spPr/>
      <dgm:t>
        <a:bodyPr/>
        <a:lstStyle/>
        <a:p>
          <a:endParaRPr lang="en-GB"/>
        </a:p>
      </dgm:t>
    </dgm:pt>
    <dgm:pt modelId="{8ACFE1E7-9FE5-4219-9971-31E6A8161445}">
      <dgm:prSet phldrT="[Text]" phldr="0"/>
      <dgm:spPr/>
      <dgm:t>
        <a:bodyPr/>
        <a:lstStyle/>
        <a:p>
          <a:pPr rtl="0"/>
          <a:r>
            <a:rPr lang="en-GB">
              <a:latin typeface="Gill Sans Nova"/>
            </a:rPr>
            <a:t>Manage emotions</a:t>
          </a:r>
          <a:endParaRPr lang="en-GB"/>
        </a:p>
      </dgm:t>
    </dgm:pt>
    <dgm:pt modelId="{986509B3-6402-46B6-A17B-16A751BB30E8}" type="parTrans" cxnId="{0ED3DA54-A295-44BF-A3B6-A08451CCE626}">
      <dgm:prSet/>
      <dgm:spPr/>
      <dgm:t>
        <a:bodyPr/>
        <a:lstStyle/>
        <a:p>
          <a:endParaRPr lang="en-GB"/>
        </a:p>
      </dgm:t>
    </dgm:pt>
    <dgm:pt modelId="{115942DB-C77D-48EA-8D5B-CDE3F01E6D53}" type="sibTrans" cxnId="{0ED3DA54-A295-44BF-A3B6-A08451CCE626}">
      <dgm:prSet/>
      <dgm:spPr/>
      <dgm:t>
        <a:bodyPr/>
        <a:lstStyle/>
        <a:p>
          <a:endParaRPr lang="en-GB"/>
        </a:p>
      </dgm:t>
    </dgm:pt>
    <dgm:pt modelId="{42F1EFA2-9447-45F8-8DAB-3DE4E374DC29}">
      <dgm:prSet phldrT="[Text]" phldr="0"/>
      <dgm:spPr/>
      <dgm:t>
        <a:bodyPr/>
        <a:lstStyle/>
        <a:p>
          <a:pPr rtl="0"/>
          <a:r>
            <a:rPr lang="en-GB">
              <a:latin typeface="Gill Sans Nova"/>
            </a:rPr>
            <a:t>Emotional resilience</a:t>
          </a:r>
          <a:endParaRPr lang="en-GB"/>
        </a:p>
      </dgm:t>
    </dgm:pt>
    <dgm:pt modelId="{F2FFBDE9-AE89-4D23-B36F-F8524AFD9FA4}" type="parTrans" cxnId="{7F1DBB97-917D-4C5E-972C-32DCFCAAE5E0}">
      <dgm:prSet/>
      <dgm:spPr/>
      <dgm:t>
        <a:bodyPr/>
        <a:lstStyle/>
        <a:p>
          <a:endParaRPr lang="en-GB"/>
        </a:p>
      </dgm:t>
    </dgm:pt>
    <dgm:pt modelId="{C808CB6D-5457-49AB-8956-1DDC19EF80FF}" type="sibTrans" cxnId="{7F1DBB97-917D-4C5E-972C-32DCFCAAE5E0}">
      <dgm:prSet/>
      <dgm:spPr/>
      <dgm:t>
        <a:bodyPr/>
        <a:lstStyle/>
        <a:p>
          <a:endParaRPr lang="en-GB"/>
        </a:p>
      </dgm:t>
    </dgm:pt>
    <dgm:pt modelId="{3156C4D1-BE06-438F-A2D0-A2428931D84A}">
      <dgm:prSet phldrT="[Text]" phldr="0"/>
      <dgm:spPr/>
      <dgm:t>
        <a:bodyPr/>
        <a:lstStyle/>
        <a:p>
          <a:pPr rtl="0"/>
          <a:r>
            <a:rPr lang="en-GB">
              <a:latin typeface="Gill Sans Nova"/>
            </a:rPr>
            <a:t>Social development</a:t>
          </a:r>
          <a:endParaRPr lang="en-GB"/>
        </a:p>
      </dgm:t>
    </dgm:pt>
    <dgm:pt modelId="{1CB28570-F428-464C-870B-18735415B4E4}" type="parTrans" cxnId="{38B7F8AC-2EE0-429F-A284-0E8060D42DC3}">
      <dgm:prSet/>
      <dgm:spPr/>
      <dgm:t>
        <a:bodyPr/>
        <a:lstStyle/>
        <a:p>
          <a:endParaRPr lang="en-GB"/>
        </a:p>
      </dgm:t>
    </dgm:pt>
    <dgm:pt modelId="{4D2FFBD0-5DBD-44A5-BED5-6B4BAF362C35}" type="sibTrans" cxnId="{38B7F8AC-2EE0-429F-A284-0E8060D42DC3}">
      <dgm:prSet/>
      <dgm:spPr/>
      <dgm:t>
        <a:bodyPr/>
        <a:lstStyle/>
        <a:p>
          <a:endParaRPr lang="en-GB"/>
        </a:p>
      </dgm:t>
    </dgm:pt>
    <dgm:pt modelId="{3A08D32B-21B7-4ADC-86F4-8CF8D9F295C1}">
      <dgm:prSet phldrT="[Text]" phldr="0"/>
      <dgm:spPr/>
      <dgm:t>
        <a:bodyPr/>
        <a:lstStyle/>
        <a:p>
          <a:pPr rtl="0"/>
          <a:r>
            <a:rPr lang="en-GB">
              <a:latin typeface="Gill Sans Nova"/>
            </a:rPr>
            <a:t>Form relationships</a:t>
          </a:r>
          <a:endParaRPr lang="en-GB"/>
        </a:p>
      </dgm:t>
    </dgm:pt>
    <dgm:pt modelId="{72FD4D33-72C6-4169-9677-BA741611549B}" type="parTrans" cxnId="{12B9C66E-D207-45F8-8EF0-F670AC881B74}">
      <dgm:prSet/>
      <dgm:spPr/>
      <dgm:t>
        <a:bodyPr/>
        <a:lstStyle/>
        <a:p>
          <a:endParaRPr lang="en-GB"/>
        </a:p>
      </dgm:t>
    </dgm:pt>
    <dgm:pt modelId="{CFE17F56-D2D2-43CA-B9A8-4CB3D991EC2B}" type="sibTrans" cxnId="{12B9C66E-D207-45F8-8EF0-F670AC881B74}">
      <dgm:prSet/>
      <dgm:spPr/>
      <dgm:t>
        <a:bodyPr/>
        <a:lstStyle/>
        <a:p>
          <a:endParaRPr lang="en-GB"/>
        </a:p>
      </dgm:t>
    </dgm:pt>
    <dgm:pt modelId="{88E5BB26-6933-4094-A318-42FDC4590475}">
      <dgm:prSet phldrT="[Text]" phldr="0"/>
      <dgm:spPr/>
      <dgm:t>
        <a:bodyPr/>
        <a:lstStyle/>
        <a:p>
          <a:pPr rtl="0"/>
          <a:r>
            <a:rPr lang="en-GB">
              <a:latin typeface="Gill Sans Nova"/>
            </a:rPr>
            <a:t>Maintain relationships</a:t>
          </a:r>
          <a:endParaRPr lang="en-GB"/>
        </a:p>
      </dgm:t>
    </dgm:pt>
    <dgm:pt modelId="{5A345EE0-B848-496F-A2D4-DC0E63496E3B}" type="parTrans" cxnId="{6EE7683C-8D46-4A68-A58B-3E0F19B45BC8}">
      <dgm:prSet/>
      <dgm:spPr/>
      <dgm:t>
        <a:bodyPr/>
        <a:lstStyle/>
        <a:p>
          <a:endParaRPr lang="en-GB"/>
        </a:p>
      </dgm:t>
    </dgm:pt>
    <dgm:pt modelId="{C5FC81E4-82CC-4CFA-8612-A9BE98F47DE3}" type="sibTrans" cxnId="{6EE7683C-8D46-4A68-A58B-3E0F19B45BC8}">
      <dgm:prSet/>
      <dgm:spPr/>
      <dgm:t>
        <a:bodyPr/>
        <a:lstStyle/>
        <a:p>
          <a:endParaRPr lang="en-GB"/>
        </a:p>
      </dgm:t>
    </dgm:pt>
    <dgm:pt modelId="{9F675E2B-D787-4565-A98E-AB8073F1441D}">
      <dgm:prSet phldrT="[Text]" phldr="0"/>
      <dgm:spPr/>
      <dgm:t>
        <a:bodyPr/>
        <a:lstStyle/>
        <a:p>
          <a:pPr rtl="0"/>
          <a:r>
            <a:rPr lang="en-GB">
              <a:latin typeface="Gill Sans Nova"/>
            </a:rPr>
            <a:t>Brain development</a:t>
          </a:r>
          <a:endParaRPr lang="en-GB"/>
        </a:p>
      </dgm:t>
    </dgm:pt>
    <dgm:pt modelId="{E4D78620-3331-447A-A5D9-D88C2746CD49}" type="parTrans" cxnId="{B3AC5E26-6071-4B40-9385-A44D53E1B8AF}">
      <dgm:prSet/>
      <dgm:spPr/>
      <dgm:t>
        <a:bodyPr/>
        <a:lstStyle/>
        <a:p>
          <a:endParaRPr lang="en-GB"/>
        </a:p>
      </dgm:t>
    </dgm:pt>
    <dgm:pt modelId="{B8E60209-D0F9-455C-92EE-46945998BFB9}" type="sibTrans" cxnId="{B3AC5E26-6071-4B40-9385-A44D53E1B8AF}">
      <dgm:prSet/>
      <dgm:spPr/>
      <dgm:t>
        <a:bodyPr/>
        <a:lstStyle/>
        <a:p>
          <a:endParaRPr lang="en-GB"/>
        </a:p>
      </dgm:t>
    </dgm:pt>
    <dgm:pt modelId="{FBB19ABB-7E18-4696-9DE0-14A10A62A1F8}">
      <dgm:prSet phldrT="[Text]" phldr="0"/>
      <dgm:spPr/>
      <dgm:t>
        <a:bodyPr/>
        <a:lstStyle/>
        <a:p>
          <a:pPr rtl="0"/>
          <a:r>
            <a:rPr lang="en-GB">
              <a:latin typeface="Gill Sans Nova"/>
            </a:rPr>
            <a:t>Shape developing brain</a:t>
          </a:r>
          <a:endParaRPr lang="en-GB"/>
        </a:p>
      </dgm:t>
    </dgm:pt>
    <dgm:pt modelId="{7BC69D94-803B-4862-9C86-28305F04C74A}" type="parTrans" cxnId="{4A641F76-47D8-4908-97DD-E3D318E57E4A}">
      <dgm:prSet/>
      <dgm:spPr/>
      <dgm:t>
        <a:bodyPr/>
        <a:lstStyle/>
        <a:p>
          <a:endParaRPr lang="en-GB"/>
        </a:p>
      </dgm:t>
    </dgm:pt>
    <dgm:pt modelId="{A01ED0CD-2787-40A1-8406-678585C224BF}" type="sibTrans" cxnId="{4A641F76-47D8-4908-97DD-E3D318E57E4A}">
      <dgm:prSet/>
      <dgm:spPr/>
      <dgm:t>
        <a:bodyPr/>
        <a:lstStyle/>
        <a:p>
          <a:endParaRPr lang="en-GB"/>
        </a:p>
      </dgm:t>
    </dgm:pt>
    <dgm:pt modelId="{A56C3BAD-CBF6-41D3-B324-652180F47028}">
      <dgm:prSet phldrT="[Text]" phldr="0"/>
      <dgm:spPr/>
      <dgm:t>
        <a:bodyPr/>
        <a:lstStyle/>
        <a:p>
          <a:pPr rtl="0"/>
          <a:r>
            <a:rPr lang="en-GB">
              <a:latin typeface="Gill Sans Nova"/>
            </a:rPr>
            <a:t>Influencing stress response </a:t>
          </a:r>
          <a:endParaRPr lang="en-GB"/>
        </a:p>
      </dgm:t>
    </dgm:pt>
    <dgm:pt modelId="{58E60E44-9560-4683-894B-7C30965AB702}" type="parTrans" cxnId="{6C990EA2-E99A-4D4C-91D4-E0F3347FA617}">
      <dgm:prSet/>
      <dgm:spPr/>
      <dgm:t>
        <a:bodyPr/>
        <a:lstStyle/>
        <a:p>
          <a:endParaRPr lang="en-GB"/>
        </a:p>
      </dgm:t>
    </dgm:pt>
    <dgm:pt modelId="{61CC3BCD-6E3A-4F67-942C-4494849ADA06}" type="sibTrans" cxnId="{6C990EA2-E99A-4D4C-91D4-E0F3347FA617}">
      <dgm:prSet/>
      <dgm:spPr/>
      <dgm:t>
        <a:bodyPr/>
        <a:lstStyle/>
        <a:p>
          <a:endParaRPr lang="en-GB"/>
        </a:p>
      </dgm:t>
    </dgm:pt>
    <dgm:pt modelId="{5B9BEDF9-EB84-4668-9D0F-6C7FBF4D7AE3}">
      <dgm:prSet phldr="0"/>
      <dgm:spPr/>
      <dgm:t>
        <a:bodyPr/>
        <a:lstStyle/>
        <a:p>
          <a:pPr rtl="0"/>
          <a:r>
            <a:rPr lang="en-GB">
              <a:latin typeface="Gill Sans Nova"/>
            </a:rPr>
            <a:t>Emotional regulation</a:t>
          </a:r>
        </a:p>
      </dgm:t>
    </dgm:pt>
    <dgm:pt modelId="{696BCF61-E5E0-44A1-A784-120311AC931D}" type="parTrans" cxnId="{88BAA0D8-A06A-4C66-8D05-F6A5019282A8}">
      <dgm:prSet/>
      <dgm:spPr/>
    </dgm:pt>
    <dgm:pt modelId="{28D18240-26F6-47BD-AD23-DB57750C5369}" type="sibTrans" cxnId="{88BAA0D8-A06A-4C66-8D05-F6A5019282A8}">
      <dgm:prSet/>
      <dgm:spPr/>
    </dgm:pt>
    <dgm:pt modelId="{1D0C9500-8B88-4893-8938-AF583631BA67}" type="pres">
      <dgm:prSet presAssocID="{075BB9D7-08E3-40D1-8903-CD8B405AA5A1}" presName="Name0" presStyleCnt="0">
        <dgm:presLayoutVars>
          <dgm:dir/>
          <dgm:resizeHandles val="exact"/>
        </dgm:presLayoutVars>
      </dgm:prSet>
      <dgm:spPr/>
    </dgm:pt>
    <dgm:pt modelId="{46F50637-D84B-416E-98DC-94CDAAD92C5A}" type="pres">
      <dgm:prSet presAssocID="{C1F5181D-471D-4A6D-8530-F0AD2F55BA8A}" presName="node" presStyleLbl="node1" presStyleIdx="0" presStyleCnt="3">
        <dgm:presLayoutVars>
          <dgm:bulletEnabled val="1"/>
        </dgm:presLayoutVars>
      </dgm:prSet>
      <dgm:spPr/>
    </dgm:pt>
    <dgm:pt modelId="{5D7B2201-C4A4-4B13-BD46-3B730CB77C9B}" type="pres">
      <dgm:prSet presAssocID="{AB05F564-39D1-4A26-B708-9C8F7CC5C441}" presName="sibTrans" presStyleCnt="0"/>
      <dgm:spPr/>
    </dgm:pt>
    <dgm:pt modelId="{5DF9924C-B942-4FCC-BA33-284BFE587D18}" type="pres">
      <dgm:prSet presAssocID="{3156C4D1-BE06-438F-A2D0-A2428931D84A}" presName="node" presStyleLbl="node1" presStyleIdx="1" presStyleCnt="3">
        <dgm:presLayoutVars>
          <dgm:bulletEnabled val="1"/>
        </dgm:presLayoutVars>
      </dgm:prSet>
      <dgm:spPr/>
    </dgm:pt>
    <dgm:pt modelId="{1332EFA0-ABDA-42B5-A61D-5061D8227B92}" type="pres">
      <dgm:prSet presAssocID="{4D2FFBD0-5DBD-44A5-BED5-6B4BAF362C35}" presName="sibTrans" presStyleCnt="0"/>
      <dgm:spPr/>
    </dgm:pt>
    <dgm:pt modelId="{81D10F0B-F9D2-40E2-B322-B3AB7BE0CAD8}" type="pres">
      <dgm:prSet presAssocID="{9F675E2B-D787-4565-A98E-AB8073F1441D}" presName="node" presStyleLbl="node1" presStyleIdx="2" presStyleCnt="3">
        <dgm:presLayoutVars>
          <dgm:bulletEnabled val="1"/>
        </dgm:presLayoutVars>
      </dgm:prSet>
      <dgm:spPr/>
    </dgm:pt>
  </dgm:ptLst>
  <dgm:cxnLst>
    <dgm:cxn modelId="{7FC54C10-CAF4-4AB1-9CC5-C1DD02F736A3}" type="presOf" srcId="{8ACFE1E7-9FE5-4219-9971-31E6A8161445}" destId="{46F50637-D84B-416E-98DC-94CDAAD92C5A}" srcOrd="0" destOrd="1" presId="urn:microsoft.com/office/officeart/2005/8/layout/hList6"/>
    <dgm:cxn modelId="{8FBA3026-2E82-47BE-B091-83001EDC6ADE}" type="presOf" srcId="{A56C3BAD-CBF6-41D3-B324-652180F47028}" destId="{81D10F0B-F9D2-40E2-B322-B3AB7BE0CAD8}" srcOrd="0" destOrd="2" presId="urn:microsoft.com/office/officeart/2005/8/layout/hList6"/>
    <dgm:cxn modelId="{B3AC5E26-6071-4B40-9385-A44D53E1B8AF}" srcId="{075BB9D7-08E3-40D1-8903-CD8B405AA5A1}" destId="{9F675E2B-D787-4565-A98E-AB8073F1441D}" srcOrd="2" destOrd="0" parTransId="{E4D78620-3331-447A-A5D9-D88C2746CD49}" sibTransId="{B8E60209-D0F9-455C-92EE-46945998BFB9}"/>
    <dgm:cxn modelId="{6EE7683C-8D46-4A68-A58B-3E0F19B45BC8}" srcId="{3156C4D1-BE06-438F-A2D0-A2428931D84A}" destId="{88E5BB26-6933-4094-A318-42FDC4590475}" srcOrd="1" destOrd="0" parTransId="{5A345EE0-B848-496F-A2D4-DC0E63496E3B}" sibTransId="{C5FC81E4-82CC-4CFA-8612-A9BE98F47DE3}"/>
    <dgm:cxn modelId="{85AADA41-3EC8-44E2-8475-E27FF220AA7E}" type="presOf" srcId="{3156C4D1-BE06-438F-A2D0-A2428931D84A}" destId="{5DF9924C-B942-4FCC-BA33-284BFE587D18}" srcOrd="0" destOrd="0" presId="urn:microsoft.com/office/officeart/2005/8/layout/hList6"/>
    <dgm:cxn modelId="{42067D4D-8637-495E-8A07-B0B338697B6B}" type="presOf" srcId="{9F675E2B-D787-4565-A98E-AB8073F1441D}" destId="{81D10F0B-F9D2-40E2-B322-B3AB7BE0CAD8}" srcOrd="0" destOrd="0" presId="urn:microsoft.com/office/officeart/2005/8/layout/hList6"/>
    <dgm:cxn modelId="{12B9C66E-D207-45F8-8EF0-F670AC881B74}" srcId="{3156C4D1-BE06-438F-A2D0-A2428931D84A}" destId="{3A08D32B-21B7-4ADC-86F4-8CF8D9F295C1}" srcOrd="0" destOrd="0" parTransId="{72FD4D33-72C6-4169-9677-BA741611549B}" sibTransId="{CFE17F56-D2D2-43CA-B9A8-4CB3D991EC2B}"/>
    <dgm:cxn modelId="{0ED3DA54-A295-44BF-A3B6-A08451CCE626}" srcId="{C1F5181D-471D-4A6D-8530-F0AD2F55BA8A}" destId="{8ACFE1E7-9FE5-4219-9971-31E6A8161445}" srcOrd="0" destOrd="0" parTransId="{986509B3-6402-46B6-A17B-16A751BB30E8}" sibTransId="{115942DB-C77D-48EA-8D5B-CDE3F01E6D53}"/>
    <dgm:cxn modelId="{4A641F76-47D8-4908-97DD-E3D318E57E4A}" srcId="{9F675E2B-D787-4565-A98E-AB8073F1441D}" destId="{FBB19ABB-7E18-4696-9DE0-14A10A62A1F8}" srcOrd="0" destOrd="0" parTransId="{7BC69D94-803B-4862-9C86-28305F04C74A}" sibTransId="{A01ED0CD-2787-40A1-8406-678585C224BF}"/>
    <dgm:cxn modelId="{FDC48292-FD26-4BF2-9262-A05057086815}" type="presOf" srcId="{FBB19ABB-7E18-4696-9DE0-14A10A62A1F8}" destId="{81D10F0B-F9D2-40E2-B322-B3AB7BE0CAD8}" srcOrd="0" destOrd="1" presId="urn:microsoft.com/office/officeart/2005/8/layout/hList6"/>
    <dgm:cxn modelId="{86C95D94-80BE-4C60-BD8A-02DFBE2D8640}" type="presOf" srcId="{3A08D32B-21B7-4ADC-86F4-8CF8D9F295C1}" destId="{5DF9924C-B942-4FCC-BA33-284BFE587D18}" srcOrd="0" destOrd="1" presId="urn:microsoft.com/office/officeart/2005/8/layout/hList6"/>
    <dgm:cxn modelId="{7F1DBB97-917D-4C5E-972C-32DCFCAAE5E0}" srcId="{C1F5181D-471D-4A6D-8530-F0AD2F55BA8A}" destId="{42F1EFA2-9447-45F8-8DAB-3DE4E374DC29}" srcOrd="1" destOrd="0" parTransId="{F2FFBDE9-AE89-4D23-B36F-F8524AFD9FA4}" sibTransId="{C808CB6D-5457-49AB-8956-1DDC19EF80FF}"/>
    <dgm:cxn modelId="{6C990EA2-E99A-4D4C-91D4-E0F3347FA617}" srcId="{9F675E2B-D787-4565-A98E-AB8073F1441D}" destId="{A56C3BAD-CBF6-41D3-B324-652180F47028}" srcOrd="1" destOrd="0" parTransId="{58E60E44-9560-4683-894B-7C30965AB702}" sibTransId="{61CC3BCD-6E3A-4F67-942C-4494849ADA06}"/>
    <dgm:cxn modelId="{38B7F8AC-2EE0-429F-A284-0E8060D42DC3}" srcId="{075BB9D7-08E3-40D1-8903-CD8B405AA5A1}" destId="{3156C4D1-BE06-438F-A2D0-A2428931D84A}" srcOrd="1" destOrd="0" parTransId="{1CB28570-F428-464C-870B-18735415B4E4}" sibTransId="{4D2FFBD0-5DBD-44A5-BED5-6B4BAF362C35}"/>
    <dgm:cxn modelId="{238E5CC4-E36C-40FC-8EBA-63E9C229BC84}" type="presOf" srcId="{075BB9D7-08E3-40D1-8903-CD8B405AA5A1}" destId="{1D0C9500-8B88-4893-8938-AF583631BA67}" srcOrd="0" destOrd="0" presId="urn:microsoft.com/office/officeart/2005/8/layout/hList6"/>
    <dgm:cxn modelId="{6E5C90C4-9F8D-480F-B16B-A82FB5890967}" type="presOf" srcId="{42F1EFA2-9447-45F8-8DAB-3DE4E374DC29}" destId="{46F50637-D84B-416E-98DC-94CDAAD92C5A}" srcOrd="0" destOrd="2" presId="urn:microsoft.com/office/officeart/2005/8/layout/hList6"/>
    <dgm:cxn modelId="{88BAA0D8-A06A-4C66-8D05-F6A5019282A8}" srcId="{9F675E2B-D787-4565-A98E-AB8073F1441D}" destId="{5B9BEDF9-EB84-4668-9D0F-6C7FBF4D7AE3}" srcOrd="2" destOrd="0" parTransId="{696BCF61-E5E0-44A1-A784-120311AC931D}" sibTransId="{28D18240-26F6-47BD-AD23-DB57750C5369}"/>
    <dgm:cxn modelId="{267110E2-C450-4699-8FEB-0FFFD37ED59B}" type="presOf" srcId="{88E5BB26-6933-4094-A318-42FDC4590475}" destId="{5DF9924C-B942-4FCC-BA33-284BFE587D18}" srcOrd="0" destOrd="2" presId="urn:microsoft.com/office/officeart/2005/8/layout/hList6"/>
    <dgm:cxn modelId="{108750E4-94B9-4D14-948F-B39011DA8983}" type="presOf" srcId="{C1F5181D-471D-4A6D-8530-F0AD2F55BA8A}" destId="{46F50637-D84B-416E-98DC-94CDAAD92C5A}" srcOrd="0" destOrd="0" presId="urn:microsoft.com/office/officeart/2005/8/layout/hList6"/>
    <dgm:cxn modelId="{22820AEC-90CE-428B-B786-C1EBEA88E38F}" type="presOf" srcId="{5B9BEDF9-EB84-4668-9D0F-6C7FBF4D7AE3}" destId="{81D10F0B-F9D2-40E2-B322-B3AB7BE0CAD8}" srcOrd="0" destOrd="3" presId="urn:microsoft.com/office/officeart/2005/8/layout/hList6"/>
    <dgm:cxn modelId="{349B04FC-E2EC-473D-8F1B-9CCC2E15ACAF}" srcId="{075BB9D7-08E3-40D1-8903-CD8B405AA5A1}" destId="{C1F5181D-471D-4A6D-8530-F0AD2F55BA8A}" srcOrd="0" destOrd="0" parTransId="{583BFB62-5D07-49A7-8CDD-080C5ACB9874}" sibTransId="{AB05F564-39D1-4A26-B708-9C8F7CC5C441}"/>
    <dgm:cxn modelId="{D902E7FD-8749-44FD-A4F1-03DB56438D45}" type="presParOf" srcId="{1D0C9500-8B88-4893-8938-AF583631BA67}" destId="{46F50637-D84B-416E-98DC-94CDAAD92C5A}" srcOrd="0" destOrd="0" presId="urn:microsoft.com/office/officeart/2005/8/layout/hList6"/>
    <dgm:cxn modelId="{9D5BFF21-22EA-4977-9B95-1596104CF1CE}" type="presParOf" srcId="{1D0C9500-8B88-4893-8938-AF583631BA67}" destId="{5D7B2201-C4A4-4B13-BD46-3B730CB77C9B}" srcOrd="1" destOrd="0" presId="urn:microsoft.com/office/officeart/2005/8/layout/hList6"/>
    <dgm:cxn modelId="{5719659B-A259-4733-A4CB-00F1430FD264}" type="presParOf" srcId="{1D0C9500-8B88-4893-8938-AF583631BA67}" destId="{5DF9924C-B942-4FCC-BA33-284BFE587D18}" srcOrd="2" destOrd="0" presId="urn:microsoft.com/office/officeart/2005/8/layout/hList6"/>
    <dgm:cxn modelId="{DFFE7D26-BEF1-47BE-B0C0-7CF8E24BD8B2}" type="presParOf" srcId="{1D0C9500-8B88-4893-8938-AF583631BA67}" destId="{1332EFA0-ABDA-42B5-A61D-5061D8227B92}" srcOrd="3" destOrd="0" presId="urn:microsoft.com/office/officeart/2005/8/layout/hList6"/>
    <dgm:cxn modelId="{3D2471FC-86AA-4C73-90A9-397182D8611B}" type="presParOf" srcId="{1D0C9500-8B88-4893-8938-AF583631BA67}" destId="{81D10F0B-F9D2-40E2-B322-B3AB7BE0CAD8}"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C3AE9D-1B43-4410-9677-8B03D2A7BB98}"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33BE4E95-3432-4CFB-863A-F0B2F40A6D79}">
      <dgm:prSet phldrT="[Text]" phldr="0"/>
      <dgm:spPr/>
      <dgm:t>
        <a:bodyPr/>
        <a:lstStyle/>
        <a:p>
          <a:r>
            <a:rPr lang="en-GB">
              <a:latin typeface="Gill Sans Nova"/>
            </a:rPr>
            <a:t>Attachment</a:t>
          </a:r>
          <a:endParaRPr lang="en-GB"/>
        </a:p>
      </dgm:t>
    </dgm:pt>
    <dgm:pt modelId="{3332567B-1B75-4F2D-B569-5D46206652D7}" type="parTrans" cxnId="{96031D2F-B64F-455E-80AB-8305CBA1737E}">
      <dgm:prSet/>
      <dgm:spPr/>
      <dgm:t>
        <a:bodyPr/>
        <a:lstStyle/>
        <a:p>
          <a:endParaRPr lang="en-GB"/>
        </a:p>
      </dgm:t>
    </dgm:pt>
    <dgm:pt modelId="{EC322EDF-EC08-4EB7-85F6-32FD516D0E88}" type="sibTrans" cxnId="{96031D2F-B64F-455E-80AB-8305CBA1737E}">
      <dgm:prSet/>
      <dgm:spPr/>
      <dgm:t>
        <a:bodyPr/>
        <a:lstStyle/>
        <a:p>
          <a:endParaRPr lang="en-GB"/>
        </a:p>
      </dgm:t>
    </dgm:pt>
    <dgm:pt modelId="{856DA35F-A815-4CA7-A87B-91383ACBEACE}">
      <dgm:prSet phldrT="[Text]" phldr="0"/>
      <dgm:spPr/>
      <dgm:t>
        <a:bodyPr/>
        <a:lstStyle/>
        <a:p>
          <a:pPr rtl="0"/>
          <a:r>
            <a:rPr lang="en-GB">
              <a:latin typeface="Gill Sans Nova"/>
            </a:rPr>
            <a:t>Strong emotional bond</a:t>
          </a:r>
          <a:endParaRPr lang="en-GB"/>
        </a:p>
      </dgm:t>
    </dgm:pt>
    <dgm:pt modelId="{92864A73-0BDB-41BB-998A-FFCB2ACA8B20}" type="parTrans" cxnId="{76DBBC03-A028-4C3D-A284-1D2BB40A88F7}">
      <dgm:prSet/>
      <dgm:spPr/>
      <dgm:t>
        <a:bodyPr/>
        <a:lstStyle/>
        <a:p>
          <a:endParaRPr lang="en-GB"/>
        </a:p>
      </dgm:t>
    </dgm:pt>
    <dgm:pt modelId="{DF9BCEA0-E709-48A2-B560-3ED2BDD7F83C}" type="sibTrans" cxnId="{76DBBC03-A028-4C3D-A284-1D2BB40A88F7}">
      <dgm:prSet/>
      <dgm:spPr/>
      <dgm:t>
        <a:bodyPr/>
        <a:lstStyle/>
        <a:p>
          <a:endParaRPr lang="en-GB"/>
        </a:p>
      </dgm:t>
    </dgm:pt>
    <dgm:pt modelId="{7F2FC4E6-994E-4EEA-9A18-070C5204E80D}">
      <dgm:prSet phldrT="[Text]" phldr="0"/>
      <dgm:spPr/>
      <dgm:t>
        <a:bodyPr/>
        <a:lstStyle/>
        <a:p>
          <a:pPr rtl="0"/>
          <a:r>
            <a:rPr lang="en-GB">
              <a:latin typeface="Gill Sans Nova"/>
            </a:rPr>
            <a:t>Between child and caregivers</a:t>
          </a:r>
          <a:endParaRPr lang="en-GB"/>
        </a:p>
      </dgm:t>
    </dgm:pt>
    <dgm:pt modelId="{5A46B3F4-40DB-4BAD-AA1F-5A9424C48C15}" type="parTrans" cxnId="{A0D9386A-4284-4D6C-A25F-5CF80D4D01FC}">
      <dgm:prSet/>
      <dgm:spPr/>
      <dgm:t>
        <a:bodyPr/>
        <a:lstStyle/>
        <a:p>
          <a:endParaRPr lang="en-GB"/>
        </a:p>
      </dgm:t>
    </dgm:pt>
    <dgm:pt modelId="{179AFF0C-B11D-400B-ACA2-EF4A9AFFCDFD}" type="sibTrans" cxnId="{A0D9386A-4284-4D6C-A25F-5CF80D4D01FC}">
      <dgm:prSet/>
      <dgm:spPr/>
      <dgm:t>
        <a:bodyPr/>
        <a:lstStyle/>
        <a:p>
          <a:endParaRPr lang="en-GB"/>
        </a:p>
      </dgm:t>
    </dgm:pt>
    <dgm:pt modelId="{4A303C21-9440-4860-A239-3627AB4460A0}">
      <dgm:prSet phldrT="[Text]" phldr="0"/>
      <dgm:spPr/>
      <dgm:t>
        <a:bodyPr/>
        <a:lstStyle/>
        <a:p>
          <a:pPr rtl="0"/>
          <a:r>
            <a:rPr lang="en-GB">
              <a:latin typeface="Gill Sans Nova"/>
            </a:rPr>
            <a:t>Secure Attachment</a:t>
          </a:r>
          <a:endParaRPr lang="en-GB"/>
        </a:p>
      </dgm:t>
    </dgm:pt>
    <dgm:pt modelId="{D461C1FB-578C-4657-B7D8-DA1C5DBF5B72}" type="parTrans" cxnId="{E8FC6B83-0CBA-499F-B1F5-3261DEC56872}">
      <dgm:prSet/>
      <dgm:spPr/>
      <dgm:t>
        <a:bodyPr/>
        <a:lstStyle/>
        <a:p>
          <a:endParaRPr lang="en-GB"/>
        </a:p>
      </dgm:t>
    </dgm:pt>
    <dgm:pt modelId="{65934E28-2240-4510-AB08-F85053DF2DDE}" type="sibTrans" cxnId="{E8FC6B83-0CBA-499F-B1F5-3261DEC56872}">
      <dgm:prSet/>
      <dgm:spPr/>
      <dgm:t>
        <a:bodyPr/>
        <a:lstStyle/>
        <a:p>
          <a:endParaRPr lang="en-GB"/>
        </a:p>
      </dgm:t>
    </dgm:pt>
    <dgm:pt modelId="{E3E32EB0-02B7-4964-9873-4FDB029667CF}">
      <dgm:prSet phldrT="[Text]" phldr="0"/>
      <dgm:spPr/>
      <dgm:t>
        <a:bodyPr/>
        <a:lstStyle/>
        <a:p>
          <a:pPr rtl="0"/>
          <a:r>
            <a:rPr lang="en-GB">
              <a:latin typeface="Gill Sans Nova"/>
            </a:rPr>
            <a:t>A health attachment</a:t>
          </a:r>
          <a:endParaRPr lang="en-GB"/>
        </a:p>
      </dgm:t>
    </dgm:pt>
    <dgm:pt modelId="{758D724E-4E2B-472B-BB7E-065E9FD17630}" type="parTrans" cxnId="{B9BCD4F0-E654-489C-BC3F-E273A913B1E2}">
      <dgm:prSet/>
      <dgm:spPr/>
      <dgm:t>
        <a:bodyPr/>
        <a:lstStyle/>
        <a:p>
          <a:endParaRPr lang="en-GB"/>
        </a:p>
      </dgm:t>
    </dgm:pt>
    <dgm:pt modelId="{24A53357-1F49-4C19-B48A-60D721AC1378}" type="sibTrans" cxnId="{B9BCD4F0-E654-489C-BC3F-E273A913B1E2}">
      <dgm:prSet/>
      <dgm:spPr/>
      <dgm:t>
        <a:bodyPr/>
        <a:lstStyle/>
        <a:p>
          <a:endParaRPr lang="en-GB"/>
        </a:p>
      </dgm:t>
    </dgm:pt>
    <dgm:pt modelId="{6ABC5A38-FF31-40D6-9E6B-721A121AA7E5}">
      <dgm:prSet phldrT="[Text]" phldr="0"/>
      <dgm:spPr/>
      <dgm:t>
        <a:bodyPr/>
        <a:lstStyle/>
        <a:p>
          <a:pPr rtl="0"/>
          <a:r>
            <a:rPr lang="en-GB">
              <a:latin typeface="Gill Sans Nova"/>
            </a:rPr>
            <a:t>Child feels safe, loved, and supported</a:t>
          </a:r>
          <a:endParaRPr lang="en-GB"/>
        </a:p>
      </dgm:t>
    </dgm:pt>
    <dgm:pt modelId="{F140C9EE-AAB5-42A0-A06A-FA060E026894}" type="parTrans" cxnId="{78C9C75A-6C4F-4C20-9D70-0E0D1849F817}">
      <dgm:prSet/>
      <dgm:spPr/>
      <dgm:t>
        <a:bodyPr/>
        <a:lstStyle/>
        <a:p>
          <a:endParaRPr lang="en-GB"/>
        </a:p>
      </dgm:t>
    </dgm:pt>
    <dgm:pt modelId="{11F70E2A-BF84-4A84-8035-F9437B0E27F4}" type="sibTrans" cxnId="{78C9C75A-6C4F-4C20-9D70-0E0D1849F817}">
      <dgm:prSet/>
      <dgm:spPr/>
      <dgm:t>
        <a:bodyPr/>
        <a:lstStyle/>
        <a:p>
          <a:endParaRPr lang="en-GB"/>
        </a:p>
      </dgm:t>
    </dgm:pt>
    <dgm:pt modelId="{C9D3C1EC-0383-4FF2-919F-A5E71AB60E92}">
      <dgm:prSet phldrT="[Text]" phldr="0"/>
      <dgm:spPr/>
      <dgm:t>
        <a:bodyPr/>
        <a:lstStyle/>
        <a:p>
          <a:pPr rtl="0"/>
          <a:r>
            <a:rPr lang="en-GB">
              <a:latin typeface="Gill Sans Nova"/>
            </a:rPr>
            <a:t>Insecure Attachment</a:t>
          </a:r>
          <a:endParaRPr lang="en-GB"/>
        </a:p>
      </dgm:t>
    </dgm:pt>
    <dgm:pt modelId="{74D959E2-F2D1-4562-8C29-22F0E76675E2}" type="parTrans" cxnId="{A1E72AC9-E0EF-4C6A-821B-AF4586A69262}">
      <dgm:prSet/>
      <dgm:spPr/>
      <dgm:t>
        <a:bodyPr/>
        <a:lstStyle/>
        <a:p>
          <a:endParaRPr lang="en-GB"/>
        </a:p>
      </dgm:t>
    </dgm:pt>
    <dgm:pt modelId="{5926302E-7A46-4D25-BB94-439C7AC6649C}" type="sibTrans" cxnId="{A1E72AC9-E0EF-4C6A-821B-AF4586A69262}">
      <dgm:prSet/>
      <dgm:spPr/>
      <dgm:t>
        <a:bodyPr/>
        <a:lstStyle/>
        <a:p>
          <a:endParaRPr lang="en-GB"/>
        </a:p>
      </dgm:t>
    </dgm:pt>
    <dgm:pt modelId="{695EC443-14BA-42EF-945F-7C118D6D5099}">
      <dgm:prSet phldrT="[Text]" phldr="0"/>
      <dgm:spPr/>
      <dgm:t>
        <a:bodyPr/>
        <a:lstStyle/>
        <a:p>
          <a:pPr rtl="0"/>
          <a:r>
            <a:rPr lang="en-GB">
              <a:latin typeface="Gill Sans Nova"/>
            </a:rPr>
            <a:t>An unhealthy attachment</a:t>
          </a:r>
          <a:endParaRPr lang="en-GB"/>
        </a:p>
      </dgm:t>
    </dgm:pt>
    <dgm:pt modelId="{B770DF6C-2364-476C-BCA6-499D661E1A9C}" type="parTrans" cxnId="{D7DD9221-5F60-4F4C-A0B9-D21047544104}">
      <dgm:prSet/>
      <dgm:spPr/>
      <dgm:t>
        <a:bodyPr/>
        <a:lstStyle/>
        <a:p>
          <a:endParaRPr lang="en-GB"/>
        </a:p>
      </dgm:t>
    </dgm:pt>
    <dgm:pt modelId="{600C1C0D-1B2B-4029-AB7D-3674D2DB7EE9}" type="sibTrans" cxnId="{D7DD9221-5F60-4F4C-A0B9-D21047544104}">
      <dgm:prSet/>
      <dgm:spPr/>
      <dgm:t>
        <a:bodyPr/>
        <a:lstStyle/>
        <a:p>
          <a:endParaRPr lang="en-GB"/>
        </a:p>
      </dgm:t>
    </dgm:pt>
    <dgm:pt modelId="{C89E431E-09C5-4DF3-B8DF-D027EAE1E565}">
      <dgm:prSet phldrT="[Text]" phldr="0"/>
      <dgm:spPr/>
      <dgm:t>
        <a:bodyPr/>
        <a:lstStyle/>
        <a:p>
          <a:pPr rtl="0"/>
          <a:r>
            <a:rPr lang="en-GB">
              <a:latin typeface="Gill Sans Nova"/>
            </a:rPr>
            <a:t>Child feels anxious, fearful, or uncertain</a:t>
          </a:r>
          <a:endParaRPr lang="en-GB"/>
        </a:p>
      </dgm:t>
    </dgm:pt>
    <dgm:pt modelId="{A3C987E0-0564-4FE0-AEB6-B41C264E8819}" type="parTrans" cxnId="{FFAA18EB-4574-4006-938B-919C5528E3C4}">
      <dgm:prSet/>
      <dgm:spPr/>
      <dgm:t>
        <a:bodyPr/>
        <a:lstStyle/>
        <a:p>
          <a:endParaRPr lang="en-GB"/>
        </a:p>
      </dgm:t>
    </dgm:pt>
    <dgm:pt modelId="{03A095A0-0E5E-4B2B-88B3-4DB673A5EBDB}" type="sibTrans" cxnId="{FFAA18EB-4574-4006-938B-919C5528E3C4}">
      <dgm:prSet/>
      <dgm:spPr/>
      <dgm:t>
        <a:bodyPr/>
        <a:lstStyle/>
        <a:p>
          <a:endParaRPr lang="en-GB"/>
        </a:p>
      </dgm:t>
    </dgm:pt>
    <dgm:pt modelId="{3A98DDAA-A5F0-452D-A694-DF1DDD4D0A31}" type="pres">
      <dgm:prSet presAssocID="{EEC3AE9D-1B43-4410-9677-8B03D2A7BB98}" presName="Name0" presStyleCnt="0">
        <dgm:presLayoutVars>
          <dgm:dir/>
          <dgm:resizeHandles val="exact"/>
        </dgm:presLayoutVars>
      </dgm:prSet>
      <dgm:spPr/>
    </dgm:pt>
    <dgm:pt modelId="{ADEB24B9-2D47-45FB-B9C5-534F029C5DC3}" type="pres">
      <dgm:prSet presAssocID="{33BE4E95-3432-4CFB-863A-F0B2F40A6D79}" presName="node" presStyleLbl="node1" presStyleIdx="0" presStyleCnt="3">
        <dgm:presLayoutVars>
          <dgm:bulletEnabled val="1"/>
        </dgm:presLayoutVars>
      </dgm:prSet>
      <dgm:spPr/>
    </dgm:pt>
    <dgm:pt modelId="{A4108C30-43E5-4BFD-9CFE-57CCBA6BA046}" type="pres">
      <dgm:prSet presAssocID="{EC322EDF-EC08-4EB7-85F6-32FD516D0E88}" presName="sibTrans" presStyleCnt="0"/>
      <dgm:spPr/>
    </dgm:pt>
    <dgm:pt modelId="{5FA868E1-9A0E-42E6-973C-3593EE37BAF0}" type="pres">
      <dgm:prSet presAssocID="{4A303C21-9440-4860-A239-3627AB4460A0}" presName="node" presStyleLbl="node1" presStyleIdx="1" presStyleCnt="3">
        <dgm:presLayoutVars>
          <dgm:bulletEnabled val="1"/>
        </dgm:presLayoutVars>
      </dgm:prSet>
      <dgm:spPr/>
    </dgm:pt>
    <dgm:pt modelId="{61BB511C-10E0-436E-8CEE-E959D29F97EE}" type="pres">
      <dgm:prSet presAssocID="{65934E28-2240-4510-AB08-F85053DF2DDE}" presName="sibTrans" presStyleCnt="0"/>
      <dgm:spPr/>
    </dgm:pt>
    <dgm:pt modelId="{D5C110BD-D087-4E9F-92A5-73F3C02D1730}" type="pres">
      <dgm:prSet presAssocID="{C9D3C1EC-0383-4FF2-919F-A5E71AB60E92}" presName="node" presStyleLbl="node1" presStyleIdx="2" presStyleCnt="3">
        <dgm:presLayoutVars>
          <dgm:bulletEnabled val="1"/>
        </dgm:presLayoutVars>
      </dgm:prSet>
      <dgm:spPr/>
    </dgm:pt>
  </dgm:ptLst>
  <dgm:cxnLst>
    <dgm:cxn modelId="{76DBBC03-A028-4C3D-A284-1D2BB40A88F7}" srcId="{33BE4E95-3432-4CFB-863A-F0B2F40A6D79}" destId="{856DA35F-A815-4CA7-A87B-91383ACBEACE}" srcOrd="0" destOrd="0" parTransId="{92864A73-0BDB-41BB-998A-FFCB2ACA8B20}" sibTransId="{DF9BCEA0-E709-48A2-B560-3ED2BDD7F83C}"/>
    <dgm:cxn modelId="{198CB718-F346-4EDA-AB9A-D94112F739DA}" type="presOf" srcId="{C89E431E-09C5-4DF3-B8DF-D027EAE1E565}" destId="{D5C110BD-D087-4E9F-92A5-73F3C02D1730}" srcOrd="0" destOrd="2" presId="urn:microsoft.com/office/officeart/2005/8/layout/hList6"/>
    <dgm:cxn modelId="{4ADB841A-5836-4B80-B3F8-49F0591E9BDF}" type="presOf" srcId="{C9D3C1EC-0383-4FF2-919F-A5E71AB60E92}" destId="{D5C110BD-D087-4E9F-92A5-73F3C02D1730}" srcOrd="0" destOrd="0" presId="urn:microsoft.com/office/officeart/2005/8/layout/hList6"/>
    <dgm:cxn modelId="{D7DD9221-5F60-4F4C-A0B9-D21047544104}" srcId="{C9D3C1EC-0383-4FF2-919F-A5E71AB60E92}" destId="{695EC443-14BA-42EF-945F-7C118D6D5099}" srcOrd="0" destOrd="0" parTransId="{B770DF6C-2364-476C-BCA6-499D661E1A9C}" sibTransId="{600C1C0D-1B2B-4029-AB7D-3674D2DB7EE9}"/>
    <dgm:cxn modelId="{E5D18A2A-10A8-4E29-8A67-5A655E4A0B8C}" type="presOf" srcId="{695EC443-14BA-42EF-945F-7C118D6D5099}" destId="{D5C110BD-D087-4E9F-92A5-73F3C02D1730}" srcOrd="0" destOrd="1" presId="urn:microsoft.com/office/officeart/2005/8/layout/hList6"/>
    <dgm:cxn modelId="{96031D2F-B64F-455E-80AB-8305CBA1737E}" srcId="{EEC3AE9D-1B43-4410-9677-8B03D2A7BB98}" destId="{33BE4E95-3432-4CFB-863A-F0B2F40A6D79}" srcOrd="0" destOrd="0" parTransId="{3332567B-1B75-4F2D-B569-5D46206652D7}" sibTransId="{EC322EDF-EC08-4EB7-85F6-32FD516D0E88}"/>
    <dgm:cxn modelId="{F1704A3D-CC51-4C76-80BC-9BB8BA31BEA2}" type="presOf" srcId="{33BE4E95-3432-4CFB-863A-F0B2F40A6D79}" destId="{ADEB24B9-2D47-45FB-B9C5-534F029C5DC3}" srcOrd="0" destOrd="0" presId="urn:microsoft.com/office/officeart/2005/8/layout/hList6"/>
    <dgm:cxn modelId="{A0D9386A-4284-4D6C-A25F-5CF80D4D01FC}" srcId="{33BE4E95-3432-4CFB-863A-F0B2F40A6D79}" destId="{7F2FC4E6-994E-4EEA-9A18-070C5204E80D}" srcOrd="1" destOrd="0" parTransId="{5A46B3F4-40DB-4BAD-AA1F-5A9424C48C15}" sibTransId="{179AFF0C-B11D-400B-ACA2-EF4A9AFFCDFD}"/>
    <dgm:cxn modelId="{78C9C75A-6C4F-4C20-9D70-0E0D1849F817}" srcId="{4A303C21-9440-4860-A239-3627AB4460A0}" destId="{6ABC5A38-FF31-40D6-9E6B-721A121AA7E5}" srcOrd="1" destOrd="0" parTransId="{F140C9EE-AAB5-42A0-A06A-FA060E026894}" sibTransId="{11F70E2A-BF84-4A84-8035-F9437B0E27F4}"/>
    <dgm:cxn modelId="{E8FC6B83-0CBA-499F-B1F5-3261DEC56872}" srcId="{EEC3AE9D-1B43-4410-9677-8B03D2A7BB98}" destId="{4A303C21-9440-4860-A239-3627AB4460A0}" srcOrd="1" destOrd="0" parTransId="{D461C1FB-578C-4657-B7D8-DA1C5DBF5B72}" sibTransId="{65934E28-2240-4510-AB08-F85053DF2DDE}"/>
    <dgm:cxn modelId="{DC940EA5-CCF5-4B98-BBC4-419429EC1640}" type="presOf" srcId="{EEC3AE9D-1B43-4410-9677-8B03D2A7BB98}" destId="{3A98DDAA-A5F0-452D-A694-DF1DDD4D0A31}" srcOrd="0" destOrd="0" presId="urn:microsoft.com/office/officeart/2005/8/layout/hList6"/>
    <dgm:cxn modelId="{2715F6B5-94FA-4B86-8D9A-23C94EBE3FC6}" type="presOf" srcId="{6ABC5A38-FF31-40D6-9E6B-721A121AA7E5}" destId="{5FA868E1-9A0E-42E6-973C-3593EE37BAF0}" srcOrd="0" destOrd="2" presId="urn:microsoft.com/office/officeart/2005/8/layout/hList6"/>
    <dgm:cxn modelId="{D00F43C3-BCD6-478F-BE83-DD968D5174B8}" type="presOf" srcId="{856DA35F-A815-4CA7-A87B-91383ACBEACE}" destId="{ADEB24B9-2D47-45FB-B9C5-534F029C5DC3}" srcOrd="0" destOrd="1" presId="urn:microsoft.com/office/officeart/2005/8/layout/hList6"/>
    <dgm:cxn modelId="{A1E72AC9-E0EF-4C6A-821B-AF4586A69262}" srcId="{EEC3AE9D-1B43-4410-9677-8B03D2A7BB98}" destId="{C9D3C1EC-0383-4FF2-919F-A5E71AB60E92}" srcOrd="2" destOrd="0" parTransId="{74D959E2-F2D1-4562-8C29-22F0E76675E2}" sibTransId="{5926302E-7A46-4D25-BB94-439C7AC6649C}"/>
    <dgm:cxn modelId="{5C113AE1-A1DC-4E8A-AE37-6D8DB2E7BBE6}" type="presOf" srcId="{E3E32EB0-02B7-4964-9873-4FDB029667CF}" destId="{5FA868E1-9A0E-42E6-973C-3593EE37BAF0}" srcOrd="0" destOrd="1" presId="urn:microsoft.com/office/officeart/2005/8/layout/hList6"/>
    <dgm:cxn modelId="{673770E3-F8AE-41A6-8B21-B363FDE9E4EB}" type="presOf" srcId="{7F2FC4E6-994E-4EEA-9A18-070C5204E80D}" destId="{ADEB24B9-2D47-45FB-B9C5-534F029C5DC3}" srcOrd="0" destOrd="2" presId="urn:microsoft.com/office/officeart/2005/8/layout/hList6"/>
    <dgm:cxn modelId="{FFAA18EB-4574-4006-938B-919C5528E3C4}" srcId="{C9D3C1EC-0383-4FF2-919F-A5E71AB60E92}" destId="{C89E431E-09C5-4DF3-B8DF-D027EAE1E565}" srcOrd="1" destOrd="0" parTransId="{A3C987E0-0564-4FE0-AEB6-B41C264E8819}" sibTransId="{03A095A0-0E5E-4B2B-88B3-4DB673A5EBDB}"/>
    <dgm:cxn modelId="{B9BCD4F0-E654-489C-BC3F-E273A913B1E2}" srcId="{4A303C21-9440-4860-A239-3627AB4460A0}" destId="{E3E32EB0-02B7-4964-9873-4FDB029667CF}" srcOrd="0" destOrd="0" parTransId="{758D724E-4E2B-472B-BB7E-065E9FD17630}" sibTransId="{24A53357-1F49-4C19-B48A-60D721AC1378}"/>
    <dgm:cxn modelId="{3FD47CF6-3D99-4FCA-869C-46A25CC7455F}" type="presOf" srcId="{4A303C21-9440-4860-A239-3627AB4460A0}" destId="{5FA868E1-9A0E-42E6-973C-3593EE37BAF0}" srcOrd="0" destOrd="0" presId="urn:microsoft.com/office/officeart/2005/8/layout/hList6"/>
    <dgm:cxn modelId="{438E7F4A-1575-4C28-9FBD-FE78BD548F54}" type="presParOf" srcId="{3A98DDAA-A5F0-452D-A694-DF1DDD4D0A31}" destId="{ADEB24B9-2D47-45FB-B9C5-534F029C5DC3}" srcOrd="0" destOrd="0" presId="urn:microsoft.com/office/officeart/2005/8/layout/hList6"/>
    <dgm:cxn modelId="{B34CC503-3472-4A9E-96C1-8CF7B627EE58}" type="presParOf" srcId="{3A98DDAA-A5F0-452D-A694-DF1DDD4D0A31}" destId="{A4108C30-43E5-4BFD-9CFE-57CCBA6BA046}" srcOrd="1" destOrd="0" presId="urn:microsoft.com/office/officeart/2005/8/layout/hList6"/>
    <dgm:cxn modelId="{89DE0023-38DC-4430-84FD-9E4ED6A95327}" type="presParOf" srcId="{3A98DDAA-A5F0-452D-A694-DF1DDD4D0A31}" destId="{5FA868E1-9A0E-42E6-973C-3593EE37BAF0}" srcOrd="2" destOrd="0" presId="urn:microsoft.com/office/officeart/2005/8/layout/hList6"/>
    <dgm:cxn modelId="{E1C2B92A-CCF3-4D64-B99A-0754E2612EDF}" type="presParOf" srcId="{3A98DDAA-A5F0-452D-A694-DF1DDD4D0A31}" destId="{61BB511C-10E0-436E-8CEE-E959D29F97EE}" srcOrd="3" destOrd="0" presId="urn:microsoft.com/office/officeart/2005/8/layout/hList6"/>
    <dgm:cxn modelId="{DE976CF1-5E02-4309-84EF-DD216E3515DA}" type="presParOf" srcId="{3A98DDAA-A5F0-452D-A694-DF1DDD4D0A31}" destId="{D5C110BD-D087-4E9F-92A5-73F3C02D1730}"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6E691C-D602-4E5A-BF94-F6E835F24541}" type="doc">
      <dgm:prSet loTypeId="urn:microsoft.com/office/officeart/2005/8/layout/hProcess3" loCatId="process" qsTypeId="urn:microsoft.com/office/officeart/2005/8/quickstyle/simple1" qsCatId="simple" csTypeId="urn:microsoft.com/office/officeart/2005/8/colors/accent1_2" csCatId="accent1" phldr="1"/>
      <dgm:spPr/>
    </dgm:pt>
    <dgm:pt modelId="{4C6F4C87-D316-4EF3-81AF-FD445661DB2E}">
      <dgm:prSet phldrT="[Text]" phldr="0"/>
      <dgm:spPr/>
      <dgm:t>
        <a:bodyPr/>
        <a:lstStyle/>
        <a:p>
          <a:r>
            <a:rPr lang="en-GB">
              <a:latin typeface="Gill Sans Nova"/>
            </a:rPr>
            <a:t>Attachment</a:t>
          </a:r>
          <a:endParaRPr lang="en-GB"/>
        </a:p>
      </dgm:t>
    </dgm:pt>
    <dgm:pt modelId="{28CF318E-DEAE-4EC1-BA57-A9164749D7C4}" type="parTrans" cxnId="{53F31EC1-367C-40CF-9E7E-DBC2859E2F8E}">
      <dgm:prSet/>
      <dgm:spPr/>
    </dgm:pt>
    <dgm:pt modelId="{7BD01F30-4DF9-4F5F-AB4D-A3B9E161D69B}" type="sibTrans" cxnId="{53F31EC1-367C-40CF-9E7E-DBC2859E2F8E}">
      <dgm:prSet/>
      <dgm:spPr/>
    </dgm:pt>
    <dgm:pt modelId="{8B0A89E1-A8BE-4C7A-9061-DD7242BC4E0D}">
      <dgm:prSet phldrT="[Text]" phldr="0"/>
      <dgm:spPr/>
      <dgm:t>
        <a:bodyPr/>
        <a:lstStyle/>
        <a:p>
          <a:r>
            <a:rPr lang="en-GB">
              <a:latin typeface="Gill Sans Nova"/>
            </a:rPr>
            <a:t>shapes</a:t>
          </a:r>
          <a:endParaRPr lang="en-GB"/>
        </a:p>
      </dgm:t>
    </dgm:pt>
    <dgm:pt modelId="{931553C8-41D2-4710-8073-F8F7E2E55A9B}" type="parTrans" cxnId="{743CF42E-2211-46C6-99A5-A8104E0F2A2D}">
      <dgm:prSet/>
      <dgm:spPr/>
    </dgm:pt>
    <dgm:pt modelId="{A5AA3669-BC7C-4264-A5CD-4D0AF2A620B2}" type="sibTrans" cxnId="{743CF42E-2211-46C6-99A5-A8104E0F2A2D}">
      <dgm:prSet/>
      <dgm:spPr/>
    </dgm:pt>
    <dgm:pt modelId="{9A1B1C01-71E5-4595-ABE2-6053ECA37810}">
      <dgm:prSet phldrT="[Text]" phldr="0"/>
      <dgm:spPr/>
      <dgm:t>
        <a:bodyPr/>
        <a:lstStyle/>
        <a:p>
          <a:r>
            <a:rPr lang="en-GB">
              <a:latin typeface="Gill Sans Nova"/>
            </a:rPr>
            <a:t>development</a:t>
          </a:r>
          <a:endParaRPr lang="en-GB"/>
        </a:p>
      </dgm:t>
    </dgm:pt>
    <dgm:pt modelId="{FF0DDAF2-3DED-4008-B313-821A0B69C910}" type="parTrans" cxnId="{729521E9-D274-45CD-BE99-8620FADCF687}">
      <dgm:prSet/>
      <dgm:spPr/>
    </dgm:pt>
    <dgm:pt modelId="{5984088A-70BF-4059-AB4C-5F6E0FE09FE2}" type="sibTrans" cxnId="{729521E9-D274-45CD-BE99-8620FADCF687}">
      <dgm:prSet/>
      <dgm:spPr/>
    </dgm:pt>
    <dgm:pt modelId="{692CB1A5-2AB8-438C-BADA-7CB079EAA681}" type="pres">
      <dgm:prSet presAssocID="{446E691C-D602-4E5A-BF94-F6E835F24541}" presName="Name0" presStyleCnt="0">
        <dgm:presLayoutVars>
          <dgm:dir/>
          <dgm:animLvl val="lvl"/>
          <dgm:resizeHandles val="exact"/>
        </dgm:presLayoutVars>
      </dgm:prSet>
      <dgm:spPr/>
    </dgm:pt>
    <dgm:pt modelId="{810A6E0A-E9CF-4A50-A54B-440280FA935F}" type="pres">
      <dgm:prSet presAssocID="{446E691C-D602-4E5A-BF94-F6E835F24541}" presName="dummy" presStyleCnt="0"/>
      <dgm:spPr/>
    </dgm:pt>
    <dgm:pt modelId="{51E38E9D-ABCD-449A-8AC7-FA310260F6BA}" type="pres">
      <dgm:prSet presAssocID="{446E691C-D602-4E5A-BF94-F6E835F24541}" presName="linH" presStyleCnt="0"/>
      <dgm:spPr/>
    </dgm:pt>
    <dgm:pt modelId="{12B575B7-5003-4DEE-883E-E127B06DBA0D}" type="pres">
      <dgm:prSet presAssocID="{446E691C-D602-4E5A-BF94-F6E835F24541}" presName="padding1" presStyleCnt="0"/>
      <dgm:spPr/>
    </dgm:pt>
    <dgm:pt modelId="{F714B111-F8F5-4665-8B60-E9831A56D10D}" type="pres">
      <dgm:prSet presAssocID="{4C6F4C87-D316-4EF3-81AF-FD445661DB2E}" presName="linV" presStyleCnt="0"/>
      <dgm:spPr/>
    </dgm:pt>
    <dgm:pt modelId="{9312F744-3BCC-4C4E-9558-44CA33840BAF}" type="pres">
      <dgm:prSet presAssocID="{4C6F4C87-D316-4EF3-81AF-FD445661DB2E}" presName="spVertical1" presStyleCnt="0"/>
      <dgm:spPr/>
    </dgm:pt>
    <dgm:pt modelId="{CCE8B142-7F49-4BEF-904D-8E7F419E9AD5}" type="pres">
      <dgm:prSet presAssocID="{4C6F4C87-D316-4EF3-81AF-FD445661DB2E}" presName="parTx" presStyleLbl="revTx" presStyleIdx="0" presStyleCnt="3">
        <dgm:presLayoutVars>
          <dgm:chMax val="0"/>
          <dgm:chPref val="0"/>
          <dgm:bulletEnabled val="1"/>
        </dgm:presLayoutVars>
      </dgm:prSet>
      <dgm:spPr/>
    </dgm:pt>
    <dgm:pt modelId="{15A79179-9916-4854-8CB2-FD6495E5D4AA}" type="pres">
      <dgm:prSet presAssocID="{4C6F4C87-D316-4EF3-81AF-FD445661DB2E}" presName="spVertical2" presStyleCnt="0"/>
      <dgm:spPr/>
    </dgm:pt>
    <dgm:pt modelId="{AC45D698-6B4D-4B02-AFB0-EBC201611115}" type="pres">
      <dgm:prSet presAssocID="{4C6F4C87-D316-4EF3-81AF-FD445661DB2E}" presName="spVertical3" presStyleCnt="0"/>
      <dgm:spPr/>
    </dgm:pt>
    <dgm:pt modelId="{489A90F9-384F-46AB-9A18-7DCA4DAE0203}" type="pres">
      <dgm:prSet presAssocID="{7BD01F30-4DF9-4F5F-AB4D-A3B9E161D69B}" presName="space" presStyleCnt="0"/>
      <dgm:spPr/>
    </dgm:pt>
    <dgm:pt modelId="{D79C2813-B09D-4526-B6A6-78C75CA4C2FE}" type="pres">
      <dgm:prSet presAssocID="{8B0A89E1-A8BE-4C7A-9061-DD7242BC4E0D}" presName="linV" presStyleCnt="0"/>
      <dgm:spPr/>
    </dgm:pt>
    <dgm:pt modelId="{45BE5F32-32D1-437D-B0AD-455980D3F1A2}" type="pres">
      <dgm:prSet presAssocID="{8B0A89E1-A8BE-4C7A-9061-DD7242BC4E0D}" presName="spVertical1" presStyleCnt="0"/>
      <dgm:spPr/>
    </dgm:pt>
    <dgm:pt modelId="{C8A17EC3-239F-44B2-815B-641B0FE75989}" type="pres">
      <dgm:prSet presAssocID="{8B0A89E1-A8BE-4C7A-9061-DD7242BC4E0D}" presName="parTx" presStyleLbl="revTx" presStyleIdx="1" presStyleCnt="3">
        <dgm:presLayoutVars>
          <dgm:chMax val="0"/>
          <dgm:chPref val="0"/>
          <dgm:bulletEnabled val="1"/>
        </dgm:presLayoutVars>
      </dgm:prSet>
      <dgm:spPr/>
    </dgm:pt>
    <dgm:pt modelId="{AB5B99E4-FAFD-4299-9272-4AF912876788}" type="pres">
      <dgm:prSet presAssocID="{8B0A89E1-A8BE-4C7A-9061-DD7242BC4E0D}" presName="spVertical2" presStyleCnt="0"/>
      <dgm:spPr/>
    </dgm:pt>
    <dgm:pt modelId="{2A6CEA12-9F80-4E8C-A28B-B419B868A54A}" type="pres">
      <dgm:prSet presAssocID="{8B0A89E1-A8BE-4C7A-9061-DD7242BC4E0D}" presName="spVertical3" presStyleCnt="0"/>
      <dgm:spPr/>
    </dgm:pt>
    <dgm:pt modelId="{5D0D0E86-C1F2-4CC0-8CA0-DA1C3443C3B3}" type="pres">
      <dgm:prSet presAssocID="{A5AA3669-BC7C-4264-A5CD-4D0AF2A620B2}" presName="space" presStyleCnt="0"/>
      <dgm:spPr/>
    </dgm:pt>
    <dgm:pt modelId="{3A8BB651-033D-4B5A-9606-E6EE7534DD2A}" type="pres">
      <dgm:prSet presAssocID="{9A1B1C01-71E5-4595-ABE2-6053ECA37810}" presName="linV" presStyleCnt="0"/>
      <dgm:spPr/>
    </dgm:pt>
    <dgm:pt modelId="{92AC85A7-5A97-43A9-844C-A2007ECD6EFD}" type="pres">
      <dgm:prSet presAssocID="{9A1B1C01-71E5-4595-ABE2-6053ECA37810}" presName="spVertical1" presStyleCnt="0"/>
      <dgm:spPr/>
    </dgm:pt>
    <dgm:pt modelId="{568DB2F4-06E7-4A55-B660-A18874AB3EF8}" type="pres">
      <dgm:prSet presAssocID="{9A1B1C01-71E5-4595-ABE2-6053ECA37810}" presName="parTx" presStyleLbl="revTx" presStyleIdx="2" presStyleCnt="3">
        <dgm:presLayoutVars>
          <dgm:chMax val="0"/>
          <dgm:chPref val="0"/>
          <dgm:bulletEnabled val="1"/>
        </dgm:presLayoutVars>
      </dgm:prSet>
      <dgm:spPr/>
    </dgm:pt>
    <dgm:pt modelId="{4C6E7E6D-63F3-41E9-9A8C-E377CFEACA86}" type="pres">
      <dgm:prSet presAssocID="{9A1B1C01-71E5-4595-ABE2-6053ECA37810}" presName="spVertical2" presStyleCnt="0"/>
      <dgm:spPr/>
    </dgm:pt>
    <dgm:pt modelId="{D4913942-9CE5-41B9-A4C4-C941F3EEF023}" type="pres">
      <dgm:prSet presAssocID="{9A1B1C01-71E5-4595-ABE2-6053ECA37810}" presName="spVertical3" presStyleCnt="0"/>
      <dgm:spPr/>
    </dgm:pt>
    <dgm:pt modelId="{B4721426-C881-47CA-AB12-709D5EDB9D9F}" type="pres">
      <dgm:prSet presAssocID="{446E691C-D602-4E5A-BF94-F6E835F24541}" presName="padding2" presStyleCnt="0"/>
      <dgm:spPr/>
    </dgm:pt>
    <dgm:pt modelId="{C460D20D-FFC5-4003-B694-C55981C6FB22}" type="pres">
      <dgm:prSet presAssocID="{446E691C-D602-4E5A-BF94-F6E835F24541}" presName="negArrow" presStyleCnt="0"/>
      <dgm:spPr/>
    </dgm:pt>
    <dgm:pt modelId="{40D6E930-9F44-41DD-836B-46538C03E106}" type="pres">
      <dgm:prSet presAssocID="{446E691C-D602-4E5A-BF94-F6E835F24541}" presName="backgroundArrow" presStyleLbl="node1" presStyleIdx="0" presStyleCnt="1"/>
      <dgm:spPr/>
    </dgm:pt>
  </dgm:ptLst>
  <dgm:cxnLst>
    <dgm:cxn modelId="{01F1480D-A596-45D5-A9A2-77793A9BD2D6}" type="presOf" srcId="{8B0A89E1-A8BE-4C7A-9061-DD7242BC4E0D}" destId="{C8A17EC3-239F-44B2-815B-641B0FE75989}" srcOrd="0" destOrd="0" presId="urn:microsoft.com/office/officeart/2005/8/layout/hProcess3"/>
    <dgm:cxn modelId="{39B53E16-FE32-4AD8-AD03-6C3D2905AF6F}" type="presOf" srcId="{446E691C-D602-4E5A-BF94-F6E835F24541}" destId="{692CB1A5-2AB8-438C-BADA-7CB079EAA681}" srcOrd="0" destOrd="0" presId="urn:microsoft.com/office/officeart/2005/8/layout/hProcess3"/>
    <dgm:cxn modelId="{2B85AB24-DFBD-436A-863E-85DDDFCC39C8}" type="presOf" srcId="{4C6F4C87-D316-4EF3-81AF-FD445661DB2E}" destId="{CCE8B142-7F49-4BEF-904D-8E7F419E9AD5}" srcOrd="0" destOrd="0" presId="urn:microsoft.com/office/officeart/2005/8/layout/hProcess3"/>
    <dgm:cxn modelId="{743CF42E-2211-46C6-99A5-A8104E0F2A2D}" srcId="{446E691C-D602-4E5A-BF94-F6E835F24541}" destId="{8B0A89E1-A8BE-4C7A-9061-DD7242BC4E0D}" srcOrd="1" destOrd="0" parTransId="{931553C8-41D2-4710-8073-F8F7E2E55A9B}" sibTransId="{A5AA3669-BC7C-4264-A5CD-4D0AF2A620B2}"/>
    <dgm:cxn modelId="{53F31EC1-367C-40CF-9E7E-DBC2859E2F8E}" srcId="{446E691C-D602-4E5A-BF94-F6E835F24541}" destId="{4C6F4C87-D316-4EF3-81AF-FD445661DB2E}" srcOrd="0" destOrd="0" parTransId="{28CF318E-DEAE-4EC1-BA57-A9164749D7C4}" sibTransId="{7BD01F30-4DF9-4F5F-AB4D-A3B9E161D69B}"/>
    <dgm:cxn modelId="{729521E9-D274-45CD-BE99-8620FADCF687}" srcId="{446E691C-D602-4E5A-BF94-F6E835F24541}" destId="{9A1B1C01-71E5-4595-ABE2-6053ECA37810}" srcOrd="2" destOrd="0" parTransId="{FF0DDAF2-3DED-4008-B313-821A0B69C910}" sibTransId="{5984088A-70BF-4059-AB4C-5F6E0FE09FE2}"/>
    <dgm:cxn modelId="{75E65FFD-DAF1-4827-84C7-8B6E40F52202}" type="presOf" srcId="{9A1B1C01-71E5-4595-ABE2-6053ECA37810}" destId="{568DB2F4-06E7-4A55-B660-A18874AB3EF8}" srcOrd="0" destOrd="0" presId="urn:microsoft.com/office/officeart/2005/8/layout/hProcess3"/>
    <dgm:cxn modelId="{11FA817F-A814-4F1F-B26E-B10BFA3DEEE8}" type="presParOf" srcId="{692CB1A5-2AB8-438C-BADA-7CB079EAA681}" destId="{810A6E0A-E9CF-4A50-A54B-440280FA935F}" srcOrd="0" destOrd="0" presId="urn:microsoft.com/office/officeart/2005/8/layout/hProcess3"/>
    <dgm:cxn modelId="{037CEA9F-3739-4D16-A63B-928BF04E61CB}" type="presParOf" srcId="{692CB1A5-2AB8-438C-BADA-7CB079EAA681}" destId="{51E38E9D-ABCD-449A-8AC7-FA310260F6BA}" srcOrd="1" destOrd="0" presId="urn:microsoft.com/office/officeart/2005/8/layout/hProcess3"/>
    <dgm:cxn modelId="{1F12FFA8-1926-4B8D-BDF8-E5C28E8901E3}" type="presParOf" srcId="{51E38E9D-ABCD-449A-8AC7-FA310260F6BA}" destId="{12B575B7-5003-4DEE-883E-E127B06DBA0D}" srcOrd="0" destOrd="0" presId="urn:microsoft.com/office/officeart/2005/8/layout/hProcess3"/>
    <dgm:cxn modelId="{45846A5E-475B-4085-B2AC-2FF2BF41C8C2}" type="presParOf" srcId="{51E38E9D-ABCD-449A-8AC7-FA310260F6BA}" destId="{F714B111-F8F5-4665-8B60-E9831A56D10D}" srcOrd="1" destOrd="0" presId="urn:microsoft.com/office/officeart/2005/8/layout/hProcess3"/>
    <dgm:cxn modelId="{DC13E3CC-4C8D-4BE3-B335-E04A367A51B8}" type="presParOf" srcId="{F714B111-F8F5-4665-8B60-E9831A56D10D}" destId="{9312F744-3BCC-4C4E-9558-44CA33840BAF}" srcOrd="0" destOrd="0" presId="urn:microsoft.com/office/officeart/2005/8/layout/hProcess3"/>
    <dgm:cxn modelId="{74898175-DB6C-40CF-94D1-37CFB9E93D94}" type="presParOf" srcId="{F714B111-F8F5-4665-8B60-E9831A56D10D}" destId="{CCE8B142-7F49-4BEF-904D-8E7F419E9AD5}" srcOrd="1" destOrd="0" presId="urn:microsoft.com/office/officeart/2005/8/layout/hProcess3"/>
    <dgm:cxn modelId="{322D8D81-9D36-42D1-AF50-1F52398C8081}" type="presParOf" srcId="{F714B111-F8F5-4665-8B60-E9831A56D10D}" destId="{15A79179-9916-4854-8CB2-FD6495E5D4AA}" srcOrd="2" destOrd="0" presId="urn:microsoft.com/office/officeart/2005/8/layout/hProcess3"/>
    <dgm:cxn modelId="{A4620114-513C-4ACD-A237-247D336DB79F}" type="presParOf" srcId="{F714B111-F8F5-4665-8B60-E9831A56D10D}" destId="{AC45D698-6B4D-4B02-AFB0-EBC201611115}" srcOrd="3" destOrd="0" presId="urn:microsoft.com/office/officeart/2005/8/layout/hProcess3"/>
    <dgm:cxn modelId="{402DAC6D-CD0D-4828-A428-DFDEB7F689F5}" type="presParOf" srcId="{51E38E9D-ABCD-449A-8AC7-FA310260F6BA}" destId="{489A90F9-384F-46AB-9A18-7DCA4DAE0203}" srcOrd="2" destOrd="0" presId="urn:microsoft.com/office/officeart/2005/8/layout/hProcess3"/>
    <dgm:cxn modelId="{5C3EDA81-9DEF-4C36-8221-0C8899C09426}" type="presParOf" srcId="{51E38E9D-ABCD-449A-8AC7-FA310260F6BA}" destId="{D79C2813-B09D-4526-B6A6-78C75CA4C2FE}" srcOrd="3" destOrd="0" presId="urn:microsoft.com/office/officeart/2005/8/layout/hProcess3"/>
    <dgm:cxn modelId="{763699DB-D23C-479B-A031-F2D4A0BA42CD}" type="presParOf" srcId="{D79C2813-B09D-4526-B6A6-78C75CA4C2FE}" destId="{45BE5F32-32D1-437D-B0AD-455980D3F1A2}" srcOrd="0" destOrd="0" presId="urn:microsoft.com/office/officeart/2005/8/layout/hProcess3"/>
    <dgm:cxn modelId="{006DF816-F3BF-46C1-B769-95290116E292}" type="presParOf" srcId="{D79C2813-B09D-4526-B6A6-78C75CA4C2FE}" destId="{C8A17EC3-239F-44B2-815B-641B0FE75989}" srcOrd="1" destOrd="0" presId="urn:microsoft.com/office/officeart/2005/8/layout/hProcess3"/>
    <dgm:cxn modelId="{4262FD03-01C2-4D7B-A0E8-F19BF5A0C456}" type="presParOf" srcId="{D79C2813-B09D-4526-B6A6-78C75CA4C2FE}" destId="{AB5B99E4-FAFD-4299-9272-4AF912876788}" srcOrd="2" destOrd="0" presId="urn:microsoft.com/office/officeart/2005/8/layout/hProcess3"/>
    <dgm:cxn modelId="{179E2B15-62C0-4978-8DFE-AE62D6DCBB32}" type="presParOf" srcId="{D79C2813-B09D-4526-B6A6-78C75CA4C2FE}" destId="{2A6CEA12-9F80-4E8C-A28B-B419B868A54A}" srcOrd="3" destOrd="0" presId="urn:microsoft.com/office/officeart/2005/8/layout/hProcess3"/>
    <dgm:cxn modelId="{976379AC-FCF8-4819-AF55-FC3A415BCDE6}" type="presParOf" srcId="{51E38E9D-ABCD-449A-8AC7-FA310260F6BA}" destId="{5D0D0E86-C1F2-4CC0-8CA0-DA1C3443C3B3}" srcOrd="4" destOrd="0" presId="urn:microsoft.com/office/officeart/2005/8/layout/hProcess3"/>
    <dgm:cxn modelId="{E2551416-0A75-42DB-BA0C-8506B314600C}" type="presParOf" srcId="{51E38E9D-ABCD-449A-8AC7-FA310260F6BA}" destId="{3A8BB651-033D-4B5A-9606-E6EE7534DD2A}" srcOrd="5" destOrd="0" presId="urn:microsoft.com/office/officeart/2005/8/layout/hProcess3"/>
    <dgm:cxn modelId="{AF01641D-F534-4C79-B0A9-A44EF6CE8611}" type="presParOf" srcId="{3A8BB651-033D-4B5A-9606-E6EE7534DD2A}" destId="{92AC85A7-5A97-43A9-844C-A2007ECD6EFD}" srcOrd="0" destOrd="0" presId="urn:microsoft.com/office/officeart/2005/8/layout/hProcess3"/>
    <dgm:cxn modelId="{25CDFF41-D734-4249-B995-432B08D71A16}" type="presParOf" srcId="{3A8BB651-033D-4B5A-9606-E6EE7534DD2A}" destId="{568DB2F4-06E7-4A55-B660-A18874AB3EF8}" srcOrd="1" destOrd="0" presId="urn:microsoft.com/office/officeart/2005/8/layout/hProcess3"/>
    <dgm:cxn modelId="{6CEB8124-61E6-4222-944A-844DB5969394}" type="presParOf" srcId="{3A8BB651-033D-4B5A-9606-E6EE7534DD2A}" destId="{4C6E7E6D-63F3-41E9-9A8C-E377CFEACA86}" srcOrd="2" destOrd="0" presId="urn:microsoft.com/office/officeart/2005/8/layout/hProcess3"/>
    <dgm:cxn modelId="{05EC09DC-8E47-44F0-B59F-B688C9846086}" type="presParOf" srcId="{3A8BB651-033D-4B5A-9606-E6EE7534DD2A}" destId="{D4913942-9CE5-41B9-A4C4-C941F3EEF023}" srcOrd="3" destOrd="0" presId="urn:microsoft.com/office/officeart/2005/8/layout/hProcess3"/>
    <dgm:cxn modelId="{3DDDDB97-B956-4D40-A524-F49E68D588D9}" type="presParOf" srcId="{51E38E9D-ABCD-449A-8AC7-FA310260F6BA}" destId="{B4721426-C881-47CA-AB12-709D5EDB9D9F}" srcOrd="6" destOrd="0" presId="urn:microsoft.com/office/officeart/2005/8/layout/hProcess3"/>
    <dgm:cxn modelId="{5FBE1FBA-E793-4383-8F2F-71050EB523FD}" type="presParOf" srcId="{51E38E9D-ABCD-449A-8AC7-FA310260F6BA}" destId="{C460D20D-FFC5-4003-B694-C55981C6FB22}" srcOrd="7" destOrd="0" presId="urn:microsoft.com/office/officeart/2005/8/layout/hProcess3"/>
    <dgm:cxn modelId="{362DE7CE-D8E3-4EE4-8A98-2E0A1A739F39}" type="presParOf" srcId="{51E38E9D-ABCD-449A-8AC7-FA310260F6BA}" destId="{40D6E930-9F44-41DD-836B-46538C03E106}" srcOrd="8" destOrd="0" presId="urn:microsoft.com/office/officeart/2005/8/layout/h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2F6B5C-2F58-42D3-91D3-3B19137F5620}" type="doc">
      <dgm:prSet loTypeId="urn:microsoft.com/office/officeart/2005/8/layout/cycle5" loCatId="cycle" qsTypeId="urn:microsoft.com/office/officeart/2005/8/quickstyle/3d3" qsCatId="3D" csTypeId="urn:microsoft.com/office/officeart/2005/8/colors/accent1_2" csCatId="accent1" phldr="1"/>
      <dgm:spPr/>
      <dgm:t>
        <a:bodyPr/>
        <a:lstStyle/>
        <a:p>
          <a:endParaRPr lang="en-GB"/>
        </a:p>
      </dgm:t>
    </dgm:pt>
    <dgm:pt modelId="{56A12815-4692-4CEF-BE74-90AC5DABD2BC}">
      <dgm:prSet phldrT="[Text]" phldr="0"/>
      <dgm:spPr/>
      <dgm:t>
        <a:bodyPr/>
        <a:lstStyle/>
        <a:p>
          <a:pPr rtl="0"/>
          <a:r>
            <a:rPr lang="en-GB">
              <a:latin typeface="Gill Sans Nova"/>
            </a:rPr>
            <a:t> Amira's attachment style</a:t>
          </a:r>
          <a:endParaRPr lang="en-GB"/>
        </a:p>
      </dgm:t>
    </dgm:pt>
    <dgm:pt modelId="{92AFCFC5-FF74-4B28-9513-9FA848DA58A9}" type="parTrans" cxnId="{4BC653EA-3E53-4322-A30E-A36DE5804202}">
      <dgm:prSet/>
      <dgm:spPr/>
      <dgm:t>
        <a:bodyPr/>
        <a:lstStyle/>
        <a:p>
          <a:endParaRPr lang="en-GB"/>
        </a:p>
      </dgm:t>
    </dgm:pt>
    <dgm:pt modelId="{74A65061-D00F-4AAE-9075-3D02CE99BD7D}" type="sibTrans" cxnId="{4BC653EA-3E53-4322-A30E-A36DE5804202}">
      <dgm:prSet/>
      <dgm:spPr/>
      <dgm:t>
        <a:bodyPr/>
        <a:lstStyle/>
        <a:p>
          <a:endParaRPr lang="en-GB"/>
        </a:p>
      </dgm:t>
    </dgm:pt>
    <dgm:pt modelId="{6B989041-B8C1-4B8A-806D-C04EF9CBD48C}">
      <dgm:prSet phldr="0"/>
      <dgm:spPr/>
      <dgm:t>
        <a:bodyPr/>
        <a:lstStyle/>
        <a:p>
          <a:pPr rtl="0"/>
          <a:r>
            <a:rPr lang="en-GB">
              <a:latin typeface="Gill Sans Nova"/>
            </a:rPr>
            <a:t>Primary caregiver</a:t>
          </a:r>
        </a:p>
      </dgm:t>
    </dgm:pt>
    <dgm:pt modelId="{53D48581-3863-4057-BD58-FFE49547A8CC}" type="parTrans" cxnId="{ADA1C201-57F9-4C56-889F-80121EB7E1EA}">
      <dgm:prSet/>
      <dgm:spPr/>
    </dgm:pt>
    <dgm:pt modelId="{D7378D52-3149-49A4-BAFA-74DAB718F552}" type="sibTrans" cxnId="{ADA1C201-57F9-4C56-889F-80121EB7E1EA}">
      <dgm:prSet/>
      <dgm:spPr/>
    </dgm:pt>
    <dgm:pt modelId="{1EB312F6-0E4E-423A-AA9B-6EC014019140}">
      <dgm:prSet phldr="0"/>
      <dgm:spPr/>
      <dgm:t>
        <a:bodyPr/>
        <a:lstStyle/>
        <a:p>
          <a:pPr rtl="0"/>
          <a:r>
            <a:rPr lang="en-GB">
              <a:latin typeface="Gill Sans Nova"/>
            </a:rPr>
            <a:t>Behaviour indicators</a:t>
          </a:r>
        </a:p>
      </dgm:t>
    </dgm:pt>
    <dgm:pt modelId="{33E7018F-B16C-409E-A231-FECA96E4F79F}" type="parTrans" cxnId="{88BDAB37-62CC-4F91-B835-4B2C38274E51}">
      <dgm:prSet/>
      <dgm:spPr/>
    </dgm:pt>
    <dgm:pt modelId="{12BC7B74-9D6D-4C5D-B871-8799B7FEB037}" type="sibTrans" cxnId="{88BDAB37-62CC-4F91-B835-4B2C38274E51}">
      <dgm:prSet/>
      <dgm:spPr/>
    </dgm:pt>
    <dgm:pt modelId="{00C2E80A-B029-4CBB-B62B-BC05B3BD145A}">
      <dgm:prSet phldr="0"/>
      <dgm:spPr/>
      <dgm:t>
        <a:bodyPr/>
        <a:lstStyle/>
        <a:p>
          <a:r>
            <a:rPr lang="en-GB">
              <a:latin typeface="Gill Sans Nova"/>
            </a:rPr>
            <a:t>cummunication</a:t>
          </a:r>
        </a:p>
      </dgm:t>
    </dgm:pt>
    <dgm:pt modelId="{9419D0C9-C39B-4E0B-B876-C40DAA6676D1}" type="parTrans" cxnId="{82884165-7D5A-4C01-9354-00C254723574}">
      <dgm:prSet/>
      <dgm:spPr/>
    </dgm:pt>
    <dgm:pt modelId="{1586279E-002E-41C4-B2BD-9AF815D17859}" type="sibTrans" cxnId="{82884165-7D5A-4C01-9354-00C254723574}">
      <dgm:prSet/>
      <dgm:spPr/>
    </dgm:pt>
    <dgm:pt modelId="{DCECE06B-66AC-4790-9E9B-DA32BAB772A5}" type="pres">
      <dgm:prSet presAssocID="{872F6B5C-2F58-42D3-91D3-3B19137F5620}" presName="cycle" presStyleCnt="0">
        <dgm:presLayoutVars>
          <dgm:dir/>
          <dgm:resizeHandles val="exact"/>
        </dgm:presLayoutVars>
      </dgm:prSet>
      <dgm:spPr/>
    </dgm:pt>
    <dgm:pt modelId="{49719AEC-49C9-41F5-95F5-A45EBFAA494A}" type="pres">
      <dgm:prSet presAssocID="{56A12815-4692-4CEF-BE74-90AC5DABD2BC}" presName="node" presStyleLbl="node1" presStyleIdx="0" presStyleCnt="4">
        <dgm:presLayoutVars>
          <dgm:bulletEnabled val="1"/>
        </dgm:presLayoutVars>
      </dgm:prSet>
      <dgm:spPr/>
    </dgm:pt>
    <dgm:pt modelId="{B2CAC403-0045-47E7-8106-CDB8C39F1B6B}" type="pres">
      <dgm:prSet presAssocID="{56A12815-4692-4CEF-BE74-90AC5DABD2BC}" presName="spNode" presStyleCnt="0"/>
      <dgm:spPr/>
    </dgm:pt>
    <dgm:pt modelId="{850182FC-1691-4648-882A-42F315BE5548}" type="pres">
      <dgm:prSet presAssocID="{74A65061-D00F-4AAE-9075-3D02CE99BD7D}" presName="sibTrans" presStyleLbl="sibTrans1D1" presStyleIdx="0" presStyleCnt="4"/>
      <dgm:spPr/>
    </dgm:pt>
    <dgm:pt modelId="{9C3EF23D-6D1B-470B-8712-4BF78FFB1C61}" type="pres">
      <dgm:prSet presAssocID="{6B989041-B8C1-4B8A-806D-C04EF9CBD48C}" presName="node" presStyleLbl="node1" presStyleIdx="1" presStyleCnt="4">
        <dgm:presLayoutVars>
          <dgm:bulletEnabled val="1"/>
        </dgm:presLayoutVars>
      </dgm:prSet>
      <dgm:spPr/>
    </dgm:pt>
    <dgm:pt modelId="{67E32D80-10FA-4D5D-BB69-C8528397C97D}" type="pres">
      <dgm:prSet presAssocID="{6B989041-B8C1-4B8A-806D-C04EF9CBD48C}" presName="spNode" presStyleCnt="0"/>
      <dgm:spPr/>
    </dgm:pt>
    <dgm:pt modelId="{A60F5BCB-AC71-4022-AFD9-7463EE3C5D69}" type="pres">
      <dgm:prSet presAssocID="{D7378D52-3149-49A4-BAFA-74DAB718F552}" presName="sibTrans" presStyleLbl="sibTrans1D1" presStyleIdx="1" presStyleCnt="4"/>
      <dgm:spPr/>
    </dgm:pt>
    <dgm:pt modelId="{CFC553A8-14FC-4DEA-82F2-E9AE65D2F3C8}" type="pres">
      <dgm:prSet presAssocID="{1EB312F6-0E4E-423A-AA9B-6EC014019140}" presName="node" presStyleLbl="node1" presStyleIdx="2" presStyleCnt="4">
        <dgm:presLayoutVars>
          <dgm:bulletEnabled val="1"/>
        </dgm:presLayoutVars>
      </dgm:prSet>
      <dgm:spPr/>
    </dgm:pt>
    <dgm:pt modelId="{A3DCE7A6-E794-481C-8F3A-556A9CE9CB38}" type="pres">
      <dgm:prSet presAssocID="{1EB312F6-0E4E-423A-AA9B-6EC014019140}" presName="spNode" presStyleCnt="0"/>
      <dgm:spPr/>
    </dgm:pt>
    <dgm:pt modelId="{F9E5F58D-3D3B-43CA-8D15-3E36B68C7A84}" type="pres">
      <dgm:prSet presAssocID="{12BC7B74-9D6D-4C5D-B871-8799B7FEB037}" presName="sibTrans" presStyleLbl="sibTrans1D1" presStyleIdx="2" presStyleCnt="4"/>
      <dgm:spPr/>
    </dgm:pt>
    <dgm:pt modelId="{EABCC217-827F-489A-BF2C-859E62BC4F38}" type="pres">
      <dgm:prSet presAssocID="{00C2E80A-B029-4CBB-B62B-BC05B3BD145A}" presName="node" presStyleLbl="node1" presStyleIdx="3" presStyleCnt="4">
        <dgm:presLayoutVars>
          <dgm:bulletEnabled val="1"/>
        </dgm:presLayoutVars>
      </dgm:prSet>
      <dgm:spPr/>
    </dgm:pt>
    <dgm:pt modelId="{4C78EF18-EBB9-454F-B844-0C206B4EB88A}" type="pres">
      <dgm:prSet presAssocID="{00C2E80A-B029-4CBB-B62B-BC05B3BD145A}" presName="spNode" presStyleCnt="0"/>
      <dgm:spPr/>
    </dgm:pt>
    <dgm:pt modelId="{3BF101BB-4E62-40EB-86B9-E12365F0F8AC}" type="pres">
      <dgm:prSet presAssocID="{1586279E-002E-41C4-B2BD-9AF815D17859}" presName="sibTrans" presStyleLbl="sibTrans1D1" presStyleIdx="3" presStyleCnt="4"/>
      <dgm:spPr/>
    </dgm:pt>
  </dgm:ptLst>
  <dgm:cxnLst>
    <dgm:cxn modelId="{ADA1C201-57F9-4C56-889F-80121EB7E1EA}" srcId="{872F6B5C-2F58-42D3-91D3-3B19137F5620}" destId="{6B989041-B8C1-4B8A-806D-C04EF9CBD48C}" srcOrd="1" destOrd="0" parTransId="{53D48581-3863-4057-BD58-FFE49547A8CC}" sibTransId="{D7378D52-3149-49A4-BAFA-74DAB718F552}"/>
    <dgm:cxn modelId="{5C8E8822-D934-42A9-B682-A00688CDB1DF}" type="presOf" srcId="{74A65061-D00F-4AAE-9075-3D02CE99BD7D}" destId="{850182FC-1691-4648-882A-42F315BE5548}" srcOrd="0" destOrd="0" presId="urn:microsoft.com/office/officeart/2005/8/layout/cycle5"/>
    <dgm:cxn modelId="{70765F2C-3A87-4BB5-8766-523CB2DB5B2E}" type="presOf" srcId="{00C2E80A-B029-4CBB-B62B-BC05B3BD145A}" destId="{EABCC217-827F-489A-BF2C-859E62BC4F38}" srcOrd="0" destOrd="0" presId="urn:microsoft.com/office/officeart/2005/8/layout/cycle5"/>
    <dgm:cxn modelId="{88BDAB37-62CC-4F91-B835-4B2C38274E51}" srcId="{872F6B5C-2F58-42D3-91D3-3B19137F5620}" destId="{1EB312F6-0E4E-423A-AA9B-6EC014019140}" srcOrd="2" destOrd="0" parTransId="{33E7018F-B16C-409E-A231-FECA96E4F79F}" sibTransId="{12BC7B74-9D6D-4C5D-B871-8799B7FEB037}"/>
    <dgm:cxn modelId="{A8AA5640-594F-490B-A078-910A6A880F3E}" type="presOf" srcId="{1586279E-002E-41C4-B2BD-9AF815D17859}" destId="{3BF101BB-4E62-40EB-86B9-E12365F0F8AC}" srcOrd="0" destOrd="0" presId="urn:microsoft.com/office/officeart/2005/8/layout/cycle5"/>
    <dgm:cxn modelId="{82884165-7D5A-4C01-9354-00C254723574}" srcId="{872F6B5C-2F58-42D3-91D3-3B19137F5620}" destId="{00C2E80A-B029-4CBB-B62B-BC05B3BD145A}" srcOrd="3" destOrd="0" parTransId="{9419D0C9-C39B-4E0B-B876-C40DAA6676D1}" sibTransId="{1586279E-002E-41C4-B2BD-9AF815D17859}"/>
    <dgm:cxn modelId="{F9C60870-A8E4-4852-A111-D57BD9C7DA03}" type="presOf" srcId="{6B989041-B8C1-4B8A-806D-C04EF9CBD48C}" destId="{9C3EF23D-6D1B-470B-8712-4BF78FFB1C61}" srcOrd="0" destOrd="0" presId="urn:microsoft.com/office/officeart/2005/8/layout/cycle5"/>
    <dgm:cxn modelId="{5809CEA2-DD46-4F63-A7A7-A8A80E6CC8F8}" type="presOf" srcId="{56A12815-4692-4CEF-BE74-90AC5DABD2BC}" destId="{49719AEC-49C9-41F5-95F5-A45EBFAA494A}" srcOrd="0" destOrd="0" presId="urn:microsoft.com/office/officeart/2005/8/layout/cycle5"/>
    <dgm:cxn modelId="{1C18F3DB-25CD-4BD9-83B8-CC303DCA5031}" type="presOf" srcId="{872F6B5C-2F58-42D3-91D3-3B19137F5620}" destId="{DCECE06B-66AC-4790-9E9B-DA32BAB772A5}" srcOrd="0" destOrd="0" presId="urn:microsoft.com/office/officeart/2005/8/layout/cycle5"/>
    <dgm:cxn modelId="{4BC653EA-3E53-4322-A30E-A36DE5804202}" srcId="{872F6B5C-2F58-42D3-91D3-3B19137F5620}" destId="{56A12815-4692-4CEF-BE74-90AC5DABD2BC}" srcOrd="0" destOrd="0" parTransId="{92AFCFC5-FF74-4B28-9513-9FA848DA58A9}" sibTransId="{74A65061-D00F-4AAE-9075-3D02CE99BD7D}"/>
    <dgm:cxn modelId="{E78055F1-9AE8-492D-ABFF-D64932DB2DF0}" type="presOf" srcId="{D7378D52-3149-49A4-BAFA-74DAB718F552}" destId="{A60F5BCB-AC71-4022-AFD9-7463EE3C5D69}" srcOrd="0" destOrd="0" presId="urn:microsoft.com/office/officeart/2005/8/layout/cycle5"/>
    <dgm:cxn modelId="{2D0B15F6-89AA-4F82-BCBD-560B59F8D632}" type="presOf" srcId="{1EB312F6-0E4E-423A-AA9B-6EC014019140}" destId="{CFC553A8-14FC-4DEA-82F2-E9AE65D2F3C8}" srcOrd="0" destOrd="0" presId="urn:microsoft.com/office/officeart/2005/8/layout/cycle5"/>
    <dgm:cxn modelId="{A967A0FB-70C2-43A2-809B-B58013E2DB8D}" type="presOf" srcId="{12BC7B74-9D6D-4C5D-B871-8799B7FEB037}" destId="{F9E5F58D-3D3B-43CA-8D15-3E36B68C7A84}" srcOrd="0" destOrd="0" presId="urn:microsoft.com/office/officeart/2005/8/layout/cycle5"/>
    <dgm:cxn modelId="{E9C5F488-93F2-4314-9403-6F27CC1F1A86}" type="presParOf" srcId="{DCECE06B-66AC-4790-9E9B-DA32BAB772A5}" destId="{49719AEC-49C9-41F5-95F5-A45EBFAA494A}" srcOrd="0" destOrd="0" presId="urn:microsoft.com/office/officeart/2005/8/layout/cycle5"/>
    <dgm:cxn modelId="{C4CE564D-CC18-43BD-8B88-E7392E3A5965}" type="presParOf" srcId="{DCECE06B-66AC-4790-9E9B-DA32BAB772A5}" destId="{B2CAC403-0045-47E7-8106-CDB8C39F1B6B}" srcOrd="1" destOrd="0" presId="urn:microsoft.com/office/officeart/2005/8/layout/cycle5"/>
    <dgm:cxn modelId="{485135A3-7844-4ED4-BB6E-3FD27CBB3C3A}" type="presParOf" srcId="{DCECE06B-66AC-4790-9E9B-DA32BAB772A5}" destId="{850182FC-1691-4648-882A-42F315BE5548}" srcOrd="2" destOrd="0" presId="urn:microsoft.com/office/officeart/2005/8/layout/cycle5"/>
    <dgm:cxn modelId="{BE64FF37-21C2-48BB-B8CE-1E0934CB4A23}" type="presParOf" srcId="{DCECE06B-66AC-4790-9E9B-DA32BAB772A5}" destId="{9C3EF23D-6D1B-470B-8712-4BF78FFB1C61}" srcOrd="3" destOrd="0" presId="urn:microsoft.com/office/officeart/2005/8/layout/cycle5"/>
    <dgm:cxn modelId="{09F86879-6952-40D1-B2C7-B439BF6BE1C6}" type="presParOf" srcId="{DCECE06B-66AC-4790-9E9B-DA32BAB772A5}" destId="{67E32D80-10FA-4D5D-BB69-C8528397C97D}" srcOrd="4" destOrd="0" presId="urn:microsoft.com/office/officeart/2005/8/layout/cycle5"/>
    <dgm:cxn modelId="{848CB072-D90D-4A74-BB2B-1D4E44FA017C}" type="presParOf" srcId="{DCECE06B-66AC-4790-9E9B-DA32BAB772A5}" destId="{A60F5BCB-AC71-4022-AFD9-7463EE3C5D69}" srcOrd="5" destOrd="0" presId="urn:microsoft.com/office/officeart/2005/8/layout/cycle5"/>
    <dgm:cxn modelId="{41135E4B-FE53-48CE-8531-709915B211A1}" type="presParOf" srcId="{DCECE06B-66AC-4790-9E9B-DA32BAB772A5}" destId="{CFC553A8-14FC-4DEA-82F2-E9AE65D2F3C8}" srcOrd="6" destOrd="0" presId="urn:microsoft.com/office/officeart/2005/8/layout/cycle5"/>
    <dgm:cxn modelId="{F1B42D65-6AD7-4525-BEEB-B828B8882CBB}" type="presParOf" srcId="{DCECE06B-66AC-4790-9E9B-DA32BAB772A5}" destId="{A3DCE7A6-E794-481C-8F3A-556A9CE9CB38}" srcOrd="7" destOrd="0" presId="urn:microsoft.com/office/officeart/2005/8/layout/cycle5"/>
    <dgm:cxn modelId="{2D9982B9-CBD2-4D35-83DD-5D2DA651DCAC}" type="presParOf" srcId="{DCECE06B-66AC-4790-9E9B-DA32BAB772A5}" destId="{F9E5F58D-3D3B-43CA-8D15-3E36B68C7A84}" srcOrd="8" destOrd="0" presId="urn:microsoft.com/office/officeart/2005/8/layout/cycle5"/>
    <dgm:cxn modelId="{95B9D2D6-8050-43A3-AC1B-BA0994ECF92F}" type="presParOf" srcId="{DCECE06B-66AC-4790-9E9B-DA32BAB772A5}" destId="{EABCC217-827F-489A-BF2C-859E62BC4F38}" srcOrd="9" destOrd="0" presId="urn:microsoft.com/office/officeart/2005/8/layout/cycle5"/>
    <dgm:cxn modelId="{A2620F89-B9CB-437C-998C-ECCDD3E33D4B}" type="presParOf" srcId="{DCECE06B-66AC-4790-9E9B-DA32BAB772A5}" destId="{4C78EF18-EBB9-454F-B844-0C206B4EB88A}" srcOrd="10" destOrd="0" presId="urn:microsoft.com/office/officeart/2005/8/layout/cycle5"/>
    <dgm:cxn modelId="{F48A6857-2AB7-42EF-8085-6D15F763A323}" type="presParOf" srcId="{DCECE06B-66AC-4790-9E9B-DA32BAB772A5}" destId="{3BF101BB-4E62-40EB-86B9-E12365F0F8AC}"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410B59-4C61-4516-8EC2-35F4D3FA7F30}" type="doc">
      <dgm:prSet loTypeId="urn:microsoft.com/office/officeart/2005/8/layout/list1" loCatId="list" qsTypeId="urn:microsoft.com/office/officeart/2005/8/quickstyle/3d1" qsCatId="3D" csTypeId="urn:microsoft.com/office/officeart/2005/8/colors/accent1_2" csCatId="accent1" phldr="1"/>
      <dgm:spPr/>
      <dgm:t>
        <a:bodyPr/>
        <a:lstStyle/>
        <a:p>
          <a:endParaRPr lang="en-GB"/>
        </a:p>
      </dgm:t>
    </dgm:pt>
    <dgm:pt modelId="{815F4BF8-384E-4814-B3D6-0DAB5FA66C30}">
      <dgm:prSet phldrT="[Text]" phldr="0"/>
      <dgm:spPr/>
      <dgm:t>
        <a:bodyPr/>
        <a:lstStyle/>
        <a:p>
          <a:pPr algn="l">
            <a:lnSpc>
              <a:spcPct val="90000"/>
            </a:lnSpc>
          </a:pPr>
          <a:r>
            <a:rPr lang="en-GB" sz="1500">
              <a:latin typeface="Calibri"/>
              <a:ea typeface="+mn-ea"/>
              <a:cs typeface="+mn-cs"/>
            </a:rPr>
            <a:t>SECURE</a:t>
          </a:r>
        </a:p>
      </dgm:t>
    </dgm:pt>
    <dgm:pt modelId="{0E86C11E-163B-42C2-BC66-0287BB85B475}" type="parTrans" cxnId="{FFBCC82A-0FD0-4818-A577-EAE0AD383781}">
      <dgm:prSet/>
      <dgm:spPr/>
      <dgm:t>
        <a:bodyPr/>
        <a:lstStyle/>
        <a:p>
          <a:endParaRPr lang="en-GB"/>
        </a:p>
      </dgm:t>
    </dgm:pt>
    <dgm:pt modelId="{EAAA0BD8-8BDA-44B8-9875-D66C14DD742F}" type="sibTrans" cxnId="{FFBCC82A-0FD0-4818-A577-EAE0AD383781}">
      <dgm:prSet/>
      <dgm:spPr/>
      <dgm:t>
        <a:bodyPr/>
        <a:lstStyle/>
        <a:p>
          <a:endParaRPr lang="en-GB"/>
        </a:p>
      </dgm:t>
    </dgm:pt>
    <dgm:pt modelId="{458F76D3-644D-4A86-947F-CE9DE2AC20E1}">
      <dgm:prSet phldrT="[Text]" phldr="0"/>
      <dgm:spPr/>
      <dgm:t>
        <a:bodyPr/>
        <a:lstStyle/>
        <a:p>
          <a:pPr algn="l" rtl="0">
            <a:lnSpc>
              <a:spcPct val="90000"/>
            </a:lnSpc>
          </a:pPr>
          <a:r>
            <a:rPr lang="en-GB" sz="1500">
              <a:latin typeface="Calibri"/>
              <a:ea typeface="+mn-ea"/>
              <a:cs typeface="+mn-cs"/>
            </a:rPr>
            <a:t>INSECURE-AVOIDANT ATTACHMENT</a:t>
          </a:r>
        </a:p>
      </dgm:t>
    </dgm:pt>
    <dgm:pt modelId="{38706A60-23CE-491C-8EDF-03F067F4BADB}" type="parTrans" cxnId="{759E28CA-9F38-4800-A6EE-241D95AEAAD8}">
      <dgm:prSet/>
      <dgm:spPr/>
      <dgm:t>
        <a:bodyPr/>
        <a:lstStyle/>
        <a:p>
          <a:endParaRPr lang="en-GB"/>
        </a:p>
      </dgm:t>
    </dgm:pt>
    <dgm:pt modelId="{0AECC2F7-9BE8-4B3C-9562-35E6D5FF236B}" type="sibTrans" cxnId="{759E28CA-9F38-4800-A6EE-241D95AEAAD8}">
      <dgm:prSet/>
      <dgm:spPr/>
      <dgm:t>
        <a:bodyPr/>
        <a:lstStyle/>
        <a:p>
          <a:endParaRPr lang="en-GB"/>
        </a:p>
      </dgm:t>
    </dgm:pt>
    <dgm:pt modelId="{98D3C7E8-765B-4FBE-8001-DB64CCF02A18}">
      <dgm:prSet phldrT="[Text]" phldr="0"/>
      <dgm:spPr/>
      <dgm:t>
        <a:bodyPr/>
        <a:lstStyle/>
        <a:p>
          <a:pPr algn="l" rtl="0">
            <a:lnSpc>
              <a:spcPct val="90000"/>
            </a:lnSpc>
          </a:pPr>
          <a:r>
            <a:rPr lang="en-GB" sz="1500">
              <a:latin typeface="Calibri"/>
              <a:ea typeface="+mn-ea"/>
              <a:cs typeface="+mn-cs"/>
            </a:rPr>
            <a:t>DISORGANIZED ATTACHMENT</a:t>
          </a:r>
        </a:p>
      </dgm:t>
    </dgm:pt>
    <dgm:pt modelId="{5CDA18B9-988D-49EB-BEF8-03FCB8218329}" type="parTrans" cxnId="{93D2CB34-9058-4319-A9A7-D36BCF63CB15}">
      <dgm:prSet/>
      <dgm:spPr/>
      <dgm:t>
        <a:bodyPr/>
        <a:lstStyle/>
        <a:p>
          <a:endParaRPr lang="en-GB"/>
        </a:p>
      </dgm:t>
    </dgm:pt>
    <dgm:pt modelId="{0A50CD0A-B36F-4792-807B-0D842177E4F7}" type="sibTrans" cxnId="{93D2CB34-9058-4319-A9A7-D36BCF63CB15}">
      <dgm:prSet/>
      <dgm:spPr/>
      <dgm:t>
        <a:bodyPr/>
        <a:lstStyle/>
        <a:p>
          <a:endParaRPr lang="en-GB"/>
        </a:p>
      </dgm:t>
    </dgm:pt>
    <dgm:pt modelId="{DCC52FC0-167A-402D-9377-DB48AA61AFC2}">
      <dgm:prSet phldr="0"/>
      <dgm:spPr/>
      <dgm:t>
        <a:bodyPr/>
        <a:lstStyle/>
        <a:p>
          <a:pPr algn="l" rtl="0">
            <a:lnSpc>
              <a:spcPct val="90000"/>
            </a:lnSpc>
          </a:pPr>
          <a:r>
            <a:rPr lang="en-GB" sz="1500">
              <a:latin typeface="Calibri"/>
              <a:ea typeface="+mn-ea"/>
              <a:cs typeface="+mn-cs"/>
            </a:rPr>
            <a:t>INSECURE-RESISTANCE ATTACHMENT</a:t>
          </a:r>
        </a:p>
      </dgm:t>
    </dgm:pt>
    <dgm:pt modelId="{F0C73B7A-37DB-4B27-9DC0-BA5F9BA64832}" type="parTrans" cxnId="{E1C85DF1-F023-4574-923F-79C21A936BB9}">
      <dgm:prSet/>
      <dgm:spPr/>
    </dgm:pt>
    <dgm:pt modelId="{36DA95B1-C8FC-42F7-9F92-6A0E5A1B941B}" type="sibTrans" cxnId="{E1C85DF1-F023-4574-923F-79C21A936BB9}">
      <dgm:prSet/>
      <dgm:spPr/>
    </dgm:pt>
    <dgm:pt modelId="{765AF82A-2AE3-4BA7-8120-4C928698F9D5}" type="pres">
      <dgm:prSet presAssocID="{69410B59-4C61-4516-8EC2-35F4D3FA7F30}" presName="linear" presStyleCnt="0">
        <dgm:presLayoutVars>
          <dgm:dir/>
          <dgm:animLvl val="lvl"/>
          <dgm:resizeHandles val="exact"/>
        </dgm:presLayoutVars>
      </dgm:prSet>
      <dgm:spPr/>
    </dgm:pt>
    <dgm:pt modelId="{E2ADCA30-672E-49D9-B395-1B73622687B7}" type="pres">
      <dgm:prSet presAssocID="{815F4BF8-384E-4814-B3D6-0DAB5FA66C30}" presName="parentLin" presStyleCnt="0"/>
      <dgm:spPr/>
    </dgm:pt>
    <dgm:pt modelId="{3491C0D1-5865-40E8-ACD6-E30BE69EE10E}" type="pres">
      <dgm:prSet presAssocID="{815F4BF8-384E-4814-B3D6-0DAB5FA66C30}" presName="parentLeftMargin" presStyleLbl="node1" presStyleIdx="0" presStyleCnt="4"/>
      <dgm:spPr/>
    </dgm:pt>
    <dgm:pt modelId="{7614870A-D507-4993-A146-6DD74E9762FA}" type="pres">
      <dgm:prSet presAssocID="{815F4BF8-384E-4814-B3D6-0DAB5FA66C30}" presName="parentText" presStyleLbl="node1" presStyleIdx="0" presStyleCnt="4">
        <dgm:presLayoutVars>
          <dgm:chMax val="0"/>
          <dgm:bulletEnabled val="1"/>
        </dgm:presLayoutVars>
      </dgm:prSet>
      <dgm:spPr/>
    </dgm:pt>
    <dgm:pt modelId="{12E84C29-7B6D-4D1E-99B8-5BAF45BE1839}" type="pres">
      <dgm:prSet presAssocID="{815F4BF8-384E-4814-B3D6-0DAB5FA66C30}" presName="negativeSpace" presStyleCnt="0"/>
      <dgm:spPr/>
    </dgm:pt>
    <dgm:pt modelId="{0777C38E-FE14-4D60-9723-17A0A2BF094F}" type="pres">
      <dgm:prSet presAssocID="{815F4BF8-384E-4814-B3D6-0DAB5FA66C30}" presName="childText" presStyleLbl="conFgAcc1" presStyleIdx="0" presStyleCnt="4">
        <dgm:presLayoutVars>
          <dgm:bulletEnabled val="1"/>
        </dgm:presLayoutVars>
      </dgm:prSet>
      <dgm:spPr/>
    </dgm:pt>
    <dgm:pt modelId="{4863B586-BC92-473C-A9D0-0E9E573AFE40}" type="pres">
      <dgm:prSet presAssocID="{EAAA0BD8-8BDA-44B8-9875-D66C14DD742F}" presName="spaceBetweenRectangles" presStyleCnt="0"/>
      <dgm:spPr/>
    </dgm:pt>
    <dgm:pt modelId="{93E0E625-4A8E-403C-9FE5-CEE78A86F532}" type="pres">
      <dgm:prSet presAssocID="{458F76D3-644D-4A86-947F-CE9DE2AC20E1}" presName="parentLin" presStyleCnt="0"/>
      <dgm:spPr/>
    </dgm:pt>
    <dgm:pt modelId="{BBFA0F11-3BC9-43A4-B524-AA15BAE39ACC}" type="pres">
      <dgm:prSet presAssocID="{458F76D3-644D-4A86-947F-CE9DE2AC20E1}" presName="parentLeftMargin" presStyleLbl="node1" presStyleIdx="0" presStyleCnt="4"/>
      <dgm:spPr/>
    </dgm:pt>
    <dgm:pt modelId="{87E77B0F-649D-4FCE-8548-E37AB2919F2B}" type="pres">
      <dgm:prSet presAssocID="{458F76D3-644D-4A86-947F-CE9DE2AC20E1}" presName="parentText" presStyleLbl="node1" presStyleIdx="1" presStyleCnt="4">
        <dgm:presLayoutVars>
          <dgm:chMax val="0"/>
          <dgm:bulletEnabled val="1"/>
        </dgm:presLayoutVars>
      </dgm:prSet>
      <dgm:spPr/>
    </dgm:pt>
    <dgm:pt modelId="{AB97F083-F81B-473C-8447-F26DC127DE66}" type="pres">
      <dgm:prSet presAssocID="{458F76D3-644D-4A86-947F-CE9DE2AC20E1}" presName="negativeSpace" presStyleCnt="0"/>
      <dgm:spPr/>
    </dgm:pt>
    <dgm:pt modelId="{64AB52E1-1288-4D72-A5E0-535575F5AEB7}" type="pres">
      <dgm:prSet presAssocID="{458F76D3-644D-4A86-947F-CE9DE2AC20E1}" presName="childText" presStyleLbl="conFgAcc1" presStyleIdx="1" presStyleCnt="4">
        <dgm:presLayoutVars>
          <dgm:bulletEnabled val="1"/>
        </dgm:presLayoutVars>
      </dgm:prSet>
      <dgm:spPr/>
    </dgm:pt>
    <dgm:pt modelId="{1B81C5E4-E91B-41A6-9A1B-3A109EE06F13}" type="pres">
      <dgm:prSet presAssocID="{0AECC2F7-9BE8-4B3C-9562-35E6D5FF236B}" presName="spaceBetweenRectangles" presStyleCnt="0"/>
      <dgm:spPr/>
    </dgm:pt>
    <dgm:pt modelId="{B3EDC4FF-5281-4D2A-B362-EAAEF5AB964B}" type="pres">
      <dgm:prSet presAssocID="{DCC52FC0-167A-402D-9377-DB48AA61AFC2}" presName="parentLin" presStyleCnt="0"/>
      <dgm:spPr/>
    </dgm:pt>
    <dgm:pt modelId="{CA17182E-A55B-45E4-9570-1F08679D2B71}" type="pres">
      <dgm:prSet presAssocID="{DCC52FC0-167A-402D-9377-DB48AA61AFC2}" presName="parentLeftMargin" presStyleLbl="node1" presStyleIdx="1" presStyleCnt="4"/>
      <dgm:spPr/>
    </dgm:pt>
    <dgm:pt modelId="{26BB0C09-EFA5-4E1F-9033-D1EA7A209D28}" type="pres">
      <dgm:prSet presAssocID="{DCC52FC0-167A-402D-9377-DB48AA61AFC2}" presName="parentText" presStyleLbl="node1" presStyleIdx="2" presStyleCnt="4">
        <dgm:presLayoutVars>
          <dgm:chMax val="0"/>
          <dgm:bulletEnabled val="1"/>
        </dgm:presLayoutVars>
      </dgm:prSet>
      <dgm:spPr/>
    </dgm:pt>
    <dgm:pt modelId="{FE494076-6434-4F5E-BBC0-70698C0BB5F2}" type="pres">
      <dgm:prSet presAssocID="{DCC52FC0-167A-402D-9377-DB48AA61AFC2}" presName="negativeSpace" presStyleCnt="0"/>
      <dgm:spPr/>
    </dgm:pt>
    <dgm:pt modelId="{5B54DE8C-AC98-41F3-8F70-50FAC7D23E11}" type="pres">
      <dgm:prSet presAssocID="{DCC52FC0-167A-402D-9377-DB48AA61AFC2}" presName="childText" presStyleLbl="conFgAcc1" presStyleIdx="2" presStyleCnt="4">
        <dgm:presLayoutVars>
          <dgm:bulletEnabled val="1"/>
        </dgm:presLayoutVars>
      </dgm:prSet>
      <dgm:spPr/>
    </dgm:pt>
    <dgm:pt modelId="{A4C271C5-C975-4B3E-9CCD-46B630340D5E}" type="pres">
      <dgm:prSet presAssocID="{36DA95B1-C8FC-42F7-9F92-6A0E5A1B941B}" presName="spaceBetweenRectangles" presStyleCnt="0"/>
      <dgm:spPr/>
    </dgm:pt>
    <dgm:pt modelId="{4E173F47-9BCF-4316-B8E6-DCE1CDE8B010}" type="pres">
      <dgm:prSet presAssocID="{98D3C7E8-765B-4FBE-8001-DB64CCF02A18}" presName="parentLin" presStyleCnt="0"/>
      <dgm:spPr/>
    </dgm:pt>
    <dgm:pt modelId="{A722DDC1-40ED-44C6-BF9B-51586E9B27A9}" type="pres">
      <dgm:prSet presAssocID="{98D3C7E8-765B-4FBE-8001-DB64CCF02A18}" presName="parentLeftMargin" presStyleLbl="node1" presStyleIdx="2" presStyleCnt="4"/>
      <dgm:spPr/>
    </dgm:pt>
    <dgm:pt modelId="{BA49B22F-B88B-4C61-ADB4-A2C8BBBAF8DA}" type="pres">
      <dgm:prSet presAssocID="{98D3C7E8-765B-4FBE-8001-DB64CCF02A18}" presName="parentText" presStyleLbl="node1" presStyleIdx="3" presStyleCnt="4">
        <dgm:presLayoutVars>
          <dgm:chMax val="0"/>
          <dgm:bulletEnabled val="1"/>
        </dgm:presLayoutVars>
      </dgm:prSet>
      <dgm:spPr/>
    </dgm:pt>
    <dgm:pt modelId="{DF7133E7-4E0D-4300-B17F-331401F90E20}" type="pres">
      <dgm:prSet presAssocID="{98D3C7E8-765B-4FBE-8001-DB64CCF02A18}" presName="negativeSpace" presStyleCnt="0"/>
      <dgm:spPr/>
    </dgm:pt>
    <dgm:pt modelId="{B816B5C9-BB3A-41E1-8EFC-8150055CAC89}" type="pres">
      <dgm:prSet presAssocID="{98D3C7E8-765B-4FBE-8001-DB64CCF02A18}" presName="childText" presStyleLbl="conFgAcc1" presStyleIdx="3" presStyleCnt="4">
        <dgm:presLayoutVars>
          <dgm:bulletEnabled val="1"/>
        </dgm:presLayoutVars>
      </dgm:prSet>
      <dgm:spPr/>
    </dgm:pt>
  </dgm:ptLst>
  <dgm:cxnLst>
    <dgm:cxn modelId="{19622219-56F9-423F-85EF-A3A16FB127EA}" type="presOf" srcId="{815F4BF8-384E-4814-B3D6-0DAB5FA66C30}" destId="{7614870A-D507-4993-A146-6DD74E9762FA}" srcOrd="1" destOrd="0" presId="urn:microsoft.com/office/officeart/2005/8/layout/list1"/>
    <dgm:cxn modelId="{7229BC19-05FE-4CB2-A9A8-E98178DB721E}" type="presOf" srcId="{98D3C7E8-765B-4FBE-8001-DB64CCF02A18}" destId="{BA49B22F-B88B-4C61-ADB4-A2C8BBBAF8DA}" srcOrd="1" destOrd="0" presId="urn:microsoft.com/office/officeart/2005/8/layout/list1"/>
    <dgm:cxn modelId="{FFBCC82A-0FD0-4818-A577-EAE0AD383781}" srcId="{69410B59-4C61-4516-8EC2-35F4D3FA7F30}" destId="{815F4BF8-384E-4814-B3D6-0DAB5FA66C30}" srcOrd="0" destOrd="0" parTransId="{0E86C11E-163B-42C2-BC66-0287BB85B475}" sibTransId="{EAAA0BD8-8BDA-44B8-9875-D66C14DD742F}"/>
    <dgm:cxn modelId="{93D2CB34-9058-4319-A9A7-D36BCF63CB15}" srcId="{69410B59-4C61-4516-8EC2-35F4D3FA7F30}" destId="{98D3C7E8-765B-4FBE-8001-DB64CCF02A18}" srcOrd="3" destOrd="0" parTransId="{5CDA18B9-988D-49EB-BEF8-03FCB8218329}" sibTransId="{0A50CD0A-B36F-4792-807B-0D842177E4F7}"/>
    <dgm:cxn modelId="{393C4D35-6F4A-4F11-9D6C-DEA1F52E03CB}" type="presOf" srcId="{98D3C7E8-765B-4FBE-8001-DB64CCF02A18}" destId="{A722DDC1-40ED-44C6-BF9B-51586E9B27A9}" srcOrd="0" destOrd="0" presId="urn:microsoft.com/office/officeart/2005/8/layout/list1"/>
    <dgm:cxn modelId="{FB601D76-643C-4C8F-A57E-F5E18F609DE5}" type="presOf" srcId="{DCC52FC0-167A-402D-9377-DB48AA61AFC2}" destId="{CA17182E-A55B-45E4-9570-1F08679D2B71}" srcOrd="0" destOrd="0" presId="urn:microsoft.com/office/officeart/2005/8/layout/list1"/>
    <dgm:cxn modelId="{9EC8DD9D-2E10-4752-AD9A-10C5AB709C6E}" type="presOf" srcId="{DCC52FC0-167A-402D-9377-DB48AA61AFC2}" destId="{26BB0C09-EFA5-4E1F-9033-D1EA7A209D28}" srcOrd="1" destOrd="0" presId="urn:microsoft.com/office/officeart/2005/8/layout/list1"/>
    <dgm:cxn modelId="{BEF0B7A2-8CC3-481A-BBF7-D2F7C5785866}" type="presOf" srcId="{458F76D3-644D-4A86-947F-CE9DE2AC20E1}" destId="{87E77B0F-649D-4FCE-8548-E37AB2919F2B}" srcOrd="1" destOrd="0" presId="urn:microsoft.com/office/officeart/2005/8/layout/list1"/>
    <dgm:cxn modelId="{54B7C9BC-87AC-4D70-84BD-86C2920D2454}" type="presOf" srcId="{458F76D3-644D-4A86-947F-CE9DE2AC20E1}" destId="{BBFA0F11-3BC9-43A4-B524-AA15BAE39ACC}" srcOrd="0" destOrd="0" presId="urn:microsoft.com/office/officeart/2005/8/layout/list1"/>
    <dgm:cxn modelId="{759E28CA-9F38-4800-A6EE-241D95AEAAD8}" srcId="{69410B59-4C61-4516-8EC2-35F4D3FA7F30}" destId="{458F76D3-644D-4A86-947F-CE9DE2AC20E1}" srcOrd="1" destOrd="0" parTransId="{38706A60-23CE-491C-8EDF-03F067F4BADB}" sibTransId="{0AECC2F7-9BE8-4B3C-9562-35E6D5FF236B}"/>
    <dgm:cxn modelId="{E1C85DF1-F023-4574-923F-79C21A936BB9}" srcId="{69410B59-4C61-4516-8EC2-35F4D3FA7F30}" destId="{DCC52FC0-167A-402D-9377-DB48AA61AFC2}" srcOrd="2" destOrd="0" parTransId="{F0C73B7A-37DB-4B27-9DC0-BA5F9BA64832}" sibTransId="{36DA95B1-C8FC-42F7-9F92-6A0E5A1B941B}"/>
    <dgm:cxn modelId="{383257F8-4AFE-420E-A04E-6DCE7D8396A1}" type="presOf" srcId="{815F4BF8-384E-4814-B3D6-0DAB5FA66C30}" destId="{3491C0D1-5865-40E8-ACD6-E30BE69EE10E}" srcOrd="0" destOrd="0" presId="urn:microsoft.com/office/officeart/2005/8/layout/list1"/>
    <dgm:cxn modelId="{D3EE17FD-FA72-4501-AABF-BC93E69FB8FE}" type="presOf" srcId="{69410B59-4C61-4516-8EC2-35F4D3FA7F30}" destId="{765AF82A-2AE3-4BA7-8120-4C928698F9D5}" srcOrd="0" destOrd="0" presId="urn:microsoft.com/office/officeart/2005/8/layout/list1"/>
    <dgm:cxn modelId="{EA44BDB7-2C73-4C28-9EEC-BE490A4E6E92}" type="presParOf" srcId="{765AF82A-2AE3-4BA7-8120-4C928698F9D5}" destId="{E2ADCA30-672E-49D9-B395-1B73622687B7}" srcOrd="0" destOrd="0" presId="urn:microsoft.com/office/officeart/2005/8/layout/list1"/>
    <dgm:cxn modelId="{9391F973-C243-4E9F-954C-A8F8EA3671F8}" type="presParOf" srcId="{E2ADCA30-672E-49D9-B395-1B73622687B7}" destId="{3491C0D1-5865-40E8-ACD6-E30BE69EE10E}" srcOrd="0" destOrd="0" presId="urn:microsoft.com/office/officeart/2005/8/layout/list1"/>
    <dgm:cxn modelId="{DBE3FA99-B9C5-4799-B59C-CC148270B2D6}" type="presParOf" srcId="{E2ADCA30-672E-49D9-B395-1B73622687B7}" destId="{7614870A-D507-4993-A146-6DD74E9762FA}" srcOrd="1" destOrd="0" presId="urn:microsoft.com/office/officeart/2005/8/layout/list1"/>
    <dgm:cxn modelId="{451349FD-A5E5-430B-853D-791987EA8B31}" type="presParOf" srcId="{765AF82A-2AE3-4BA7-8120-4C928698F9D5}" destId="{12E84C29-7B6D-4D1E-99B8-5BAF45BE1839}" srcOrd="1" destOrd="0" presId="urn:microsoft.com/office/officeart/2005/8/layout/list1"/>
    <dgm:cxn modelId="{8BC8CE10-3519-4D1F-8910-BDF6003B0EAC}" type="presParOf" srcId="{765AF82A-2AE3-4BA7-8120-4C928698F9D5}" destId="{0777C38E-FE14-4D60-9723-17A0A2BF094F}" srcOrd="2" destOrd="0" presId="urn:microsoft.com/office/officeart/2005/8/layout/list1"/>
    <dgm:cxn modelId="{2E6D68B9-114C-40CF-9FEC-209F7A708787}" type="presParOf" srcId="{765AF82A-2AE3-4BA7-8120-4C928698F9D5}" destId="{4863B586-BC92-473C-A9D0-0E9E573AFE40}" srcOrd="3" destOrd="0" presId="urn:microsoft.com/office/officeart/2005/8/layout/list1"/>
    <dgm:cxn modelId="{0172A2B3-847F-4FFB-AE86-42C7C338544D}" type="presParOf" srcId="{765AF82A-2AE3-4BA7-8120-4C928698F9D5}" destId="{93E0E625-4A8E-403C-9FE5-CEE78A86F532}" srcOrd="4" destOrd="0" presId="urn:microsoft.com/office/officeart/2005/8/layout/list1"/>
    <dgm:cxn modelId="{BAF083FD-6038-4F5D-A560-C1731CFD5E06}" type="presParOf" srcId="{93E0E625-4A8E-403C-9FE5-CEE78A86F532}" destId="{BBFA0F11-3BC9-43A4-B524-AA15BAE39ACC}" srcOrd="0" destOrd="0" presId="urn:microsoft.com/office/officeart/2005/8/layout/list1"/>
    <dgm:cxn modelId="{EBF12BDF-48AF-40A1-98B9-326E184E9E24}" type="presParOf" srcId="{93E0E625-4A8E-403C-9FE5-CEE78A86F532}" destId="{87E77B0F-649D-4FCE-8548-E37AB2919F2B}" srcOrd="1" destOrd="0" presId="urn:microsoft.com/office/officeart/2005/8/layout/list1"/>
    <dgm:cxn modelId="{7216E66D-DAD5-46C7-82D8-14221DE78BB1}" type="presParOf" srcId="{765AF82A-2AE3-4BA7-8120-4C928698F9D5}" destId="{AB97F083-F81B-473C-8447-F26DC127DE66}" srcOrd="5" destOrd="0" presId="urn:microsoft.com/office/officeart/2005/8/layout/list1"/>
    <dgm:cxn modelId="{CF48AF87-9E06-461A-AAF0-961D8E25BEE1}" type="presParOf" srcId="{765AF82A-2AE3-4BA7-8120-4C928698F9D5}" destId="{64AB52E1-1288-4D72-A5E0-535575F5AEB7}" srcOrd="6" destOrd="0" presId="urn:microsoft.com/office/officeart/2005/8/layout/list1"/>
    <dgm:cxn modelId="{42957ABA-9885-49DB-A3D7-8A9827BD1DC1}" type="presParOf" srcId="{765AF82A-2AE3-4BA7-8120-4C928698F9D5}" destId="{1B81C5E4-E91B-41A6-9A1B-3A109EE06F13}" srcOrd="7" destOrd="0" presId="urn:microsoft.com/office/officeart/2005/8/layout/list1"/>
    <dgm:cxn modelId="{1FFF0184-89B0-407A-B592-F97CB10B7E04}" type="presParOf" srcId="{765AF82A-2AE3-4BA7-8120-4C928698F9D5}" destId="{B3EDC4FF-5281-4D2A-B362-EAAEF5AB964B}" srcOrd="8" destOrd="0" presId="urn:microsoft.com/office/officeart/2005/8/layout/list1"/>
    <dgm:cxn modelId="{C9C2B3E4-49DE-4F2C-8B1C-CF756B02C232}" type="presParOf" srcId="{B3EDC4FF-5281-4D2A-B362-EAAEF5AB964B}" destId="{CA17182E-A55B-45E4-9570-1F08679D2B71}" srcOrd="0" destOrd="0" presId="urn:microsoft.com/office/officeart/2005/8/layout/list1"/>
    <dgm:cxn modelId="{8DBA383F-016B-4BCD-B905-F6ADDA80D49E}" type="presParOf" srcId="{B3EDC4FF-5281-4D2A-B362-EAAEF5AB964B}" destId="{26BB0C09-EFA5-4E1F-9033-D1EA7A209D28}" srcOrd="1" destOrd="0" presId="urn:microsoft.com/office/officeart/2005/8/layout/list1"/>
    <dgm:cxn modelId="{A360CA0F-521F-4761-94B7-498C6DA98005}" type="presParOf" srcId="{765AF82A-2AE3-4BA7-8120-4C928698F9D5}" destId="{FE494076-6434-4F5E-BBC0-70698C0BB5F2}" srcOrd="9" destOrd="0" presId="urn:microsoft.com/office/officeart/2005/8/layout/list1"/>
    <dgm:cxn modelId="{D117AF92-D505-42E8-94D3-2DEBA7F0520D}" type="presParOf" srcId="{765AF82A-2AE3-4BA7-8120-4C928698F9D5}" destId="{5B54DE8C-AC98-41F3-8F70-50FAC7D23E11}" srcOrd="10" destOrd="0" presId="urn:microsoft.com/office/officeart/2005/8/layout/list1"/>
    <dgm:cxn modelId="{335E0DD1-28AF-4824-8B66-511520BA53BD}" type="presParOf" srcId="{765AF82A-2AE3-4BA7-8120-4C928698F9D5}" destId="{A4C271C5-C975-4B3E-9CCD-46B630340D5E}" srcOrd="11" destOrd="0" presId="urn:microsoft.com/office/officeart/2005/8/layout/list1"/>
    <dgm:cxn modelId="{EF169146-FDB6-4123-B33D-E281BBF0EF7D}" type="presParOf" srcId="{765AF82A-2AE3-4BA7-8120-4C928698F9D5}" destId="{4E173F47-9BCF-4316-B8E6-DCE1CDE8B010}" srcOrd="12" destOrd="0" presId="urn:microsoft.com/office/officeart/2005/8/layout/list1"/>
    <dgm:cxn modelId="{95A102C8-1366-4208-B2F4-072978558C14}" type="presParOf" srcId="{4E173F47-9BCF-4316-B8E6-DCE1CDE8B010}" destId="{A722DDC1-40ED-44C6-BF9B-51586E9B27A9}" srcOrd="0" destOrd="0" presId="urn:microsoft.com/office/officeart/2005/8/layout/list1"/>
    <dgm:cxn modelId="{4869CA07-7DE3-41B3-A2E9-02FB5E3048DF}" type="presParOf" srcId="{4E173F47-9BCF-4316-B8E6-DCE1CDE8B010}" destId="{BA49B22F-B88B-4C61-ADB4-A2C8BBBAF8DA}" srcOrd="1" destOrd="0" presId="urn:microsoft.com/office/officeart/2005/8/layout/list1"/>
    <dgm:cxn modelId="{E19EBCB1-882B-4AEC-B9A3-00B51EDAA31E}" type="presParOf" srcId="{765AF82A-2AE3-4BA7-8120-4C928698F9D5}" destId="{DF7133E7-4E0D-4300-B17F-331401F90E20}" srcOrd="13" destOrd="0" presId="urn:microsoft.com/office/officeart/2005/8/layout/list1"/>
    <dgm:cxn modelId="{0CBE9417-C92A-435D-928E-187DFCA75FDD}" type="presParOf" srcId="{765AF82A-2AE3-4BA7-8120-4C928698F9D5}" destId="{B816B5C9-BB3A-41E1-8EFC-8150055CAC89}" srcOrd="14"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17D58B-8E6C-4954-8CD2-5D0C2F2EEA91}"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5C225D99-E11C-4F9A-B908-E94DF86F53BF}">
      <dgm:prSet phldrT="[Text]" phldr="0"/>
      <dgm:spPr/>
      <dgm:t>
        <a:bodyPr/>
        <a:lstStyle/>
        <a:p>
          <a:pPr rtl="0"/>
          <a:r>
            <a:rPr lang="en-GB">
              <a:latin typeface="Gill Sans Nova"/>
            </a:rPr>
            <a:t>Establish a secure base</a:t>
          </a:r>
          <a:endParaRPr lang="en-GB"/>
        </a:p>
      </dgm:t>
    </dgm:pt>
    <dgm:pt modelId="{934FA2AF-DBFE-41F1-81B9-056C1BD5A4D7}" type="parTrans" cxnId="{F560EFCF-7D63-4572-8EEF-3C502C1A6D99}">
      <dgm:prSet/>
      <dgm:spPr/>
      <dgm:t>
        <a:bodyPr/>
        <a:lstStyle/>
        <a:p>
          <a:endParaRPr lang="en-GB"/>
        </a:p>
      </dgm:t>
    </dgm:pt>
    <dgm:pt modelId="{BC18592D-47B1-4FD1-AD8C-2C952AB964DB}" type="sibTrans" cxnId="{F560EFCF-7D63-4572-8EEF-3C502C1A6D99}">
      <dgm:prSet/>
      <dgm:spPr/>
      <dgm:t>
        <a:bodyPr/>
        <a:lstStyle/>
        <a:p>
          <a:endParaRPr lang="en-GB"/>
        </a:p>
      </dgm:t>
    </dgm:pt>
    <dgm:pt modelId="{33CE9DD9-A754-4F05-8545-7D36C58E76CA}">
      <dgm:prSet phldrT="[Text]" phldr="0"/>
      <dgm:spPr/>
      <dgm:t>
        <a:bodyPr/>
        <a:lstStyle/>
        <a:p>
          <a:pPr rtl="0"/>
          <a:r>
            <a:rPr lang="en-GB">
              <a:latin typeface="Gill Sans Nova"/>
            </a:rPr>
            <a:t>Assign a consistent caregiver to provide emotional trust and stability</a:t>
          </a:r>
          <a:endParaRPr lang="en-GB"/>
        </a:p>
      </dgm:t>
    </dgm:pt>
    <dgm:pt modelId="{7FF6DFD3-8714-4E2C-A715-609308B8DB0B}" type="parTrans" cxnId="{049E1074-A85A-49A8-9DB6-57F9F5E1A4F8}">
      <dgm:prSet/>
      <dgm:spPr/>
      <dgm:t>
        <a:bodyPr/>
        <a:lstStyle/>
        <a:p>
          <a:endParaRPr lang="en-GB"/>
        </a:p>
      </dgm:t>
    </dgm:pt>
    <dgm:pt modelId="{DF4CB2D8-01A4-4FEA-B8B9-1D4400460D28}" type="sibTrans" cxnId="{049E1074-A85A-49A8-9DB6-57F9F5E1A4F8}">
      <dgm:prSet/>
      <dgm:spPr/>
      <dgm:t>
        <a:bodyPr/>
        <a:lstStyle/>
        <a:p>
          <a:endParaRPr lang="en-GB"/>
        </a:p>
      </dgm:t>
    </dgm:pt>
    <dgm:pt modelId="{71FCCEC0-A9DA-4187-8527-ED330730D611}">
      <dgm:prSet phldrT="[Text]" phldr="0"/>
      <dgm:spPr/>
      <dgm:t>
        <a:bodyPr/>
        <a:lstStyle/>
        <a:p>
          <a:pPr rtl="0"/>
          <a:r>
            <a:rPr lang="en-GB">
              <a:latin typeface="Gill Sans Nova"/>
            </a:rPr>
            <a:t>Ensure Amira knows who her caregiver is and can fine her easily.</a:t>
          </a:r>
          <a:endParaRPr lang="en-GB"/>
        </a:p>
      </dgm:t>
    </dgm:pt>
    <dgm:pt modelId="{F1AF0FA0-5C6B-4BC9-9E5B-A4BD097E92AF}" type="parTrans" cxnId="{F258C78F-E795-45A4-9079-AA1BA1BD42BC}">
      <dgm:prSet/>
      <dgm:spPr/>
      <dgm:t>
        <a:bodyPr/>
        <a:lstStyle/>
        <a:p>
          <a:endParaRPr lang="en-GB"/>
        </a:p>
      </dgm:t>
    </dgm:pt>
    <dgm:pt modelId="{8FBB78A5-AF33-497D-99BF-F9E299412291}" type="sibTrans" cxnId="{F258C78F-E795-45A4-9079-AA1BA1BD42BC}">
      <dgm:prSet/>
      <dgm:spPr/>
      <dgm:t>
        <a:bodyPr/>
        <a:lstStyle/>
        <a:p>
          <a:endParaRPr lang="en-GB"/>
        </a:p>
      </dgm:t>
    </dgm:pt>
    <dgm:pt modelId="{ED9FAEB3-22E8-4229-8619-C7A11D8066A1}">
      <dgm:prSet phldrT="[Text]" phldr="0"/>
      <dgm:spPr/>
      <dgm:t>
        <a:bodyPr/>
        <a:lstStyle/>
        <a:p>
          <a:pPr rtl="0"/>
          <a:r>
            <a:rPr lang="en-GB">
              <a:latin typeface="Gill Sans Nova"/>
            </a:rPr>
            <a:t>Emotional validation </a:t>
          </a:r>
          <a:endParaRPr lang="en-GB"/>
        </a:p>
      </dgm:t>
    </dgm:pt>
    <dgm:pt modelId="{D4C3B9FE-2F69-44EF-B779-81F6D4EF4501}" type="parTrans" cxnId="{D12BF7B9-5E74-48BD-AEAC-F2E94F6E4010}">
      <dgm:prSet/>
      <dgm:spPr/>
      <dgm:t>
        <a:bodyPr/>
        <a:lstStyle/>
        <a:p>
          <a:endParaRPr lang="en-GB"/>
        </a:p>
      </dgm:t>
    </dgm:pt>
    <dgm:pt modelId="{B0EA9F27-0305-4A60-B6F4-3B8B0A6CF31F}" type="sibTrans" cxnId="{D12BF7B9-5E74-48BD-AEAC-F2E94F6E4010}">
      <dgm:prSet/>
      <dgm:spPr/>
      <dgm:t>
        <a:bodyPr/>
        <a:lstStyle/>
        <a:p>
          <a:endParaRPr lang="en-GB"/>
        </a:p>
      </dgm:t>
    </dgm:pt>
    <dgm:pt modelId="{86DD3688-64AE-42F0-B0BD-EACCE30065FE}">
      <dgm:prSet phldrT="[Text]" phldr="0"/>
      <dgm:spPr/>
      <dgm:t>
        <a:bodyPr/>
        <a:lstStyle/>
        <a:p>
          <a:pPr rtl="0"/>
          <a:r>
            <a:rPr lang="en-GB">
              <a:latin typeface="Gill Sans Nova"/>
            </a:rPr>
            <a:t>Recognise and validate Amira's emotions helping to develop emotion regulations.</a:t>
          </a:r>
          <a:endParaRPr lang="en-GB"/>
        </a:p>
      </dgm:t>
    </dgm:pt>
    <dgm:pt modelId="{C1D42631-F9CE-49B6-A0FC-0E0D683ED4DC}" type="parTrans" cxnId="{F65C8C26-15BC-4381-8650-F1BB7802BF76}">
      <dgm:prSet/>
      <dgm:spPr/>
      <dgm:t>
        <a:bodyPr/>
        <a:lstStyle/>
        <a:p>
          <a:endParaRPr lang="en-GB"/>
        </a:p>
      </dgm:t>
    </dgm:pt>
    <dgm:pt modelId="{BD95B0B6-E781-4BB2-8720-81BEA7A688BD}" type="sibTrans" cxnId="{F65C8C26-15BC-4381-8650-F1BB7802BF76}">
      <dgm:prSet/>
      <dgm:spPr/>
      <dgm:t>
        <a:bodyPr/>
        <a:lstStyle/>
        <a:p>
          <a:endParaRPr lang="en-GB"/>
        </a:p>
      </dgm:t>
    </dgm:pt>
    <dgm:pt modelId="{AB5D64A1-7EEC-46B0-BC8D-0D2A2C3A4B3D}">
      <dgm:prSet phldrT="[Text]" phldr="0"/>
      <dgm:spPr/>
      <dgm:t>
        <a:bodyPr/>
        <a:lstStyle/>
        <a:p>
          <a:pPr rtl="0"/>
          <a:r>
            <a:rPr lang="en-GB">
              <a:latin typeface="Gill Sans Nova"/>
            </a:rPr>
            <a:t>Simple language to acknowledge her feelings</a:t>
          </a:r>
          <a:endParaRPr lang="en-GB"/>
        </a:p>
      </dgm:t>
    </dgm:pt>
    <dgm:pt modelId="{5B8EFE8E-AD21-4078-825F-37820A829E09}" type="parTrans" cxnId="{0E2B94CF-F424-453E-B9EE-B47D71C8D843}">
      <dgm:prSet/>
      <dgm:spPr/>
      <dgm:t>
        <a:bodyPr/>
        <a:lstStyle/>
        <a:p>
          <a:endParaRPr lang="en-GB"/>
        </a:p>
      </dgm:t>
    </dgm:pt>
    <dgm:pt modelId="{A9D9B221-41A1-4022-BA8C-901AB4F8058C}" type="sibTrans" cxnId="{0E2B94CF-F424-453E-B9EE-B47D71C8D843}">
      <dgm:prSet/>
      <dgm:spPr/>
      <dgm:t>
        <a:bodyPr/>
        <a:lstStyle/>
        <a:p>
          <a:endParaRPr lang="en-GB"/>
        </a:p>
      </dgm:t>
    </dgm:pt>
    <dgm:pt modelId="{12856033-1890-4A61-909B-05431E57CAE8}">
      <dgm:prSet phldrT="[Text]" phldr="0"/>
      <dgm:spPr/>
      <dgm:t>
        <a:bodyPr/>
        <a:lstStyle/>
        <a:p>
          <a:pPr rtl="0"/>
          <a:r>
            <a:rPr lang="en-GB">
              <a:latin typeface="Gill Sans Nova"/>
            </a:rPr>
            <a:t>Gradual introduction to group </a:t>
          </a:r>
        </a:p>
      </dgm:t>
    </dgm:pt>
    <dgm:pt modelId="{F0D069AF-B92D-4AB3-81D5-C4F2FFA20881}" type="parTrans" cxnId="{A945C6E2-3996-4D54-B9E5-E33E5EC4F706}">
      <dgm:prSet/>
      <dgm:spPr/>
      <dgm:t>
        <a:bodyPr/>
        <a:lstStyle/>
        <a:p>
          <a:endParaRPr lang="en-GB"/>
        </a:p>
      </dgm:t>
    </dgm:pt>
    <dgm:pt modelId="{432940C5-142C-41B7-A4D0-706F0047EF5B}" type="sibTrans" cxnId="{A945C6E2-3996-4D54-B9E5-E33E5EC4F706}">
      <dgm:prSet/>
      <dgm:spPr/>
      <dgm:t>
        <a:bodyPr/>
        <a:lstStyle/>
        <a:p>
          <a:endParaRPr lang="en-GB"/>
        </a:p>
      </dgm:t>
    </dgm:pt>
    <dgm:pt modelId="{E3BDB072-608D-408E-9092-77FBD645224A}">
      <dgm:prSet phldrT="[Text]" phldr="0"/>
      <dgm:spPr/>
      <dgm:t>
        <a:bodyPr/>
        <a:lstStyle/>
        <a:p>
          <a:pPr rtl="0"/>
          <a:r>
            <a:rPr lang="en-GB">
              <a:latin typeface="Gill Sans Nova"/>
            </a:rPr>
            <a:t>Start with one-to-one interaction with peers</a:t>
          </a:r>
          <a:endParaRPr lang="en-GB"/>
        </a:p>
      </dgm:t>
    </dgm:pt>
    <dgm:pt modelId="{58CB995F-C3CA-4AB0-AE3C-450932F03D00}" type="parTrans" cxnId="{21515871-ECE1-4E41-B279-C2DE7B660075}">
      <dgm:prSet/>
      <dgm:spPr/>
      <dgm:t>
        <a:bodyPr/>
        <a:lstStyle/>
        <a:p>
          <a:endParaRPr lang="en-GB"/>
        </a:p>
      </dgm:t>
    </dgm:pt>
    <dgm:pt modelId="{0CED5DA3-901A-4BA8-A6BA-20A2A4AED3FC}" type="sibTrans" cxnId="{21515871-ECE1-4E41-B279-C2DE7B660075}">
      <dgm:prSet/>
      <dgm:spPr/>
      <dgm:t>
        <a:bodyPr/>
        <a:lstStyle/>
        <a:p>
          <a:endParaRPr lang="en-GB"/>
        </a:p>
      </dgm:t>
    </dgm:pt>
    <dgm:pt modelId="{00CF0E90-61CA-4610-8540-746A6A975D61}">
      <dgm:prSet phldrT="[Text]" phldr="0"/>
      <dgm:spPr/>
      <dgm:t>
        <a:bodyPr/>
        <a:lstStyle/>
        <a:p>
          <a:pPr rtl="0"/>
          <a:r>
            <a:rPr lang="en-GB">
              <a:latin typeface="Gill Sans Nova"/>
            </a:rPr>
            <a:t>Gradually introduce to small group play, supporting her social interaction.</a:t>
          </a:r>
          <a:endParaRPr lang="en-GB" sz="1800">
            <a:latin typeface="Gill Sans Nova"/>
          </a:endParaRPr>
        </a:p>
      </dgm:t>
    </dgm:pt>
    <dgm:pt modelId="{97E953AD-0535-44E7-9E05-D6A5DC26CEE3}" type="parTrans" cxnId="{72174F57-4825-47B7-91CD-271D87034D53}">
      <dgm:prSet/>
      <dgm:spPr/>
      <dgm:t>
        <a:bodyPr/>
        <a:lstStyle/>
        <a:p>
          <a:endParaRPr lang="en-GB"/>
        </a:p>
      </dgm:t>
    </dgm:pt>
    <dgm:pt modelId="{35F75A44-1FAE-4B2A-80CD-1BEBC0FA47AB}" type="sibTrans" cxnId="{72174F57-4825-47B7-91CD-271D87034D53}">
      <dgm:prSet/>
      <dgm:spPr/>
      <dgm:t>
        <a:bodyPr/>
        <a:lstStyle/>
        <a:p>
          <a:endParaRPr lang="en-GB"/>
        </a:p>
      </dgm:t>
    </dgm:pt>
    <dgm:pt modelId="{E456D465-0064-474A-8CDE-EB4A6E438F52}" type="pres">
      <dgm:prSet presAssocID="{A417D58B-8E6C-4954-8CD2-5D0C2F2EEA91}" presName="linearFlow" presStyleCnt="0">
        <dgm:presLayoutVars>
          <dgm:dir/>
          <dgm:animLvl val="lvl"/>
          <dgm:resizeHandles val="exact"/>
        </dgm:presLayoutVars>
      </dgm:prSet>
      <dgm:spPr/>
    </dgm:pt>
    <dgm:pt modelId="{936FA9BD-D9D6-46C9-A552-6FDF3AB43530}" type="pres">
      <dgm:prSet presAssocID="{5C225D99-E11C-4F9A-B908-E94DF86F53BF}" presName="composite" presStyleCnt="0"/>
      <dgm:spPr/>
    </dgm:pt>
    <dgm:pt modelId="{614605DF-5E6C-4A33-9A3F-C0470B5DE780}" type="pres">
      <dgm:prSet presAssocID="{5C225D99-E11C-4F9A-B908-E94DF86F53BF}" presName="parentText" presStyleLbl="alignNode1" presStyleIdx="0" presStyleCnt="3">
        <dgm:presLayoutVars>
          <dgm:chMax val="1"/>
          <dgm:bulletEnabled val="1"/>
        </dgm:presLayoutVars>
      </dgm:prSet>
      <dgm:spPr/>
    </dgm:pt>
    <dgm:pt modelId="{80DA0870-61AF-4C64-AC7D-D08558B48324}" type="pres">
      <dgm:prSet presAssocID="{5C225D99-E11C-4F9A-B908-E94DF86F53BF}" presName="descendantText" presStyleLbl="alignAcc1" presStyleIdx="0" presStyleCnt="3">
        <dgm:presLayoutVars>
          <dgm:bulletEnabled val="1"/>
        </dgm:presLayoutVars>
      </dgm:prSet>
      <dgm:spPr/>
    </dgm:pt>
    <dgm:pt modelId="{4E18A027-3069-4857-8E0D-8178738F7370}" type="pres">
      <dgm:prSet presAssocID="{BC18592D-47B1-4FD1-AD8C-2C952AB964DB}" presName="sp" presStyleCnt="0"/>
      <dgm:spPr/>
    </dgm:pt>
    <dgm:pt modelId="{94448EA1-4923-474C-A33B-A9DAD5CBBF52}" type="pres">
      <dgm:prSet presAssocID="{ED9FAEB3-22E8-4229-8619-C7A11D8066A1}" presName="composite" presStyleCnt="0"/>
      <dgm:spPr/>
    </dgm:pt>
    <dgm:pt modelId="{6028B826-81FF-49AC-91E0-6F60A7C207FF}" type="pres">
      <dgm:prSet presAssocID="{ED9FAEB3-22E8-4229-8619-C7A11D8066A1}" presName="parentText" presStyleLbl="alignNode1" presStyleIdx="1" presStyleCnt="3">
        <dgm:presLayoutVars>
          <dgm:chMax val="1"/>
          <dgm:bulletEnabled val="1"/>
        </dgm:presLayoutVars>
      </dgm:prSet>
      <dgm:spPr/>
    </dgm:pt>
    <dgm:pt modelId="{7881488A-AFAF-49C9-A960-6E154A3BDBC0}" type="pres">
      <dgm:prSet presAssocID="{ED9FAEB3-22E8-4229-8619-C7A11D8066A1}" presName="descendantText" presStyleLbl="alignAcc1" presStyleIdx="1" presStyleCnt="3">
        <dgm:presLayoutVars>
          <dgm:bulletEnabled val="1"/>
        </dgm:presLayoutVars>
      </dgm:prSet>
      <dgm:spPr/>
    </dgm:pt>
    <dgm:pt modelId="{9F0BFD2A-7B6C-4986-9FDE-0DD108CDF27A}" type="pres">
      <dgm:prSet presAssocID="{B0EA9F27-0305-4A60-B6F4-3B8B0A6CF31F}" presName="sp" presStyleCnt="0"/>
      <dgm:spPr/>
    </dgm:pt>
    <dgm:pt modelId="{41C5C566-2285-4BB9-BDE2-4CDCB2143BDB}" type="pres">
      <dgm:prSet presAssocID="{12856033-1890-4A61-909B-05431E57CAE8}" presName="composite" presStyleCnt="0"/>
      <dgm:spPr/>
    </dgm:pt>
    <dgm:pt modelId="{78309787-D8D1-48BA-999A-CCE08D8F813C}" type="pres">
      <dgm:prSet presAssocID="{12856033-1890-4A61-909B-05431E57CAE8}" presName="parentText" presStyleLbl="alignNode1" presStyleIdx="2" presStyleCnt="3">
        <dgm:presLayoutVars>
          <dgm:chMax val="1"/>
          <dgm:bulletEnabled val="1"/>
        </dgm:presLayoutVars>
      </dgm:prSet>
      <dgm:spPr/>
    </dgm:pt>
    <dgm:pt modelId="{F7C2BF12-F201-42C0-9A37-331180AD0DE6}" type="pres">
      <dgm:prSet presAssocID="{12856033-1890-4A61-909B-05431E57CAE8}" presName="descendantText" presStyleLbl="alignAcc1" presStyleIdx="2" presStyleCnt="3">
        <dgm:presLayoutVars>
          <dgm:bulletEnabled val="1"/>
        </dgm:presLayoutVars>
      </dgm:prSet>
      <dgm:spPr/>
    </dgm:pt>
  </dgm:ptLst>
  <dgm:cxnLst>
    <dgm:cxn modelId="{86B88C0D-CD64-4484-BD2B-F1A1904A7BF7}" type="presOf" srcId="{A417D58B-8E6C-4954-8CD2-5D0C2F2EEA91}" destId="{E456D465-0064-474A-8CDE-EB4A6E438F52}" srcOrd="0" destOrd="0" presId="urn:microsoft.com/office/officeart/2005/8/layout/chevron2"/>
    <dgm:cxn modelId="{CEB52020-20DC-4738-B4DC-63646C35FBE6}" type="presOf" srcId="{33CE9DD9-A754-4F05-8545-7D36C58E76CA}" destId="{80DA0870-61AF-4C64-AC7D-D08558B48324}" srcOrd="0" destOrd="0" presId="urn:microsoft.com/office/officeart/2005/8/layout/chevron2"/>
    <dgm:cxn modelId="{522BB923-7F82-46D7-8677-8C810C95CC1D}" type="presOf" srcId="{12856033-1890-4A61-909B-05431E57CAE8}" destId="{78309787-D8D1-48BA-999A-CCE08D8F813C}" srcOrd="0" destOrd="0" presId="urn:microsoft.com/office/officeart/2005/8/layout/chevron2"/>
    <dgm:cxn modelId="{F65C8C26-15BC-4381-8650-F1BB7802BF76}" srcId="{ED9FAEB3-22E8-4229-8619-C7A11D8066A1}" destId="{86DD3688-64AE-42F0-B0BD-EACCE30065FE}" srcOrd="0" destOrd="0" parTransId="{C1D42631-F9CE-49B6-A0FC-0E0D683ED4DC}" sibTransId="{BD95B0B6-E781-4BB2-8720-81BEA7A688BD}"/>
    <dgm:cxn modelId="{725C7328-0AC0-4415-B5CC-7556C19E466E}" type="presOf" srcId="{00CF0E90-61CA-4610-8540-746A6A975D61}" destId="{F7C2BF12-F201-42C0-9A37-331180AD0DE6}" srcOrd="0" destOrd="1" presId="urn:microsoft.com/office/officeart/2005/8/layout/chevron2"/>
    <dgm:cxn modelId="{21515871-ECE1-4E41-B279-C2DE7B660075}" srcId="{12856033-1890-4A61-909B-05431E57CAE8}" destId="{E3BDB072-608D-408E-9092-77FBD645224A}" srcOrd="0" destOrd="0" parTransId="{58CB995F-C3CA-4AB0-AE3C-450932F03D00}" sibTransId="{0CED5DA3-901A-4BA8-A6BA-20A2A4AED3FC}"/>
    <dgm:cxn modelId="{049E1074-A85A-49A8-9DB6-57F9F5E1A4F8}" srcId="{5C225D99-E11C-4F9A-B908-E94DF86F53BF}" destId="{33CE9DD9-A754-4F05-8545-7D36C58E76CA}" srcOrd="0" destOrd="0" parTransId="{7FF6DFD3-8714-4E2C-A715-609308B8DB0B}" sibTransId="{DF4CB2D8-01A4-4FEA-B8B9-1D4400460D28}"/>
    <dgm:cxn modelId="{72174F57-4825-47B7-91CD-271D87034D53}" srcId="{12856033-1890-4A61-909B-05431E57CAE8}" destId="{00CF0E90-61CA-4610-8540-746A6A975D61}" srcOrd="1" destOrd="0" parTransId="{97E953AD-0535-44E7-9E05-D6A5DC26CEE3}" sibTransId="{35F75A44-1FAE-4B2A-80CD-1BEBC0FA47AB}"/>
    <dgm:cxn modelId="{5C77F487-E1FE-4A0B-B1C1-08FF692D8E3F}" type="presOf" srcId="{5C225D99-E11C-4F9A-B908-E94DF86F53BF}" destId="{614605DF-5E6C-4A33-9A3F-C0470B5DE780}" srcOrd="0" destOrd="0" presId="urn:microsoft.com/office/officeart/2005/8/layout/chevron2"/>
    <dgm:cxn modelId="{F258C78F-E795-45A4-9079-AA1BA1BD42BC}" srcId="{5C225D99-E11C-4F9A-B908-E94DF86F53BF}" destId="{71FCCEC0-A9DA-4187-8527-ED330730D611}" srcOrd="1" destOrd="0" parTransId="{F1AF0FA0-5C6B-4BC9-9E5B-A4BD097E92AF}" sibTransId="{8FBB78A5-AF33-497D-99BF-F9E299412291}"/>
    <dgm:cxn modelId="{99B12BA2-67D1-4318-BEBE-FBC14DFB78F6}" type="presOf" srcId="{71FCCEC0-A9DA-4187-8527-ED330730D611}" destId="{80DA0870-61AF-4C64-AC7D-D08558B48324}" srcOrd="0" destOrd="1" presId="urn:microsoft.com/office/officeart/2005/8/layout/chevron2"/>
    <dgm:cxn modelId="{786880AA-82F0-4869-A6B5-2063144EEB41}" type="presOf" srcId="{ED9FAEB3-22E8-4229-8619-C7A11D8066A1}" destId="{6028B826-81FF-49AC-91E0-6F60A7C207FF}" srcOrd="0" destOrd="0" presId="urn:microsoft.com/office/officeart/2005/8/layout/chevron2"/>
    <dgm:cxn modelId="{D12BF7B9-5E74-48BD-AEAC-F2E94F6E4010}" srcId="{A417D58B-8E6C-4954-8CD2-5D0C2F2EEA91}" destId="{ED9FAEB3-22E8-4229-8619-C7A11D8066A1}" srcOrd="1" destOrd="0" parTransId="{D4C3B9FE-2F69-44EF-B779-81F6D4EF4501}" sibTransId="{B0EA9F27-0305-4A60-B6F4-3B8B0A6CF31F}"/>
    <dgm:cxn modelId="{B09B2BC0-30D5-40E9-B3B0-3B38DCE11A13}" type="presOf" srcId="{E3BDB072-608D-408E-9092-77FBD645224A}" destId="{F7C2BF12-F201-42C0-9A37-331180AD0DE6}" srcOrd="0" destOrd="0" presId="urn:microsoft.com/office/officeart/2005/8/layout/chevron2"/>
    <dgm:cxn modelId="{D5D314C7-EADD-4DD4-A5E5-26AC2C2C7AF2}" type="presOf" srcId="{AB5D64A1-7EEC-46B0-BC8D-0D2A2C3A4B3D}" destId="{7881488A-AFAF-49C9-A960-6E154A3BDBC0}" srcOrd="0" destOrd="1" presId="urn:microsoft.com/office/officeart/2005/8/layout/chevron2"/>
    <dgm:cxn modelId="{0E2B94CF-F424-453E-B9EE-B47D71C8D843}" srcId="{ED9FAEB3-22E8-4229-8619-C7A11D8066A1}" destId="{AB5D64A1-7EEC-46B0-BC8D-0D2A2C3A4B3D}" srcOrd="1" destOrd="0" parTransId="{5B8EFE8E-AD21-4078-825F-37820A829E09}" sibTransId="{A9D9B221-41A1-4022-BA8C-901AB4F8058C}"/>
    <dgm:cxn modelId="{F560EFCF-7D63-4572-8EEF-3C502C1A6D99}" srcId="{A417D58B-8E6C-4954-8CD2-5D0C2F2EEA91}" destId="{5C225D99-E11C-4F9A-B908-E94DF86F53BF}" srcOrd="0" destOrd="0" parTransId="{934FA2AF-DBFE-41F1-81B9-056C1BD5A4D7}" sibTransId="{BC18592D-47B1-4FD1-AD8C-2C952AB964DB}"/>
    <dgm:cxn modelId="{A945C6E2-3996-4D54-B9E5-E33E5EC4F706}" srcId="{A417D58B-8E6C-4954-8CD2-5D0C2F2EEA91}" destId="{12856033-1890-4A61-909B-05431E57CAE8}" srcOrd="2" destOrd="0" parTransId="{F0D069AF-B92D-4AB3-81D5-C4F2FFA20881}" sibTransId="{432940C5-142C-41B7-A4D0-706F0047EF5B}"/>
    <dgm:cxn modelId="{EAF4C2E6-1A3F-427E-997A-8C6D45D44205}" type="presOf" srcId="{86DD3688-64AE-42F0-B0BD-EACCE30065FE}" destId="{7881488A-AFAF-49C9-A960-6E154A3BDBC0}" srcOrd="0" destOrd="0" presId="urn:microsoft.com/office/officeart/2005/8/layout/chevron2"/>
    <dgm:cxn modelId="{3366EF45-AEC3-42E9-81F8-829091A34F1E}" type="presParOf" srcId="{E456D465-0064-474A-8CDE-EB4A6E438F52}" destId="{936FA9BD-D9D6-46C9-A552-6FDF3AB43530}" srcOrd="0" destOrd="0" presId="urn:microsoft.com/office/officeart/2005/8/layout/chevron2"/>
    <dgm:cxn modelId="{C0A92223-9446-4E42-A8B0-86A22F2AF59D}" type="presParOf" srcId="{936FA9BD-D9D6-46C9-A552-6FDF3AB43530}" destId="{614605DF-5E6C-4A33-9A3F-C0470B5DE780}" srcOrd="0" destOrd="0" presId="urn:microsoft.com/office/officeart/2005/8/layout/chevron2"/>
    <dgm:cxn modelId="{A7D7816C-7B76-4C3C-BBEE-67D8EEBC499F}" type="presParOf" srcId="{936FA9BD-D9D6-46C9-A552-6FDF3AB43530}" destId="{80DA0870-61AF-4C64-AC7D-D08558B48324}" srcOrd="1" destOrd="0" presId="urn:microsoft.com/office/officeart/2005/8/layout/chevron2"/>
    <dgm:cxn modelId="{FBCE1AC3-E416-40A9-8634-A2922A34422C}" type="presParOf" srcId="{E456D465-0064-474A-8CDE-EB4A6E438F52}" destId="{4E18A027-3069-4857-8E0D-8178738F7370}" srcOrd="1" destOrd="0" presId="urn:microsoft.com/office/officeart/2005/8/layout/chevron2"/>
    <dgm:cxn modelId="{651325CB-C658-4CF8-AEB1-CE393B6600E4}" type="presParOf" srcId="{E456D465-0064-474A-8CDE-EB4A6E438F52}" destId="{94448EA1-4923-474C-A33B-A9DAD5CBBF52}" srcOrd="2" destOrd="0" presId="urn:microsoft.com/office/officeart/2005/8/layout/chevron2"/>
    <dgm:cxn modelId="{267B75A0-BC5B-4595-9015-289EB0C2FB8D}" type="presParOf" srcId="{94448EA1-4923-474C-A33B-A9DAD5CBBF52}" destId="{6028B826-81FF-49AC-91E0-6F60A7C207FF}" srcOrd="0" destOrd="0" presId="urn:microsoft.com/office/officeart/2005/8/layout/chevron2"/>
    <dgm:cxn modelId="{C9C46DC2-BE92-4A94-B92C-C37A6791AC3E}" type="presParOf" srcId="{94448EA1-4923-474C-A33B-A9DAD5CBBF52}" destId="{7881488A-AFAF-49C9-A960-6E154A3BDBC0}" srcOrd="1" destOrd="0" presId="urn:microsoft.com/office/officeart/2005/8/layout/chevron2"/>
    <dgm:cxn modelId="{909B7535-B707-4BB7-AE71-5C876084CF8F}" type="presParOf" srcId="{E456D465-0064-474A-8CDE-EB4A6E438F52}" destId="{9F0BFD2A-7B6C-4986-9FDE-0DD108CDF27A}" srcOrd="3" destOrd="0" presId="urn:microsoft.com/office/officeart/2005/8/layout/chevron2"/>
    <dgm:cxn modelId="{D7EDC9A6-02CA-4854-ABF4-746F65CEA498}" type="presParOf" srcId="{E456D465-0064-474A-8CDE-EB4A6E438F52}" destId="{41C5C566-2285-4BB9-BDE2-4CDCB2143BDB}" srcOrd="4" destOrd="0" presId="urn:microsoft.com/office/officeart/2005/8/layout/chevron2"/>
    <dgm:cxn modelId="{EA934871-8F37-4BDB-BD31-B27AFC327954}" type="presParOf" srcId="{41C5C566-2285-4BB9-BDE2-4CDCB2143BDB}" destId="{78309787-D8D1-48BA-999A-CCE08D8F813C}" srcOrd="0" destOrd="0" presId="urn:microsoft.com/office/officeart/2005/8/layout/chevron2"/>
    <dgm:cxn modelId="{DE8E3DA7-63BF-4834-905B-3E22A58230B2}" type="presParOf" srcId="{41C5C566-2285-4BB9-BDE2-4CDCB2143BDB}" destId="{F7C2BF12-F201-42C0-9A37-331180AD0DE6}"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20C07F-4688-4F44-AEA1-D18B6CE70114}"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F35E8789-E8F5-4C3F-8FC0-FC4A94682D3D}">
      <dgm:prSet phldrT="[Text]" phldr="0"/>
      <dgm:spPr/>
      <dgm:t>
        <a:bodyPr/>
        <a:lstStyle/>
        <a:p>
          <a:r>
            <a:rPr lang="en-GB">
              <a:latin typeface="Gill Sans Nova"/>
            </a:rPr>
            <a:t>Predictable routine</a:t>
          </a:r>
          <a:endParaRPr lang="en-GB"/>
        </a:p>
      </dgm:t>
    </dgm:pt>
    <dgm:pt modelId="{2185005C-F345-41A0-AABD-C87A7EE56739}" type="parTrans" cxnId="{43014D90-6CB3-4ECC-B9DF-1D2335EE7209}">
      <dgm:prSet/>
      <dgm:spPr/>
      <dgm:t>
        <a:bodyPr/>
        <a:lstStyle/>
        <a:p>
          <a:endParaRPr lang="en-GB"/>
        </a:p>
      </dgm:t>
    </dgm:pt>
    <dgm:pt modelId="{3E841180-4D1C-4836-87A7-F8CDF16D64E4}" type="sibTrans" cxnId="{43014D90-6CB3-4ECC-B9DF-1D2335EE7209}">
      <dgm:prSet/>
      <dgm:spPr/>
      <dgm:t>
        <a:bodyPr/>
        <a:lstStyle/>
        <a:p>
          <a:endParaRPr lang="en-GB"/>
        </a:p>
      </dgm:t>
    </dgm:pt>
    <dgm:pt modelId="{EEF282A9-D853-4F41-ABE8-629EC34552DF}">
      <dgm:prSet phldrT="[Text]" phldr="0"/>
      <dgm:spPr/>
      <dgm:t>
        <a:bodyPr/>
        <a:lstStyle/>
        <a:p>
          <a:pPr rtl="0"/>
          <a:r>
            <a:rPr lang="en-GB">
              <a:latin typeface="Gill Sans Nova"/>
            </a:rPr>
            <a:t>Establish a predictable routine, helping Amira feel secure and in control.</a:t>
          </a:r>
          <a:endParaRPr lang="en-GB"/>
        </a:p>
      </dgm:t>
    </dgm:pt>
    <dgm:pt modelId="{BA2EB041-6174-43B8-BEC7-BCFDC6BFA1A0}" type="parTrans" cxnId="{A9D4FA05-17DE-4E56-B01F-D55C65988ADD}">
      <dgm:prSet/>
      <dgm:spPr/>
      <dgm:t>
        <a:bodyPr/>
        <a:lstStyle/>
        <a:p>
          <a:endParaRPr lang="en-GB"/>
        </a:p>
      </dgm:t>
    </dgm:pt>
    <dgm:pt modelId="{37E2A4E3-8B55-4255-986E-D5D4D34268B7}" type="sibTrans" cxnId="{A9D4FA05-17DE-4E56-B01F-D55C65988ADD}">
      <dgm:prSet/>
      <dgm:spPr/>
      <dgm:t>
        <a:bodyPr/>
        <a:lstStyle/>
        <a:p>
          <a:endParaRPr lang="en-GB"/>
        </a:p>
      </dgm:t>
    </dgm:pt>
    <dgm:pt modelId="{2EEC9974-FAD2-4A97-AFEF-457183851146}">
      <dgm:prSet phldrT="[Text]" phldr="0"/>
      <dgm:spPr/>
      <dgm:t>
        <a:bodyPr/>
        <a:lstStyle/>
        <a:p>
          <a:pPr rtl="0"/>
          <a:r>
            <a:rPr lang="en-GB">
              <a:latin typeface="Gill Sans Nova"/>
            </a:rPr>
            <a:t>Use visual schedules to support Amira's understanding of the daily routine.</a:t>
          </a:r>
          <a:endParaRPr lang="en-GB"/>
        </a:p>
      </dgm:t>
    </dgm:pt>
    <dgm:pt modelId="{6891BF03-2899-4B09-BC8A-091E53064483}" type="parTrans" cxnId="{A36B7FB6-3B38-41FC-9C41-D76149CA2018}">
      <dgm:prSet/>
      <dgm:spPr/>
      <dgm:t>
        <a:bodyPr/>
        <a:lstStyle/>
        <a:p>
          <a:endParaRPr lang="en-GB"/>
        </a:p>
      </dgm:t>
    </dgm:pt>
    <dgm:pt modelId="{DA9EBE49-82E4-4F72-BC30-50EA183B41B8}" type="sibTrans" cxnId="{A36B7FB6-3B38-41FC-9C41-D76149CA2018}">
      <dgm:prSet/>
      <dgm:spPr/>
      <dgm:t>
        <a:bodyPr/>
        <a:lstStyle/>
        <a:p>
          <a:endParaRPr lang="en-GB"/>
        </a:p>
      </dgm:t>
    </dgm:pt>
    <dgm:pt modelId="{C3A81857-B3F2-4E75-BF88-E02A50AA5501}">
      <dgm:prSet phldrT="[Text]" phldr="0"/>
      <dgm:spPr/>
      <dgm:t>
        <a:bodyPr/>
        <a:lstStyle/>
        <a:p>
          <a:pPr rtl="0"/>
          <a:r>
            <a:rPr lang="en-GB">
              <a:latin typeface="Gill Sans Nova"/>
            </a:rPr>
            <a:t>Positive reinforcement</a:t>
          </a:r>
          <a:endParaRPr lang="en-GB"/>
        </a:p>
      </dgm:t>
    </dgm:pt>
    <dgm:pt modelId="{497D57AE-98A8-426B-A930-75DAC4EC24E4}" type="parTrans" cxnId="{95256270-E167-4039-A47E-FD86E61A7234}">
      <dgm:prSet/>
      <dgm:spPr/>
      <dgm:t>
        <a:bodyPr/>
        <a:lstStyle/>
        <a:p>
          <a:endParaRPr lang="en-GB"/>
        </a:p>
      </dgm:t>
    </dgm:pt>
    <dgm:pt modelId="{A64B7794-A03E-4606-9662-9DA576B6638C}" type="sibTrans" cxnId="{95256270-E167-4039-A47E-FD86E61A7234}">
      <dgm:prSet/>
      <dgm:spPr/>
      <dgm:t>
        <a:bodyPr/>
        <a:lstStyle/>
        <a:p>
          <a:endParaRPr lang="en-GB"/>
        </a:p>
      </dgm:t>
    </dgm:pt>
    <dgm:pt modelId="{BC315332-CD45-4265-B5FA-4CCB668EDC42}">
      <dgm:prSet phldrT="[Text]" phldr="0"/>
      <dgm:spPr/>
      <dgm:t>
        <a:bodyPr/>
        <a:lstStyle/>
        <a:p>
          <a:pPr rtl="0"/>
          <a:r>
            <a:rPr lang="en-GB">
              <a:latin typeface="Gill Sans Nova"/>
            </a:rPr>
            <a:t>Encourage and praise Amira's positive behaviour.</a:t>
          </a:r>
          <a:endParaRPr lang="en-GB"/>
        </a:p>
      </dgm:t>
    </dgm:pt>
    <dgm:pt modelId="{522F8BE0-7DB2-404F-8B1C-03C374C7A793}" type="parTrans" cxnId="{BB51664E-72F6-4925-914F-F44F708F8A6F}">
      <dgm:prSet/>
      <dgm:spPr/>
      <dgm:t>
        <a:bodyPr/>
        <a:lstStyle/>
        <a:p>
          <a:endParaRPr lang="en-GB"/>
        </a:p>
      </dgm:t>
    </dgm:pt>
    <dgm:pt modelId="{135116D0-5C32-474E-B17E-67ED2013567E}" type="sibTrans" cxnId="{BB51664E-72F6-4925-914F-F44F708F8A6F}">
      <dgm:prSet/>
      <dgm:spPr/>
      <dgm:t>
        <a:bodyPr/>
        <a:lstStyle/>
        <a:p>
          <a:endParaRPr lang="en-GB"/>
        </a:p>
      </dgm:t>
    </dgm:pt>
    <dgm:pt modelId="{2F72E3FD-49AF-4516-A34C-84AB3077984C}">
      <dgm:prSet phldrT="[Text]" phldr="0"/>
      <dgm:spPr/>
      <dgm:t>
        <a:bodyPr/>
        <a:lstStyle/>
        <a:p>
          <a:pPr rtl="0"/>
          <a:r>
            <a:rPr lang="en-GB">
              <a:latin typeface="Gill Sans Nova"/>
            </a:rPr>
            <a:t>Provide stickers or small rewards for achievements and efforts</a:t>
          </a:r>
          <a:r>
            <a:rPr lang="en-GB" sz="1800">
              <a:latin typeface="Gill Sans Nova"/>
            </a:rPr>
            <a:t>.</a:t>
          </a:r>
          <a:r>
            <a:rPr lang="en-GB" sz="4200">
              <a:latin typeface="Gill Sans Nova"/>
            </a:rPr>
            <a:t>  </a:t>
          </a:r>
          <a:endParaRPr lang="en-GB" sz="1800">
            <a:latin typeface="Gill Sans Nova"/>
          </a:endParaRPr>
        </a:p>
      </dgm:t>
    </dgm:pt>
    <dgm:pt modelId="{0753E70A-EC19-4759-8072-1492BEF644DA}" type="parTrans" cxnId="{C5BB69DA-B238-4BB6-9CD0-F1AD3DFDDF3C}">
      <dgm:prSet/>
      <dgm:spPr/>
      <dgm:t>
        <a:bodyPr/>
        <a:lstStyle/>
        <a:p>
          <a:endParaRPr lang="en-GB"/>
        </a:p>
      </dgm:t>
    </dgm:pt>
    <dgm:pt modelId="{801C3E23-0FE8-42E0-B601-B9A3B4705437}" type="sibTrans" cxnId="{C5BB69DA-B238-4BB6-9CD0-F1AD3DFDDF3C}">
      <dgm:prSet/>
      <dgm:spPr/>
      <dgm:t>
        <a:bodyPr/>
        <a:lstStyle/>
        <a:p>
          <a:endParaRPr lang="en-GB"/>
        </a:p>
      </dgm:t>
    </dgm:pt>
    <dgm:pt modelId="{C1C5740E-84BC-43A0-AC26-A9F1D26E96F2}">
      <dgm:prSet phldr="0"/>
      <dgm:spPr/>
      <dgm:t>
        <a:bodyPr/>
        <a:lstStyle/>
        <a:p>
          <a:pPr rtl="0"/>
          <a:r>
            <a:rPr lang="en-GB" sz="4200">
              <a:latin typeface="Gill Sans Nova"/>
            </a:rPr>
            <a:t>Encourage Amira to use verbal  communiction responding to her attemps to communicate.                  </a:t>
          </a:r>
          <a:endParaRPr lang="en-GB"/>
        </a:p>
      </dgm:t>
    </dgm:pt>
    <dgm:pt modelId="{31BB5D92-AA75-444B-8DD2-01871E2B4D0F}" type="parTrans" cxnId="{BDA394A7-96B6-464A-8EC9-88DFDE66870D}">
      <dgm:prSet/>
      <dgm:spPr/>
    </dgm:pt>
    <dgm:pt modelId="{47FD21C3-329C-405C-BFFF-B6A68E3B8A46}" type="sibTrans" cxnId="{BDA394A7-96B6-464A-8EC9-88DFDE66870D}">
      <dgm:prSet/>
      <dgm:spPr/>
    </dgm:pt>
    <dgm:pt modelId="{29670CFC-382D-4C6A-9349-D2293FAF3A54}">
      <dgm:prSet phldr="0"/>
      <dgm:spPr/>
      <dgm:t>
        <a:bodyPr/>
        <a:lstStyle/>
        <a:p>
          <a:pPr rtl="0"/>
          <a:r>
            <a:rPr lang="en-GB" sz="4600">
              <a:latin typeface="Gill Sans Nova"/>
            </a:rPr>
            <a:t>Communication support</a:t>
          </a:r>
        </a:p>
      </dgm:t>
    </dgm:pt>
    <dgm:pt modelId="{42799C97-35EF-4376-8239-79965D1A9C62}" type="parTrans" cxnId="{FEE82C2E-8205-4B16-9EA8-B2C48879D4A2}">
      <dgm:prSet/>
      <dgm:spPr/>
    </dgm:pt>
    <dgm:pt modelId="{32C197C1-A45F-4EBD-B54D-83A734EB8BA5}" type="sibTrans" cxnId="{FEE82C2E-8205-4B16-9EA8-B2C48879D4A2}">
      <dgm:prSet/>
      <dgm:spPr/>
    </dgm:pt>
    <dgm:pt modelId="{B3FE1E31-0529-45D1-88E8-24CD537DD04A}">
      <dgm:prSet phldr="0"/>
      <dgm:spPr/>
      <dgm:t>
        <a:bodyPr/>
        <a:lstStyle/>
        <a:p>
          <a:pPr rtl="0"/>
          <a:r>
            <a:rPr lang="en-GB" sz="4200">
              <a:latin typeface="Gill Sans Nova"/>
            </a:rPr>
            <a:t>Use simple clear language when communication with Amira.</a:t>
          </a:r>
        </a:p>
      </dgm:t>
    </dgm:pt>
    <dgm:pt modelId="{3E7FFC24-D746-4034-8883-1EF4D491E240}" type="parTrans" cxnId="{6A9687B1-13F6-4B4B-B4D7-22CB112E301E}">
      <dgm:prSet/>
      <dgm:spPr/>
    </dgm:pt>
    <dgm:pt modelId="{50961E3D-9208-42CF-9009-526A40E39BB6}" type="sibTrans" cxnId="{6A9687B1-13F6-4B4B-B4D7-22CB112E301E}">
      <dgm:prSet/>
      <dgm:spPr/>
    </dgm:pt>
    <dgm:pt modelId="{788F2775-0589-4DB8-8E89-128B706F8E6A}" type="pres">
      <dgm:prSet presAssocID="{0620C07F-4688-4F44-AEA1-D18B6CE70114}" presName="linearFlow" presStyleCnt="0">
        <dgm:presLayoutVars>
          <dgm:dir/>
          <dgm:animLvl val="lvl"/>
          <dgm:resizeHandles val="exact"/>
        </dgm:presLayoutVars>
      </dgm:prSet>
      <dgm:spPr/>
    </dgm:pt>
    <dgm:pt modelId="{B75AAC91-E83E-4515-9840-A7E7300740CA}" type="pres">
      <dgm:prSet presAssocID="{F35E8789-E8F5-4C3F-8FC0-FC4A94682D3D}" presName="composite" presStyleCnt="0"/>
      <dgm:spPr/>
    </dgm:pt>
    <dgm:pt modelId="{A98E3118-ED47-4F74-ADD2-C5C37BB7089A}" type="pres">
      <dgm:prSet presAssocID="{F35E8789-E8F5-4C3F-8FC0-FC4A94682D3D}" presName="parentText" presStyleLbl="alignNode1" presStyleIdx="0" presStyleCnt="3">
        <dgm:presLayoutVars>
          <dgm:chMax val="1"/>
          <dgm:bulletEnabled val="1"/>
        </dgm:presLayoutVars>
      </dgm:prSet>
      <dgm:spPr/>
    </dgm:pt>
    <dgm:pt modelId="{5B8E54AF-AF50-444A-BFCD-C125AA8D11D1}" type="pres">
      <dgm:prSet presAssocID="{F35E8789-E8F5-4C3F-8FC0-FC4A94682D3D}" presName="descendantText" presStyleLbl="alignAcc1" presStyleIdx="0" presStyleCnt="3">
        <dgm:presLayoutVars>
          <dgm:bulletEnabled val="1"/>
        </dgm:presLayoutVars>
      </dgm:prSet>
      <dgm:spPr/>
    </dgm:pt>
    <dgm:pt modelId="{3BC04379-5064-432C-B06D-4A4598BE015C}" type="pres">
      <dgm:prSet presAssocID="{3E841180-4D1C-4836-87A7-F8CDF16D64E4}" presName="sp" presStyleCnt="0"/>
      <dgm:spPr/>
    </dgm:pt>
    <dgm:pt modelId="{EEF222FC-4E5D-4811-B30D-4CDC2547F455}" type="pres">
      <dgm:prSet presAssocID="{C3A81857-B3F2-4E75-BF88-E02A50AA5501}" presName="composite" presStyleCnt="0"/>
      <dgm:spPr/>
    </dgm:pt>
    <dgm:pt modelId="{AC989D15-B7E2-437A-ABEB-31EA4A159DE4}" type="pres">
      <dgm:prSet presAssocID="{C3A81857-B3F2-4E75-BF88-E02A50AA5501}" presName="parentText" presStyleLbl="alignNode1" presStyleIdx="1" presStyleCnt="3">
        <dgm:presLayoutVars>
          <dgm:chMax val="1"/>
          <dgm:bulletEnabled val="1"/>
        </dgm:presLayoutVars>
      </dgm:prSet>
      <dgm:spPr/>
    </dgm:pt>
    <dgm:pt modelId="{55F725C6-68BD-4A35-B9A3-48F252638292}" type="pres">
      <dgm:prSet presAssocID="{C3A81857-B3F2-4E75-BF88-E02A50AA5501}" presName="descendantText" presStyleLbl="alignAcc1" presStyleIdx="1" presStyleCnt="3">
        <dgm:presLayoutVars>
          <dgm:bulletEnabled val="1"/>
        </dgm:presLayoutVars>
      </dgm:prSet>
      <dgm:spPr/>
    </dgm:pt>
    <dgm:pt modelId="{20B94549-A26F-466B-AF6A-B6C0900600DA}" type="pres">
      <dgm:prSet presAssocID="{A64B7794-A03E-4606-9662-9DA576B6638C}" presName="sp" presStyleCnt="0"/>
      <dgm:spPr/>
    </dgm:pt>
    <dgm:pt modelId="{F29AD536-D901-49A5-8284-479D3EB4457D}" type="pres">
      <dgm:prSet presAssocID="{29670CFC-382D-4C6A-9349-D2293FAF3A54}" presName="composite" presStyleCnt="0"/>
      <dgm:spPr/>
    </dgm:pt>
    <dgm:pt modelId="{3879D6CA-C420-4E6D-9B97-569FBACE709C}" type="pres">
      <dgm:prSet presAssocID="{29670CFC-382D-4C6A-9349-D2293FAF3A54}" presName="parentText" presStyleLbl="alignNode1" presStyleIdx="2" presStyleCnt="3">
        <dgm:presLayoutVars>
          <dgm:chMax val="1"/>
          <dgm:bulletEnabled val="1"/>
        </dgm:presLayoutVars>
      </dgm:prSet>
      <dgm:spPr/>
    </dgm:pt>
    <dgm:pt modelId="{9A880C86-16BD-42CC-82EB-EE0A115648FB}" type="pres">
      <dgm:prSet presAssocID="{29670CFC-382D-4C6A-9349-D2293FAF3A54}" presName="descendantText" presStyleLbl="alignAcc1" presStyleIdx="2" presStyleCnt="3">
        <dgm:presLayoutVars>
          <dgm:bulletEnabled val="1"/>
        </dgm:presLayoutVars>
      </dgm:prSet>
      <dgm:spPr/>
    </dgm:pt>
  </dgm:ptLst>
  <dgm:cxnLst>
    <dgm:cxn modelId="{A9D4FA05-17DE-4E56-B01F-D55C65988ADD}" srcId="{F35E8789-E8F5-4C3F-8FC0-FC4A94682D3D}" destId="{EEF282A9-D853-4F41-ABE8-629EC34552DF}" srcOrd="0" destOrd="0" parTransId="{BA2EB041-6174-43B8-BEC7-BCFDC6BFA1A0}" sibTransId="{37E2A4E3-8B55-4255-986E-D5D4D34268B7}"/>
    <dgm:cxn modelId="{1C711B07-118E-4675-9CE5-2A6BE5D99E9C}" type="presOf" srcId="{0620C07F-4688-4F44-AEA1-D18B6CE70114}" destId="{788F2775-0589-4DB8-8E89-128B706F8E6A}" srcOrd="0" destOrd="0" presId="urn:microsoft.com/office/officeart/2005/8/layout/chevron2"/>
    <dgm:cxn modelId="{DB39D010-B8E4-43CC-99B3-202D9FB3B3B2}" type="presOf" srcId="{C1C5740E-84BC-43A0-AC26-A9F1D26E96F2}" destId="{9A880C86-16BD-42CC-82EB-EE0A115648FB}" srcOrd="0" destOrd="1" presId="urn:microsoft.com/office/officeart/2005/8/layout/chevron2"/>
    <dgm:cxn modelId="{795A4F1B-CEF4-4C2A-84F5-73DE5C6A9AB2}" type="presOf" srcId="{C3A81857-B3F2-4E75-BF88-E02A50AA5501}" destId="{AC989D15-B7E2-437A-ABEB-31EA4A159DE4}" srcOrd="0" destOrd="0" presId="urn:microsoft.com/office/officeart/2005/8/layout/chevron2"/>
    <dgm:cxn modelId="{FEE82C2E-8205-4B16-9EA8-B2C48879D4A2}" srcId="{0620C07F-4688-4F44-AEA1-D18B6CE70114}" destId="{29670CFC-382D-4C6A-9349-D2293FAF3A54}" srcOrd="2" destOrd="0" parTransId="{42799C97-35EF-4376-8239-79965D1A9C62}" sibTransId="{32C197C1-A45F-4EBD-B54D-83A734EB8BA5}"/>
    <dgm:cxn modelId="{4EC46735-EBE9-4767-9D80-2A6A9427797D}" type="presOf" srcId="{2EEC9974-FAD2-4A97-AFEF-457183851146}" destId="{5B8E54AF-AF50-444A-BFCD-C125AA8D11D1}" srcOrd="0" destOrd="1" presId="urn:microsoft.com/office/officeart/2005/8/layout/chevron2"/>
    <dgm:cxn modelId="{4693C464-FD99-4DC0-A912-7D171359E529}" type="presOf" srcId="{F35E8789-E8F5-4C3F-8FC0-FC4A94682D3D}" destId="{A98E3118-ED47-4F74-ADD2-C5C37BB7089A}" srcOrd="0" destOrd="0" presId="urn:microsoft.com/office/officeart/2005/8/layout/chevron2"/>
    <dgm:cxn modelId="{0EB4ED6B-F808-4824-998E-0DBCCF335A26}" type="presOf" srcId="{2F72E3FD-49AF-4516-A34C-84AB3077984C}" destId="{55F725C6-68BD-4A35-B9A3-48F252638292}" srcOrd="0" destOrd="1" presId="urn:microsoft.com/office/officeart/2005/8/layout/chevron2"/>
    <dgm:cxn modelId="{BB51664E-72F6-4925-914F-F44F708F8A6F}" srcId="{C3A81857-B3F2-4E75-BF88-E02A50AA5501}" destId="{BC315332-CD45-4265-B5FA-4CCB668EDC42}" srcOrd="0" destOrd="0" parTransId="{522F8BE0-7DB2-404F-8B1C-03C374C7A793}" sibTransId="{135116D0-5C32-474E-B17E-67ED2013567E}"/>
    <dgm:cxn modelId="{131CB34E-64EE-46E9-B98A-66B683385EF4}" type="presOf" srcId="{B3FE1E31-0529-45D1-88E8-24CD537DD04A}" destId="{9A880C86-16BD-42CC-82EB-EE0A115648FB}" srcOrd="0" destOrd="0" presId="urn:microsoft.com/office/officeart/2005/8/layout/chevron2"/>
    <dgm:cxn modelId="{95256270-E167-4039-A47E-FD86E61A7234}" srcId="{0620C07F-4688-4F44-AEA1-D18B6CE70114}" destId="{C3A81857-B3F2-4E75-BF88-E02A50AA5501}" srcOrd="1" destOrd="0" parTransId="{497D57AE-98A8-426B-A930-75DAC4EC24E4}" sibTransId="{A64B7794-A03E-4606-9662-9DA576B6638C}"/>
    <dgm:cxn modelId="{B96FFB8B-117E-47AF-9DE4-EE3504579747}" type="presOf" srcId="{EEF282A9-D853-4F41-ABE8-629EC34552DF}" destId="{5B8E54AF-AF50-444A-BFCD-C125AA8D11D1}" srcOrd="0" destOrd="0" presId="urn:microsoft.com/office/officeart/2005/8/layout/chevron2"/>
    <dgm:cxn modelId="{519F088C-2229-4CD0-8397-41FE20D4E15C}" type="presOf" srcId="{BC315332-CD45-4265-B5FA-4CCB668EDC42}" destId="{55F725C6-68BD-4A35-B9A3-48F252638292}" srcOrd="0" destOrd="0" presId="urn:microsoft.com/office/officeart/2005/8/layout/chevron2"/>
    <dgm:cxn modelId="{43014D90-6CB3-4ECC-B9DF-1D2335EE7209}" srcId="{0620C07F-4688-4F44-AEA1-D18B6CE70114}" destId="{F35E8789-E8F5-4C3F-8FC0-FC4A94682D3D}" srcOrd="0" destOrd="0" parTransId="{2185005C-F345-41A0-AABD-C87A7EE56739}" sibTransId="{3E841180-4D1C-4836-87A7-F8CDF16D64E4}"/>
    <dgm:cxn modelId="{24416D9D-CDC8-4CF7-A877-B878856AF2CF}" type="presOf" srcId="{29670CFC-382D-4C6A-9349-D2293FAF3A54}" destId="{3879D6CA-C420-4E6D-9B97-569FBACE709C}" srcOrd="0" destOrd="0" presId="urn:microsoft.com/office/officeart/2005/8/layout/chevron2"/>
    <dgm:cxn modelId="{BDA394A7-96B6-464A-8EC9-88DFDE66870D}" srcId="{29670CFC-382D-4C6A-9349-D2293FAF3A54}" destId="{C1C5740E-84BC-43A0-AC26-A9F1D26E96F2}" srcOrd="1" destOrd="0" parTransId="{31BB5D92-AA75-444B-8DD2-01871E2B4D0F}" sibTransId="{47FD21C3-329C-405C-BFFF-B6A68E3B8A46}"/>
    <dgm:cxn modelId="{6A9687B1-13F6-4B4B-B4D7-22CB112E301E}" srcId="{29670CFC-382D-4C6A-9349-D2293FAF3A54}" destId="{B3FE1E31-0529-45D1-88E8-24CD537DD04A}" srcOrd="0" destOrd="0" parTransId="{3E7FFC24-D746-4034-8883-1EF4D491E240}" sibTransId="{50961E3D-9208-42CF-9009-526A40E39BB6}"/>
    <dgm:cxn modelId="{A36B7FB6-3B38-41FC-9C41-D76149CA2018}" srcId="{F35E8789-E8F5-4C3F-8FC0-FC4A94682D3D}" destId="{2EEC9974-FAD2-4A97-AFEF-457183851146}" srcOrd="1" destOrd="0" parTransId="{6891BF03-2899-4B09-BC8A-091E53064483}" sibTransId="{DA9EBE49-82E4-4F72-BC30-50EA183B41B8}"/>
    <dgm:cxn modelId="{C5BB69DA-B238-4BB6-9CD0-F1AD3DFDDF3C}" srcId="{C3A81857-B3F2-4E75-BF88-E02A50AA5501}" destId="{2F72E3FD-49AF-4516-A34C-84AB3077984C}" srcOrd="1" destOrd="0" parTransId="{0753E70A-EC19-4759-8072-1492BEF644DA}" sibTransId="{801C3E23-0FE8-42E0-B601-B9A3B4705437}"/>
    <dgm:cxn modelId="{44149DFB-0503-45B8-8B14-FC7173819A86}" type="presParOf" srcId="{788F2775-0589-4DB8-8E89-128B706F8E6A}" destId="{B75AAC91-E83E-4515-9840-A7E7300740CA}" srcOrd="0" destOrd="0" presId="urn:microsoft.com/office/officeart/2005/8/layout/chevron2"/>
    <dgm:cxn modelId="{542601D6-23E0-42CD-A5E0-D233906AF646}" type="presParOf" srcId="{B75AAC91-E83E-4515-9840-A7E7300740CA}" destId="{A98E3118-ED47-4F74-ADD2-C5C37BB7089A}" srcOrd="0" destOrd="0" presId="urn:microsoft.com/office/officeart/2005/8/layout/chevron2"/>
    <dgm:cxn modelId="{8937A2C0-660B-4F00-AE87-3E29A37B25C1}" type="presParOf" srcId="{B75AAC91-E83E-4515-9840-A7E7300740CA}" destId="{5B8E54AF-AF50-444A-BFCD-C125AA8D11D1}" srcOrd="1" destOrd="0" presId="urn:microsoft.com/office/officeart/2005/8/layout/chevron2"/>
    <dgm:cxn modelId="{A9605203-6BFE-46F7-81DC-64809C0D4088}" type="presParOf" srcId="{788F2775-0589-4DB8-8E89-128B706F8E6A}" destId="{3BC04379-5064-432C-B06D-4A4598BE015C}" srcOrd="1" destOrd="0" presId="urn:microsoft.com/office/officeart/2005/8/layout/chevron2"/>
    <dgm:cxn modelId="{1A5753E7-09FE-43A2-AD2C-A0E4AD178E2C}" type="presParOf" srcId="{788F2775-0589-4DB8-8E89-128B706F8E6A}" destId="{EEF222FC-4E5D-4811-B30D-4CDC2547F455}" srcOrd="2" destOrd="0" presId="urn:microsoft.com/office/officeart/2005/8/layout/chevron2"/>
    <dgm:cxn modelId="{B52ABB7D-5197-4C8D-94D9-A0087B29A71C}" type="presParOf" srcId="{EEF222FC-4E5D-4811-B30D-4CDC2547F455}" destId="{AC989D15-B7E2-437A-ABEB-31EA4A159DE4}" srcOrd="0" destOrd="0" presId="urn:microsoft.com/office/officeart/2005/8/layout/chevron2"/>
    <dgm:cxn modelId="{B79F4DB0-2ADB-4938-886F-AC74ACBC3E16}" type="presParOf" srcId="{EEF222FC-4E5D-4811-B30D-4CDC2547F455}" destId="{55F725C6-68BD-4A35-B9A3-48F252638292}" srcOrd="1" destOrd="0" presId="urn:microsoft.com/office/officeart/2005/8/layout/chevron2"/>
    <dgm:cxn modelId="{701E00A2-62FE-4081-B0B8-B3A67F180BB0}" type="presParOf" srcId="{788F2775-0589-4DB8-8E89-128B706F8E6A}" destId="{20B94549-A26F-466B-AF6A-B6C0900600DA}" srcOrd="3" destOrd="0" presId="urn:microsoft.com/office/officeart/2005/8/layout/chevron2"/>
    <dgm:cxn modelId="{65FF1DCC-D355-47EA-8761-CA71B9422CC8}" type="presParOf" srcId="{788F2775-0589-4DB8-8E89-128B706F8E6A}" destId="{F29AD536-D901-49A5-8284-479D3EB4457D}" srcOrd="4" destOrd="0" presId="urn:microsoft.com/office/officeart/2005/8/layout/chevron2"/>
    <dgm:cxn modelId="{C8A65F83-4460-43DE-A05E-8DA50734E0FE}" type="presParOf" srcId="{F29AD536-D901-49A5-8284-479D3EB4457D}" destId="{3879D6CA-C420-4E6D-9B97-569FBACE709C}" srcOrd="0" destOrd="0" presId="urn:microsoft.com/office/officeart/2005/8/layout/chevron2"/>
    <dgm:cxn modelId="{201E3DC1-260C-4414-8866-F689DF2ADF90}" type="presParOf" srcId="{F29AD536-D901-49A5-8284-479D3EB4457D}" destId="{9A880C86-16BD-42CC-82EB-EE0A115648F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D7CE2-64CC-42FC-81ED-5F1D09A79F8A}">
      <dsp:nvSpPr>
        <dsp:cNvPr id="0" name=""/>
        <dsp:cNvSpPr/>
      </dsp:nvSpPr>
      <dsp:spPr>
        <a:xfrm>
          <a:off x="3086" y="2090854"/>
          <a:ext cx="3759954" cy="150398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Gill Sans Nova"/>
            </a:rPr>
            <a:t>Supporting development </a:t>
          </a:r>
          <a:endParaRPr lang="en-GB" sz="3000" kern="1200"/>
        </a:p>
      </dsp:txBody>
      <dsp:txXfrm>
        <a:off x="755077" y="2090854"/>
        <a:ext cx="2255973" cy="1503981"/>
      </dsp:txXfrm>
    </dsp:sp>
    <dsp:sp modelId="{209A177C-1B45-4641-A0C9-0EEB47566412}">
      <dsp:nvSpPr>
        <dsp:cNvPr id="0" name=""/>
        <dsp:cNvSpPr/>
      </dsp:nvSpPr>
      <dsp:spPr>
        <a:xfrm>
          <a:off x="3387044" y="2090854"/>
          <a:ext cx="3759954" cy="150398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Gill Sans Nova"/>
            </a:rPr>
            <a:t>Promoting well-being</a:t>
          </a:r>
          <a:endParaRPr lang="en-GB" sz="3000" kern="1200"/>
        </a:p>
      </dsp:txBody>
      <dsp:txXfrm>
        <a:off x="4139035" y="2090854"/>
        <a:ext cx="2255973" cy="1503981"/>
      </dsp:txXfrm>
    </dsp:sp>
    <dsp:sp modelId="{39061AE5-DACA-4DF9-B5B6-AE3B1F1D6902}">
      <dsp:nvSpPr>
        <dsp:cNvPr id="0" name=""/>
        <dsp:cNvSpPr/>
      </dsp:nvSpPr>
      <dsp:spPr>
        <a:xfrm>
          <a:off x="6771003" y="2090854"/>
          <a:ext cx="3759954" cy="150398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Gill Sans Nova"/>
            </a:rPr>
            <a:t>Informing interventions</a:t>
          </a:r>
          <a:endParaRPr lang="en-GB" sz="3000" kern="1200"/>
        </a:p>
      </dsp:txBody>
      <dsp:txXfrm>
        <a:off x="7522994" y="2090854"/>
        <a:ext cx="2255973" cy="15039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50637-D84B-416E-98DC-94CDAAD92C5A}">
      <dsp:nvSpPr>
        <dsp:cNvPr id="0" name=""/>
        <dsp:cNvSpPr/>
      </dsp:nvSpPr>
      <dsp:spPr>
        <a:xfrm rot="16200000">
          <a:off x="-1100843" y="1101402"/>
          <a:ext cx="3657600" cy="145479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10885"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Gill Sans Nova"/>
            </a:rPr>
            <a:t>Emotional regulation</a:t>
          </a:r>
          <a:endParaRPr lang="en-GB" sz="1700" kern="1200"/>
        </a:p>
        <a:p>
          <a:pPr marL="114300" lvl="1" indent="-114300" algn="l" defTabSz="577850" rtl="0">
            <a:lnSpc>
              <a:spcPct val="90000"/>
            </a:lnSpc>
            <a:spcBef>
              <a:spcPct val="0"/>
            </a:spcBef>
            <a:spcAft>
              <a:spcPct val="15000"/>
            </a:spcAft>
            <a:buChar char="•"/>
          </a:pPr>
          <a:r>
            <a:rPr lang="en-GB" sz="1300" kern="1200">
              <a:latin typeface="Gill Sans Nova"/>
            </a:rPr>
            <a:t>Manage emotions</a:t>
          </a:r>
          <a:endParaRPr lang="en-GB" sz="1300" kern="1200"/>
        </a:p>
        <a:p>
          <a:pPr marL="114300" lvl="1" indent="-114300" algn="l" defTabSz="577850" rtl="0">
            <a:lnSpc>
              <a:spcPct val="90000"/>
            </a:lnSpc>
            <a:spcBef>
              <a:spcPct val="0"/>
            </a:spcBef>
            <a:spcAft>
              <a:spcPct val="15000"/>
            </a:spcAft>
            <a:buChar char="•"/>
          </a:pPr>
          <a:r>
            <a:rPr lang="en-GB" sz="1300" kern="1200">
              <a:latin typeface="Gill Sans Nova"/>
            </a:rPr>
            <a:t>Emotional resilience</a:t>
          </a:r>
          <a:endParaRPr lang="en-GB" sz="1300" kern="1200"/>
        </a:p>
      </dsp:txBody>
      <dsp:txXfrm rot="5400000">
        <a:off x="560" y="731519"/>
        <a:ext cx="1454794" cy="2194560"/>
      </dsp:txXfrm>
    </dsp:sp>
    <dsp:sp modelId="{5DF9924C-B942-4FCC-BA33-284BFE587D18}">
      <dsp:nvSpPr>
        <dsp:cNvPr id="0" name=""/>
        <dsp:cNvSpPr/>
      </dsp:nvSpPr>
      <dsp:spPr>
        <a:xfrm rot="16200000">
          <a:off x="463061" y="1101402"/>
          <a:ext cx="3657600" cy="145479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10885"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Gill Sans Nova"/>
            </a:rPr>
            <a:t>Social development</a:t>
          </a:r>
          <a:endParaRPr lang="en-GB" sz="1700" kern="1200"/>
        </a:p>
        <a:p>
          <a:pPr marL="114300" lvl="1" indent="-114300" algn="l" defTabSz="577850" rtl="0">
            <a:lnSpc>
              <a:spcPct val="90000"/>
            </a:lnSpc>
            <a:spcBef>
              <a:spcPct val="0"/>
            </a:spcBef>
            <a:spcAft>
              <a:spcPct val="15000"/>
            </a:spcAft>
            <a:buChar char="•"/>
          </a:pPr>
          <a:r>
            <a:rPr lang="en-GB" sz="1300" kern="1200">
              <a:latin typeface="Gill Sans Nova"/>
            </a:rPr>
            <a:t>Form relationships</a:t>
          </a:r>
          <a:endParaRPr lang="en-GB" sz="1300" kern="1200"/>
        </a:p>
        <a:p>
          <a:pPr marL="114300" lvl="1" indent="-114300" algn="l" defTabSz="577850" rtl="0">
            <a:lnSpc>
              <a:spcPct val="90000"/>
            </a:lnSpc>
            <a:spcBef>
              <a:spcPct val="0"/>
            </a:spcBef>
            <a:spcAft>
              <a:spcPct val="15000"/>
            </a:spcAft>
            <a:buChar char="•"/>
          </a:pPr>
          <a:r>
            <a:rPr lang="en-GB" sz="1300" kern="1200">
              <a:latin typeface="Gill Sans Nova"/>
            </a:rPr>
            <a:t>Maintain relationships</a:t>
          </a:r>
          <a:endParaRPr lang="en-GB" sz="1300" kern="1200"/>
        </a:p>
      </dsp:txBody>
      <dsp:txXfrm rot="5400000">
        <a:off x="1564464" y="731519"/>
        <a:ext cx="1454794" cy="2194560"/>
      </dsp:txXfrm>
    </dsp:sp>
    <dsp:sp modelId="{81D10F0B-F9D2-40E2-B322-B3AB7BE0CAD8}">
      <dsp:nvSpPr>
        <dsp:cNvPr id="0" name=""/>
        <dsp:cNvSpPr/>
      </dsp:nvSpPr>
      <dsp:spPr>
        <a:xfrm rot="16200000">
          <a:off x="2026966" y="1101402"/>
          <a:ext cx="3657600" cy="145479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10885" bIns="0" numCol="1" spcCol="1270" anchor="t" anchorCtr="0">
          <a:noAutofit/>
        </a:bodyPr>
        <a:lstStyle/>
        <a:p>
          <a:pPr marL="0" lvl="0" indent="0" algn="l" defTabSz="755650" rtl="0">
            <a:lnSpc>
              <a:spcPct val="90000"/>
            </a:lnSpc>
            <a:spcBef>
              <a:spcPct val="0"/>
            </a:spcBef>
            <a:spcAft>
              <a:spcPct val="35000"/>
            </a:spcAft>
            <a:buNone/>
          </a:pPr>
          <a:r>
            <a:rPr lang="en-GB" sz="1700" kern="1200">
              <a:latin typeface="Gill Sans Nova"/>
            </a:rPr>
            <a:t>Brain development</a:t>
          </a:r>
          <a:endParaRPr lang="en-GB" sz="1700" kern="1200"/>
        </a:p>
        <a:p>
          <a:pPr marL="114300" lvl="1" indent="-114300" algn="l" defTabSz="577850" rtl="0">
            <a:lnSpc>
              <a:spcPct val="90000"/>
            </a:lnSpc>
            <a:spcBef>
              <a:spcPct val="0"/>
            </a:spcBef>
            <a:spcAft>
              <a:spcPct val="15000"/>
            </a:spcAft>
            <a:buChar char="•"/>
          </a:pPr>
          <a:r>
            <a:rPr lang="en-GB" sz="1300" kern="1200">
              <a:latin typeface="Gill Sans Nova"/>
            </a:rPr>
            <a:t>Shape developing brain</a:t>
          </a:r>
          <a:endParaRPr lang="en-GB" sz="1300" kern="1200"/>
        </a:p>
        <a:p>
          <a:pPr marL="114300" lvl="1" indent="-114300" algn="l" defTabSz="577850" rtl="0">
            <a:lnSpc>
              <a:spcPct val="90000"/>
            </a:lnSpc>
            <a:spcBef>
              <a:spcPct val="0"/>
            </a:spcBef>
            <a:spcAft>
              <a:spcPct val="15000"/>
            </a:spcAft>
            <a:buChar char="•"/>
          </a:pPr>
          <a:r>
            <a:rPr lang="en-GB" sz="1300" kern="1200">
              <a:latin typeface="Gill Sans Nova"/>
            </a:rPr>
            <a:t>Influencing stress response </a:t>
          </a:r>
          <a:endParaRPr lang="en-GB" sz="1300" kern="1200"/>
        </a:p>
        <a:p>
          <a:pPr marL="114300" lvl="1" indent="-114300" algn="l" defTabSz="577850" rtl="0">
            <a:lnSpc>
              <a:spcPct val="90000"/>
            </a:lnSpc>
            <a:spcBef>
              <a:spcPct val="0"/>
            </a:spcBef>
            <a:spcAft>
              <a:spcPct val="15000"/>
            </a:spcAft>
            <a:buChar char="•"/>
          </a:pPr>
          <a:r>
            <a:rPr lang="en-GB" sz="1300" kern="1200">
              <a:latin typeface="Gill Sans Nova"/>
            </a:rPr>
            <a:t>Emotional regulation</a:t>
          </a:r>
        </a:p>
      </dsp:txBody>
      <dsp:txXfrm rot="5400000">
        <a:off x="3128369" y="731519"/>
        <a:ext cx="1454794" cy="2194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B24B9-2D47-45FB-B9C5-534F029C5DC3}">
      <dsp:nvSpPr>
        <dsp:cNvPr id="0" name=""/>
        <dsp:cNvSpPr/>
      </dsp:nvSpPr>
      <dsp:spPr>
        <a:xfrm rot="16200000">
          <a:off x="-1231657" y="1232215"/>
          <a:ext cx="3915506" cy="145107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588" bIns="0" numCol="1" spcCol="1270" anchor="t" anchorCtr="0">
          <a:noAutofit/>
        </a:bodyPr>
        <a:lstStyle/>
        <a:p>
          <a:pPr marL="0" lvl="0" indent="0" algn="l" defTabSz="844550">
            <a:lnSpc>
              <a:spcPct val="90000"/>
            </a:lnSpc>
            <a:spcBef>
              <a:spcPct val="0"/>
            </a:spcBef>
            <a:spcAft>
              <a:spcPct val="35000"/>
            </a:spcAft>
            <a:buNone/>
          </a:pPr>
          <a:r>
            <a:rPr lang="en-GB" sz="1900" kern="1200">
              <a:latin typeface="Gill Sans Nova"/>
            </a:rPr>
            <a:t>Attachment</a:t>
          </a:r>
          <a:endParaRPr lang="en-GB" sz="1900" kern="1200"/>
        </a:p>
        <a:p>
          <a:pPr marL="114300" lvl="1" indent="-114300" algn="l" defTabSz="666750" rtl="0">
            <a:lnSpc>
              <a:spcPct val="90000"/>
            </a:lnSpc>
            <a:spcBef>
              <a:spcPct val="0"/>
            </a:spcBef>
            <a:spcAft>
              <a:spcPct val="15000"/>
            </a:spcAft>
            <a:buChar char="•"/>
          </a:pPr>
          <a:r>
            <a:rPr lang="en-GB" sz="1500" kern="1200">
              <a:latin typeface="Gill Sans Nova"/>
            </a:rPr>
            <a:t>Strong emotional bond</a:t>
          </a:r>
          <a:endParaRPr lang="en-GB" sz="1500" kern="1200"/>
        </a:p>
        <a:p>
          <a:pPr marL="114300" lvl="1" indent="-114300" algn="l" defTabSz="666750" rtl="0">
            <a:lnSpc>
              <a:spcPct val="90000"/>
            </a:lnSpc>
            <a:spcBef>
              <a:spcPct val="0"/>
            </a:spcBef>
            <a:spcAft>
              <a:spcPct val="15000"/>
            </a:spcAft>
            <a:buChar char="•"/>
          </a:pPr>
          <a:r>
            <a:rPr lang="en-GB" sz="1500" kern="1200">
              <a:latin typeface="Gill Sans Nova"/>
            </a:rPr>
            <a:t>Between child and caregivers</a:t>
          </a:r>
          <a:endParaRPr lang="en-GB" sz="1500" kern="1200"/>
        </a:p>
      </dsp:txBody>
      <dsp:txXfrm rot="5400000">
        <a:off x="559" y="783100"/>
        <a:ext cx="1451074" cy="2349304"/>
      </dsp:txXfrm>
    </dsp:sp>
    <dsp:sp modelId="{5FA868E1-9A0E-42E6-973C-3593EE37BAF0}">
      <dsp:nvSpPr>
        <dsp:cNvPr id="0" name=""/>
        <dsp:cNvSpPr/>
      </dsp:nvSpPr>
      <dsp:spPr>
        <a:xfrm rot="16200000">
          <a:off x="328246" y="1232215"/>
          <a:ext cx="3915506" cy="145107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588" bIns="0" numCol="1" spcCol="1270" anchor="t" anchorCtr="0">
          <a:noAutofit/>
        </a:bodyPr>
        <a:lstStyle/>
        <a:p>
          <a:pPr marL="0" lvl="0" indent="0" algn="l" defTabSz="844550" rtl="0">
            <a:lnSpc>
              <a:spcPct val="90000"/>
            </a:lnSpc>
            <a:spcBef>
              <a:spcPct val="0"/>
            </a:spcBef>
            <a:spcAft>
              <a:spcPct val="35000"/>
            </a:spcAft>
            <a:buNone/>
          </a:pPr>
          <a:r>
            <a:rPr lang="en-GB" sz="1900" kern="1200">
              <a:latin typeface="Gill Sans Nova"/>
            </a:rPr>
            <a:t>Secure Attachment</a:t>
          </a:r>
          <a:endParaRPr lang="en-GB" sz="1900" kern="1200"/>
        </a:p>
        <a:p>
          <a:pPr marL="114300" lvl="1" indent="-114300" algn="l" defTabSz="666750" rtl="0">
            <a:lnSpc>
              <a:spcPct val="90000"/>
            </a:lnSpc>
            <a:spcBef>
              <a:spcPct val="0"/>
            </a:spcBef>
            <a:spcAft>
              <a:spcPct val="15000"/>
            </a:spcAft>
            <a:buChar char="•"/>
          </a:pPr>
          <a:r>
            <a:rPr lang="en-GB" sz="1500" kern="1200">
              <a:latin typeface="Gill Sans Nova"/>
            </a:rPr>
            <a:t>A health attachment</a:t>
          </a:r>
          <a:endParaRPr lang="en-GB" sz="1500" kern="1200"/>
        </a:p>
        <a:p>
          <a:pPr marL="114300" lvl="1" indent="-114300" algn="l" defTabSz="666750" rtl="0">
            <a:lnSpc>
              <a:spcPct val="90000"/>
            </a:lnSpc>
            <a:spcBef>
              <a:spcPct val="0"/>
            </a:spcBef>
            <a:spcAft>
              <a:spcPct val="15000"/>
            </a:spcAft>
            <a:buChar char="•"/>
          </a:pPr>
          <a:r>
            <a:rPr lang="en-GB" sz="1500" kern="1200">
              <a:latin typeface="Gill Sans Nova"/>
            </a:rPr>
            <a:t>Child feels safe, loved, and supported</a:t>
          </a:r>
          <a:endParaRPr lang="en-GB" sz="1500" kern="1200"/>
        </a:p>
      </dsp:txBody>
      <dsp:txXfrm rot="5400000">
        <a:off x="1560462" y="783100"/>
        <a:ext cx="1451074" cy="2349304"/>
      </dsp:txXfrm>
    </dsp:sp>
    <dsp:sp modelId="{D5C110BD-D087-4E9F-92A5-73F3C02D1730}">
      <dsp:nvSpPr>
        <dsp:cNvPr id="0" name=""/>
        <dsp:cNvSpPr/>
      </dsp:nvSpPr>
      <dsp:spPr>
        <a:xfrm rot="16200000">
          <a:off x="1888151" y="1232215"/>
          <a:ext cx="3915506" cy="145107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588" bIns="0" numCol="1" spcCol="1270" anchor="t" anchorCtr="0">
          <a:noAutofit/>
        </a:bodyPr>
        <a:lstStyle/>
        <a:p>
          <a:pPr marL="0" lvl="0" indent="0" algn="l" defTabSz="844550" rtl="0">
            <a:lnSpc>
              <a:spcPct val="90000"/>
            </a:lnSpc>
            <a:spcBef>
              <a:spcPct val="0"/>
            </a:spcBef>
            <a:spcAft>
              <a:spcPct val="35000"/>
            </a:spcAft>
            <a:buNone/>
          </a:pPr>
          <a:r>
            <a:rPr lang="en-GB" sz="1900" kern="1200">
              <a:latin typeface="Gill Sans Nova"/>
            </a:rPr>
            <a:t>Insecure Attachment</a:t>
          </a:r>
          <a:endParaRPr lang="en-GB" sz="1900" kern="1200"/>
        </a:p>
        <a:p>
          <a:pPr marL="114300" lvl="1" indent="-114300" algn="l" defTabSz="666750" rtl="0">
            <a:lnSpc>
              <a:spcPct val="90000"/>
            </a:lnSpc>
            <a:spcBef>
              <a:spcPct val="0"/>
            </a:spcBef>
            <a:spcAft>
              <a:spcPct val="15000"/>
            </a:spcAft>
            <a:buChar char="•"/>
          </a:pPr>
          <a:r>
            <a:rPr lang="en-GB" sz="1500" kern="1200">
              <a:latin typeface="Gill Sans Nova"/>
            </a:rPr>
            <a:t>An unhealthy attachment</a:t>
          </a:r>
          <a:endParaRPr lang="en-GB" sz="1500" kern="1200"/>
        </a:p>
        <a:p>
          <a:pPr marL="114300" lvl="1" indent="-114300" algn="l" defTabSz="666750" rtl="0">
            <a:lnSpc>
              <a:spcPct val="90000"/>
            </a:lnSpc>
            <a:spcBef>
              <a:spcPct val="0"/>
            </a:spcBef>
            <a:spcAft>
              <a:spcPct val="15000"/>
            </a:spcAft>
            <a:buChar char="•"/>
          </a:pPr>
          <a:r>
            <a:rPr lang="en-GB" sz="1500" kern="1200">
              <a:latin typeface="Gill Sans Nova"/>
            </a:rPr>
            <a:t>Child feels anxious, fearful, or uncertain</a:t>
          </a:r>
          <a:endParaRPr lang="en-GB" sz="1500" kern="1200"/>
        </a:p>
      </dsp:txBody>
      <dsp:txXfrm rot="5400000">
        <a:off x="3120367" y="783100"/>
        <a:ext cx="1451074" cy="23493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6E930-9F44-41DD-836B-46538C03E106}">
      <dsp:nvSpPr>
        <dsp:cNvPr id="0" name=""/>
        <dsp:cNvSpPr/>
      </dsp:nvSpPr>
      <dsp:spPr>
        <a:xfrm>
          <a:off x="0" y="1670929"/>
          <a:ext cx="2220662" cy="504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DB2F4-06E7-4A55-B660-A18874AB3EF8}">
      <dsp:nvSpPr>
        <dsp:cNvPr id="0" name=""/>
        <dsp:cNvSpPr/>
      </dsp:nvSpPr>
      <dsp:spPr>
        <a:xfrm>
          <a:off x="1463489" y="1796929"/>
          <a:ext cx="535105" cy="25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marL="0" lvl="0" indent="0" algn="ctr" defTabSz="311150">
            <a:lnSpc>
              <a:spcPct val="90000"/>
            </a:lnSpc>
            <a:spcBef>
              <a:spcPct val="0"/>
            </a:spcBef>
            <a:spcAft>
              <a:spcPct val="35000"/>
            </a:spcAft>
            <a:buNone/>
          </a:pPr>
          <a:r>
            <a:rPr lang="en-GB" sz="700" kern="1200">
              <a:latin typeface="Gill Sans Nova"/>
            </a:rPr>
            <a:t>development</a:t>
          </a:r>
          <a:endParaRPr lang="en-GB" sz="700" kern="1200"/>
        </a:p>
      </dsp:txBody>
      <dsp:txXfrm>
        <a:off x="1463489" y="1796929"/>
        <a:ext cx="535105" cy="252000"/>
      </dsp:txXfrm>
    </dsp:sp>
    <dsp:sp modelId="{C8A17EC3-239F-44B2-815B-641B0FE75989}">
      <dsp:nvSpPr>
        <dsp:cNvPr id="0" name=""/>
        <dsp:cNvSpPr/>
      </dsp:nvSpPr>
      <dsp:spPr>
        <a:xfrm>
          <a:off x="821363" y="1796929"/>
          <a:ext cx="535105" cy="25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marL="0" lvl="0" indent="0" algn="ctr" defTabSz="311150">
            <a:lnSpc>
              <a:spcPct val="90000"/>
            </a:lnSpc>
            <a:spcBef>
              <a:spcPct val="0"/>
            </a:spcBef>
            <a:spcAft>
              <a:spcPct val="35000"/>
            </a:spcAft>
            <a:buNone/>
          </a:pPr>
          <a:r>
            <a:rPr lang="en-GB" sz="700" kern="1200">
              <a:latin typeface="Gill Sans Nova"/>
            </a:rPr>
            <a:t>shapes</a:t>
          </a:r>
          <a:endParaRPr lang="en-GB" sz="700" kern="1200"/>
        </a:p>
      </dsp:txBody>
      <dsp:txXfrm>
        <a:off x="821363" y="1796929"/>
        <a:ext cx="535105" cy="252000"/>
      </dsp:txXfrm>
    </dsp:sp>
    <dsp:sp modelId="{CCE8B142-7F49-4BEF-904D-8E7F419E9AD5}">
      <dsp:nvSpPr>
        <dsp:cNvPr id="0" name=""/>
        <dsp:cNvSpPr/>
      </dsp:nvSpPr>
      <dsp:spPr>
        <a:xfrm>
          <a:off x="179236" y="1796929"/>
          <a:ext cx="535105" cy="25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71120" rIns="0" bIns="71120" numCol="1" spcCol="1270" anchor="ctr" anchorCtr="0">
          <a:noAutofit/>
        </a:bodyPr>
        <a:lstStyle/>
        <a:p>
          <a:pPr marL="0" lvl="0" indent="0" algn="ctr" defTabSz="311150">
            <a:lnSpc>
              <a:spcPct val="90000"/>
            </a:lnSpc>
            <a:spcBef>
              <a:spcPct val="0"/>
            </a:spcBef>
            <a:spcAft>
              <a:spcPct val="35000"/>
            </a:spcAft>
            <a:buNone/>
          </a:pPr>
          <a:r>
            <a:rPr lang="en-GB" sz="700" kern="1200">
              <a:latin typeface="Gill Sans Nova"/>
            </a:rPr>
            <a:t>Attachment</a:t>
          </a:r>
          <a:endParaRPr lang="en-GB" sz="700" kern="1200"/>
        </a:p>
      </dsp:txBody>
      <dsp:txXfrm>
        <a:off x="179236" y="1796929"/>
        <a:ext cx="535105" cy="252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19AEC-49C9-41F5-95F5-A45EBFAA494A}">
      <dsp:nvSpPr>
        <dsp:cNvPr id="0" name=""/>
        <dsp:cNvSpPr/>
      </dsp:nvSpPr>
      <dsp:spPr>
        <a:xfrm>
          <a:off x="3647183" y="1502"/>
          <a:ext cx="2042422" cy="1327574"/>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Gill Sans Nova"/>
            </a:rPr>
            <a:t> Amira's attachment style</a:t>
          </a:r>
          <a:endParaRPr lang="en-GB" sz="2200" kern="1200"/>
        </a:p>
      </dsp:txBody>
      <dsp:txXfrm>
        <a:off x="3711990" y="66309"/>
        <a:ext cx="1912808" cy="1197960"/>
      </dsp:txXfrm>
    </dsp:sp>
    <dsp:sp modelId="{850182FC-1691-4648-882A-42F315BE5548}">
      <dsp:nvSpPr>
        <dsp:cNvPr id="0" name=""/>
        <dsp:cNvSpPr/>
      </dsp:nvSpPr>
      <dsp:spPr>
        <a:xfrm>
          <a:off x="2472702" y="665289"/>
          <a:ext cx="4391385" cy="4391385"/>
        </a:xfrm>
        <a:custGeom>
          <a:avLst/>
          <a:gdLst/>
          <a:ahLst/>
          <a:cxnLst/>
          <a:rect l="0" t="0" r="0" b="0"/>
          <a:pathLst>
            <a:path>
              <a:moveTo>
                <a:pt x="3499555" y="429055"/>
              </a:moveTo>
              <a:arcTo wR="2195692" hR="2195692" stAng="18385746" swAng="1635704"/>
            </a:path>
          </a:pathLst>
        </a:custGeom>
        <a:noFill/>
        <a:ln w="6350" cap="flat" cmpd="sng" algn="ctr">
          <a:solidFill>
            <a:schemeClr val="accent1">
              <a:hueOff val="0"/>
              <a:satOff val="0"/>
              <a:lumOff val="0"/>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9C3EF23D-6D1B-470B-8712-4BF78FFB1C61}">
      <dsp:nvSpPr>
        <dsp:cNvPr id="0" name=""/>
        <dsp:cNvSpPr/>
      </dsp:nvSpPr>
      <dsp:spPr>
        <a:xfrm>
          <a:off x="5842876" y="2197195"/>
          <a:ext cx="2042422" cy="1327574"/>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Gill Sans Nova"/>
            </a:rPr>
            <a:t>Primary caregiver</a:t>
          </a:r>
        </a:p>
      </dsp:txBody>
      <dsp:txXfrm>
        <a:off x="5907683" y="2262002"/>
        <a:ext cx="1912808" cy="1197960"/>
      </dsp:txXfrm>
    </dsp:sp>
    <dsp:sp modelId="{A60F5BCB-AC71-4022-AFD9-7463EE3C5D69}">
      <dsp:nvSpPr>
        <dsp:cNvPr id="0" name=""/>
        <dsp:cNvSpPr/>
      </dsp:nvSpPr>
      <dsp:spPr>
        <a:xfrm>
          <a:off x="2472702" y="665289"/>
          <a:ext cx="4391385" cy="4391385"/>
        </a:xfrm>
        <a:custGeom>
          <a:avLst/>
          <a:gdLst/>
          <a:ahLst/>
          <a:cxnLst/>
          <a:rect l="0" t="0" r="0" b="0"/>
          <a:pathLst>
            <a:path>
              <a:moveTo>
                <a:pt x="4163946" y="3168856"/>
              </a:moveTo>
              <a:arcTo wR="2195692" hR="2195692" stAng="1578550" swAng="1635704"/>
            </a:path>
          </a:pathLst>
        </a:custGeom>
        <a:noFill/>
        <a:ln w="6350" cap="flat" cmpd="sng" algn="ctr">
          <a:solidFill>
            <a:schemeClr val="accent1">
              <a:hueOff val="0"/>
              <a:satOff val="0"/>
              <a:lumOff val="0"/>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CFC553A8-14FC-4DEA-82F2-E9AE65D2F3C8}">
      <dsp:nvSpPr>
        <dsp:cNvPr id="0" name=""/>
        <dsp:cNvSpPr/>
      </dsp:nvSpPr>
      <dsp:spPr>
        <a:xfrm>
          <a:off x="3647183" y="4392887"/>
          <a:ext cx="2042422" cy="1327574"/>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Gill Sans Nova"/>
            </a:rPr>
            <a:t>Behaviour indicators</a:t>
          </a:r>
        </a:p>
      </dsp:txBody>
      <dsp:txXfrm>
        <a:off x="3711990" y="4457694"/>
        <a:ext cx="1912808" cy="1197960"/>
      </dsp:txXfrm>
    </dsp:sp>
    <dsp:sp modelId="{F9E5F58D-3D3B-43CA-8D15-3E36B68C7A84}">
      <dsp:nvSpPr>
        <dsp:cNvPr id="0" name=""/>
        <dsp:cNvSpPr/>
      </dsp:nvSpPr>
      <dsp:spPr>
        <a:xfrm>
          <a:off x="2472702" y="665289"/>
          <a:ext cx="4391385" cy="4391385"/>
        </a:xfrm>
        <a:custGeom>
          <a:avLst/>
          <a:gdLst/>
          <a:ahLst/>
          <a:cxnLst/>
          <a:rect l="0" t="0" r="0" b="0"/>
          <a:pathLst>
            <a:path>
              <a:moveTo>
                <a:pt x="891829" y="3962330"/>
              </a:moveTo>
              <a:arcTo wR="2195692" hR="2195692" stAng="7585746" swAng="1635704"/>
            </a:path>
          </a:pathLst>
        </a:custGeom>
        <a:noFill/>
        <a:ln w="6350" cap="flat" cmpd="sng" algn="ctr">
          <a:solidFill>
            <a:schemeClr val="accent1">
              <a:hueOff val="0"/>
              <a:satOff val="0"/>
              <a:lumOff val="0"/>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 modelId="{EABCC217-827F-489A-BF2C-859E62BC4F38}">
      <dsp:nvSpPr>
        <dsp:cNvPr id="0" name=""/>
        <dsp:cNvSpPr/>
      </dsp:nvSpPr>
      <dsp:spPr>
        <a:xfrm>
          <a:off x="1451490" y="2197195"/>
          <a:ext cx="2042422" cy="1327574"/>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Gill Sans Nova"/>
            </a:rPr>
            <a:t>cummunication</a:t>
          </a:r>
        </a:p>
      </dsp:txBody>
      <dsp:txXfrm>
        <a:off x="1516297" y="2262002"/>
        <a:ext cx="1912808" cy="1197960"/>
      </dsp:txXfrm>
    </dsp:sp>
    <dsp:sp modelId="{3BF101BB-4E62-40EB-86B9-E12365F0F8AC}">
      <dsp:nvSpPr>
        <dsp:cNvPr id="0" name=""/>
        <dsp:cNvSpPr/>
      </dsp:nvSpPr>
      <dsp:spPr>
        <a:xfrm>
          <a:off x="2472702" y="665289"/>
          <a:ext cx="4391385" cy="4391385"/>
        </a:xfrm>
        <a:custGeom>
          <a:avLst/>
          <a:gdLst/>
          <a:ahLst/>
          <a:cxnLst/>
          <a:rect l="0" t="0" r="0" b="0"/>
          <a:pathLst>
            <a:path>
              <a:moveTo>
                <a:pt x="227439" y="1222529"/>
              </a:moveTo>
              <a:arcTo wR="2195692" hR="2195692" stAng="12378550" swAng="1635704"/>
            </a:path>
          </a:pathLst>
        </a:custGeom>
        <a:noFill/>
        <a:ln w="6350" cap="flat" cmpd="sng" algn="ctr">
          <a:solidFill>
            <a:schemeClr val="accent1">
              <a:hueOff val="0"/>
              <a:satOff val="0"/>
              <a:lumOff val="0"/>
              <a:alphaOff val="0"/>
            </a:schemeClr>
          </a:solidFill>
          <a:prstDash val="solid"/>
          <a:miter lim="800000"/>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7C38E-FE14-4D60-9723-17A0A2BF094F}">
      <dsp:nvSpPr>
        <dsp:cNvPr id="0" name=""/>
        <dsp:cNvSpPr/>
      </dsp:nvSpPr>
      <dsp:spPr>
        <a:xfrm>
          <a:off x="0" y="1455554"/>
          <a:ext cx="3847124" cy="302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7614870A-D507-4993-A146-6DD74E9762FA}">
      <dsp:nvSpPr>
        <dsp:cNvPr id="0" name=""/>
        <dsp:cNvSpPr/>
      </dsp:nvSpPr>
      <dsp:spPr>
        <a:xfrm>
          <a:off x="192356" y="1278434"/>
          <a:ext cx="2692986" cy="354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788" tIns="0" rIns="101788" bIns="0" numCol="1" spcCol="1270" anchor="ctr" anchorCtr="0">
          <a:noAutofit/>
        </a:bodyPr>
        <a:lstStyle/>
        <a:p>
          <a:pPr marL="0" lvl="0" indent="0" algn="l" defTabSz="533400">
            <a:lnSpc>
              <a:spcPct val="90000"/>
            </a:lnSpc>
            <a:spcBef>
              <a:spcPct val="0"/>
            </a:spcBef>
            <a:spcAft>
              <a:spcPct val="35000"/>
            </a:spcAft>
            <a:buNone/>
          </a:pPr>
          <a:r>
            <a:rPr lang="en-GB" sz="1200" kern="1200">
              <a:latin typeface="Calibri"/>
              <a:ea typeface="+mn-ea"/>
              <a:cs typeface="+mn-cs"/>
            </a:rPr>
            <a:t>SECURE</a:t>
          </a:r>
        </a:p>
      </dsp:txBody>
      <dsp:txXfrm>
        <a:off x="209649" y="1295727"/>
        <a:ext cx="2658400" cy="319654"/>
      </dsp:txXfrm>
    </dsp:sp>
    <dsp:sp modelId="{64AB52E1-1288-4D72-A5E0-535575F5AEB7}">
      <dsp:nvSpPr>
        <dsp:cNvPr id="0" name=""/>
        <dsp:cNvSpPr/>
      </dsp:nvSpPr>
      <dsp:spPr>
        <a:xfrm>
          <a:off x="0" y="1999874"/>
          <a:ext cx="3847124" cy="302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87E77B0F-649D-4FCE-8548-E37AB2919F2B}">
      <dsp:nvSpPr>
        <dsp:cNvPr id="0" name=""/>
        <dsp:cNvSpPr/>
      </dsp:nvSpPr>
      <dsp:spPr>
        <a:xfrm>
          <a:off x="192356" y="1822754"/>
          <a:ext cx="2692986" cy="354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788" tIns="0" rIns="101788" bIns="0" numCol="1" spcCol="1270" anchor="ctr" anchorCtr="0">
          <a:noAutofit/>
        </a:bodyPr>
        <a:lstStyle/>
        <a:p>
          <a:pPr marL="0" lvl="0" indent="0" algn="l" defTabSz="533400" rtl="0">
            <a:lnSpc>
              <a:spcPct val="90000"/>
            </a:lnSpc>
            <a:spcBef>
              <a:spcPct val="0"/>
            </a:spcBef>
            <a:spcAft>
              <a:spcPct val="35000"/>
            </a:spcAft>
            <a:buNone/>
          </a:pPr>
          <a:r>
            <a:rPr lang="en-GB" sz="1200" kern="1200">
              <a:latin typeface="Calibri"/>
              <a:ea typeface="+mn-ea"/>
              <a:cs typeface="+mn-cs"/>
            </a:rPr>
            <a:t>INSECURE-AVOIDANT ATTACHMENT</a:t>
          </a:r>
        </a:p>
      </dsp:txBody>
      <dsp:txXfrm>
        <a:off x="209649" y="1840047"/>
        <a:ext cx="2658400" cy="319654"/>
      </dsp:txXfrm>
    </dsp:sp>
    <dsp:sp modelId="{5B54DE8C-AC98-41F3-8F70-50FAC7D23E11}">
      <dsp:nvSpPr>
        <dsp:cNvPr id="0" name=""/>
        <dsp:cNvSpPr/>
      </dsp:nvSpPr>
      <dsp:spPr>
        <a:xfrm>
          <a:off x="0" y="2544194"/>
          <a:ext cx="3847124" cy="302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26BB0C09-EFA5-4E1F-9033-D1EA7A209D28}">
      <dsp:nvSpPr>
        <dsp:cNvPr id="0" name=""/>
        <dsp:cNvSpPr/>
      </dsp:nvSpPr>
      <dsp:spPr>
        <a:xfrm>
          <a:off x="192356" y="2367074"/>
          <a:ext cx="2692986" cy="354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788" tIns="0" rIns="101788" bIns="0" numCol="1" spcCol="1270" anchor="ctr" anchorCtr="0">
          <a:noAutofit/>
        </a:bodyPr>
        <a:lstStyle/>
        <a:p>
          <a:pPr marL="0" lvl="0" indent="0" algn="l" defTabSz="533400" rtl="0">
            <a:lnSpc>
              <a:spcPct val="90000"/>
            </a:lnSpc>
            <a:spcBef>
              <a:spcPct val="0"/>
            </a:spcBef>
            <a:spcAft>
              <a:spcPct val="35000"/>
            </a:spcAft>
            <a:buNone/>
          </a:pPr>
          <a:r>
            <a:rPr lang="en-GB" sz="1200" kern="1200">
              <a:latin typeface="Calibri"/>
              <a:ea typeface="+mn-ea"/>
              <a:cs typeface="+mn-cs"/>
            </a:rPr>
            <a:t>INSECURE-RESISTANCE ATTACHMENT</a:t>
          </a:r>
        </a:p>
      </dsp:txBody>
      <dsp:txXfrm>
        <a:off x="209649" y="2384367"/>
        <a:ext cx="2658400" cy="319654"/>
      </dsp:txXfrm>
    </dsp:sp>
    <dsp:sp modelId="{B816B5C9-BB3A-41E1-8EFC-8150055CAC89}">
      <dsp:nvSpPr>
        <dsp:cNvPr id="0" name=""/>
        <dsp:cNvSpPr/>
      </dsp:nvSpPr>
      <dsp:spPr>
        <a:xfrm>
          <a:off x="0" y="3088514"/>
          <a:ext cx="3847124" cy="3024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A49B22F-B88B-4C61-ADB4-A2C8BBBAF8DA}">
      <dsp:nvSpPr>
        <dsp:cNvPr id="0" name=""/>
        <dsp:cNvSpPr/>
      </dsp:nvSpPr>
      <dsp:spPr>
        <a:xfrm>
          <a:off x="192356" y="2911394"/>
          <a:ext cx="2692986" cy="354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788" tIns="0" rIns="101788" bIns="0" numCol="1" spcCol="1270" anchor="ctr" anchorCtr="0">
          <a:noAutofit/>
        </a:bodyPr>
        <a:lstStyle/>
        <a:p>
          <a:pPr marL="0" lvl="0" indent="0" algn="l" defTabSz="533400" rtl="0">
            <a:lnSpc>
              <a:spcPct val="90000"/>
            </a:lnSpc>
            <a:spcBef>
              <a:spcPct val="0"/>
            </a:spcBef>
            <a:spcAft>
              <a:spcPct val="35000"/>
            </a:spcAft>
            <a:buNone/>
          </a:pPr>
          <a:r>
            <a:rPr lang="en-GB" sz="1200" kern="1200">
              <a:latin typeface="Calibri"/>
              <a:ea typeface="+mn-ea"/>
              <a:cs typeface="+mn-cs"/>
            </a:rPr>
            <a:t>DISORGANIZED ATTACHMENT</a:t>
          </a:r>
        </a:p>
      </dsp:txBody>
      <dsp:txXfrm>
        <a:off x="209649" y="2928687"/>
        <a:ext cx="2658400" cy="3196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605DF-5E6C-4A33-9A3F-C0470B5DE780}">
      <dsp:nvSpPr>
        <dsp:cNvPr id="0" name=""/>
        <dsp:cNvSpPr/>
      </dsp:nvSpPr>
      <dsp:spPr>
        <a:xfrm rot="5400000">
          <a:off x="-315420" y="317047"/>
          <a:ext cx="2102803" cy="14719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Nova"/>
            </a:rPr>
            <a:t>Establish a secure base</a:t>
          </a:r>
          <a:endParaRPr lang="en-GB" sz="1300" kern="1200"/>
        </a:p>
      </dsp:txBody>
      <dsp:txXfrm rot="-5400000">
        <a:off x="1" y="737607"/>
        <a:ext cx="1471962" cy="630841"/>
      </dsp:txXfrm>
    </dsp:sp>
    <dsp:sp modelId="{80DA0870-61AF-4C64-AC7D-D08558B48324}">
      <dsp:nvSpPr>
        <dsp:cNvPr id="0" name=""/>
        <dsp:cNvSpPr/>
      </dsp:nvSpPr>
      <dsp:spPr>
        <a:xfrm rot="5400000">
          <a:off x="5316231" y="-3842642"/>
          <a:ext cx="1366822" cy="905536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rtl="0">
            <a:lnSpc>
              <a:spcPct val="90000"/>
            </a:lnSpc>
            <a:spcBef>
              <a:spcPct val="0"/>
            </a:spcBef>
            <a:spcAft>
              <a:spcPct val="15000"/>
            </a:spcAft>
            <a:buChar char="•"/>
          </a:pPr>
          <a:r>
            <a:rPr lang="en-GB" sz="2500" kern="1200">
              <a:latin typeface="Gill Sans Nova"/>
            </a:rPr>
            <a:t>Assign a consistent caregiver to provide emotional trust and stability</a:t>
          </a:r>
          <a:endParaRPr lang="en-GB" sz="2500" kern="1200"/>
        </a:p>
        <a:p>
          <a:pPr marL="228600" lvl="1" indent="-228600" algn="l" defTabSz="1111250" rtl="0">
            <a:lnSpc>
              <a:spcPct val="90000"/>
            </a:lnSpc>
            <a:spcBef>
              <a:spcPct val="0"/>
            </a:spcBef>
            <a:spcAft>
              <a:spcPct val="15000"/>
            </a:spcAft>
            <a:buChar char="•"/>
          </a:pPr>
          <a:r>
            <a:rPr lang="en-GB" sz="2500" kern="1200">
              <a:latin typeface="Gill Sans Nova"/>
            </a:rPr>
            <a:t>Ensure Amira knows who her caregiver is and can fine her easily.</a:t>
          </a:r>
          <a:endParaRPr lang="en-GB" sz="2500" kern="1200"/>
        </a:p>
      </dsp:txBody>
      <dsp:txXfrm rot="-5400000">
        <a:off x="1471963" y="68349"/>
        <a:ext cx="8988637" cy="1233376"/>
      </dsp:txXfrm>
    </dsp:sp>
    <dsp:sp modelId="{6028B826-81FF-49AC-91E0-6F60A7C207FF}">
      <dsp:nvSpPr>
        <dsp:cNvPr id="0" name=""/>
        <dsp:cNvSpPr/>
      </dsp:nvSpPr>
      <dsp:spPr>
        <a:xfrm rot="5400000">
          <a:off x="-315420" y="2229956"/>
          <a:ext cx="2102803" cy="14719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Nova"/>
            </a:rPr>
            <a:t>Emotional validation </a:t>
          </a:r>
          <a:endParaRPr lang="en-GB" sz="1300" kern="1200"/>
        </a:p>
      </dsp:txBody>
      <dsp:txXfrm rot="-5400000">
        <a:off x="1" y="2650516"/>
        <a:ext cx="1471962" cy="630841"/>
      </dsp:txXfrm>
    </dsp:sp>
    <dsp:sp modelId="{7881488A-AFAF-49C9-A960-6E154A3BDBC0}">
      <dsp:nvSpPr>
        <dsp:cNvPr id="0" name=""/>
        <dsp:cNvSpPr/>
      </dsp:nvSpPr>
      <dsp:spPr>
        <a:xfrm rot="5400000">
          <a:off x="5316231" y="-1929732"/>
          <a:ext cx="1366822" cy="905536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rtl="0">
            <a:lnSpc>
              <a:spcPct val="90000"/>
            </a:lnSpc>
            <a:spcBef>
              <a:spcPct val="0"/>
            </a:spcBef>
            <a:spcAft>
              <a:spcPct val="15000"/>
            </a:spcAft>
            <a:buChar char="•"/>
          </a:pPr>
          <a:r>
            <a:rPr lang="en-GB" sz="2500" kern="1200">
              <a:latin typeface="Gill Sans Nova"/>
            </a:rPr>
            <a:t>Recognise and validate Amira's emotions helping to develop emotion regulations.</a:t>
          </a:r>
          <a:endParaRPr lang="en-GB" sz="2500" kern="1200"/>
        </a:p>
        <a:p>
          <a:pPr marL="228600" lvl="1" indent="-228600" algn="l" defTabSz="1111250" rtl="0">
            <a:lnSpc>
              <a:spcPct val="90000"/>
            </a:lnSpc>
            <a:spcBef>
              <a:spcPct val="0"/>
            </a:spcBef>
            <a:spcAft>
              <a:spcPct val="15000"/>
            </a:spcAft>
            <a:buChar char="•"/>
          </a:pPr>
          <a:r>
            <a:rPr lang="en-GB" sz="2500" kern="1200">
              <a:latin typeface="Gill Sans Nova"/>
            </a:rPr>
            <a:t>Simple language to acknowledge her feelings</a:t>
          </a:r>
          <a:endParaRPr lang="en-GB" sz="2500" kern="1200"/>
        </a:p>
      </dsp:txBody>
      <dsp:txXfrm rot="-5400000">
        <a:off x="1471963" y="1981259"/>
        <a:ext cx="8988637" cy="1233376"/>
      </dsp:txXfrm>
    </dsp:sp>
    <dsp:sp modelId="{78309787-D8D1-48BA-999A-CCE08D8F813C}">
      <dsp:nvSpPr>
        <dsp:cNvPr id="0" name=""/>
        <dsp:cNvSpPr/>
      </dsp:nvSpPr>
      <dsp:spPr>
        <a:xfrm rot="5400000">
          <a:off x="-315420" y="4142866"/>
          <a:ext cx="2102803" cy="147196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Nova"/>
            </a:rPr>
            <a:t>Gradual introduction to group </a:t>
          </a:r>
        </a:p>
      </dsp:txBody>
      <dsp:txXfrm rot="-5400000">
        <a:off x="1" y="4563426"/>
        <a:ext cx="1471962" cy="630841"/>
      </dsp:txXfrm>
    </dsp:sp>
    <dsp:sp modelId="{F7C2BF12-F201-42C0-9A37-331180AD0DE6}">
      <dsp:nvSpPr>
        <dsp:cNvPr id="0" name=""/>
        <dsp:cNvSpPr/>
      </dsp:nvSpPr>
      <dsp:spPr>
        <a:xfrm rot="5400000">
          <a:off x="5316231" y="-16823"/>
          <a:ext cx="1366822" cy="905536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rtl="0">
            <a:lnSpc>
              <a:spcPct val="90000"/>
            </a:lnSpc>
            <a:spcBef>
              <a:spcPct val="0"/>
            </a:spcBef>
            <a:spcAft>
              <a:spcPct val="15000"/>
            </a:spcAft>
            <a:buChar char="•"/>
          </a:pPr>
          <a:r>
            <a:rPr lang="en-GB" sz="2500" kern="1200">
              <a:latin typeface="Gill Sans Nova"/>
            </a:rPr>
            <a:t>Start with one-to-one interaction with peers</a:t>
          </a:r>
          <a:endParaRPr lang="en-GB" sz="2500" kern="1200"/>
        </a:p>
        <a:p>
          <a:pPr marL="228600" lvl="1" indent="-228600" algn="l" defTabSz="1111250" rtl="0">
            <a:lnSpc>
              <a:spcPct val="90000"/>
            </a:lnSpc>
            <a:spcBef>
              <a:spcPct val="0"/>
            </a:spcBef>
            <a:spcAft>
              <a:spcPct val="15000"/>
            </a:spcAft>
            <a:buChar char="•"/>
          </a:pPr>
          <a:r>
            <a:rPr lang="en-GB" sz="2500" kern="1200">
              <a:latin typeface="Gill Sans Nova"/>
            </a:rPr>
            <a:t>Gradually introduce to small group play, supporting her social interaction.</a:t>
          </a:r>
        </a:p>
      </dsp:txBody>
      <dsp:txXfrm rot="-5400000">
        <a:off x="1471963" y="3894169"/>
        <a:ext cx="8988637" cy="12333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E3118-ED47-4F74-ADD2-C5C37BB7089A}">
      <dsp:nvSpPr>
        <dsp:cNvPr id="0" name=""/>
        <dsp:cNvSpPr/>
      </dsp:nvSpPr>
      <dsp:spPr>
        <a:xfrm rot="5400000">
          <a:off x="-304948" y="305471"/>
          <a:ext cx="2032991" cy="142309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latin typeface="Gill Sans Nova"/>
            </a:rPr>
            <a:t>Predictable routine</a:t>
          </a:r>
          <a:endParaRPr lang="en-GB" sz="1600" kern="1200"/>
        </a:p>
      </dsp:txBody>
      <dsp:txXfrm rot="-5400000">
        <a:off x="1" y="712069"/>
        <a:ext cx="1423094" cy="609897"/>
      </dsp:txXfrm>
    </dsp:sp>
    <dsp:sp modelId="{5B8E54AF-AF50-444A-BFCD-C125AA8D11D1}">
      <dsp:nvSpPr>
        <dsp:cNvPr id="0" name=""/>
        <dsp:cNvSpPr/>
      </dsp:nvSpPr>
      <dsp:spPr>
        <a:xfrm rot="5400000">
          <a:off x="5087467" y="-3663850"/>
          <a:ext cx="1321444" cy="865019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GB" sz="2200" kern="1200">
              <a:latin typeface="Gill Sans Nova"/>
            </a:rPr>
            <a:t>Establish a predictable routine, helping Amira feel secure and in control.</a:t>
          </a:r>
          <a:endParaRPr lang="en-GB" sz="2200" kern="1200"/>
        </a:p>
        <a:p>
          <a:pPr marL="228600" lvl="1" indent="-228600" algn="l" defTabSz="977900" rtl="0">
            <a:lnSpc>
              <a:spcPct val="90000"/>
            </a:lnSpc>
            <a:spcBef>
              <a:spcPct val="0"/>
            </a:spcBef>
            <a:spcAft>
              <a:spcPct val="15000"/>
            </a:spcAft>
            <a:buChar char="•"/>
          </a:pPr>
          <a:r>
            <a:rPr lang="en-GB" sz="2200" kern="1200">
              <a:latin typeface="Gill Sans Nova"/>
            </a:rPr>
            <a:t>Use visual schedules to support Amira's understanding of the daily routine.</a:t>
          </a:r>
          <a:endParaRPr lang="en-GB" sz="2200" kern="1200"/>
        </a:p>
      </dsp:txBody>
      <dsp:txXfrm rot="-5400000">
        <a:off x="1423094" y="65031"/>
        <a:ext cx="8585682" cy="1192428"/>
      </dsp:txXfrm>
    </dsp:sp>
    <dsp:sp modelId="{AC989D15-B7E2-437A-ABEB-31EA4A159DE4}">
      <dsp:nvSpPr>
        <dsp:cNvPr id="0" name=""/>
        <dsp:cNvSpPr/>
      </dsp:nvSpPr>
      <dsp:spPr>
        <a:xfrm rot="5400000">
          <a:off x="-304948" y="2148045"/>
          <a:ext cx="2032991" cy="142309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Gill Sans Nova"/>
            </a:rPr>
            <a:t>Positive reinforcement</a:t>
          </a:r>
          <a:endParaRPr lang="en-GB" sz="1600" kern="1200"/>
        </a:p>
      </dsp:txBody>
      <dsp:txXfrm rot="-5400000">
        <a:off x="1" y="2554643"/>
        <a:ext cx="1423094" cy="609897"/>
      </dsp:txXfrm>
    </dsp:sp>
    <dsp:sp modelId="{55F725C6-68BD-4A35-B9A3-48F252638292}">
      <dsp:nvSpPr>
        <dsp:cNvPr id="0" name=""/>
        <dsp:cNvSpPr/>
      </dsp:nvSpPr>
      <dsp:spPr>
        <a:xfrm rot="5400000">
          <a:off x="5087467" y="-1821276"/>
          <a:ext cx="1321444" cy="865019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GB" sz="2200" kern="1200">
              <a:latin typeface="Gill Sans Nova"/>
            </a:rPr>
            <a:t>Encourage and praise Amira's positive behaviour.</a:t>
          </a:r>
          <a:endParaRPr lang="en-GB" sz="2200" kern="1200"/>
        </a:p>
        <a:p>
          <a:pPr marL="228600" lvl="1" indent="-228600" algn="l" defTabSz="977900" rtl="0">
            <a:lnSpc>
              <a:spcPct val="90000"/>
            </a:lnSpc>
            <a:spcBef>
              <a:spcPct val="0"/>
            </a:spcBef>
            <a:spcAft>
              <a:spcPct val="15000"/>
            </a:spcAft>
            <a:buChar char="•"/>
          </a:pPr>
          <a:r>
            <a:rPr lang="en-GB" sz="2200" kern="1200">
              <a:latin typeface="Gill Sans Nova"/>
            </a:rPr>
            <a:t>Provide stickers or small rewards for achievements and efforts.  </a:t>
          </a:r>
        </a:p>
      </dsp:txBody>
      <dsp:txXfrm rot="-5400000">
        <a:off x="1423094" y="1907605"/>
        <a:ext cx="8585682" cy="1192428"/>
      </dsp:txXfrm>
    </dsp:sp>
    <dsp:sp modelId="{3879D6CA-C420-4E6D-9B97-569FBACE709C}">
      <dsp:nvSpPr>
        <dsp:cNvPr id="0" name=""/>
        <dsp:cNvSpPr/>
      </dsp:nvSpPr>
      <dsp:spPr>
        <a:xfrm rot="5400000">
          <a:off x="-304948" y="3990619"/>
          <a:ext cx="2032991" cy="142309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Gill Sans Nova"/>
            </a:rPr>
            <a:t>Communication support</a:t>
          </a:r>
        </a:p>
      </dsp:txBody>
      <dsp:txXfrm rot="-5400000">
        <a:off x="1" y="4397217"/>
        <a:ext cx="1423094" cy="609897"/>
      </dsp:txXfrm>
    </dsp:sp>
    <dsp:sp modelId="{9A880C86-16BD-42CC-82EB-EE0A115648FB}">
      <dsp:nvSpPr>
        <dsp:cNvPr id="0" name=""/>
        <dsp:cNvSpPr/>
      </dsp:nvSpPr>
      <dsp:spPr>
        <a:xfrm rot="5400000">
          <a:off x="5087467" y="21297"/>
          <a:ext cx="1321444" cy="865019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rtl="0">
            <a:lnSpc>
              <a:spcPct val="90000"/>
            </a:lnSpc>
            <a:spcBef>
              <a:spcPct val="0"/>
            </a:spcBef>
            <a:spcAft>
              <a:spcPct val="15000"/>
            </a:spcAft>
            <a:buChar char="•"/>
          </a:pPr>
          <a:r>
            <a:rPr lang="en-GB" sz="2200" kern="1200">
              <a:latin typeface="Gill Sans Nova"/>
            </a:rPr>
            <a:t>Use simple clear language when communication with Amira.</a:t>
          </a:r>
        </a:p>
        <a:p>
          <a:pPr marL="228600" lvl="1" indent="-228600" algn="l" defTabSz="977900" rtl="0">
            <a:lnSpc>
              <a:spcPct val="90000"/>
            </a:lnSpc>
            <a:spcBef>
              <a:spcPct val="0"/>
            </a:spcBef>
            <a:spcAft>
              <a:spcPct val="15000"/>
            </a:spcAft>
            <a:buChar char="•"/>
          </a:pPr>
          <a:r>
            <a:rPr lang="en-GB" sz="2200" kern="1200">
              <a:latin typeface="Gill Sans Nova"/>
            </a:rPr>
            <a:t>Encourage Amira to use verbal  communiction responding to her attemps to communicate.                  </a:t>
          </a:r>
          <a:endParaRPr lang="en-GB" sz="2200" kern="1200"/>
        </a:p>
      </dsp:txBody>
      <dsp:txXfrm rot="-5400000">
        <a:off x="1423094" y="3750178"/>
        <a:ext cx="8585682" cy="1192428"/>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30812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40721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02448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24455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04757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19613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60756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14194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49207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63503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10/12/2025</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3045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10/12/2025</a:t>
            </a:fld>
            <a:endParaRPr lang="en-US"/>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a:p>
        </p:txBody>
      </p:sp>
    </p:spTree>
    <p:extLst>
      <p:ext uri="{BB962C8B-B14F-4D97-AF65-F5344CB8AC3E}">
        <p14:creationId xmlns:p14="http://schemas.microsoft.com/office/powerpoint/2010/main" val="907123684"/>
      </p:ext>
    </p:extLst>
  </p:cSld>
  <p:clrMap bg1="dk1" tx1="lt1" bg2="dk2" tx2="lt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63" r:id="rId7"/>
    <p:sldLayoutId id="2147483764" r:id="rId8"/>
    <p:sldLayoutId id="2147483771" r:id="rId9"/>
    <p:sldLayoutId id="2147483762" r:id="rId10"/>
    <p:sldLayoutId id="2147483772"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6.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studylib.net/doc/25904863/developmental-psychology--gillibrand--rachel-la...--z-lib..." TargetMode="External"/><Relationship Id="rId7" Type="http://schemas.openxmlformats.org/officeDocument/2006/relationships/hyperlink" Target="https://www.simplypsychology.org/piaget.html" TargetMode="External"/><Relationship Id="rId2" Type="http://schemas.openxmlformats.org/officeDocument/2006/relationships/hyperlink" Target="https://www.attachmentproject.com/attachment-theory/john-bowlby/" TargetMode="External"/><Relationship Id="rId1" Type="http://schemas.openxmlformats.org/officeDocument/2006/relationships/slideLayout" Target="../slideLayouts/slideLayout7.xml"/><Relationship Id="rId6" Type="http://schemas.openxmlformats.org/officeDocument/2006/relationships/hyperlink" Target="https://growthoughtful.com/advantages-and-disadvantages-of-attachment-theory/" TargetMode="External"/><Relationship Id="rId5" Type="http://schemas.openxmlformats.org/officeDocument/2006/relationships/hyperlink" Target="https://open.baypath.edu/psy101introductiontopsychology/chapter/nature-vs-nurture/" TargetMode="External"/><Relationship Id="rId4" Type="http://schemas.openxmlformats.org/officeDocument/2006/relationships/hyperlink" Target="https://positivepsychology.com/attachment-theory/"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8" name="Picture 17" descr="Cherry blossoms">
            <a:extLst>
              <a:ext uri="{FF2B5EF4-FFF2-40B4-BE49-F238E27FC236}">
                <a16:creationId xmlns:a16="http://schemas.microsoft.com/office/drawing/2014/main" id="{C572423B-4CBE-BDF8-2E74-9535ABCEDB7B}"/>
              </a:ext>
            </a:extLst>
          </p:cNvPr>
          <p:cNvPicPr>
            <a:picLocks noChangeAspect="1"/>
          </p:cNvPicPr>
          <p:nvPr/>
        </p:nvPicPr>
        <p:blipFill>
          <a:blip r:embed="rId2">
            <a:alphaModFix/>
          </a:blip>
          <a:srcRect t="7855" r="-1" b="7854"/>
          <a:stretch>
            <a:fillRect/>
          </a:stretch>
        </p:blipFill>
        <p:spPr>
          <a:xfrm>
            <a:off x="3048" y="10"/>
            <a:ext cx="12188952" cy="6857990"/>
          </a:xfrm>
          <a:prstGeom prst="rect">
            <a:avLst/>
          </a:prstGeom>
        </p:spPr>
      </p:pic>
      <p:sp>
        <p:nvSpPr>
          <p:cNvPr id="30" name="Rectangle 29">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8"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7240" y="565846"/>
            <a:ext cx="4887458" cy="3610622"/>
          </a:xfrm>
        </p:spPr>
        <p:txBody>
          <a:bodyPr anchor="b">
            <a:normAutofit fontScale="90000"/>
          </a:bodyPr>
          <a:lstStyle/>
          <a:p>
            <a:pPr algn="l"/>
            <a:r>
              <a:rPr lang="en-GB" sz="4200">
                <a:solidFill>
                  <a:schemeClr val="tx2"/>
                </a:solidFill>
              </a:rPr>
              <a:t>PSYCHOLOGY in Health and Social Care</a:t>
            </a:r>
            <a:br>
              <a:rPr lang="en-GB" sz="4200">
                <a:solidFill>
                  <a:schemeClr val="tx2"/>
                </a:solidFill>
              </a:rPr>
            </a:br>
            <a:r>
              <a:rPr lang="en-GB" sz="4200">
                <a:solidFill>
                  <a:schemeClr val="tx2"/>
                </a:solidFill>
              </a:rPr>
              <a:t>LCHS4010</a:t>
            </a:r>
            <a:br>
              <a:rPr lang="en-GB" sz="4200">
                <a:solidFill>
                  <a:schemeClr val="tx2"/>
                </a:solidFill>
              </a:rPr>
            </a:br>
            <a:r>
              <a:rPr lang="en-GB" sz="4200">
                <a:solidFill>
                  <a:schemeClr val="tx2"/>
                </a:solidFill>
              </a:rPr>
              <a:t>Helen Parsons</a:t>
            </a:r>
            <a:br>
              <a:rPr lang="en-GB" sz="4200">
                <a:solidFill>
                  <a:schemeClr val="tx2"/>
                </a:solidFill>
              </a:rPr>
            </a:br>
            <a:r>
              <a:rPr lang="en-GB" sz="4200">
                <a:solidFill>
                  <a:schemeClr val="tx2"/>
                </a:solidFill>
              </a:rPr>
              <a:t>Individual Presentation</a:t>
            </a:r>
          </a:p>
        </p:txBody>
      </p:sp>
      <p:sp>
        <p:nvSpPr>
          <p:cNvPr id="3" name="Subtitle 2"/>
          <p:cNvSpPr>
            <a:spLocks noGrp="1"/>
          </p:cNvSpPr>
          <p:nvPr>
            <p:ph type="subTitle" idx="1"/>
          </p:nvPr>
        </p:nvSpPr>
        <p:spPr>
          <a:xfrm>
            <a:off x="777240" y="4456143"/>
            <a:ext cx="4887458" cy="1327421"/>
          </a:xfrm>
        </p:spPr>
        <p:txBody>
          <a:bodyPr vert="horz" lIns="91440" tIns="45720" rIns="91440" bIns="45720" rtlCol="0" anchor="t">
            <a:normAutofit/>
          </a:bodyPr>
          <a:lstStyle/>
          <a:p>
            <a:pPr algn="l"/>
            <a:r>
              <a:rPr lang="en-GB" sz="2200">
                <a:solidFill>
                  <a:srgbClr val="FFFFFF"/>
                </a:solidFill>
                <a:ea typeface="Calibri"/>
                <a:cs typeface="Calibri"/>
              </a:rPr>
              <a:t>Presented by</a:t>
            </a:r>
          </a:p>
          <a:p>
            <a:pPr algn="l"/>
            <a:r>
              <a:rPr lang="en-GB" sz="2200">
                <a:solidFill>
                  <a:srgbClr val="FFFFFF"/>
                </a:solidFill>
                <a:ea typeface="Calibri"/>
                <a:cs typeface="Calibri"/>
              </a:rPr>
              <a:t>Shabana Riasat</a:t>
            </a:r>
          </a:p>
          <a:p>
            <a:pPr algn="l"/>
            <a:r>
              <a:rPr lang="en-GB" sz="2200">
                <a:solidFill>
                  <a:srgbClr val="FFFFFF"/>
                </a:solidFill>
                <a:ea typeface="Calibri"/>
                <a:cs typeface="Calibri"/>
              </a:rPr>
              <a:t>2421073</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6802B-0E9F-3F28-3C7F-FF34A0E089DA}"/>
              </a:ext>
            </a:extLst>
          </p:cNvPr>
          <p:cNvSpPr>
            <a:spLocks noGrp="1"/>
          </p:cNvSpPr>
          <p:nvPr>
            <p:ph type="title"/>
          </p:nvPr>
        </p:nvSpPr>
        <p:spPr/>
        <p:txBody>
          <a:bodyPr/>
          <a:lstStyle/>
          <a:p>
            <a:pPr algn="ctr"/>
            <a:r>
              <a:rPr lang="en-GB" u="sng"/>
              <a:t>content</a:t>
            </a:r>
            <a:endParaRPr lang="en-US" u="sng"/>
          </a:p>
        </p:txBody>
      </p:sp>
      <p:sp>
        <p:nvSpPr>
          <p:cNvPr id="3" name="Content Placeholder 2">
            <a:extLst>
              <a:ext uri="{FF2B5EF4-FFF2-40B4-BE49-F238E27FC236}">
                <a16:creationId xmlns:a16="http://schemas.microsoft.com/office/drawing/2014/main" id="{DB106E82-606C-1EF0-C2C9-F205DD333482}"/>
              </a:ext>
            </a:extLst>
          </p:cNvPr>
          <p:cNvSpPr>
            <a:spLocks noGrp="1"/>
          </p:cNvSpPr>
          <p:nvPr>
            <p:ph idx="1"/>
          </p:nvPr>
        </p:nvSpPr>
        <p:spPr/>
        <p:txBody>
          <a:bodyPr vert="horz" lIns="91440" tIns="45720" rIns="91440" bIns="45720" rtlCol="0" anchor="t">
            <a:normAutofit fontScale="92500" lnSpcReduction="20000"/>
          </a:bodyPr>
          <a:lstStyle/>
          <a:p>
            <a:r>
              <a:rPr lang="en-GB">
                <a:ea typeface="Calibri"/>
                <a:cs typeface="Calibri"/>
              </a:rPr>
              <a:t>Introduction</a:t>
            </a:r>
          </a:p>
          <a:p>
            <a:pPr>
              <a:buClr>
                <a:srgbClr val="D6658F"/>
              </a:buClr>
            </a:pPr>
            <a:r>
              <a:rPr lang="en-GB">
                <a:ea typeface="Calibri"/>
                <a:cs typeface="Calibri"/>
              </a:rPr>
              <a:t>John Bowlby </a:t>
            </a:r>
          </a:p>
          <a:p>
            <a:pPr>
              <a:buClr>
                <a:srgbClr val="D6658F"/>
              </a:buClr>
            </a:pPr>
            <a:r>
              <a:rPr lang="en-GB">
                <a:ea typeface="Calibri"/>
                <a:cs typeface="Calibri"/>
              </a:rPr>
              <a:t>Bowlby's attachment theory</a:t>
            </a:r>
          </a:p>
          <a:p>
            <a:pPr>
              <a:buClr>
                <a:srgbClr val="D6658F"/>
              </a:buClr>
            </a:pPr>
            <a:r>
              <a:rPr lang="en-GB">
                <a:ea typeface="Calibri"/>
                <a:cs typeface="Calibri"/>
              </a:rPr>
              <a:t>Amira </a:t>
            </a:r>
          </a:p>
          <a:p>
            <a:pPr>
              <a:buClr>
                <a:srgbClr val="D6658F"/>
              </a:buClr>
            </a:pPr>
            <a:r>
              <a:rPr lang="en-GB">
                <a:ea typeface="Calibri"/>
                <a:cs typeface="Calibri"/>
              </a:rPr>
              <a:t>Applying Bowlby's attachment theory to Amira</a:t>
            </a:r>
          </a:p>
          <a:p>
            <a:pPr>
              <a:buClr>
                <a:srgbClr val="D6658F"/>
              </a:buClr>
            </a:pPr>
            <a:r>
              <a:rPr lang="en-GB">
                <a:ea typeface="Calibri"/>
                <a:cs typeface="Calibri"/>
              </a:rPr>
              <a:t>Biological and Enviromental influence</a:t>
            </a:r>
          </a:p>
          <a:p>
            <a:pPr>
              <a:buClr>
                <a:srgbClr val="D6658F"/>
              </a:buClr>
            </a:pPr>
            <a:r>
              <a:rPr lang="en-GB">
                <a:ea typeface="Calibri"/>
                <a:cs typeface="Calibri"/>
              </a:rPr>
              <a:t>Practical strategies </a:t>
            </a:r>
          </a:p>
          <a:p>
            <a:pPr>
              <a:buClr>
                <a:srgbClr val="D6658F"/>
              </a:buClr>
            </a:pPr>
            <a:r>
              <a:rPr lang="en-GB">
                <a:ea typeface="Calibri"/>
                <a:cs typeface="Calibri"/>
              </a:rPr>
              <a:t>Practical strategies</a:t>
            </a:r>
          </a:p>
          <a:p>
            <a:pPr>
              <a:buClr>
                <a:srgbClr val="D6658F"/>
              </a:buClr>
            </a:pPr>
            <a:r>
              <a:rPr lang="en-GB">
                <a:ea typeface="Calibri"/>
                <a:cs typeface="Calibri"/>
              </a:rPr>
              <a:t> Interventions </a:t>
            </a:r>
          </a:p>
          <a:p>
            <a:pPr>
              <a:buClr>
                <a:srgbClr val="D6658F"/>
              </a:buClr>
            </a:pPr>
            <a:r>
              <a:rPr lang="en-GB">
                <a:ea typeface="Calibri"/>
                <a:cs typeface="Calibri"/>
              </a:rPr>
              <a:t>Strengths and limitations</a:t>
            </a:r>
          </a:p>
          <a:p>
            <a:pPr>
              <a:buClr>
                <a:srgbClr val="D6658F"/>
              </a:buClr>
            </a:pPr>
            <a:r>
              <a:rPr lang="en-GB">
                <a:ea typeface="Calibri"/>
                <a:cs typeface="Calibri"/>
              </a:rPr>
              <a:t>Theory's</a:t>
            </a:r>
          </a:p>
          <a:p>
            <a:pPr>
              <a:buClr>
                <a:srgbClr val="D6658F"/>
              </a:buClr>
            </a:pPr>
            <a:r>
              <a:rPr lang="en-GB">
                <a:ea typeface="Calibri"/>
                <a:cs typeface="Calibri"/>
              </a:rPr>
              <a:t>Conclusion</a:t>
            </a:r>
          </a:p>
          <a:p>
            <a:pPr>
              <a:buClr>
                <a:srgbClr val="D6658F"/>
              </a:buClr>
            </a:pPr>
            <a:r>
              <a:rPr lang="en-GB">
                <a:ea typeface="Calibri"/>
                <a:cs typeface="Calibri"/>
              </a:rPr>
              <a:t>Reference</a:t>
            </a:r>
          </a:p>
          <a:p>
            <a:pPr marL="0" indent="0">
              <a:buClr>
                <a:srgbClr val="D6658F"/>
              </a:buClr>
              <a:buNone/>
            </a:pPr>
            <a:endParaRPr lang="en-GB">
              <a:ea typeface="Calibri"/>
              <a:cs typeface="Calibri"/>
            </a:endParaRPr>
          </a:p>
          <a:p>
            <a:pPr>
              <a:buClr>
                <a:srgbClr val="D6658F"/>
              </a:buClr>
            </a:pPr>
            <a:endParaRPr lang="en-GB">
              <a:ea typeface="Calibri"/>
              <a:cs typeface="Calibri"/>
            </a:endParaRPr>
          </a:p>
          <a:p>
            <a:pPr>
              <a:buClr>
                <a:srgbClr val="D6658F"/>
              </a:buClr>
            </a:pPr>
            <a:endParaRPr lang="en-GB">
              <a:ea typeface="Calibri"/>
              <a:cs typeface="Calibri"/>
            </a:endParaRPr>
          </a:p>
          <a:p>
            <a:pPr>
              <a:buClr>
                <a:srgbClr val="D6658F"/>
              </a:buClr>
            </a:pPr>
            <a:endParaRPr lang="en-GB">
              <a:ea typeface="Calibri"/>
              <a:cs typeface="Calibri"/>
            </a:endParaRPr>
          </a:p>
        </p:txBody>
      </p:sp>
    </p:spTree>
    <p:extLst>
      <p:ext uri="{BB962C8B-B14F-4D97-AF65-F5344CB8AC3E}">
        <p14:creationId xmlns:p14="http://schemas.microsoft.com/office/powerpoint/2010/main" val="36758241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18EC5-422F-FADF-FC09-5FE23878286F}"/>
              </a:ext>
            </a:extLst>
          </p:cNvPr>
          <p:cNvSpPr>
            <a:spLocks noGrp="1"/>
          </p:cNvSpPr>
          <p:nvPr>
            <p:ph type="title"/>
          </p:nvPr>
        </p:nvSpPr>
        <p:spPr/>
        <p:txBody>
          <a:bodyPr/>
          <a:lstStyle/>
          <a:p>
            <a:pPr algn="ctr"/>
            <a:r>
              <a:rPr lang="en-GB" u="sng"/>
              <a:t>INTRODUCTION</a:t>
            </a:r>
          </a:p>
        </p:txBody>
      </p:sp>
      <p:sp>
        <p:nvSpPr>
          <p:cNvPr id="3" name="Content Placeholder 2">
            <a:extLst>
              <a:ext uri="{FF2B5EF4-FFF2-40B4-BE49-F238E27FC236}">
                <a16:creationId xmlns:a16="http://schemas.microsoft.com/office/drawing/2014/main" id="{BCA97574-F0A4-A95F-A166-8FB270D1E67F}"/>
              </a:ext>
            </a:extLst>
          </p:cNvPr>
          <p:cNvSpPr>
            <a:spLocks noGrp="1"/>
          </p:cNvSpPr>
          <p:nvPr>
            <p:ph idx="1"/>
          </p:nvPr>
        </p:nvSpPr>
        <p:spPr>
          <a:xfrm>
            <a:off x="631566" y="2071983"/>
            <a:ext cx="10537699" cy="2310488"/>
          </a:xfrm>
        </p:spPr>
        <p:txBody>
          <a:bodyPr vert="horz" lIns="91440" tIns="45720" rIns="91440" bIns="45720" rtlCol="0" anchor="ctr">
            <a:normAutofit/>
          </a:bodyPr>
          <a:lstStyle/>
          <a:p>
            <a:pPr marL="0" indent="0">
              <a:buNone/>
            </a:pPr>
            <a:r>
              <a:rPr lang="en-GB" sz="2800">
                <a:ea typeface="+mn-lt"/>
                <a:cs typeface="+mn-lt"/>
              </a:rPr>
              <a:t>In the fields of health and social care, psychology is essential, enhancing our understanding of human behaviour, growth, and well-being. Psychologist have developed effective intervention to support individual and advance general health and well-being by utilising psychology theories key concepts and principles.</a:t>
            </a:r>
            <a:endParaRPr lang="en-GB" sz="2800">
              <a:ea typeface="Calibri"/>
              <a:cs typeface="Calibri"/>
            </a:endParaRPr>
          </a:p>
          <a:p>
            <a:pPr marL="0" indent="0">
              <a:buNone/>
            </a:pPr>
            <a:endParaRPr lang="en-GB" sz="2800">
              <a:ea typeface="Calibri"/>
              <a:cs typeface="Calibri"/>
            </a:endParaRPr>
          </a:p>
          <a:p>
            <a:pPr marL="0" indent="0">
              <a:buNone/>
            </a:pPr>
            <a:endParaRPr lang="en-GB" sz="2400">
              <a:ea typeface="Calibri"/>
              <a:cs typeface="Calibri"/>
            </a:endParaRPr>
          </a:p>
        </p:txBody>
      </p:sp>
      <p:graphicFrame>
        <p:nvGraphicFramePr>
          <p:cNvPr id="132" name="Diagram 131">
            <a:extLst>
              <a:ext uri="{FF2B5EF4-FFF2-40B4-BE49-F238E27FC236}">
                <a16:creationId xmlns:a16="http://schemas.microsoft.com/office/drawing/2014/main" id="{7220B5C3-6287-CCF6-1471-9A3EFAA21720}"/>
              </a:ext>
            </a:extLst>
          </p:cNvPr>
          <p:cNvGraphicFramePr/>
          <p:nvPr>
            <p:extLst>
              <p:ext uri="{D42A27DB-BD31-4B8C-83A1-F6EECF244321}">
                <p14:modId xmlns:p14="http://schemas.microsoft.com/office/powerpoint/2010/main" val="2578685346"/>
              </p:ext>
            </p:extLst>
          </p:nvPr>
        </p:nvGraphicFramePr>
        <p:xfrm>
          <a:off x="635633" y="2285312"/>
          <a:ext cx="10534044" cy="5685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6248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2" name="Rectangle 11">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4" name="Rectangle 13">
            <a:extLst>
              <a:ext uri="{FF2B5EF4-FFF2-40B4-BE49-F238E27FC236}">
                <a16:creationId xmlns:a16="http://schemas.microsoft.com/office/drawing/2014/main" id="{5DB84597-3185-4C7A-A2CB-6413E167E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6" name="Rectangle 15">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8" name="Rectangle 17">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9DBA34E-C74B-B2C4-3548-21A3F30E0788}"/>
              </a:ext>
            </a:extLst>
          </p:cNvPr>
          <p:cNvSpPr>
            <a:spLocks noGrp="1"/>
          </p:cNvSpPr>
          <p:nvPr>
            <p:ph type="title"/>
          </p:nvPr>
        </p:nvSpPr>
        <p:spPr>
          <a:xfrm>
            <a:off x="777240" y="863"/>
            <a:ext cx="4459295" cy="1711895"/>
          </a:xfrm>
        </p:spPr>
        <p:txBody>
          <a:bodyPr vert="horz" lIns="91440" tIns="45720" rIns="91440" bIns="45720" rtlCol="0" anchor="b">
            <a:normAutofit/>
          </a:bodyPr>
          <a:lstStyle/>
          <a:p>
            <a:pPr algn="ctr"/>
            <a:r>
              <a:rPr lang="en-US" sz="4400"/>
              <a:t>John Bowlby </a:t>
            </a:r>
            <a:br>
              <a:rPr lang="en-US" sz="4400"/>
            </a:br>
            <a:r>
              <a:rPr lang="en-US" sz="4400"/>
              <a:t>1907-1990</a:t>
            </a:r>
            <a:endParaRPr lang="en-US"/>
          </a:p>
        </p:txBody>
      </p:sp>
      <p:sp>
        <p:nvSpPr>
          <p:cNvPr id="4" name="Text Placeholder 3">
            <a:extLst>
              <a:ext uri="{FF2B5EF4-FFF2-40B4-BE49-F238E27FC236}">
                <a16:creationId xmlns:a16="http://schemas.microsoft.com/office/drawing/2014/main" id="{5C24EF75-7438-CACD-3479-7B5EEF9F0150}"/>
              </a:ext>
            </a:extLst>
          </p:cNvPr>
          <p:cNvSpPr>
            <a:spLocks noGrp="1"/>
          </p:cNvSpPr>
          <p:nvPr>
            <p:ph type="body" sz="half" idx="2"/>
          </p:nvPr>
        </p:nvSpPr>
        <p:spPr>
          <a:xfrm>
            <a:off x="777240" y="1952857"/>
            <a:ext cx="4459295" cy="4224106"/>
          </a:xfrm>
        </p:spPr>
        <p:txBody>
          <a:bodyPr vert="horz" lIns="91440" tIns="45720" rIns="91440" bIns="45720" rtlCol="0" anchor="t">
            <a:normAutofit/>
          </a:bodyPr>
          <a:lstStyle/>
          <a:p>
            <a:r>
              <a:rPr lang="en-US" sz="2400">
                <a:ea typeface="+mn-lt"/>
                <a:cs typeface="+mn-lt"/>
              </a:rPr>
              <a:t>John Bowlby was a psychoanalyst and psychologist who founded the core concepts of Attachment Theory. </a:t>
            </a:r>
          </a:p>
          <a:p>
            <a:r>
              <a:rPr lang="en-US" sz="2400">
                <a:ea typeface="+mn-lt"/>
                <a:cs typeface="+mn-lt"/>
              </a:rPr>
              <a:t>I'll be exploring Bowlby's </a:t>
            </a:r>
          </a:p>
          <a:p>
            <a:r>
              <a:rPr lang="en-US" sz="2400">
                <a:ea typeface="+mn-lt"/>
                <a:cs typeface="+mn-lt"/>
              </a:rPr>
              <a:t>Attachment Theory based on his</a:t>
            </a:r>
          </a:p>
          <a:p>
            <a:r>
              <a:rPr lang="en-US" sz="2400">
                <a:ea typeface="+mn-lt"/>
                <a:cs typeface="+mn-lt"/>
              </a:rPr>
              <a:t>contribution and research.</a:t>
            </a:r>
            <a:endParaRPr lang="en-US" sz="2400">
              <a:ea typeface="Calibri"/>
              <a:cs typeface="Calibri"/>
            </a:endParaRPr>
          </a:p>
        </p:txBody>
      </p:sp>
      <p:sp>
        <p:nvSpPr>
          <p:cNvPr id="20" name="Rectangle 19">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close-up of a person&#10;&#10;AI-generated content may be incorrect.">
            <a:extLst>
              <a:ext uri="{FF2B5EF4-FFF2-40B4-BE49-F238E27FC236}">
                <a16:creationId xmlns:a16="http://schemas.microsoft.com/office/drawing/2014/main" id="{044CDB4C-DF65-759D-8E5E-C4A298BD6E7F}"/>
              </a:ext>
            </a:extLst>
          </p:cNvPr>
          <p:cNvPicPr>
            <a:picLocks noGrp="1" noChangeAspect="1"/>
          </p:cNvPicPr>
          <p:nvPr>
            <p:ph type="pic" idx="1"/>
          </p:nvPr>
        </p:nvPicPr>
        <p:blipFill>
          <a:blip r:embed="rId2"/>
          <a:srcRect r="2" b="24751"/>
          <a:stretch>
            <a:fillRect/>
          </a:stretch>
        </p:blipFill>
        <p:spPr>
          <a:xfrm>
            <a:off x="5821119" y="493987"/>
            <a:ext cx="5888959" cy="5888959"/>
          </a:xfrm>
          <a:prstGeom prst="rect">
            <a:avLst/>
          </a:prstGeom>
        </p:spPr>
      </p:pic>
      <p:sp>
        <p:nvSpPr>
          <p:cNvPr id="9" name="TextBox 8">
            <a:extLst>
              <a:ext uri="{FF2B5EF4-FFF2-40B4-BE49-F238E27FC236}">
                <a16:creationId xmlns:a16="http://schemas.microsoft.com/office/drawing/2014/main" id="{A03547B9-2AA1-27B4-5FB1-BC6FE852FF46}"/>
              </a:ext>
            </a:extLst>
          </p:cNvPr>
          <p:cNvSpPr txBox="1"/>
          <p:nvPr/>
        </p:nvSpPr>
        <p:spPr>
          <a:xfrm>
            <a:off x="8266140" y="655242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mn-lt"/>
                <a:cs typeface="+mn-lt"/>
              </a:rPr>
              <a:t>wtgrantfoundation.org</a:t>
            </a:r>
            <a:endParaRPr lang="en-US"/>
          </a:p>
        </p:txBody>
      </p:sp>
      <p:sp>
        <p:nvSpPr>
          <p:cNvPr id="7" name="TextBox 6">
            <a:extLst>
              <a:ext uri="{FF2B5EF4-FFF2-40B4-BE49-F238E27FC236}">
                <a16:creationId xmlns:a16="http://schemas.microsoft.com/office/drawing/2014/main" id="{28F5F445-9515-EDC0-5674-994EA46AA05E}"/>
              </a:ext>
            </a:extLst>
          </p:cNvPr>
          <p:cNvSpPr txBox="1"/>
          <p:nvPr/>
        </p:nvSpPr>
        <p:spPr>
          <a:xfrm>
            <a:off x="420027" y="62164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The Attachment project(2020-2025.</a:t>
            </a:r>
            <a:endParaRPr lang="en-US"/>
          </a:p>
        </p:txBody>
      </p:sp>
    </p:spTree>
    <p:extLst>
      <p:ext uri="{BB962C8B-B14F-4D97-AF65-F5344CB8AC3E}">
        <p14:creationId xmlns:p14="http://schemas.microsoft.com/office/powerpoint/2010/main" val="6935203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24470-C375-DE6A-0A5C-836708BA7EA4}"/>
              </a:ext>
            </a:extLst>
          </p:cNvPr>
          <p:cNvSpPr>
            <a:spLocks noGrp="1"/>
          </p:cNvSpPr>
          <p:nvPr>
            <p:ph type="title"/>
          </p:nvPr>
        </p:nvSpPr>
        <p:spPr/>
        <p:txBody>
          <a:bodyPr/>
          <a:lstStyle/>
          <a:p>
            <a:pPr algn="ctr"/>
            <a:r>
              <a:rPr lang="en-GB"/>
              <a:t>Bowlby's attachment theory </a:t>
            </a:r>
            <a:endParaRPr lang="en-US"/>
          </a:p>
        </p:txBody>
      </p:sp>
      <p:sp>
        <p:nvSpPr>
          <p:cNvPr id="332" name="TextBox 331">
            <a:extLst>
              <a:ext uri="{FF2B5EF4-FFF2-40B4-BE49-F238E27FC236}">
                <a16:creationId xmlns:a16="http://schemas.microsoft.com/office/drawing/2014/main" id="{366C3015-9AD4-7D9F-5DCD-873E66985187}"/>
              </a:ext>
            </a:extLst>
          </p:cNvPr>
          <p:cNvSpPr txBox="1"/>
          <p:nvPr/>
        </p:nvSpPr>
        <p:spPr>
          <a:xfrm>
            <a:off x="-495" y="1400264"/>
            <a:ext cx="11676183" cy="9584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Attachment theory explains how human minds form a close, emotional bonds with others, and emphasizes the importance of early relationship between children's and their caregivers.</a:t>
            </a:r>
          </a:p>
          <a:p>
            <a:endParaRPr lang="en-GB">
              <a:ea typeface="Calibri"/>
              <a:cs typeface="Calibri"/>
            </a:endParaRPr>
          </a:p>
        </p:txBody>
      </p:sp>
      <p:graphicFrame>
        <p:nvGraphicFramePr>
          <p:cNvPr id="638" name="Diagram 637">
            <a:extLst>
              <a:ext uri="{FF2B5EF4-FFF2-40B4-BE49-F238E27FC236}">
                <a16:creationId xmlns:a16="http://schemas.microsoft.com/office/drawing/2014/main" id="{2E64E42E-BB5C-5384-6D3D-F6197C4705F3}"/>
              </a:ext>
            </a:extLst>
          </p:cNvPr>
          <p:cNvGraphicFramePr/>
          <p:nvPr>
            <p:extLst>
              <p:ext uri="{D42A27DB-BD31-4B8C-83A1-F6EECF244321}">
                <p14:modId xmlns:p14="http://schemas.microsoft.com/office/powerpoint/2010/main" val="1577928842"/>
              </p:ext>
            </p:extLst>
          </p:nvPr>
        </p:nvGraphicFramePr>
        <p:xfrm>
          <a:off x="7385539" y="2045677"/>
          <a:ext cx="4583723"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023" name="Diagram 2022">
            <a:extLst>
              <a:ext uri="{FF2B5EF4-FFF2-40B4-BE49-F238E27FC236}">
                <a16:creationId xmlns:a16="http://schemas.microsoft.com/office/drawing/2014/main" id="{DC7B3016-B5D9-E1F4-5A12-DCFE568AC56D}"/>
              </a:ext>
            </a:extLst>
          </p:cNvPr>
          <p:cNvGraphicFramePr/>
          <p:nvPr>
            <p:extLst>
              <p:ext uri="{D42A27DB-BD31-4B8C-83A1-F6EECF244321}">
                <p14:modId xmlns:p14="http://schemas.microsoft.com/office/powerpoint/2010/main" val="1975594496"/>
              </p:ext>
            </p:extLst>
          </p:nvPr>
        </p:nvGraphicFramePr>
        <p:xfrm>
          <a:off x="269631" y="2069123"/>
          <a:ext cx="4572000" cy="391550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2693" name="Diagram 2692">
            <a:extLst>
              <a:ext uri="{FF2B5EF4-FFF2-40B4-BE49-F238E27FC236}">
                <a16:creationId xmlns:a16="http://schemas.microsoft.com/office/drawing/2014/main" id="{33B095AB-FC4B-FAA5-D6FB-9874DAA9E280}"/>
              </a:ext>
            </a:extLst>
          </p:cNvPr>
          <p:cNvGraphicFramePr/>
          <p:nvPr>
            <p:extLst>
              <p:ext uri="{D42A27DB-BD31-4B8C-83A1-F6EECF244321}">
                <p14:modId xmlns:p14="http://schemas.microsoft.com/office/powerpoint/2010/main" val="4040806356"/>
              </p:ext>
            </p:extLst>
          </p:nvPr>
        </p:nvGraphicFramePr>
        <p:xfrm>
          <a:off x="5052646" y="1858453"/>
          <a:ext cx="2220662" cy="384585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6" name="TextBox 15">
            <a:extLst>
              <a:ext uri="{FF2B5EF4-FFF2-40B4-BE49-F238E27FC236}">
                <a16:creationId xmlns:a16="http://schemas.microsoft.com/office/drawing/2014/main" id="{D3B7E47F-0F3C-217C-DE54-64C520B6423C}"/>
              </a:ext>
            </a:extLst>
          </p:cNvPr>
          <p:cNvSpPr txBox="1"/>
          <p:nvPr/>
        </p:nvSpPr>
        <p:spPr>
          <a:xfrm>
            <a:off x="8021722" y="6006898"/>
            <a:ext cx="54395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ea typeface="+mn-lt"/>
                <a:cs typeface="+mn-lt"/>
              </a:rPr>
              <a:t>Gillibrand.R.Lam.V.L.o'Donnell</a:t>
            </a:r>
            <a:r>
              <a:rPr lang="en-GB">
                <a:ea typeface="+mn-lt"/>
                <a:cs typeface="+mn-lt"/>
              </a:rPr>
              <a:t>.(2016).</a:t>
            </a:r>
            <a:endParaRPr lang="en-US">
              <a:ea typeface="+mn-lt"/>
              <a:cs typeface="+mn-lt"/>
            </a:endParaRPr>
          </a:p>
        </p:txBody>
      </p:sp>
    </p:spTree>
    <p:extLst>
      <p:ext uri="{BB962C8B-B14F-4D97-AF65-F5344CB8AC3E}">
        <p14:creationId xmlns:p14="http://schemas.microsoft.com/office/powerpoint/2010/main" val="32070463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2" name="Rectangle 11">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4" name="Rectangle 13">
            <a:extLst>
              <a:ext uri="{FF2B5EF4-FFF2-40B4-BE49-F238E27FC236}">
                <a16:creationId xmlns:a16="http://schemas.microsoft.com/office/drawing/2014/main" id="{5DB84597-3185-4C7A-A2CB-6413E167E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6" name="Rectangle 15">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8" name="Rectangle 17">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F92421C5-CEC8-81ED-E777-CDA15A6D2F47}"/>
              </a:ext>
            </a:extLst>
          </p:cNvPr>
          <p:cNvSpPr>
            <a:spLocks noGrp="1"/>
          </p:cNvSpPr>
          <p:nvPr>
            <p:ph type="title"/>
          </p:nvPr>
        </p:nvSpPr>
        <p:spPr>
          <a:xfrm>
            <a:off x="777240" y="777240"/>
            <a:ext cx="4459295" cy="382322"/>
          </a:xfrm>
        </p:spPr>
        <p:txBody>
          <a:bodyPr vert="horz" lIns="91440" tIns="45720" rIns="91440" bIns="45720" rtlCol="0" anchor="b">
            <a:normAutofit fontScale="90000"/>
          </a:bodyPr>
          <a:lstStyle/>
          <a:p>
            <a:r>
              <a:rPr lang="en-US" sz="4400"/>
              <a:t> </a:t>
            </a:r>
            <a:br>
              <a:rPr lang="en-US" sz="4400"/>
            </a:br>
            <a:r>
              <a:rPr lang="en-US" sz="4000"/>
              <a:t>Amira </a:t>
            </a:r>
          </a:p>
        </p:txBody>
      </p:sp>
      <p:sp>
        <p:nvSpPr>
          <p:cNvPr id="4" name="Text Placeholder 3">
            <a:extLst>
              <a:ext uri="{FF2B5EF4-FFF2-40B4-BE49-F238E27FC236}">
                <a16:creationId xmlns:a16="http://schemas.microsoft.com/office/drawing/2014/main" id="{6E20EDF1-592E-6B3C-6C39-F396A7CC8B7F}"/>
              </a:ext>
            </a:extLst>
          </p:cNvPr>
          <p:cNvSpPr>
            <a:spLocks noGrp="1"/>
          </p:cNvSpPr>
          <p:nvPr>
            <p:ph type="body" sz="half" idx="2"/>
          </p:nvPr>
        </p:nvSpPr>
        <p:spPr>
          <a:xfrm>
            <a:off x="777240" y="2177143"/>
            <a:ext cx="4750647" cy="4462881"/>
          </a:xfrm>
        </p:spPr>
        <p:txBody>
          <a:bodyPr vert="horz" lIns="91440" tIns="45720" rIns="91440" bIns="45720" rtlCol="0" anchor="t">
            <a:normAutofit/>
          </a:bodyPr>
          <a:lstStyle/>
          <a:p>
            <a:pPr algn="just"/>
            <a:r>
              <a:rPr lang="en-US">
                <a:ea typeface="Calibri"/>
                <a:cs typeface="Calibri"/>
              </a:rPr>
              <a:t>Three-year-old girl called Amira recently began attending nursery. Amira is struggling to fit in with her new surroundings and caregivers.</a:t>
            </a:r>
          </a:p>
          <a:p>
            <a:pPr algn="just"/>
            <a:r>
              <a:rPr lang="en-US">
                <a:ea typeface="Calibri"/>
                <a:cs typeface="Calibri"/>
              </a:rPr>
              <a:t>Amira is showing signs of anxiety when left by her caregivers also Amira has limited verbal communication and finding it difficult engaging in group play.</a:t>
            </a:r>
          </a:p>
          <a:p>
            <a:pPr algn="just"/>
            <a:endParaRPr lang="en-GB">
              <a:solidFill>
                <a:srgbClr val="FFFFFF"/>
              </a:solidFill>
              <a:ea typeface="Calibri"/>
              <a:cs typeface="Calibri"/>
            </a:endParaRPr>
          </a:p>
          <a:p>
            <a:pPr algn="just"/>
            <a:endParaRPr lang="en-US">
              <a:ea typeface="Calibri"/>
              <a:cs typeface="Calibri"/>
            </a:endParaRPr>
          </a:p>
          <a:p>
            <a:pPr algn="just"/>
            <a:endParaRPr lang="en-US">
              <a:ea typeface="Calibri"/>
              <a:cs typeface="Calibri"/>
            </a:endParaRPr>
          </a:p>
        </p:txBody>
      </p:sp>
      <p:sp>
        <p:nvSpPr>
          <p:cNvPr id="20" name="Rectangle 19">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Child holding the earth">
            <a:extLst>
              <a:ext uri="{FF2B5EF4-FFF2-40B4-BE49-F238E27FC236}">
                <a16:creationId xmlns:a16="http://schemas.microsoft.com/office/drawing/2014/main" id="{80A2D412-C559-63E3-64EA-99B762C95B1C}"/>
              </a:ext>
            </a:extLst>
          </p:cNvPr>
          <p:cNvPicPr>
            <a:picLocks noGrp="1" noChangeAspect="1"/>
          </p:cNvPicPr>
          <p:nvPr>
            <p:ph type="pic" idx="1"/>
          </p:nvPr>
        </p:nvPicPr>
        <p:blipFill>
          <a:blip r:embed="rId2"/>
          <a:srcRect l="16772" r="16772"/>
          <a:stretch>
            <a:fillRect/>
          </a:stretch>
        </p:blipFill>
        <p:spPr>
          <a:xfrm>
            <a:off x="5821119" y="493987"/>
            <a:ext cx="5888959" cy="5888959"/>
          </a:xfrm>
          <a:prstGeom prst="rect">
            <a:avLst/>
          </a:prstGeom>
        </p:spPr>
      </p:pic>
      <p:sp>
        <p:nvSpPr>
          <p:cNvPr id="8" name="TextBox 7">
            <a:extLst>
              <a:ext uri="{FF2B5EF4-FFF2-40B4-BE49-F238E27FC236}">
                <a16:creationId xmlns:a16="http://schemas.microsoft.com/office/drawing/2014/main" id="{C09DDAFE-F9B6-6DAE-381C-DA1232DAEC88}"/>
              </a:ext>
            </a:extLst>
          </p:cNvPr>
          <p:cNvSpPr txBox="1"/>
          <p:nvPr/>
        </p:nvSpPr>
        <p:spPr>
          <a:xfrm>
            <a:off x="10491303" y="6372088"/>
            <a:ext cx="15946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Stock image </a:t>
            </a:r>
          </a:p>
        </p:txBody>
      </p:sp>
    </p:spTree>
    <p:extLst>
      <p:ext uri="{BB962C8B-B14F-4D97-AF65-F5344CB8AC3E}">
        <p14:creationId xmlns:p14="http://schemas.microsoft.com/office/powerpoint/2010/main" val="27515213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A4C4DF5-4362-0FA0-BD29-6C4C18AA9A2A}"/>
              </a:ext>
            </a:extLst>
          </p:cNvPr>
          <p:cNvGraphicFramePr/>
          <p:nvPr>
            <p:extLst>
              <p:ext uri="{D42A27DB-BD31-4B8C-83A1-F6EECF244321}">
                <p14:modId xmlns:p14="http://schemas.microsoft.com/office/powerpoint/2010/main" val="4261639460"/>
              </p:ext>
            </p:extLst>
          </p:nvPr>
        </p:nvGraphicFramePr>
        <p:xfrm>
          <a:off x="3006325" y="666309"/>
          <a:ext cx="9336790" cy="5721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20" name="TextBox 519">
            <a:extLst>
              <a:ext uri="{FF2B5EF4-FFF2-40B4-BE49-F238E27FC236}">
                <a16:creationId xmlns:a16="http://schemas.microsoft.com/office/drawing/2014/main" id="{D871645D-1F6E-C967-A907-550C0DD8FB5A}"/>
              </a:ext>
            </a:extLst>
          </p:cNvPr>
          <p:cNvSpPr txBox="1"/>
          <p:nvPr/>
        </p:nvSpPr>
        <p:spPr>
          <a:xfrm>
            <a:off x="-2060596" y="240287"/>
            <a:ext cx="1064733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ea typeface="Calibri"/>
                <a:cs typeface="Calibri"/>
              </a:rPr>
              <a:t>Applying Bowlby's Attachment Theory to Amira</a:t>
            </a:r>
            <a:endParaRPr lang="en-US" sz="2400" b="1" u="sng">
              <a:ea typeface="Calibri"/>
              <a:cs typeface="Calibri"/>
            </a:endParaRPr>
          </a:p>
        </p:txBody>
      </p:sp>
      <p:sp>
        <p:nvSpPr>
          <p:cNvPr id="18" name="TextBox 17">
            <a:extLst>
              <a:ext uri="{FF2B5EF4-FFF2-40B4-BE49-F238E27FC236}">
                <a16:creationId xmlns:a16="http://schemas.microsoft.com/office/drawing/2014/main" id="{79182D33-1C3E-3D4A-46B9-B58F4114A59F}"/>
              </a:ext>
            </a:extLst>
          </p:cNvPr>
          <p:cNvSpPr txBox="1"/>
          <p:nvPr/>
        </p:nvSpPr>
        <p:spPr>
          <a:xfrm>
            <a:off x="9649279" y="637624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ea typeface="Calibri"/>
                <a:cs typeface="Calibri"/>
              </a:rPr>
              <a:t>Mcgavies.S</a:t>
            </a:r>
            <a:r>
              <a:rPr lang="en-GB">
                <a:ea typeface="Calibri"/>
                <a:cs typeface="Calibri"/>
              </a:rPr>
              <a:t>.(2024)</a:t>
            </a:r>
            <a:endParaRPr lang="en-US"/>
          </a:p>
        </p:txBody>
      </p:sp>
      <p:graphicFrame>
        <p:nvGraphicFramePr>
          <p:cNvPr id="1854" name="Diagram 1853">
            <a:extLst>
              <a:ext uri="{FF2B5EF4-FFF2-40B4-BE49-F238E27FC236}">
                <a16:creationId xmlns:a16="http://schemas.microsoft.com/office/drawing/2014/main" id="{A9267323-8A83-06FC-D0E2-CDA52F569DE6}"/>
              </a:ext>
            </a:extLst>
          </p:cNvPr>
          <p:cNvGraphicFramePr/>
          <p:nvPr>
            <p:extLst>
              <p:ext uri="{D42A27DB-BD31-4B8C-83A1-F6EECF244321}">
                <p14:modId xmlns:p14="http://schemas.microsoft.com/office/powerpoint/2010/main" val="1405350981"/>
              </p:ext>
            </p:extLst>
          </p:nvPr>
        </p:nvGraphicFramePr>
        <p:xfrm>
          <a:off x="361462" y="2190604"/>
          <a:ext cx="3847124" cy="46693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580" name="TextBox 2579">
            <a:extLst>
              <a:ext uri="{FF2B5EF4-FFF2-40B4-BE49-F238E27FC236}">
                <a16:creationId xmlns:a16="http://schemas.microsoft.com/office/drawing/2014/main" id="{5B7DB68B-663D-5C3D-E4F1-DC190F91F639}"/>
              </a:ext>
            </a:extLst>
          </p:cNvPr>
          <p:cNvSpPr txBox="1"/>
          <p:nvPr/>
        </p:nvSpPr>
        <p:spPr>
          <a:xfrm>
            <a:off x="502227" y="2493818"/>
            <a:ext cx="2743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Calibri"/>
                <a:cs typeface="Calibri"/>
              </a:rPr>
              <a:t>4</a:t>
            </a:r>
            <a:r>
              <a:rPr lang="en-GB" sz="2000" b="1" u="sng">
                <a:ea typeface="Calibri"/>
                <a:cs typeface="Calibri"/>
              </a:rPr>
              <a:t> STYLES OF ATTACHMENT</a:t>
            </a:r>
          </a:p>
        </p:txBody>
      </p:sp>
    </p:spTree>
    <p:extLst>
      <p:ext uri="{BB962C8B-B14F-4D97-AF65-F5344CB8AC3E}">
        <p14:creationId xmlns:p14="http://schemas.microsoft.com/office/powerpoint/2010/main" val="11698055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811E68-317F-E463-FF6D-7EC2F3FC890D}"/>
              </a:ext>
            </a:extLst>
          </p:cNvPr>
          <p:cNvSpPr txBox="1"/>
          <p:nvPr/>
        </p:nvSpPr>
        <p:spPr>
          <a:xfrm>
            <a:off x="3041714" y="172338"/>
            <a:ext cx="613116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ea typeface="Calibri"/>
                <a:cs typeface="Calibri"/>
              </a:rPr>
              <a:t>Biological and Environmental Influence</a:t>
            </a:r>
          </a:p>
          <a:p>
            <a:r>
              <a:rPr lang="en-GB" sz="2800" b="1" u="sng">
                <a:ea typeface="+mn-lt"/>
                <a:cs typeface="+mn-lt"/>
              </a:rPr>
              <a:t>Nature and nurture </a:t>
            </a:r>
            <a:endParaRPr lang="en-GB" sz="2800">
              <a:ea typeface="+mn-lt"/>
              <a:cs typeface="+mn-lt"/>
            </a:endParaRPr>
          </a:p>
          <a:p>
            <a:endParaRPr lang="en-GB" sz="2800" b="1">
              <a:ea typeface="Calibri"/>
              <a:cs typeface="Calibri"/>
            </a:endParaRPr>
          </a:p>
        </p:txBody>
      </p:sp>
      <p:sp>
        <p:nvSpPr>
          <p:cNvPr id="3" name="TextBox 2">
            <a:extLst>
              <a:ext uri="{FF2B5EF4-FFF2-40B4-BE49-F238E27FC236}">
                <a16:creationId xmlns:a16="http://schemas.microsoft.com/office/drawing/2014/main" id="{5238C20A-A0F6-9FB4-B7B8-E17B9826C643}"/>
              </a:ext>
            </a:extLst>
          </p:cNvPr>
          <p:cNvSpPr txBox="1"/>
          <p:nvPr/>
        </p:nvSpPr>
        <p:spPr>
          <a:xfrm>
            <a:off x="1323506" y="1850413"/>
            <a:ext cx="982445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ea typeface="Calibri"/>
                <a:cs typeface="Calibri"/>
              </a:rPr>
              <a:t>Genetic:  genetics predispositions may impact Amira's temperament, personality, or development trajectory.</a:t>
            </a:r>
          </a:p>
          <a:p>
            <a:pPr marL="285750" indent="-285750">
              <a:buFont typeface="Wingdings"/>
              <a:buChar char="v"/>
            </a:pPr>
            <a:r>
              <a:rPr lang="en-GB">
                <a:ea typeface="Calibri"/>
                <a:cs typeface="Calibri"/>
              </a:rPr>
              <a:t>Neurodevelopment: Amira's brain development and neuroplasticity may influence her ability to learn and adapt.</a:t>
            </a:r>
          </a:p>
          <a:p>
            <a:pPr marL="285750" indent="-285750">
              <a:buFont typeface="Wingdings"/>
              <a:buChar char="v"/>
            </a:pPr>
            <a:r>
              <a:rPr lang="en-GB">
                <a:ea typeface="Calibri"/>
                <a:cs typeface="Calibri"/>
              </a:rPr>
              <a:t>Health and wellness: Amira's physical health and wellness can impact her energy levels, mood. And overall development.</a:t>
            </a:r>
          </a:p>
        </p:txBody>
      </p:sp>
      <p:sp>
        <p:nvSpPr>
          <p:cNvPr id="4" name="TextBox 3">
            <a:extLst>
              <a:ext uri="{FF2B5EF4-FFF2-40B4-BE49-F238E27FC236}">
                <a16:creationId xmlns:a16="http://schemas.microsoft.com/office/drawing/2014/main" id="{298053CB-6C4B-33F9-DB4A-F320FE517CA4}"/>
              </a:ext>
            </a:extLst>
          </p:cNvPr>
          <p:cNvSpPr txBox="1"/>
          <p:nvPr/>
        </p:nvSpPr>
        <p:spPr>
          <a:xfrm rot="10800000" flipV="1">
            <a:off x="1584758" y="1187494"/>
            <a:ext cx="28018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ea typeface="Calibri"/>
                <a:cs typeface="Calibri"/>
              </a:rPr>
              <a:t>Biological influence</a:t>
            </a:r>
          </a:p>
        </p:txBody>
      </p:sp>
      <p:sp>
        <p:nvSpPr>
          <p:cNvPr id="5" name="TextBox 4">
            <a:extLst>
              <a:ext uri="{FF2B5EF4-FFF2-40B4-BE49-F238E27FC236}">
                <a16:creationId xmlns:a16="http://schemas.microsoft.com/office/drawing/2014/main" id="{6CFD75AA-B454-3F44-4122-1507C813A354}"/>
              </a:ext>
            </a:extLst>
          </p:cNvPr>
          <p:cNvSpPr txBox="1"/>
          <p:nvPr/>
        </p:nvSpPr>
        <p:spPr>
          <a:xfrm>
            <a:off x="1580466" y="3892205"/>
            <a:ext cx="28018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ea typeface="Calibri"/>
                <a:cs typeface="Calibri"/>
              </a:rPr>
              <a:t>Environmental influences</a:t>
            </a:r>
          </a:p>
        </p:txBody>
      </p:sp>
      <p:sp>
        <p:nvSpPr>
          <p:cNvPr id="8" name="TextBox 7">
            <a:extLst>
              <a:ext uri="{FF2B5EF4-FFF2-40B4-BE49-F238E27FC236}">
                <a16:creationId xmlns:a16="http://schemas.microsoft.com/office/drawing/2014/main" id="{B842A0A0-DFB0-96DD-F3A8-C72B80744F31}"/>
              </a:ext>
            </a:extLst>
          </p:cNvPr>
          <p:cNvSpPr txBox="1"/>
          <p:nvPr/>
        </p:nvSpPr>
        <p:spPr>
          <a:xfrm>
            <a:off x="1315127" y="4629873"/>
            <a:ext cx="1014046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ea typeface="Calibri"/>
                <a:cs typeface="Calibri"/>
              </a:rPr>
              <a:t>Family dynamics: Amira's family dynamics' parenting styles, and relationships can shape her attachment and emotional development.</a:t>
            </a:r>
          </a:p>
          <a:p>
            <a:pPr marL="285750" indent="-285750">
              <a:buFont typeface="Wingdings"/>
              <a:buChar char="v"/>
            </a:pPr>
            <a:r>
              <a:rPr lang="en-GB">
                <a:ea typeface="Calibri"/>
                <a:cs typeface="Calibri"/>
              </a:rPr>
              <a:t>Cultural background: Amira's cultural background and values can influence her social and emotional development.</a:t>
            </a:r>
          </a:p>
          <a:p>
            <a:pPr marL="285750" indent="-285750">
              <a:buFont typeface="Wingdings"/>
              <a:buChar char="v"/>
            </a:pPr>
            <a:r>
              <a:rPr lang="en-GB">
                <a:ea typeface="Calibri"/>
                <a:cs typeface="Calibri"/>
              </a:rPr>
              <a:t>Nursery environment: the nursery environment, including staff, peers, and activities, can impact Amira's sense of security and engagement.</a:t>
            </a:r>
          </a:p>
          <a:p>
            <a:pPr marL="285750" indent="-285750">
              <a:buFont typeface="Wingdings"/>
              <a:buChar char="v"/>
            </a:pPr>
            <a:endParaRPr lang="en-GB">
              <a:ea typeface="Calibri"/>
              <a:cs typeface="Calibri"/>
            </a:endParaRPr>
          </a:p>
          <a:p>
            <a:r>
              <a:rPr lang="en-GB">
                <a:ea typeface="Calibri"/>
                <a:cs typeface="Calibri"/>
              </a:rPr>
              <a:t>                                                                                                                                                         Pressbook.(no date)</a:t>
            </a:r>
          </a:p>
        </p:txBody>
      </p:sp>
    </p:spTree>
    <p:extLst>
      <p:ext uri="{BB962C8B-B14F-4D97-AF65-F5344CB8AC3E}">
        <p14:creationId xmlns:p14="http://schemas.microsoft.com/office/powerpoint/2010/main" val="14079129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F40EF4-A8C5-05A4-E9B2-3ADE5CB59385}"/>
              </a:ext>
            </a:extLst>
          </p:cNvPr>
          <p:cNvSpPr txBox="1"/>
          <p:nvPr/>
        </p:nvSpPr>
        <p:spPr>
          <a:xfrm>
            <a:off x="-1172608" y="172008"/>
            <a:ext cx="67407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ea typeface="Calibri"/>
                <a:cs typeface="Calibri"/>
              </a:rPr>
              <a:t>Practical strategies</a:t>
            </a:r>
            <a:endParaRPr lang="en-US" sz="2400" u="sng">
              <a:ea typeface="Calibri"/>
              <a:cs typeface="Calibri"/>
            </a:endParaRPr>
          </a:p>
        </p:txBody>
      </p:sp>
      <p:graphicFrame>
        <p:nvGraphicFramePr>
          <p:cNvPr id="3" name="Diagram 2">
            <a:extLst>
              <a:ext uri="{FF2B5EF4-FFF2-40B4-BE49-F238E27FC236}">
                <a16:creationId xmlns:a16="http://schemas.microsoft.com/office/drawing/2014/main" id="{4690CEA1-54C9-FDD4-EA72-F55FBE51696F}"/>
              </a:ext>
            </a:extLst>
          </p:cNvPr>
          <p:cNvGraphicFramePr/>
          <p:nvPr>
            <p:extLst>
              <p:ext uri="{D42A27DB-BD31-4B8C-83A1-F6EECF244321}">
                <p14:modId xmlns:p14="http://schemas.microsoft.com/office/powerpoint/2010/main" val="993034791"/>
              </p:ext>
            </p:extLst>
          </p:nvPr>
        </p:nvGraphicFramePr>
        <p:xfrm>
          <a:off x="879231" y="638909"/>
          <a:ext cx="10527323" cy="5931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21598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E919CD3-A2FC-73DD-E0DD-E452B783EC57}"/>
              </a:ext>
            </a:extLst>
          </p:cNvPr>
          <p:cNvGraphicFramePr/>
          <p:nvPr>
            <p:extLst>
              <p:ext uri="{D42A27DB-BD31-4B8C-83A1-F6EECF244321}">
                <p14:modId xmlns:p14="http://schemas.microsoft.com/office/powerpoint/2010/main" val="2991538560"/>
              </p:ext>
            </p:extLst>
          </p:nvPr>
        </p:nvGraphicFramePr>
        <p:xfrm>
          <a:off x="1136953" y="917471"/>
          <a:ext cx="10073285" cy="5719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473" name="TextBox 3472">
            <a:extLst>
              <a:ext uri="{FF2B5EF4-FFF2-40B4-BE49-F238E27FC236}">
                <a16:creationId xmlns:a16="http://schemas.microsoft.com/office/drawing/2014/main" id="{348D3A52-344D-1A22-4B5F-F951951A8053}"/>
              </a:ext>
            </a:extLst>
          </p:cNvPr>
          <p:cNvSpPr txBox="1"/>
          <p:nvPr/>
        </p:nvSpPr>
        <p:spPr>
          <a:xfrm>
            <a:off x="1015399" y="223453"/>
            <a:ext cx="39769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Calibri"/>
                <a:cs typeface="Calibri"/>
              </a:rPr>
              <a:t>Practical strategies</a:t>
            </a:r>
          </a:p>
        </p:txBody>
      </p:sp>
    </p:spTree>
    <p:extLst>
      <p:ext uri="{BB962C8B-B14F-4D97-AF65-F5344CB8AC3E}">
        <p14:creationId xmlns:p14="http://schemas.microsoft.com/office/powerpoint/2010/main" val="28669119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F8BD-A6D7-B6BF-D4E1-6223738FE50F}"/>
              </a:ext>
            </a:extLst>
          </p:cNvPr>
          <p:cNvSpPr>
            <a:spLocks noGrp="1"/>
          </p:cNvSpPr>
          <p:nvPr>
            <p:ph type="title"/>
          </p:nvPr>
        </p:nvSpPr>
        <p:spPr>
          <a:xfrm>
            <a:off x="-3138265" y="365125"/>
            <a:ext cx="12325641" cy="1349009"/>
          </a:xfrm>
        </p:spPr>
        <p:txBody>
          <a:bodyPr/>
          <a:lstStyle/>
          <a:p>
            <a:pPr algn="ctr"/>
            <a:r>
              <a:rPr lang="en-GB" b="1" u="sng"/>
              <a:t>Interventions </a:t>
            </a:r>
            <a:endParaRPr lang="en-US" b="1" u="sng"/>
          </a:p>
        </p:txBody>
      </p:sp>
      <p:sp>
        <p:nvSpPr>
          <p:cNvPr id="3" name="Content Placeholder 2">
            <a:extLst>
              <a:ext uri="{FF2B5EF4-FFF2-40B4-BE49-F238E27FC236}">
                <a16:creationId xmlns:a16="http://schemas.microsoft.com/office/drawing/2014/main" id="{39AD379B-46B3-6A66-A3C8-DFF296D2F92D}"/>
              </a:ext>
            </a:extLst>
          </p:cNvPr>
          <p:cNvSpPr>
            <a:spLocks noGrp="1"/>
          </p:cNvSpPr>
          <p:nvPr>
            <p:ph sz="half" idx="1"/>
          </p:nvPr>
        </p:nvSpPr>
        <p:spPr>
          <a:xfrm>
            <a:off x="777240" y="1790456"/>
            <a:ext cx="5289452" cy="4386507"/>
          </a:xfrm>
        </p:spPr>
        <p:txBody>
          <a:bodyPr vert="horz" lIns="91440" tIns="45720" rIns="91440" bIns="45720" rtlCol="0" anchor="t">
            <a:normAutofit/>
          </a:bodyPr>
          <a:lstStyle/>
          <a:p>
            <a:pPr marL="0" indent="0">
              <a:buNone/>
            </a:pPr>
            <a:r>
              <a:rPr lang="en-GB" sz="2400" b="1" u="sng">
                <a:ea typeface="Calibri"/>
                <a:cs typeface="Calibri"/>
              </a:rPr>
              <a:t>Speech and language support</a:t>
            </a:r>
            <a:endParaRPr lang="en-US" b="1" u="sng">
              <a:ea typeface="Calibri"/>
              <a:cs typeface="Calibri"/>
            </a:endParaRPr>
          </a:p>
          <a:p>
            <a:pPr marL="0" indent="0">
              <a:buClr>
                <a:srgbClr val="D6658F"/>
              </a:buClr>
              <a:buNone/>
            </a:pPr>
            <a:r>
              <a:rPr lang="en-GB" sz="2400">
                <a:ea typeface="Calibri"/>
                <a:cs typeface="Calibri"/>
              </a:rPr>
              <a:t>-Assess Amira's language development and provide targeted support.</a:t>
            </a:r>
          </a:p>
          <a:p>
            <a:pPr marL="0" indent="0">
              <a:buNone/>
            </a:pPr>
            <a:r>
              <a:rPr lang="en-GB" sz="2400">
                <a:ea typeface="Calibri"/>
                <a:cs typeface="Calibri"/>
              </a:rPr>
              <a:t> -Collaborate with speech and language therapists if ne  Attachment-based interventions.</a:t>
            </a:r>
          </a:p>
          <a:p>
            <a:pPr marL="0" indent="0">
              <a:buNone/>
            </a:pPr>
            <a:r>
              <a:rPr lang="en-GB" sz="2400" b="1" u="sng">
                <a:ea typeface="Calibri"/>
                <a:cs typeface="Calibri"/>
              </a:rPr>
              <a:t>Attachment based intervention</a:t>
            </a:r>
          </a:p>
          <a:p>
            <a:pPr marL="0" indent="0">
              <a:buClr>
                <a:srgbClr val="D6658F"/>
              </a:buClr>
              <a:buNone/>
            </a:pPr>
            <a:r>
              <a:rPr lang="en-GB" sz="2400">
                <a:ea typeface="Calibri"/>
                <a:cs typeface="Calibri"/>
              </a:rPr>
              <a:t>-Provide training for nursery staff on attachment and emotional regulation.</a:t>
            </a:r>
          </a:p>
          <a:p>
            <a:pPr marL="0" indent="0">
              <a:buNone/>
            </a:pPr>
            <a:r>
              <a:rPr lang="en-GB" sz="2400">
                <a:ea typeface="Calibri"/>
                <a:cs typeface="Calibri"/>
              </a:rPr>
              <a:t>-Develop a plan to support Amira's attachment and emotional development.</a:t>
            </a:r>
          </a:p>
          <a:p>
            <a:pPr marL="0" indent="0">
              <a:buNone/>
            </a:pPr>
            <a:endParaRPr lang="en-GB" sz="2400">
              <a:ea typeface="Calibri"/>
              <a:cs typeface="Calibri"/>
            </a:endParaRPr>
          </a:p>
        </p:txBody>
      </p:sp>
      <p:sp>
        <p:nvSpPr>
          <p:cNvPr id="4" name="Content Placeholder 3">
            <a:extLst>
              <a:ext uri="{FF2B5EF4-FFF2-40B4-BE49-F238E27FC236}">
                <a16:creationId xmlns:a16="http://schemas.microsoft.com/office/drawing/2014/main" id="{44778E89-0E2D-8304-7CA0-B43517624CCB}"/>
              </a:ext>
            </a:extLst>
          </p:cNvPr>
          <p:cNvSpPr>
            <a:spLocks noGrp="1"/>
          </p:cNvSpPr>
          <p:nvPr>
            <p:ph sz="half" idx="2"/>
          </p:nvPr>
        </p:nvSpPr>
        <p:spPr/>
        <p:txBody>
          <a:bodyPr vert="horz" lIns="91440" tIns="45720" rIns="91440" bIns="45720" rtlCol="0" anchor="t">
            <a:normAutofit/>
          </a:bodyPr>
          <a:lstStyle/>
          <a:p>
            <a:r>
              <a:rPr lang="en-GB" sz="2400">
                <a:ea typeface="Calibri"/>
                <a:cs typeface="Calibri"/>
              </a:rPr>
              <a:t>By implementing these strategies and intervention, we can provide Amira with the support she needs to develop emotionally, socially, and cognitively.</a:t>
            </a:r>
          </a:p>
          <a:p>
            <a:pPr>
              <a:buClr>
                <a:srgbClr val="D6658F"/>
              </a:buClr>
            </a:pPr>
            <a:endParaRPr lang="en-GB" sz="2400">
              <a:ea typeface="Calibri"/>
              <a:cs typeface="Calibri"/>
            </a:endParaRPr>
          </a:p>
        </p:txBody>
      </p:sp>
    </p:spTree>
    <p:extLst>
      <p:ext uri="{BB962C8B-B14F-4D97-AF65-F5344CB8AC3E}">
        <p14:creationId xmlns:p14="http://schemas.microsoft.com/office/powerpoint/2010/main" val="23857677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A773-8703-1D55-0920-37ECE462E8FC}"/>
              </a:ext>
            </a:extLst>
          </p:cNvPr>
          <p:cNvSpPr>
            <a:spLocks noGrp="1"/>
          </p:cNvSpPr>
          <p:nvPr>
            <p:ph type="title"/>
          </p:nvPr>
        </p:nvSpPr>
        <p:spPr/>
        <p:txBody>
          <a:bodyPr>
            <a:normAutofit fontScale="90000"/>
          </a:bodyPr>
          <a:lstStyle/>
          <a:p>
            <a:r>
              <a:rPr lang="en-GB" b="1" u="sng"/>
              <a:t>STRENGHTS AND LIMITATION</a:t>
            </a:r>
          </a:p>
        </p:txBody>
      </p:sp>
      <p:sp>
        <p:nvSpPr>
          <p:cNvPr id="3" name="Content Placeholder 2">
            <a:extLst>
              <a:ext uri="{FF2B5EF4-FFF2-40B4-BE49-F238E27FC236}">
                <a16:creationId xmlns:a16="http://schemas.microsoft.com/office/drawing/2014/main" id="{F5CD11D9-4CE2-6B24-3DCF-1CF78AC752EB}"/>
              </a:ext>
            </a:extLst>
          </p:cNvPr>
          <p:cNvSpPr>
            <a:spLocks noGrp="1"/>
          </p:cNvSpPr>
          <p:nvPr>
            <p:ph sz="half" idx="1"/>
          </p:nvPr>
        </p:nvSpPr>
        <p:spPr/>
        <p:txBody>
          <a:bodyPr vert="horz" lIns="91440" tIns="45720" rIns="91440" bIns="45720" rtlCol="0" anchor="t">
            <a:normAutofit/>
          </a:bodyPr>
          <a:lstStyle/>
          <a:p>
            <a:pPr>
              <a:buClr>
                <a:srgbClr val="D6658F"/>
              </a:buClr>
              <a:buFont typeface="Wingdings" panose="020B0604020202020204" pitchFamily="34" charset="0"/>
              <a:buChar char="v"/>
            </a:pPr>
            <a:r>
              <a:rPr lang="en-GB">
                <a:ea typeface="Calibri"/>
                <a:cs typeface="Calibri"/>
              </a:rPr>
              <a:t>Attachment Theory provides a framework for understanding the importance of early relationships in shaping emotional and social development.</a:t>
            </a:r>
          </a:p>
          <a:p>
            <a:pPr>
              <a:buClr>
                <a:srgbClr val="D6658F"/>
              </a:buClr>
              <a:buFont typeface="Wingdings" panose="020B0604020202020204" pitchFamily="34" charset="0"/>
              <a:buChar char="v"/>
            </a:pPr>
            <a:r>
              <a:rPr lang="en-GB">
                <a:ea typeface="Calibri"/>
                <a:cs typeface="Calibri"/>
              </a:rPr>
              <a:t>The Theory informs intervention aimed at supporting attachment and emotional regulation in children</a:t>
            </a:r>
          </a:p>
          <a:p>
            <a:pPr>
              <a:buClr>
                <a:srgbClr val="D6658F"/>
              </a:buClr>
              <a:buFont typeface="Wingdings" panose="020B0604020202020204" pitchFamily="34" charset="0"/>
              <a:buChar char="v"/>
            </a:pPr>
            <a:r>
              <a:rPr lang="en-GB">
                <a:ea typeface="Calibri"/>
                <a:cs typeface="Calibri"/>
              </a:rPr>
              <a:t>Attachment Theory has been applied to support vulnerable population, such as children in foster care or those experiencing trauma.</a:t>
            </a:r>
          </a:p>
        </p:txBody>
      </p:sp>
      <p:sp>
        <p:nvSpPr>
          <p:cNvPr id="4" name="Content Placeholder 3">
            <a:extLst>
              <a:ext uri="{FF2B5EF4-FFF2-40B4-BE49-F238E27FC236}">
                <a16:creationId xmlns:a16="http://schemas.microsoft.com/office/drawing/2014/main" id="{FA3D1748-C719-9B71-550F-C7FEDBCFCD37}"/>
              </a:ext>
            </a:extLst>
          </p:cNvPr>
          <p:cNvSpPr>
            <a:spLocks noGrp="1"/>
          </p:cNvSpPr>
          <p:nvPr>
            <p:ph sz="half" idx="2"/>
          </p:nvPr>
        </p:nvSpPr>
        <p:spPr/>
        <p:txBody>
          <a:bodyPr vert="horz" lIns="91440" tIns="45720" rIns="91440" bIns="45720" rtlCol="0" anchor="t">
            <a:normAutofit/>
          </a:bodyPr>
          <a:lstStyle/>
          <a:p>
            <a:pPr>
              <a:buClr>
                <a:srgbClr val="D6658F"/>
              </a:buClr>
              <a:buFont typeface="Wingdings" panose="020B0604020202020204" pitchFamily="34" charset="0"/>
              <a:buChar char="v"/>
            </a:pPr>
            <a:r>
              <a:rPr lang="en-GB">
                <a:ea typeface="Calibri"/>
                <a:cs typeface="Calibri"/>
              </a:rPr>
              <a:t>Attachment Theory was primarily developed based on western culture, which might not be representative of diverse cultural context.</a:t>
            </a:r>
          </a:p>
          <a:p>
            <a:pPr>
              <a:buClr>
                <a:srgbClr val="D6658F"/>
              </a:buClr>
              <a:buFont typeface="Wingdings" panose="020B0604020202020204" pitchFamily="34" charset="0"/>
              <a:buChar char="v"/>
            </a:pPr>
            <a:r>
              <a:rPr lang="en-GB">
                <a:ea typeface="Calibri"/>
                <a:cs typeface="Calibri"/>
              </a:rPr>
              <a:t>Assessing  Attachment Theory can be challenging, and different measure may yield different results.</a:t>
            </a:r>
          </a:p>
          <a:p>
            <a:pPr>
              <a:buClr>
                <a:srgbClr val="D6658F"/>
              </a:buClr>
              <a:buFont typeface="Wingdings" panose="020B0604020202020204" pitchFamily="34" charset="0"/>
              <a:buChar char="v"/>
            </a:pPr>
            <a:r>
              <a:rPr lang="en-GB">
                <a:ea typeface="Calibri"/>
                <a:cs typeface="Calibri"/>
              </a:rPr>
              <a:t>The Theory may be oversimplified the complex nature of human relationship and development.</a:t>
            </a:r>
          </a:p>
          <a:p>
            <a:pPr>
              <a:buClr>
                <a:srgbClr val="D6658F"/>
              </a:buClr>
              <a:buFont typeface="Wingdings" panose="020B0604020202020204" pitchFamily="34" charset="0"/>
              <a:buChar char="v"/>
            </a:pPr>
            <a:r>
              <a:rPr lang="en-GB">
                <a:ea typeface="Calibri"/>
                <a:cs typeface="Calibri"/>
              </a:rPr>
              <a:t>The Attachment Theory may not fully account for contextual factors, such as socioeconomic status, family dynamics and community influence.</a:t>
            </a:r>
          </a:p>
        </p:txBody>
      </p:sp>
    </p:spTree>
    <p:extLst>
      <p:ext uri="{BB962C8B-B14F-4D97-AF65-F5344CB8AC3E}">
        <p14:creationId xmlns:p14="http://schemas.microsoft.com/office/powerpoint/2010/main" val="20228791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31E6C-3FF6-E055-D5D4-36CB3FDED98D}"/>
              </a:ext>
            </a:extLst>
          </p:cNvPr>
          <p:cNvSpPr>
            <a:spLocks noGrp="1"/>
          </p:cNvSpPr>
          <p:nvPr>
            <p:ph type="title"/>
          </p:nvPr>
        </p:nvSpPr>
        <p:spPr/>
        <p:txBody>
          <a:bodyPr/>
          <a:lstStyle/>
          <a:p>
            <a:pPr algn="ctr"/>
            <a:r>
              <a:rPr lang="en-GB" b="1"/>
              <a:t>THEORYS</a:t>
            </a:r>
            <a:endParaRPr lang="en-US" b="1"/>
          </a:p>
        </p:txBody>
      </p:sp>
      <p:sp>
        <p:nvSpPr>
          <p:cNvPr id="3" name="Content Placeholder 2">
            <a:extLst>
              <a:ext uri="{FF2B5EF4-FFF2-40B4-BE49-F238E27FC236}">
                <a16:creationId xmlns:a16="http://schemas.microsoft.com/office/drawing/2014/main" id="{BA5DE19D-53FB-CA2D-31F1-99880FEDAA5A}"/>
              </a:ext>
            </a:extLst>
          </p:cNvPr>
          <p:cNvSpPr>
            <a:spLocks noGrp="1"/>
          </p:cNvSpPr>
          <p:nvPr>
            <p:ph sz="half" idx="1"/>
          </p:nvPr>
        </p:nvSpPr>
        <p:spPr>
          <a:xfrm>
            <a:off x="777240" y="1767010"/>
            <a:ext cx="5277729" cy="2874230"/>
          </a:xfrm>
        </p:spPr>
        <p:txBody>
          <a:bodyPr vert="horz" lIns="91440" tIns="45720" rIns="91440" bIns="45720" rtlCol="0" anchor="t">
            <a:normAutofit fontScale="92500" lnSpcReduction="20000"/>
          </a:bodyPr>
          <a:lstStyle/>
          <a:p>
            <a:pPr marL="0" indent="0">
              <a:buNone/>
            </a:pPr>
            <a:r>
              <a:rPr lang="en-GB" sz="2400" b="1">
                <a:ea typeface="Calibri"/>
                <a:cs typeface="Calibri"/>
              </a:rPr>
              <a:t>Piaget's Cognitive Development Theory</a:t>
            </a:r>
            <a:endParaRPr lang="en-US" sz="2400" b="1">
              <a:ea typeface="Calibri"/>
              <a:cs typeface="Calibri"/>
            </a:endParaRPr>
          </a:p>
          <a:p>
            <a:pPr marL="0" indent="0">
              <a:buNone/>
            </a:pPr>
            <a:endParaRPr lang="en-GB" sz="2400" b="1">
              <a:ea typeface="Calibri"/>
              <a:cs typeface="Calibri"/>
            </a:endParaRPr>
          </a:p>
          <a:p>
            <a:pPr marL="342900" indent="-342900">
              <a:buClr>
                <a:srgbClr val="D6658F"/>
              </a:buClr>
              <a:buFont typeface="Wingdings" panose="020B0604020202020204" pitchFamily="34" charset="0"/>
              <a:buChar char="v"/>
            </a:pPr>
            <a:r>
              <a:rPr lang="en-GB">
                <a:ea typeface="Calibri"/>
                <a:cs typeface="Calibri"/>
              </a:rPr>
              <a:t>Focuses on cognitive development and how children construct knowledge.</a:t>
            </a:r>
          </a:p>
          <a:p>
            <a:pPr marL="342900" indent="-342900">
              <a:buClr>
                <a:srgbClr val="D6658F"/>
              </a:buClr>
              <a:buFont typeface="Wingdings" panose="020B0604020202020204" pitchFamily="34" charset="0"/>
              <a:buChar char="v"/>
            </a:pPr>
            <a:r>
              <a:rPr lang="en-GB">
                <a:ea typeface="Calibri"/>
                <a:cs typeface="Calibri"/>
              </a:rPr>
              <a:t>Suggests that children children's progress through stages.</a:t>
            </a:r>
          </a:p>
          <a:p>
            <a:pPr marL="342900" indent="-342900">
              <a:buClr>
                <a:srgbClr val="D6658F"/>
              </a:buClr>
              <a:buFont typeface="Wingdings" panose="020B0604020202020204" pitchFamily="34" charset="0"/>
              <a:buChar char="v"/>
            </a:pPr>
            <a:r>
              <a:rPr lang="en-GB">
                <a:ea typeface="Calibri"/>
                <a:cs typeface="Calibri"/>
              </a:rPr>
              <a:t>Emphasizes the role of active learning and discovery in cognitive development.</a:t>
            </a:r>
          </a:p>
        </p:txBody>
      </p:sp>
      <p:sp>
        <p:nvSpPr>
          <p:cNvPr id="4" name="Content Placeholder 3">
            <a:extLst>
              <a:ext uri="{FF2B5EF4-FFF2-40B4-BE49-F238E27FC236}">
                <a16:creationId xmlns:a16="http://schemas.microsoft.com/office/drawing/2014/main" id="{32EF67AA-D3B2-223B-2CDB-EAC7E57842E7}"/>
              </a:ext>
            </a:extLst>
          </p:cNvPr>
          <p:cNvSpPr>
            <a:spLocks noGrp="1"/>
          </p:cNvSpPr>
          <p:nvPr>
            <p:ph sz="half" idx="2"/>
          </p:nvPr>
        </p:nvSpPr>
        <p:spPr>
          <a:xfrm>
            <a:off x="6125308" y="1790456"/>
            <a:ext cx="5263661" cy="2557707"/>
          </a:xfrm>
        </p:spPr>
        <p:txBody>
          <a:bodyPr vert="horz" lIns="91440" tIns="45720" rIns="91440" bIns="45720" rtlCol="0" anchor="t">
            <a:normAutofit fontScale="92500" lnSpcReduction="20000"/>
          </a:bodyPr>
          <a:lstStyle/>
          <a:p>
            <a:pPr marL="0" indent="0">
              <a:buNone/>
            </a:pPr>
            <a:r>
              <a:rPr lang="en-GB" sz="2400" b="1">
                <a:ea typeface="Calibri"/>
                <a:cs typeface="Calibri"/>
              </a:rPr>
              <a:t>Bowlby's Attachment Theory </a:t>
            </a:r>
            <a:endParaRPr lang="en-US" sz="2400" b="1">
              <a:ea typeface="Calibri"/>
              <a:cs typeface="Calibri"/>
            </a:endParaRPr>
          </a:p>
          <a:p>
            <a:pPr marL="0" indent="0">
              <a:buNone/>
            </a:pPr>
            <a:endParaRPr lang="en-GB" sz="2400" b="1">
              <a:ea typeface="Calibri"/>
              <a:cs typeface="Calibri"/>
            </a:endParaRPr>
          </a:p>
          <a:p>
            <a:pPr marL="342900" indent="-342900">
              <a:buClr>
                <a:srgbClr val="D6658F"/>
              </a:buClr>
              <a:buFont typeface="Wingdings" panose="020B0604020202020204" pitchFamily="34" charset="0"/>
              <a:buChar char="v"/>
            </a:pPr>
            <a:r>
              <a:rPr lang="en-GB">
                <a:ea typeface="Calibri"/>
                <a:cs typeface="Calibri"/>
              </a:rPr>
              <a:t>Focuses on attachment and relationships in early childhood.</a:t>
            </a:r>
          </a:p>
          <a:p>
            <a:pPr>
              <a:buClr>
                <a:srgbClr val="D6658F"/>
              </a:buClr>
              <a:buFont typeface="Wingdings" panose="020B0604020202020204" pitchFamily="34" charset="0"/>
              <a:buChar char="v"/>
            </a:pPr>
            <a:r>
              <a:rPr lang="en-GB">
                <a:ea typeface="Calibri"/>
                <a:cs typeface="Calibri"/>
              </a:rPr>
              <a:t>Suggests that a secure attachment with a caregiver is essential for emotional and social development.</a:t>
            </a:r>
          </a:p>
          <a:p>
            <a:pPr>
              <a:buClr>
                <a:srgbClr val="D6658F"/>
              </a:buClr>
              <a:buFont typeface="Wingdings" panose="020B0604020202020204" pitchFamily="34" charset="0"/>
              <a:buChar char="v"/>
            </a:pPr>
            <a:r>
              <a:rPr lang="en-GB">
                <a:ea typeface="Calibri"/>
                <a:cs typeface="Calibri"/>
              </a:rPr>
              <a:t>Emphasizes the importance of early relationship attachment styles and future relationships.</a:t>
            </a:r>
          </a:p>
        </p:txBody>
      </p:sp>
      <p:sp>
        <p:nvSpPr>
          <p:cNvPr id="5" name="TextBox 4">
            <a:extLst>
              <a:ext uri="{FF2B5EF4-FFF2-40B4-BE49-F238E27FC236}">
                <a16:creationId xmlns:a16="http://schemas.microsoft.com/office/drawing/2014/main" id="{E0D5D3C4-31D9-6D46-BAB8-3B0959FB5CC5}"/>
              </a:ext>
            </a:extLst>
          </p:cNvPr>
          <p:cNvSpPr txBox="1"/>
          <p:nvPr/>
        </p:nvSpPr>
        <p:spPr>
          <a:xfrm>
            <a:off x="1078298" y="5015719"/>
            <a:ext cx="1028113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Focus:</a:t>
            </a:r>
            <a:r>
              <a:rPr lang="en-GB">
                <a:ea typeface="Calibri"/>
                <a:cs typeface="Calibri"/>
              </a:rPr>
              <a:t> Piaget's theory focuses on cognitive development, while   Bowlby's theory focuses on attachment and relationships.</a:t>
            </a:r>
          </a:p>
          <a:p>
            <a:r>
              <a:rPr lang="en-GB" b="1">
                <a:ea typeface="Calibri"/>
                <a:cs typeface="Calibri"/>
              </a:rPr>
              <a:t>Key factors</a:t>
            </a:r>
            <a:r>
              <a:rPr lang="en-GB">
                <a:ea typeface="Calibri"/>
                <a:cs typeface="Calibri"/>
              </a:rPr>
              <a:t>: Piaget's emphasizes active learning and discovery, while Bowlby highlights the importance of early relationship and attachment.</a:t>
            </a:r>
          </a:p>
          <a:p>
            <a:endParaRPr lang="en-GB">
              <a:ea typeface="Calibri"/>
              <a:cs typeface="Calibri"/>
            </a:endParaRPr>
          </a:p>
          <a:p>
            <a:r>
              <a:rPr lang="en-GB">
                <a:ea typeface="Calibri"/>
                <a:cs typeface="Calibri"/>
              </a:rPr>
              <a:t>                                                                                                                                                                 </a:t>
            </a:r>
            <a:r>
              <a:rPr lang="en-GB" err="1">
                <a:ea typeface="Calibri"/>
                <a:cs typeface="Calibri"/>
              </a:rPr>
              <a:t>McLeod.S</a:t>
            </a:r>
            <a:r>
              <a:rPr lang="en-GB">
                <a:ea typeface="Calibri"/>
                <a:cs typeface="Calibri"/>
              </a:rPr>
              <a:t>.(2025)</a:t>
            </a:r>
          </a:p>
        </p:txBody>
      </p:sp>
    </p:spTree>
    <p:extLst>
      <p:ext uri="{BB962C8B-B14F-4D97-AF65-F5344CB8AC3E}">
        <p14:creationId xmlns:p14="http://schemas.microsoft.com/office/powerpoint/2010/main" val="35812575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DA5C2-81C2-9196-3282-9A74287A8D86}"/>
              </a:ext>
            </a:extLst>
          </p:cNvPr>
          <p:cNvSpPr txBox="1"/>
          <p:nvPr/>
        </p:nvSpPr>
        <p:spPr>
          <a:xfrm>
            <a:off x="767878" y="816892"/>
            <a:ext cx="406790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u="sng">
                <a:ea typeface="Calibri"/>
                <a:cs typeface="Calibri"/>
              </a:rPr>
              <a:t>CONCLUSION</a:t>
            </a:r>
          </a:p>
        </p:txBody>
      </p:sp>
      <p:sp>
        <p:nvSpPr>
          <p:cNvPr id="3" name="TextBox 2">
            <a:extLst>
              <a:ext uri="{FF2B5EF4-FFF2-40B4-BE49-F238E27FC236}">
                <a16:creationId xmlns:a16="http://schemas.microsoft.com/office/drawing/2014/main" id="{EB140EF7-5F29-E8A6-73A9-A4E7CBC195E2}"/>
              </a:ext>
            </a:extLst>
          </p:cNvPr>
          <p:cNvSpPr txBox="1"/>
          <p:nvPr/>
        </p:nvSpPr>
        <p:spPr>
          <a:xfrm>
            <a:off x="767112" y="4002114"/>
            <a:ext cx="1015218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Calibri"/>
                <a:cs typeface="Calibri"/>
              </a:rPr>
              <a:t>In conclusion Bowlby's attachment theory that early relationships matter secure attachment is crucial for healthy development. Attachment styles formed in early childhood can influence the future. Sensitive and responsive caregiving can promote secure attachment.</a:t>
            </a:r>
            <a:endParaRPr lang="en-US" sz="2400">
              <a:ea typeface="Calibri"/>
              <a:cs typeface="Calibri"/>
            </a:endParaRPr>
          </a:p>
          <a:p>
            <a:r>
              <a:rPr lang="en-GB" sz="2400">
                <a:ea typeface="Calibri"/>
                <a:cs typeface="Calibri"/>
              </a:rPr>
              <a:t>By applying Bowlby's attachment Theory, we can promote healthy attachment and support individuals emotional and social development.</a:t>
            </a:r>
            <a:endParaRPr lang="en-US" sz="2400">
              <a:ea typeface="Calibri"/>
              <a:cs typeface="Calibri"/>
            </a:endParaRPr>
          </a:p>
          <a:p>
            <a:pPr algn="l"/>
            <a:endParaRPr lang="en-GB">
              <a:ea typeface="Calibri"/>
              <a:cs typeface="Calibri"/>
            </a:endParaRPr>
          </a:p>
        </p:txBody>
      </p:sp>
    </p:spTree>
    <p:extLst>
      <p:ext uri="{BB962C8B-B14F-4D97-AF65-F5344CB8AC3E}">
        <p14:creationId xmlns:p14="http://schemas.microsoft.com/office/powerpoint/2010/main" val="37766053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C5C5E3-7C73-2C53-49BF-82CFCB138ADD}"/>
              </a:ext>
            </a:extLst>
          </p:cNvPr>
          <p:cNvSpPr txBox="1"/>
          <p:nvPr/>
        </p:nvSpPr>
        <p:spPr>
          <a:xfrm>
            <a:off x="678688" y="266001"/>
            <a:ext cx="27197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ea typeface="Calibri"/>
                <a:cs typeface="Calibri"/>
              </a:rPr>
              <a:t>REFERENCE</a:t>
            </a:r>
          </a:p>
          <a:p>
            <a:endParaRPr lang="en-GB" sz="2400" b="1" u="sng">
              <a:ea typeface="Calibri"/>
              <a:cs typeface="Calibri"/>
            </a:endParaRPr>
          </a:p>
        </p:txBody>
      </p:sp>
      <p:sp>
        <p:nvSpPr>
          <p:cNvPr id="4" name="TextBox 3">
            <a:extLst>
              <a:ext uri="{FF2B5EF4-FFF2-40B4-BE49-F238E27FC236}">
                <a16:creationId xmlns:a16="http://schemas.microsoft.com/office/drawing/2014/main" id="{86F91774-16BE-B504-A8F0-50569CD2E9F6}"/>
              </a:ext>
            </a:extLst>
          </p:cNvPr>
          <p:cNvSpPr txBox="1"/>
          <p:nvPr/>
        </p:nvSpPr>
        <p:spPr>
          <a:xfrm>
            <a:off x="678126" y="857915"/>
            <a:ext cx="11228982" cy="9510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ea typeface="Calibri"/>
                <a:cs typeface="Calibri"/>
              </a:rPr>
              <a:t>The Attachment project(2020-2025).</a:t>
            </a:r>
            <a:r>
              <a:rPr lang="en-GB" i="1">
                <a:ea typeface="Calibri"/>
                <a:cs typeface="Calibri"/>
              </a:rPr>
              <a:t>Bowlby and Attachment Theory: Insights and Legacy. </a:t>
            </a:r>
            <a:r>
              <a:rPr lang="en-GB">
                <a:ea typeface="Calibri"/>
                <a:cs typeface="Calibri"/>
              </a:rPr>
              <a:t>Available at:</a:t>
            </a:r>
            <a:r>
              <a:rPr lang="en-GB">
                <a:solidFill>
                  <a:srgbClr val="000000"/>
                </a:solidFill>
                <a:ea typeface="Calibri"/>
                <a:cs typeface="Calibri"/>
                <a:hlinkClick r:id="rId2"/>
              </a:rPr>
              <a:t>https://www.attachmentproject.com/attachment-theory/john-bowlby/</a:t>
            </a:r>
            <a:r>
              <a:rPr lang="en-GB">
                <a:solidFill>
                  <a:srgbClr val="000000"/>
                </a:solidFill>
                <a:ea typeface="Calibri"/>
                <a:cs typeface="Calibri"/>
              </a:rPr>
              <a:t> </a:t>
            </a:r>
            <a:endParaRPr lang="en-US"/>
          </a:p>
          <a:p>
            <a:r>
              <a:rPr lang="en-GB">
                <a:ea typeface="Calibri"/>
                <a:cs typeface="Calibri"/>
              </a:rPr>
              <a:t>      ( Accessed:02.10.2025)</a:t>
            </a:r>
          </a:p>
          <a:p>
            <a:pPr marL="285750" indent="-285750">
              <a:buFont typeface="Wingdings"/>
              <a:buChar char="v"/>
            </a:pPr>
            <a:endParaRPr lang="en-GB">
              <a:ea typeface="Calibri"/>
              <a:cs typeface="Calibri"/>
            </a:endParaRPr>
          </a:p>
          <a:p>
            <a:pPr marL="285750" indent="-285750">
              <a:buFont typeface="Wingdings"/>
              <a:buChar char="v"/>
            </a:pPr>
            <a:r>
              <a:rPr lang="en-GB" err="1">
                <a:ea typeface="Calibri"/>
                <a:cs typeface="Calibri"/>
              </a:rPr>
              <a:t>Gillibrand.R.Lam.V.L.o'Donnell</a:t>
            </a:r>
            <a:r>
              <a:rPr lang="en-GB">
                <a:ea typeface="Calibri"/>
                <a:cs typeface="Calibri"/>
              </a:rPr>
              <a:t>.(2016).</a:t>
            </a:r>
            <a:r>
              <a:rPr lang="en-GB" i="1">
                <a:ea typeface="Calibri"/>
                <a:cs typeface="Calibri"/>
              </a:rPr>
              <a:t>development psychology</a:t>
            </a:r>
            <a:r>
              <a:rPr lang="en-GB">
                <a:ea typeface="Calibri"/>
                <a:cs typeface="Calibri"/>
              </a:rPr>
              <a:t>. </a:t>
            </a:r>
            <a:r>
              <a:rPr lang="en-GB" err="1">
                <a:ea typeface="Calibri"/>
                <a:cs typeface="Calibri"/>
              </a:rPr>
              <a:t>secound</a:t>
            </a:r>
            <a:r>
              <a:rPr lang="en-GB">
                <a:ea typeface="Calibri"/>
                <a:cs typeface="Calibri"/>
              </a:rPr>
              <a:t> Edition. Pearson education limited. Available at:</a:t>
            </a:r>
            <a:r>
              <a:rPr lang="en-GB">
                <a:ea typeface="Calibri"/>
                <a:cs typeface="Calibri"/>
                <a:hlinkClick r:id="rId3"/>
              </a:rPr>
              <a:t>  development psychology</a:t>
            </a:r>
          </a:p>
          <a:p>
            <a:r>
              <a:rPr lang="en-GB">
                <a:ea typeface="Calibri"/>
                <a:cs typeface="Calibri"/>
              </a:rPr>
              <a:t>      (Accessed:02.10.2025)</a:t>
            </a:r>
          </a:p>
          <a:p>
            <a:pPr marL="285750" indent="-285750">
              <a:buFont typeface="Wingdings"/>
              <a:buChar char="v"/>
            </a:pPr>
            <a:endParaRPr lang="en-GB">
              <a:ea typeface="Calibri"/>
              <a:cs typeface="Calibri"/>
            </a:endParaRPr>
          </a:p>
          <a:p>
            <a:pPr marL="285750" indent="-285750">
              <a:buFont typeface="Wingdings"/>
              <a:buChar char="v"/>
            </a:pPr>
            <a:r>
              <a:rPr lang="en-GB" err="1">
                <a:ea typeface="Calibri"/>
                <a:cs typeface="Calibri"/>
              </a:rPr>
              <a:t>Mcgavies.S</a:t>
            </a:r>
            <a:r>
              <a:rPr lang="en-GB">
                <a:ea typeface="Calibri"/>
                <a:cs typeface="Calibri"/>
              </a:rPr>
              <a:t>.(2024).</a:t>
            </a:r>
            <a:r>
              <a:rPr lang="en-GB" i="1">
                <a:ea typeface="Calibri"/>
                <a:cs typeface="Calibri"/>
              </a:rPr>
              <a:t>Attachment </a:t>
            </a:r>
            <a:r>
              <a:rPr lang="en-GB" i="1" err="1">
                <a:ea typeface="Calibri"/>
                <a:cs typeface="Calibri"/>
              </a:rPr>
              <a:t>Theory,Bowlby's</a:t>
            </a:r>
            <a:r>
              <a:rPr lang="en-GB" i="1">
                <a:ea typeface="Calibri"/>
                <a:cs typeface="Calibri"/>
              </a:rPr>
              <a:t> stages &amp; attachment styles. </a:t>
            </a:r>
            <a:r>
              <a:rPr lang="en-GB">
                <a:ea typeface="Calibri"/>
                <a:cs typeface="Calibri"/>
              </a:rPr>
              <a:t>Positivepsychology.com. Available at:</a:t>
            </a:r>
            <a:r>
              <a:rPr lang="en-GB">
                <a:ea typeface="Calibri"/>
                <a:cs typeface="Calibri"/>
                <a:hlinkClick r:id="rId4"/>
              </a:rPr>
              <a:t>https://positivepsychology.com/attachment-theory/</a:t>
            </a:r>
            <a:r>
              <a:rPr lang="en-GB">
                <a:ea typeface="Calibri"/>
                <a:cs typeface="Calibri"/>
              </a:rPr>
              <a:t>.(Accessed:02.20.2025)</a:t>
            </a:r>
          </a:p>
          <a:p>
            <a:endParaRPr lang="en-GB">
              <a:ea typeface="Calibri"/>
              <a:cs typeface="Calibri"/>
            </a:endParaRPr>
          </a:p>
          <a:p>
            <a:pPr marL="285750" indent="-285750">
              <a:buFont typeface="Wingdings"/>
              <a:buChar char="v"/>
            </a:pPr>
            <a:r>
              <a:rPr lang="en-GB">
                <a:ea typeface="Calibri"/>
                <a:cs typeface="Calibri"/>
              </a:rPr>
              <a:t> Pressbook.(no date).</a:t>
            </a:r>
            <a:r>
              <a:rPr lang="en-GB" i="1">
                <a:ea typeface="Calibri"/>
                <a:cs typeface="Calibri"/>
              </a:rPr>
              <a:t>nature vs. Nurture</a:t>
            </a:r>
            <a:r>
              <a:rPr lang="en-GB">
                <a:ea typeface="Calibri"/>
                <a:cs typeface="Calibri"/>
              </a:rPr>
              <a:t>.PSY101 introduction to psychology. Available at: .</a:t>
            </a:r>
            <a:r>
              <a:rPr lang="en-GB">
                <a:ea typeface="Calibri"/>
                <a:cs typeface="Calibri"/>
                <a:hlinkClick r:id="rId5"/>
              </a:rPr>
              <a:t>https://open.baypath.edu/psy101introductiontopsychology/chapter/nature-vs-nurture/</a:t>
            </a:r>
            <a:r>
              <a:rPr lang="en-GB">
                <a:ea typeface="Calibri"/>
                <a:cs typeface="Calibri"/>
              </a:rPr>
              <a:t>.(Accessed:30.09.2025)</a:t>
            </a:r>
          </a:p>
          <a:p>
            <a:pPr marL="285750" indent="-285750">
              <a:buFont typeface="Wingdings"/>
              <a:buChar char="v"/>
            </a:pPr>
            <a:endParaRPr lang="en-GB">
              <a:ea typeface="Calibri"/>
              <a:cs typeface="Calibri"/>
            </a:endParaRPr>
          </a:p>
          <a:p>
            <a:pPr marL="285750" indent="-285750">
              <a:buFont typeface="Wingdings"/>
              <a:buChar char="v"/>
            </a:pPr>
            <a:r>
              <a:rPr lang="en-GB" err="1">
                <a:ea typeface="Calibri"/>
                <a:cs typeface="Calibri"/>
              </a:rPr>
              <a:t>Asif.A</a:t>
            </a:r>
            <a:r>
              <a:rPr lang="en-GB">
                <a:ea typeface="Calibri"/>
                <a:cs typeface="Calibri"/>
              </a:rPr>
              <a:t>.(2025).</a:t>
            </a:r>
            <a:r>
              <a:rPr lang="en-GB" i="1"/>
              <a:t>Advantages And Disadvantages Of Attachment Theory. </a:t>
            </a:r>
            <a:r>
              <a:rPr lang="en-GB"/>
              <a:t>Grow </a:t>
            </a:r>
            <a:r>
              <a:rPr lang="en-GB" err="1"/>
              <a:t>thoughful.mAvailable</a:t>
            </a:r>
            <a:r>
              <a:rPr lang="en-GB"/>
              <a:t> at:</a:t>
            </a:r>
            <a:r>
              <a:rPr lang="en-GB">
                <a:hlinkClick r:id="rId6"/>
              </a:rPr>
              <a:t>https://growthoughtful.com/advantages-and-disadvantages-of-attachment-theory/</a:t>
            </a:r>
            <a:r>
              <a:rPr lang="en-GB"/>
              <a:t>.(Accessed 30.10.2025)</a:t>
            </a:r>
            <a:endParaRPr lang="en-GB">
              <a:ea typeface="Calibri"/>
              <a:cs typeface="Calibri"/>
            </a:endParaRPr>
          </a:p>
          <a:p>
            <a:endParaRPr lang="en-GB">
              <a:ea typeface="Calibri"/>
              <a:cs typeface="Calibri"/>
            </a:endParaRPr>
          </a:p>
          <a:p>
            <a:pPr marL="285750" indent="-285750">
              <a:buFont typeface="Wingdings"/>
              <a:buChar char="v"/>
            </a:pPr>
            <a:r>
              <a:rPr lang="en-GB" err="1">
                <a:ea typeface="Calibri"/>
                <a:cs typeface="Calibri"/>
              </a:rPr>
              <a:t>McLeos.s</a:t>
            </a:r>
            <a:r>
              <a:rPr lang="en-GB">
                <a:ea typeface="Calibri"/>
                <a:cs typeface="Calibri"/>
              </a:rPr>
              <a:t>(2025).</a:t>
            </a:r>
            <a:r>
              <a:rPr lang="en-GB" i="1"/>
              <a:t>Piaget’s Theory and Stages of Cognitive Development. </a:t>
            </a:r>
            <a:r>
              <a:rPr lang="en-GB"/>
              <a:t>simple psychology. Available at:</a:t>
            </a:r>
            <a:r>
              <a:rPr lang="en-GB" b="1"/>
              <a:t> </a:t>
            </a:r>
            <a:r>
              <a:rPr lang="en-GB">
                <a:hlinkClick r:id="rId7"/>
              </a:rPr>
              <a:t>https://www.simplypsychology.org/piaget.html</a:t>
            </a:r>
            <a:r>
              <a:rPr lang="en-GB"/>
              <a:t>. (Accessed: 03.10.2025)</a:t>
            </a:r>
            <a:endParaRPr lang="en-GB">
              <a:ea typeface="Calibri"/>
              <a:cs typeface="Calibri"/>
            </a:endParaRPr>
          </a:p>
          <a:p>
            <a:pPr marL="285750" indent="-285750">
              <a:buFont typeface="Wingdings"/>
              <a:buChar char="v"/>
            </a:pPr>
            <a:endParaRPr lang="en-GB">
              <a:ea typeface="Calibri"/>
              <a:cs typeface="Calibri"/>
            </a:endParaRPr>
          </a:p>
          <a:p>
            <a:endParaRPr lang="en-GB">
              <a:ea typeface="Calibri"/>
              <a:cs typeface="Calibri"/>
            </a:endParaRPr>
          </a:p>
          <a:p>
            <a:pPr marL="285750" indent="-285750">
              <a:buFont typeface="Wingdings"/>
              <a:buChar char="v"/>
            </a:pPr>
            <a:endParaRPr lang="en-GB">
              <a:ea typeface="Calibri"/>
              <a:cs typeface="Calibri"/>
            </a:endParaRPr>
          </a:p>
          <a:p>
            <a:pPr marL="285750" indent="-285750">
              <a:buFont typeface="Wingdings"/>
              <a:buChar char="v"/>
            </a:pPr>
            <a:endParaRPr lang="en-GB">
              <a:ea typeface="Calibri"/>
              <a:cs typeface="Calibri"/>
            </a:endParaRPr>
          </a:p>
          <a:p>
            <a:pPr marL="285750" indent="-285750">
              <a:buFont typeface="Wingdings"/>
              <a:buChar char="v"/>
            </a:pPr>
            <a:endParaRPr lang="en-GB">
              <a:ea typeface="Calibri"/>
              <a:cs typeface="Calibri"/>
            </a:endParaRPr>
          </a:p>
          <a:p>
            <a:pPr marL="285750" indent="-285750">
              <a:buFont typeface="Wingdings"/>
              <a:buChar char="v"/>
            </a:pP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28933382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518D20D-5F05-49C3-8900-68783F8AC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9" name="Rectangle 8">
            <a:extLst>
              <a:ext uri="{FF2B5EF4-FFF2-40B4-BE49-F238E27FC236}">
                <a16:creationId xmlns:a16="http://schemas.microsoft.com/office/drawing/2014/main" id="{FF50CA5B-2FF8-43D9-B7D8-3BDE1BFD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2" name="Picture 1" descr="A close up of pink flowers&#10;&#10;AI-generated content may be incorrect.">
            <a:extLst>
              <a:ext uri="{FF2B5EF4-FFF2-40B4-BE49-F238E27FC236}">
                <a16:creationId xmlns:a16="http://schemas.microsoft.com/office/drawing/2014/main" id="{25EF9F36-8DFA-3DEA-B239-4E433E7384B8}"/>
              </a:ext>
            </a:extLst>
          </p:cNvPr>
          <p:cNvPicPr>
            <a:picLocks noChangeAspect="1"/>
          </p:cNvPicPr>
          <p:nvPr/>
        </p:nvPicPr>
        <p:blipFill>
          <a:blip r:embed="rId2"/>
          <a:srcRect t="15750"/>
          <a:stretch>
            <a:fillRect/>
          </a:stretch>
        </p:blipFill>
        <p:spPr>
          <a:xfrm>
            <a:off x="20" y="1612"/>
            <a:ext cx="12191980" cy="6856388"/>
          </a:xfrm>
          <a:prstGeom prst="rect">
            <a:avLst/>
          </a:prstGeom>
        </p:spPr>
      </p:pic>
      <p:sp>
        <p:nvSpPr>
          <p:cNvPr id="3" name="TextBox 2">
            <a:extLst>
              <a:ext uri="{FF2B5EF4-FFF2-40B4-BE49-F238E27FC236}">
                <a16:creationId xmlns:a16="http://schemas.microsoft.com/office/drawing/2014/main" id="{B41A0E82-77B1-7201-3964-8407EA7568E3}"/>
              </a:ext>
            </a:extLst>
          </p:cNvPr>
          <p:cNvSpPr txBox="1"/>
          <p:nvPr/>
        </p:nvSpPr>
        <p:spPr>
          <a:xfrm>
            <a:off x="3572314" y="2397634"/>
            <a:ext cx="511505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a:solidFill>
                  <a:schemeClr val="bg2">
                    <a:lumMod val="76000"/>
                    <a:lumOff val="24000"/>
                  </a:schemeClr>
                </a:solidFill>
                <a:ea typeface="Calibri"/>
                <a:cs typeface="Calibri"/>
              </a:rPr>
              <a:t>Thank you </a:t>
            </a:r>
          </a:p>
        </p:txBody>
      </p:sp>
    </p:spTree>
    <p:extLst>
      <p:ext uri="{BB962C8B-B14F-4D97-AF65-F5344CB8AC3E}">
        <p14:creationId xmlns:p14="http://schemas.microsoft.com/office/powerpoint/2010/main" val="20731819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CelebrationVTI">
  <a:themeElements>
    <a:clrScheme name="Custom 25">
      <a:dk1>
        <a:sysClr val="windowText" lastClr="000000"/>
      </a:dk1>
      <a:lt1>
        <a:sysClr val="window" lastClr="FFFFFF"/>
      </a:lt1>
      <a:dk2>
        <a:srgbClr val="420023"/>
      </a:dk2>
      <a:lt2>
        <a:srgbClr val="FDFBF9"/>
      </a:lt2>
      <a:accent1>
        <a:srgbClr val="91274F"/>
      </a:accent1>
      <a:accent2>
        <a:srgbClr val="97446E"/>
      </a:accent2>
      <a:accent3>
        <a:srgbClr val="24BEEE"/>
      </a:accent3>
      <a:accent4>
        <a:srgbClr val="A52B3A"/>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CelebrationVTI</vt:lpstr>
      <vt:lpstr>PSYCHOLOGY in Health and Social Care LCHS4010 Helen Parsons Individual Presentation</vt:lpstr>
      <vt:lpstr>content</vt:lpstr>
      <vt:lpstr>INTRODUCTION</vt:lpstr>
      <vt:lpstr>John Bowlby  1907-1990</vt:lpstr>
      <vt:lpstr>Bowlby's attachment theory </vt:lpstr>
      <vt:lpstr>  Amira </vt:lpstr>
      <vt:lpstr>PowerPoint Presentation</vt:lpstr>
      <vt:lpstr>PowerPoint Presentation</vt:lpstr>
      <vt:lpstr>PowerPoint Presentation</vt:lpstr>
      <vt:lpstr>PowerPoint Presentation</vt:lpstr>
      <vt:lpstr>Interventions </vt:lpstr>
      <vt:lpstr>STRENGHTS AND LIMITATION</vt:lpstr>
      <vt:lpstr>THEORYS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2025-10-12T23:28:16Z</dcterms:modified>
</cp:coreProperties>
</file>